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23" r:id="rId2"/>
    <p:sldId id="256" r:id="rId3"/>
    <p:sldId id="268" r:id="rId4"/>
    <p:sldId id="273" r:id="rId5"/>
    <p:sldId id="269" r:id="rId6"/>
    <p:sldId id="271" r:id="rId7"/>
    <p:sldId id="324" r:id="rId8"/>
    <p:sldId id="272" r:id="rId9"/>
    <p:sldId id="270" r:id="rId10"/>
    <p:sldId id="274" r:id="rId11"/>
    <p:sldId id="275" r:id="rId12"/>
    <p:sldId id="314" r:id="rId13"/>
    <p:sldId id="279" r:id="rId14"/>
    <p:sldId id="280" r:id="rId15"/>
    <p:sldId id="276" r:id="rId16"/>
    <p:sldId id="282" r:id="rId17"/>
    <p:sldId id="277" r:id="rId18"/>
    <p:sldId id="278" r:id="rId19"/>
    <p:sldId id="285" r:id="rId20"/>
    <p:sldId id="284" r:id="rId21"/>
    <p:sldId id="283" r:id="rId22"/>
    <p:sldId id="257" r:id="rId23"/>
    <p:sldId id="288" r:id="rId24"/>
    <p:sldId id="298" r:id="rId25"/>
    <p:sldId id="300" r:id="rId26"/>
    <p:sldId id="302" r:id="rId27"/>
    <p:sldId id="306" r:id="rId28"/>
    <p:sldId id="309" r:id="rId29"/>
    <p:sldId id="311" r:id="rId30"/>
    <p:sldId id="289" r:id="rId31"/>
    <p:sldId id="291" r:id="rId32"/>
    <p:sldId id="292" r:id="rId33"/>
    <p:sldId id="296" r:id="rId34"/>
    <p:sldId id="293" r:id="rId35"/>
    <p:sldId id="290" r:id="rId36"/>
    <p:sldId id="295" r:id="rId37"/>
    <p:sldId id="308" r:id="rId38"/>
    <p:sldId id="286" r:id="rId39"/>
    <p:sldId id="313" r:id="rId40"/>
    <p:sldId id="312" r:id="rId41"/>
    <p:sldId id="301" r:id="rId42"/>
    <p:sldId id="315" r:id="rId43"/>
    <p:sldId id="321" r:id="rId44"/>
    <p:sldId id="316" r:id="rId45"/>
    <p:sldId id="317" r:id="rId46"/>
    <p:sldId id="318" r:id="rId47"/>
    <p:sldId id="319" r:id="rId48"/>
    <p:sldId id="320" r:id="rId49"/>
    <p:sldId id="32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5"/>
  </p:normalViewPr>
  <p:slideViewPr>
    <p:cSldViewPr>
      <p:cViewPr varScale="1">
        <p:scale>
          <a:sx n="122" d="100"/>
          <a:sy n="122" d="100"/>
        </p:scale>
        <p:origin x="192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8298019565736"/>
          <c:y val="0.0592592592592593"/>
          <c:w val="0.693823192555478"/>
          <c:h val="0.784530766987458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Sheet1!$A$1:$C$1</c:f>
              <c:strCache>
                <c:ptCount val="3"/>
                <c:pt idx="0">
                  <c:v>Gregorian Chant</c:v>
                </c:pt>
                <c:pt idx="1">
                  <c:v>Sacred Polyphony</c:v>
                </c:pt>
                <c:pt idx="2">
                  <c:v>English</c:v>
                </c:pt>
              </c:strCache>
            </c:strRef>
          </c:cat>
          <c:val>
            <c:numRef>
              <c:f>Sheet1!$A$2:$C$2</c:f>
              <c:numCache>
                <c:formatCode>General</c:formatCode>
                <c:ptCount val="3"/>
                <c:pt idx="0">
                  <c:v>1600.0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Sheet1!$A$1:$C$1</c:f>
              <c:strCache>
                <c:ptCount val="3"/>
                <c:pt idx="0">
                  <c:v>Gregorian Chant</c:v>
                </c:pt>
                <c:pt idx="1">
                  <c:v>Sacred Polyphony</c:v>
                </c:pt>
                <c:pt idx="2">
                  <c:v>English</c:v>
                </c:pt>
              </c:strCache>
            </c:strRef>
          </c:cat>
          <c:val>
            <c:numRef>
              <c:f>Sheet1!$A$3:$C$3</c:f>
              <c:numCache>
                <c:formatCode>General</c:formatCode>
                <c:ptCount val="3"/>
                <c:pt idx="1">
                  <c:v>1000.0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Sheet1!$A$1:$C$1</c:f>
              <c:strCache>
                <c:ptCount val="3"/>
                <c:pt idx="0">
                  <c:v>Gregorian Chant</c:v>
                </c:pt>
                <c:pt idx="1">
                  <c:v>Sacred Polyphony</c:v>
                </c:pt>
                <c:pt idx="2">
                  <c:v>English</c:v>
                </c:pt>
              </c:strCache>
            </c:strRef>
          </c:cat>
          <c:val>
            <c:numRef>
              <c:f>Sheet1!$A$4:$C$4</c:f>
              <c:numCache>
                <c:formatCode>General</c:formatCode>
                <c:ptCount val="3"/>
                <c:pt idx="2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107053184"/>
        <c:axId val="2107692912"/>
        <c:axId val="0"/>
      </c:bar3DChart>
      <c:catAx>
        <c:axId val="2107053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07692912"/>
        <c:crosses val="autoZero"/>
        <c:auto val="1"/>
        <c:lblAlgn val="ctr"/>
        <c:lblOffset val="100"/>
        <c:noMultiLvlLbl val="0"/>
      </c:catAx>
      <c:valAx>
        <c:axId val="210769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0705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60AB5-711C-44F4-93BA-2E1999D8F4F2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F2CEB-41AD-44E0-A40D-3572124C6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0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9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87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97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12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E32C-38F3-42D0-B304-647BF6A254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12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E32C-38F3-42D0-B304-647BF6A254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95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E32C-38F3-42D0-B304-647BF6A254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25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49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19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24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18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25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51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7788-90BF-4A64-A181-19BE5FDA2AD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19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Clivis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7788-90BF-4A64-A181-19BE5FDA2AD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73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0" dirty="0" smtClean="0"/>
              <a:t> notes - </a:t>
            </a:r>
            <a:r>
              <a:rPr lang="en-US" baseline="0" dirty="0" err="1" smtClean="0"/>
              <a:t>Porrectus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7788-90BF-4A64-A181-19BE5FDA2AD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46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Custos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7788-90BF-4A64-A181-19BE5FDA2AD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450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</a:t>
            </a:r>
            <a:r>
              <a:rPr lang="en-US" baseline="0" dirty="0" smtClean="0"/>
              <a:t> that you’re smart and know the notation a little bit, we need to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7788-90BF-4A64-A181-19BE5FDA2AD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304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7788-90BF-4A64-A181-19BE5FDA2AD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33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7788-90BF-4A64-A181-19BE5FDA2AD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4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7788-90BF-4A64-A181-19BE5FDA2AD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8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Pange</a:t>
            </a:r>
            <a:r>
              <a:rPr lang="en-US" dirty="0" smtClean="0"/>
              <a:t> Lingua poetry,</a:t>
            </a:r>
            <a:r>
              <a:rPr lang="en-US" baseline="0" dirty="0" smtClean="0"/>
              <a:t> </a:t>
            </a:r>
            <a:r>
              <a:rPr lang="en-US" dirty="0" err="1" smtClean="0"/>
              <a:t>Vexilla</a:t>
            </a:r>
            <a:r>
              <a:rPr lang="en-US" dirty="0" smtClean="0"/>
              <a:t> Regis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31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7788-90BF-4A64-A181-19BE5FDA2AD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6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7788-90BF-4A64-A181-19BE5FDA2AD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967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7788-90BF-4A64-A181-19BE5FDA2AD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09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7788-90BF-4A64-A181-19BE5FDA2AD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424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7788-90BF-4A64-A181-19BE5FDA2AD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964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077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323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255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787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7788-90BF-4A64-A181-19BE5FDA2ADD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95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159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Salicus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7788-90BF-4A64-A181-19BE5FDA2ADD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000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Quilisma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7788-90BF-4A64-A181-19BE5FDA2ADD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774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Liquescent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7788-90BF-4A64-A181-19BE5FDA2ADD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4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2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16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78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25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F2CEB-41AD-44E0-A40D-3572124C664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8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B6E-6CBB-4089-A77D-57E044977FB4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1831-9F90-4683-89E8-11587F3F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B6E-6CBB-4089-A77D-57E044977FB4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1831-9F90-4683-89E8-11587F3F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B6E-6CBB-4089-A77D-57E044977FB4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1831-9F90-4683-89E8-11587F3F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B6E-6CBB-4089-A77D-57E044977FB4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1831-9F90-4683-89E8-11587F3F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B6E-6CBB-4089-A77D-57E044977FB4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1831-9F90-4683-89E8-11587F3F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B6E-6CBB-4089-A77D-57E044977FB4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1831-9F90-4683-89E8-11587F3F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B6E-6CBB-4089-A77D-57E044977FB4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1831-9F90-4683-89E8-11587F3F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B6E-6CBB-4089-A77D-57E044977FB4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1831-9F90-4683-89E8-11587F3F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B6E-6CBB-4089-A77D-57E044977FB4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1831-9F90-4683-89E8-11587F3F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B6E-6CBB-4089-A77D-57E044977FB4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1831-9F90-4683-89E8-11587F3F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B6E-6CBB-4089-A77D-57E044977FB4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1831-9F90-4683-89E8-11587F3F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FFB6E-6CBB-4089-A77D-57E044977FB4}" type="datetimeFigureOut">
              <a:rPr lang="en-US" smtClean="0"/>
              <a:pPr/>
              <a:t>3/23/17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21831-9F90-4683-89E8-11587F3F2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png"/><Relationship Id="rId5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4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BOQAAAH9CAYAAAC6IKPoAAAAAXNSR0IArs4c6QAAAARnQU1BAACxjwv8YQUAAAAJcEhZcwAADsMAAA7DAcdvqGQAAP+lSURBVHhe7P0Hmxw3sqYNf///P7y7e84Zq5EXSdF7stndbO+99/RObjT53XcEkJVVXaQojebM7l7Li08DCY8AEBEIILP+f83/xv/+8Y9/DEWJ/GgMK0PwJ8tq//ncy/evwLB2vA/9/3z+DbCcfwOG9ef/JvDno/rJn49ONyz89wB/hs+NX4PBMmq5A+W39bVhv8e/LG+wX13wpw/n4qKY/vCIK+0ejPO5GxbPpX//KvCnrw798a88d9MEBsNrXPGfz+O/XliNj+daZgfd+P509d+H0gwJjzijBsJNPxD2fzt6/0r/h6L+q3nOl2OwMHnr91/4h6X/9eBPi2Hx/w//PPhzLqyCP2VQ+dd9Hoz7f//+z/hXx+3c2HXCu3F9YQXV343rxg/Fb/xHue+dl+IX63pf3GB4B6XsYfX+EvjT5q3+oRhW7zB08gzWVesYfO7DQBlddPN9LPjTw2BbBzGY/l+NYW34LRhW9iCG5XsfhuUHv0jfimFlDIQNK6MbFuHxT7eDCBf5rz/twL82LdDfee7WE/kHnj8E/pwL+73Bn3+qHv4M9XfBn3NhEd6hD3+GpjON4aIv/CPDfgv4047fB1HTdtOX5/eW1YkbRF+6gvel+1AYf1r/MNSyeehL24aXuAjrxNfnwbAaPhj2PvCn5/8/4N+/2SDXI/r70CVuj7AF+j8Cw8rogj8fle6fw8/vx8/vAfn4E26Fz4Nh/1rYjv9N0EebgedfgZ/fg1+Ky3a8hz7dNG1a0UlH+IfLfV9c+rtx3fjB8Ipeuf9eMGH75qz+QN+//vjq70fpU7ePff2s/gx/b3xfXK0v47rhgZp24HkQkecD/kF081Z066htrnSJ+E54ouRr83bd8+Xyp/gH4gfSVER4xPWXZZsiPpBpevE/9/KXemr+mrfmqSAg4mo5w8r9PRH1DpTfhpW2DuL3bE/27334pfh/IX4eROn3IAb700E3vBs3LKyGd59r2P/Dr0OXbkHHYeP7keBPb00OAX+SB/wf8+/D/angT69v1f2of5muW05b3sC/muZD4E/rVv+w+A+BP8NR+/aR6JVZ59X5ucWfX43BMvrxvvlb6x/EsLS/FwbqamlQMSzPx2KwrMHyhsUPQzfP/77gz7mw347+vvPnN5bfpWN/mb347vMguvH4f4H/8udc2Mfgo3hHW3e3/vc9D4Z3QfjAPO/JlSEg/LzsGczTKXtYnl9CJ1/1n8sf4akr/9yJjzTdurttMa6ijRsML+n7wgrwZ/miV25/3Zmum6eX9kPopuvm7WIgfRvfzVdo0sH5/Pkc8bpD4mtcTduXr6B97qunv473h3VR4/vBn3NhHwJ/PirP/y7//o80yInMfj79+zCsjA8N/O+Lwck2BE7eYSA/f8L918K6unhf+C/ht+T5jRhGr49AZRaD+FCciPwtXfrp04vvuIFOOsKHl1nTDYR340p4Fxl3PryiV/e/D/xp13lfWIR3/3XiB9Inev3t0mKQfoNphsb3xdW6Mi7p9j4j0XnBVhFlDfg/hMH8kY/yo97wd55ruzrh6Q6Gn4/LcjOcP+Gei480GS8yDWjjumX10okoq8RlPLRrx6/kb+MIj3HOdDUu03br6z3Xcn9PdOtvwyK8tK0T3sYPyfPPoO1jH0rcQPxg3vMwTRcZ1i3jt6P0uwvKzzaKYXneh8E89XkgrJb/L4Z0GhY+iH5a/9+ND/W7jWvH6t8L/vR4x0BYF934XwJ/eviYf518v5y/v673gT8thsV/DPjzT6Mtrx33it9eR1vme9Gto7++3vNgfH3+PdAt85cwLP+vwceWWcMH04JzYyMG8//vAf6cmwdd/z8L/vyG8gdpN0i/wedBDEn/AR6ZbGB43C8h1arhcQnr/Zj2vq+NNayk6aQN/j8Y3kVJk+myjD650VdPLz7ifi2izn696H3hbXzEdZFtaPPpDvq7Yd30bdh59NU5LG2Na8O6NBlEN81AuW1cRZ3r+Nv4WsZ7ymrDenFtHZ2wbv5+w1u3/K6/xpd6+tozEN/xJ7rxNf3vB/6cC6v43+Hff7NBzk4nUfr8v4BKsHZwY4D7ifkvRa3zX4Cff/77L4B0w9rUN4mHYKCe/27Usfp9MJwuw8N/AX9/Dwbi/96N64J6K31/qY1BizIeNY3l9pXdSdcXbxnh1rqG5c1ya3gXNa7bhn8Kg2XV54HwqDP8w+ZsP/iTgA8Mhqc/y0vYp9qv0v/oZ2KwPcYlHUQnvKSveXvtznSVdhFe0xPWpivltnT+jeiWUcvJOuRzPNu20o7ahr7w0ra2DeW51+7evGj738aV9G18r381TS9dL2200bhO2jZNW1Y1sHXzZ5x5I66vbOvuD6t16G/7UGGaYc/d8Pf567PlR33ddpQ+teFD4s7Fn0dt7/vQa0eW1VdmNy7qS5k3rJzfBsvqx88dxHNtSwvb45hUdMNqO7MPLYaF/V+K99FrKBiDfxWGj/fH4/coYxCDZXbb22IoDf85vG98BsMG04U/eNdwxL8QT9XflVVD0g78a+Ojni5KnnCTR1Z/t419+aq/hPf1p6Thz2+G+ZNO/WPULf99dfTis1+J/nwtSpndOn4t2n53Mayuik66YeV9LLrl/CJqvZ02DCvz90Rf/aLW/T4My/N7YVh9H4th5RX09TXSf2CuiZq25OvBeZ7opmkxkLeLtv7i7z53EeFlPbRphpXbrpmSLtpews4dtJV40g2u1V9Cra/6ezSo/pq2Gz4Y1sE5nt6JA7W+WudgfCDyixLfPhd04vtkS5umll3LH3guaXt077WrV0YnjPTVn2lqWK+MWna2w/hsW1+9ff5OHXX8BlHS6+/PV8N65VT05Rd9+XppBtvRQzeu53bL7M+bdXTrqfVWN9KXfFlGZ84OxS/FV3TXwHnw51zY+8Cf82H/pn//BoOcjm4HPn8AQaQ6uAWDBPw16JYzvLzOwBv3L0Wd3B8C6fraN6Sd3bYOPv8bMEjffw7n6fH+uI+AzHIQH4rrItIN9rGG9yNoUcappgtGPVBej2YdAVPQq+d8XK2/hrfxpDU86/+dMFBWW/5gHfHcm6P86a3hAfAnAQ8YDNet/Uv0+tXrfxeZprbJ+B4t+ukYKHG1/TU88/T6UtPW/tVyW1r/FpR6Bstp66jt6rbNNLolrvalbUN5jjI6cRFvOR1kObhtfH99/el6aWs9tZ19aUpZhhEZ8YP5DYuxrvmivP42xzP+mr/tQ0Un38ej25Z87tWZqHUOhrdpy5xs07So4RkXebpttr76fK4ttY5MU8O6ZXbL++9EtEfYnoJeu2tcxn8Mahm9st4f97ugO0b1eVh8N6yGD4a9D78m7e+IX6LneZTxases8/wrMTg/unPm34Vu+wK1j/a9DRukyXAEPcva408Poavmvzau6K7d9K1/yL8a1869QC9f101/aU+0qeN2/SW+1/Z+8Oe9qO05H1bp0aHjkPL5M5C3xg0JG2xbKa+W/WtR87folj0MJd2wsn4r+ur/JdQ2lPZkGe+flzXfoL8fH57XNd9gOS0qbT6EYfn+GQyr42MwrKyCvv4OyzuImrag5u/O97asYf4PYDBv+1z9sSaU6721VuP70Kbrz9cPwwsi3YfnQ0Wvjp4/43r97y+rhv8C4LPBj8lj2Rleyi98ub++Xv0ZlmXUtO99Dn9v31PL6mFY2PB21Hb21V/j2z50YDzoxWeavrZ0DHJDywA1/3sxUH7k6cR1y+mmqXUSUfL3wvrQydd9Pl9eP4x/f1npPxc/kCbL6oW9N897MWwNdMNqeO+ZP33P7wN/evg3/Ps3vLJqRwdQCDCMQD10BrRO9jqQ1T+ANk3nua+MLkqabnl96QOmO4/e7YEehqVrMVj3AOri7iLaN9jXD/S9h49oz4dg3RWDz93wQQxL9y/CMHq9Hz8VdP0DYT8VnItPRL2dfvaXn6hpHINeup+an86VW8oB8TxQd5TTydvNX+uu4REX8bXMwfn765HtH/b8/vJj3g1dwx+PKKvte6Ln76dBHzq0rnQcTDMYF+ujE96GdcLrWtN/jt6iljkIw2tc9ZfnvnIIs75aR/oTNX2E054P9THGp/hr++pz5Iu8GVbb0Jsv/f02XdRR0taykhY1XU1T4i2jxhNW68643MQN5uum9znbkXTotbGi9Lv11+dh/uGo5Wc7OmFljCO8xKWfcONK/Hl/d+7mGoi6bHdf27NtlSZZd0kT6bJdtZxzZbV5emXXMY6wQNffn+7XoJbZRwvKPtfmfzWiPwXludLu34ZCk3YNdBDj1/q7MPzfBdpT2n0u7KPRGfvOGLRjE+jPM+z5HNpx7oZ3yqzxgyj1DQ8X3fL629GiQ5dErre6lvnTD//hduPrOm1R8g/7F/la+vfq4k/m7aCG1bbVMatuNyzSlH5EWF85PXTDu+jG17LO0a2trz9f9Q/FubYm2vb+GpRyuuiWeR6dtMPK+z3QrWMQA+lqm2r7DPvFuVnL6fo7eG/eippvSN6+uIIe7YbB+JrufN5fi+F1fAyGlEd/Wlrw3KZt5+B5DOavqOVkuhIPav+76Cujwvzht45uPfgjjnJZ2123h5qvpNNf8nQRfKSTt6br0kD4XFHD+mH+3nObtpuv9fd4al9dxd+mgQf3yitywudI24t7LyJdF5bRQ+XvxkWdwfNJV2hhGb32VGS9zodeWaXsTp0xpoRFH3B9rvX1gfiYA5Rn+T29SX9Fpouyh5QT7bG+Uk60o4RVdPN10w2Wk7TwOV3DKKCTNssStdxenm4ZvXRZVg8t3Wr+9yDWDXV3+1DRllXD4rnXvlxzPVqcR43THUSGD1sb0Z5zyHQfi/+uf/8NBrnama6bSkjrB8OIcA4SOSZHQSV2JXxB/yB20M07BJG/DlhbVhekG4I6+YZhWPphdXdRJ+4g2vbpVv+5/pd0Axjajl8CdfbhfWHvw2DafxGG0er9SCbU7x8IK8z0fLzolfWh+iMOGrS0j/Cy2W3LkcllOhHhA3X36hjcLGec5dTwLDvDsszBudt9/jhk+4c9v7+8oWv318BySj/a/hRUulRkeI9O0S7TDdCpL868nbhYp53wNi3I+hXA2Xf9feNQYd6S/73h1V+e+8eNets6e+0SNX0N7/ajtiPCfymujc+w2oYo1/AuIn3GBTplJc8Znibig1YZl/FZl+FkbttQ8/XKy2fjK627bUwUerT+7vNg+HDU8rP9nbDCS6N90Z4C+zPIa6u/hg+Zw1FfX9sTbbkFER7pBuoCPtdy2nbj9pUX7c20bdsjTSdd246ss6bNND1ke0RpZy0vnjOsV14v33CUdL8CjvX7MJimm++/DfapReljB0Gz/y7UsQHJK5gz/xRqOefRq6OLzFPb0i2r165O2Memq+GDfe0+/xJKuT3/QNmg95xo28D65c95+A8313jysu5arWufP5l24F/lC30o6fvLGTCQlbZ2ad5H/4JemR8GiQaQ9Uc50OvcXK5lk6bmr/6hIO25NtWwWubHoJQxiG6ZXbRphpX1e+BDZde6h7WB52xjr+2GVT7Zl7ZiWDm/hF/KU+O7eE98t63D0Z++5hkM+xB+uY7hGFZWoNOPNn2Zj+cxJB9oxyPKSLf6B5Hhtmdg7vWFd9vbDaMNsfQ/bJQ7X5b5ks/05R1oe19Yt8y+NOnvpcnnDEv5VuPrcy+spw+0aYp8HMxT0/Tq6M/bjat07cV101JekcNtHtxuu7KcfkOZ4TlmZdxr2lJ2bXPG4TdPlJN9qOlrXsNqefprPYMGORH5O2VV+Bzl6TJHa5psYyLqKm3J+jJNtKfrdvy1bBK3z72xyLjq78UlMq7G91zDu+jF9eJrWE1T29pL119Wpu+h25dh5Yoan6g00+1HXRctLatcqmjDe+voY/Df8e93Ncid60BfJ6pfNzGYvkWXmB0kwbuDNGxAyoAZN4A6sO0Ad5+d+KajjF59PveX0Y8s459BrftD6F/cXZr0FmrFL7d5GM63659BS9OPQaef/x2otOzHj+FmvP6Kwecfz5VXEfm7fcINesRY1DQ/Nj/+WMvNZ8Nrmqgj4mtdPxKe87bNW2F8J7xbbrajO74D6M6T92EwXTcvbl/5kaa3BmNuBvMbXNvDwioyn/ljfduP96BHn044fc75l3kjDTQ5Hz8Qx3Osm4HwwbL0m05/S29hnt+CUkZv7Kij045o70C72nCQ/eoPb9GNA/lc+5Rx0a8SX+dMje+lO5/WdJVe3TS1jVFPxPePoXGOL39KvsyjW3lZDTM+n7ttrOkLPbplD/h/CXXOdumVdWY7ou2BjDdtO6eND/TkQxvXh1QKsk299mcfKrrtJq6lL/kLfK79r/UF/WxXbVu0S7qWNrdl1rpL+r62ljV3Dhle+x+0ijIH2k1Yr6wOSrsrKk9o2x7ohEX5iaxzGLK+9rntW6L2N9IYVufM/0UYnC/vQ2wmoEOgPveFS+vqVn/v+R+DiDkzBL8Q9/56htfXS/crw0p9740v6IZ/CHVO86dFlVF9z6YbhPHxr7r1n8+Zz3mfdMo8bXnd9RP11/XRoWGhb4RVf5sm02XZFaW8UmYtt+uPZ+LN6/pp+YXoK7OXL9Atu0VtT0HnubeGfxlt/i5qWYMo8cPKOYdOvz4EafnB8D76dGFbes+9fEnD1gV95XTRyfdbUOvttmM4+tvaDeuVlW0O0OacBz0MG4ffhFLer0Gvzv4+RNuho3G99Dk3u+i2u+bpom1bW0cvfa/u4u88t3SjzjZNhJcwUP257uEJ8Q1Xw3rpWxBW11yVf22+Th1t2wsNIqzj7z73oZNn8Dl1lervIevql0kZl8+1rnyWn3TTDj4n+sbQsNafaXtxPFd56PM51LqB6fA73hHX1tnVMbOsOifqc9LMtP1ty7DSHtLbl5TR1lfqLXVXvd66a75I38n/88/ZjvQn2raYp00H4jnb1/anpKl0rPU5Xyy7Prftav20A3/bT1HDS9pado3PuH5kvG1NWvTSZRkRVspq+1TSZdp0u6jlBEr+DLOtWUaWJV1yTSV9pF3nubgZ1osfirKm+NP6P4R/1b9/qUGu1/BUSBL+O5+uxTBiFdSB7y66OjjGDaJO0o9DTjDzdevrgTRDEAvrvbA8YLkd5CQ7j5zIBbHIz8O25mRLuHi7GN6OfpzrR6FBVdy7NOmhPnfDu2nfh5r2/YjF9hEYTNdHr4ohNPs1+PHHHwq6BpMMizQDdXXTxnws4bpBb8ZEGrdpf8j0URbPma6mqfEJ00Qc5bZ5K4wnr+4PbZhtsG7aUcf2vbDOOrcTw9N1MSxdye966SDWUCgSua7PxbXxvWfjLK/StqJvvCOsjIUocS29QaWLNOmmqXM/6FzKiHDHqEPjbnm1PvPVZ+ndo/nHo1cvbimjLYtyo33UG/XV9pbn7MvwcMv0uaK2OeIiH8998RkW7Srx7VqtAn8wbS2LMOsPdNK0ZXXiI67A+MqvMk+v7Mq3Ii1hxhtW80Xd0d6a77ehlhFjWdpR22hY5aExr6FHrufsS8SFklPnez9qfDu32zld+hF9sL+D6Laxjm/WkXQq+SK80F2gbEXdpuM5+5dpE71+1fZ212O79gbAH/67Saj0KfPip9LeaFOhl+mrXCfPh2CZw8Ky3uofhvNtTD7So330rdK70KPyt+oPGnQQcWV8q+KY6Dy345KodE306BxuWR+DaPnEfxN+6mDwuZ1z4a/9Sn9sckSMtShzv4uYSz10DV4tYizSP0jzmmawnMBgXaA39/rbU8P70nfKqOmHxVW08TWutsM2OpeYe/zpzdM2LOdZ9rPMueKv6QPlX53HhsX8rfQBUVcb3im3znPaE+1s25Z8qLazhrX0KOHdOvrQV381xmU55q9zIfhGqbeXPvP0P/fQbU9tR5bba18dl/qc9XTDCvrKGETG1zLej5rmfWl/KW5Y2IfC348uPWo/DK+0HsTw+rrP1Z84n+eXUNK2dCw4R9vqT2T7u/3pYjC+H205+js4n3aw3IG51heXebptFEFHeVkpr3+OFrTP/XkqDOuVPyB7z6HImdoGw0r53fCUVVXHVX7268VVTkWeDoK/sFZrvkjXyWOavrlT8vXCeA7k8zD05ZEP1LjWr36csm5w3lZZWGmuDtnmC3qmXpP85T0gvm1fPPfC+lDTF3lWw2ub7Get17Y47hlPWsNKexy3GucevZuuxulG+bGPp9ySt6apYT2dIOut+kMrl627bVfV8TJ/QF2u67ct+EXOmRqffa35o70dRB3Ub/g//lHnRdJRt6+dpre8qCefcxxrmsxX9wOZH4S/h6yjEz9Qh6h9686Lbr3pr/TprzvCCqItJW0gaJr+pFNv/eRzb2218aDK157MzWf+KLGLrC5yvPgrus//in+/i0Gu2+BBENtiWHygSxjQJd4g6iC0YABjAAYZmQNV4nORFNf0Dq6ocS1yIlhWok6kXnmJThkdDBre6oZ1KM7VXeovyMkN6qIeWNzd9sk8KgM5h49o9wdBu4aGvwftAjrXt0H0+vp7o6XdMAzSs+KX4gtq+7tpf/jh+9h41X4Zpyv9K6M3LNJ9//258nJek6aU1bqlDNPUvIGuvw3LeoMRijIOOS517HEp7xfRN2cGUOKDEZbnmIvtuu0xwf413Y9uXI0PhYO2d2mbY1rmVvhrPxM1TJgm6VXHJGnYjdP9scTVfDW85on0JY9+09e0kaaP7o5XHdPu84dAOeT9vgPDBuv7B4LYdvhs+ppGvlLT1TbUsa7trHVEvhImqmHFsNoX0/bmSkFJX9tc6zFfTdNtR9tGnqVnKA9tGVlX5Cm0bvPhJu+qYVm+ffc52hjIuF8NyyzlVjhve+3I+ZZ1On9LeIkLupD2PI/V30ONzzIS1W/+qMf+Un+XZj8JnivqvMu2GZfxjpsKSSps2YYsszeX6ljKA6KP0QbWV1VAfgWy/F67BmH5FK7wD3Tz1rBzqLrA+8LfB9KoJ7Rpu8+BrjLV349hbUq9o8S1/KeO2fmwAGMcvO8cOuGFJ6ZuUubQL6HMseoPZbbM0+6c1x9r8F+MH0WZm3W+Vpw37rnGB0A/qtGr6h7V4FUNcu9DrqVM26ItJ8sODKv3Q3hf3m54oNZLexj/dq44Fwxr54vxmSbXOG7MLaZgmZ/lIfME3HznXIo81GOdugSU8kp8ea7tSjoUt5OvhvscY9HSWX5VUds6iFpHj4/EGDuunfLP5+uHafra6TNo5/aHUNOU/LalNwY9ZHgnfcuH6vPHouarebtu9Q/ifeEfQNvO2q/OeBUYFzSn/EEMK6d9bsO67Up/reufRa1jWNwgBvs1iGF5+jAkbV9+2tF9Hoaar0cPIU1SlmY652rO10G084v0vXXQaWNBpA8XdMOiDPKLNl8tN+NqWNVzw6gmeE59+B8Z/p58rtfQj/GH7l3yVrmT8wa0eUp/Ijzb1aWL/t58Kyj5angX0bcSF3pgZ+62edXhwjBDfImLePNWv+6AfKn1R7uL3tgeABZEmaRP+VP9xa15u2jHpVefz1WvrAhj3D9yXqhrxbN8jXShb3UQ7Shl1bYmTTqH9NKYMNHKbPOYt8C8lhd9jbKzruqv+l3/M/Hkjb6WMnpGsB6sy3D7YP46Ft20UUbJX1HzhhvpSr7wp5v9Ii/l1vCYfz5bTk1b0gTIE7prQbc9NU/6LaNXbi9NqbPGg+rPsh3jXBPdtdFbXzm2Pdmb6637XOUzf4rszeePwe/9719ukBMfTGPnO6iECgRRc3LmBC3ED2ZSEAuagenEJxxcYfxHwMVUEAM9rLwPlBmLpAULdgDt5soF48R/DwYV5B++/67F9+I7/ckQkiZl0QbqJC19qDjXvvPt76HXxl8G6QP5PKw/optnWHziuw4Gw7rpfhldmv1aSN+A/u5z0L22JZlXTf/dd++a796947k3ZqarYyRdDYt0oFuu6bppvifeMnQj3nDS1Dp69WTabpkRbrsKYj6341pAm96LmNvD0C2jE06eWBuF8Z1jhLGeC2pcu77717prLehq3wt9Kh2dkz3B2hurjAe4P+G6zlSUTJf0e9fmiTJKHwbjatmVlvpjvpKn0jnqK/nqOATdyzgmMr7f30UN782Z/rJ69diGUB5wDY944uxD9NF0wLzG2y/jKj2ijlJu0qm/TyLKNX8nvuUP+JPWmb/bviyn246MsyzjpefPwHTduuo46mYbM739jDEoaY2Xl9U03wXdElkWKGnjueMfjjRYxbwCQauY7/Yx15dhtqMqXkKaGO88VymqSk4rGwqC9xJXN6j9MCznd6/MQhf7D+yn8zfo00HSq0cz3fQXfuL4ljHOMSxtpS7bonKBJ/2/gLoOqzHA9V35TM6BbGdtv/QjYUlfUJ//m9DWX/x4Om7F4PMvIAwp9bnkLc/dunv11nQlrEuLQttEJ66N70eMQZkr8tWWLwvGoyqq51HiCv8cRF07uX5KeH3uxH0vL+ggeMNvQSm3hfOGOtPYxxwVtPlDxrFz66joYIHBvPTdMivv+hDq2s42DITFM+VRV45RjnnIp06bwuBV28V4VV2WP2WelGf+RV7Txdj28nXrjflRwiNNSZvtAdHn5Lf6K3+MONCuyZKmBWla41x1Cx/z2fJbXiTwBx378g60rfXblkqz0kZQy/wwen2P/CVvFzVueP5/H6TPsPCKKmOrjKzzLMeu11fTJt3Leqwo5bwPH6q/rfPXIvL2nnvlddIMoqSJdDzXuVj7V+dqohMfac6Xdz5NzvOQjTz3zesOenWcn3t1Xmf5pG/n7XnUvKZPWdrrl26WUVDC+9tq/kQtK8oocb0yeLZO2iLk3akX5225zG+eXj55e8iDGh5l6qacML6u35g/Jc8P6m/1ucS1aaq/5KvP1W11KsqoepPh0R7TlHj9QVf4ioaT0AWLzihiLUSeLCvzpJtQXmT6qrt25/Fg2h+rHjKAPh0F1LEKvYly9CdPg95Rdu4Vgr+FQc55AC/Grbprt/zQyQjXr85Wy0w6/9B8R7hyL+dA0lGaqZuFHC06mv0ImlS9rrh9sC1/180293httin6CV18rnSpY13HyTI0fgVdS9uj3oKIk96Fvo5Z5I3wjBOOaR3vNKaV8az5cbvtjLYC64g6S34R/k5e60n6ZXwtv30uYZUu5o95Ec/WUfJGmT3U9VVlrmlzjrrOBhDyW1nfQdXJOrL8Q/g9//1TBrlhjetCBvP+jhme8e2mPZBEqogNfwcSOwhfmF8VYjKoGl8ZVk3TRQiZQGfQh8BB7NWbg98P6iRdF93N1N+ZcBWx2eog68B1krsI3gcWeKssB8rCBvY725joCScmK+0bhG3OtqU72PZ+nG9zorQ70E+vc6D9gXPpS3gH3T4Pxr0P3fTd/B/CIA27SFqnv2WgQxBl0Y8sLzfD7969DXSNFiJozXjY75ouy+4ZUoxz3DKN8W/beP0VUcfbdFsmVNqR9dIe21TqTgwyt8E53I+WoQ2ghvcj11msj1Ao3Hj0o13Pnbh2bZfwAM+u12h/hzaVls67pKN9MlwaiRTAhjk/Y36bjrBKN/P7HPPaeQ++L3FBE+LMp1vHMeot9ddy6towPMahjEWOU0WmHRy78+FlztRygH3PcYIGxEW7nBe45qntquu5ts+8xjtOte/duJrP8BCSnbxRrvnxB52ChlmO9FT5qXTOdveXpfCt41HLMj7iooykV81v/7LsEl7KCyFOnprW+Fp2lAuCdiX+45BzaRCWUduR9Kbe6HtRLKG57Y/wAmlrXBoOC58tgl5EvhD4xe0gFIOA85znkEvWaRvpP337AVfad3lt8mrbWedtjk+lSYwFNMm2O2Zl8xxyFVf/EPStu4JueMhj2mqZLS2jLtuZz9Zpv0nclptyvsr0zrNuN+634H35f4+yfyOouHUT1RgzGN5Fz2jzy+ivL/s6QOcBxBhW/gpyjuY8rRs5n2MelrkbcRHvekgFtzUOMM66GtLCH2uozIkumIci+RuQp7wHwZMGwgJlTpvfMmNeWzdt6kEeXOSSbovkzYNGOhFpI/1g3s5zQZSPa37pJ62rDptrODcc1SiVay7HVZ1WN/0lX/FXXpFl4G/rzPoMyzJTj3OcY1yiT7UfuYEMP+Gtn/Dg+SDaDl8Txte29gxxPzUERphpzVPHMOhtfeat+WqbWtR+17Zn+4V5u4j5ErB9/XEi2tq2t/alllPz/vOotBkWHnWFv79tFTlHCtr+fiyyPwHyR1+F/cUd1q5hbeiitmXYc/V3UdPV+K476D8flu3xuZu3+xxpbHcHNb7b1+QzxQ8+SKuCoBHlODct1+eY06Us9Yvuc28OlbaRp0vbaJPpncdtnorK/3Le1vUw2NdWJhd025911rS9+a+/2y91Z3mxvFp9OPQL2wW/+PvffyaPZfXS1zxRLq68JHi5iHanPhHruNQZeQxDV0ijS+mXOke4Pbp0jWcRb9/L+uvqW9UfaY2v6DzX/NWNcYO+OZcS6i/VTR1IqKeX59AzUteoYaKbJ+IKIn/RT6qOEvqU7Sr5bEMY4tClfh40HhHXjmOto1tegeNtGVEnz6Gj2TdoHQY5dUtkV/C7Sm/SVh28yjX3eNJHQ1Ott9sG/Qn9qQfXZ+PVyWu/4hn3++/V/zOvcY5vGsJyTGxPTZvxvXZUv+MbYzwQ/2PROyMvMFw3DGfE17aYrltHhPtsuggzv/H5HHPQcJ7bORnPiZouyirPXZqFca4LxkHkGi9yKmgHQmZ1/BHf0ZXUm4ru1Kdf6W+fU8a/D7/Xv99skBvWqC6qIpMd6sZ1O5iKS4sOkSrhqkJZURlUVRrrRis3ToVRmcYBFC6QziJxoVbEJDGvGHg2/WC9Ceqxrlp+TBaZ9y/jXN0Vpc7expFF0YWLWUW3RSqvbRtpV28hg9rOQK/NfcLE9rTo9aPbxjyNqBiMG46+fhUMT5OL9vfFQLmDdAR1IxsMsqLGd2g7DKapfaplyXDfvn2Tm4x4fhOuaSrt9RsW6XCtu6aPdIyZrnlFW0+0qVfH2zegxjNWppGRxZwwbd8cKrCcQJ2vgHalW1DDh6KzlvSbN8CacF24PmOtpoLRRXdNn4vrwDlsG4Mupb/SJvoJnJfO6xBGCo+goeOo4M0w53POa+hNnh4toXEpo67B7wgXlcYxRrg5jjl+373LNPEMTKNwtJw6FrazH5m+6++WkZvPjK9lvCnlxKaMDZP1RN2gKgW2x/S6sZbB98bTt9qOygOc99VAVueLc8N+17VfDUG2yzSmNV9Nk8Y054xzPNtR+1OVJ9OlgmJZ9q1XljSqZdT2m9fyo/1teKZPnpXtMizGkjCfk1a4lhF5umtUf33urt8aDuh7oBPmuEuvyovqeqvKT/BB51GJd42EAsf4RFsDdf6TxziFPPE9ZaDnVn8bRx7Lt17pIFKJdAykr/7ybFtwK22ks/nML39JA4uKBAglovirkiFcZ93nAXTTK691LV9aRhtrO3GzfuYhfRisL9AXNhiv3O9g8PnXoLQzyh0W/z5EmwbCPgYfW8+wsn9DfWR6bzh/+uLjeeAWX6TrYFhYReQJunTmRYc/R3j4nbuDqPqRcM27fpAVRT/LNVT9VV/rrsfu2k5UGZA8p/rPPw8a8yy36lJ9qOs40FvXEWZbK4jTtS/2rZ2zuq5d+hl8IPiErr9m19Nt9dfnyB90TfmW+ZJeSaeUVamXlU1i4S2mk0+69ivPNl095Kh5ahplV8ixWpZlUI/8uTXIFTfaThr73qWb/a7tTGOc7antFtn/oI+I+rM9ltXTMxKDz0H7Tt5sf/bBsODFtCN4zRB0x7GLjEv+HSBdG9YNL6jt6CLqL+4HYVt/BeoY1X7ZNstJ+mfbuu05V9/HoFvnsHgxEFfr68E2VPBcaXUuXQel7V3aJpLu2a8so453ncvtnO6ilFnHudZTaWeaKCPmdqI+Z9mJWl6siyivN4csr80zkE9EfeRJXbrbh+xXHy3DzfFs215g+lqnz3Wd1D4FPVhPIg5AgDz3J/iJxh1la6trd/Jl3tQ5Qv8GuRfOtVzrM10YVmyD41FoUcPiGYTRpbSzpycRRrrsQ+Gt1T0H+HFB1eWqnlJ1mqofhj/qz/hM00OuB+K74aRNnSjjqo4UZQ4g1jruj7htngjPPH//UZ1SPQ7aF+NWwvGRZvY5keMKLKeUZ1rnrLqZZUY8+YKuzNl3yjLTQnvDbI8yKvT8IreMDzlnm0p+ke3RTx11bhKWyOc636JPtKHG13yWZ7o69mkg683fRKEjiHlhum58m76ElzLa23ylnmxnpV8PvTbzXFHKrO08h0jTg3mj3oHwHlwfuMA29eQTUM4p46qck3a64S8yrEKdpiBlfAehE/XkegV/+uT9IH6Pf7/JIDesMV10jWx2MNyIy872hesWxU9URiUBu0jh7YRLqNz1mIgL3YGv8cm86sLoh2G98LohOo9cXL36s8yYqDK9AGnKxI7JHZABsGDx/1T8gcIcKoKRDKm3ZXahbOYGTIQy6ua74O2b1xFmm5I2tLWDFBRMbEFbA/h7t/b6294i6NJr52C7h6OX7zyjPI++Pvs8gGF5PgbDyuqjKUw+lfrzqDSWrkHbDp3z+XWUUdut3/A34vWrcMPAgt9w63YcnC817WvTvc7yIk+bNgVhDYt62vZnu8z3+lXm78ZH2dF2Nin4uxubRK6RKnhjTXwsYg2VdaTf+V/XYMw5lQNvpZ6HG5Lumm7DY22nG3GsLcsP4RU0LPR+az+LsKafMvQY46BHpvkON8LofzVg+OxYVlrWcmqcYxd1EBfjSFpdaez4SGOfTW9db98wRoQ7vxUW0rymcyxiPAtiPDvP5uuB56g33VrGK8vhWQESBi76YZ3vAkkH09e+VL5j33v9fB3r3fn2/buki3mzjebL/quUuO4zb5ZpGsu3z9JHYZz8w/niGuilFdZpOsv62fqiLsugrKgrx8Q4eWBti3mloeXWNliveasSlGFJf+lsvuw7CH+uhcyX/kDXb32tvx9VOXId2EfbE3Mg6nN8UxHKudJZM/LMIvxD2bBvZR3o9hQD53S/3BqEaermXt7gHLPffWAMf4D20r/SJMaRfsc8pM4oJ5SJfoQyMoho15DnNiwVE59rOfYr6EadOTcYM9eDc4Bn+xI38cptvJ5y08GwuMiTekCrANW4wMeFnauvtqUtv4RHnM8ddNO3/oE0LTLNub4Nolvf+zCs/LZviXP1dNsZzyXf0LDhIFGrTKa/G9Z97oZ30PcKbz8G29+2CST/d55Vfz6nIQ95EJvKXEOxniqKfqdRpx4quQ6VZSkn5AE9tHK68NYqu527rb/wgJCJuqFf5bpvD+WKqzzSOFe/fRdrl3ZVQ0C9WRf9hS6DUK8Ngxw0SJ5SeAd5vH1nv7OOhLqZ/Mj44C3KWXiQ6OpxoU9EWD63fEr+BaoMsI3/YOOZBrkebINp5K1BLyA95EO2sU1X2ivyOfVf65C/SqNsozw7dZNK26CfbQrAN0o/op+lL1WHNi74b4xHgfwwkHy5HbNStmW2MGwQEZdt6ENpw1BUepZ2iUrjiogbCHsflGf2xfZYt32Q1lV+Gh66DXG1rm7ZbbsGUdLpr/r874H+enK8Ks0qIqyLQtdK70r7qmO14xPxSQfLaOvFX+dFlOM4g7pmIy+o6yTzMb/LHG8Rc2oQvX5F2ZRT55blRZq+/Bkmbe1LtMNxKu3O/qZOmOXq1vYnIl1Ja77unO2u9WiTrnXDW5LPqVvL+3xLxPA0zLW6d5uPsiOvfEIekvHWF3qPdeK3zjCUlT5Hn4jrN55lfBc94xF8IfSPnKcxJpYfKHm7aOOq/uL4FZC+9VtmN24AP4hIA4+hnP54nxPWkfqx6+n96SqyzN4eod2Tg6qPVvyMfifiuaSPA1Kf0XnDJUz91zj7H3RzzpY5UOebulLuEVJ/e0tbhXkcS8sSUVbxV8NVGhDl+T47PzNe3VA6S0v7Zduck1FuKd+xcy7/8L1tOg/Da1wYGNv+gbYNpX5ooZvPrpGM//nvhruO+tte09awH3/oL78bVsMrzNfmLWnb9rhGS3zq393nElZkbYsiw86j6L6gq68kih6jbhOocj2f+TMUNd0/++9XG+R6DXwP6IwKSQ8oYXZQEF/De+lSUYuNughlLZWWuIEQCkxR2IJppiIgI6pMrzIUFarKwAJ1cRRUJl8RTPo9qEJBRh2KUmHY/QxYht2BC00w0X8cQI0LpjGkvoqeIploFc2yqFu42X71Mhah7Uqhkqivyda2hpUfpJEwITM6337Ra2f1d8Peh8rkE8k0z6cjzHCZRnGTaQ6mK5Bug23sQIGRQrM8l3z9bQGVttRXFdFEGktaWgdtX56ncwk3TW+cZLQvm9eMwauXL8I1Xbovo391DKy3pqtpK+K5hGXci0hv/oqa/2XkfxltjzT0zXlvvX39IqwnXHtIekgzlYZfQHcdVbAGQlEI5SEViFyficHnuD3U3Xy5nsuaNswNj2u59sG+2U/pF+NS+u8ccb7qKoRzjKRD0vk7wuoc/e6tY9qjpX7zhFAmrf5Ke8t3Db0hna55Xr54EXPJDY0COdITXuus41DH4nVpcyDqrP4uHOMSXlDrCuCX5s4V22t7qiJh/2rbcpwLSKcb/aRs6ei6/+6t/ZV+5KFs401XlY8oM/Jnv0xjv5LOrjdvqKUgtA2VfpEW6Dc8FAXSRFm01z7ZD9tofCgzlJX9yfY7/2o7DHd87GtdvxmWbbce86XRMt1qYKzo8kT9/UhFqG7SUzHKMNeAyoR11rWcYW64M7xVRol3bEz/j5/dVBc5UGURCAXKvAj7NLy58U6lQLkVzwGUAUG6OMkjTJpLg9pnXeew4UEP6BY8gTaqxJk/bryE8tBTLHrKRy+sh/Ph7a2+IbBsXde8c6fyvZx3GlDzu39ViRk0+tXwnjErw/viOvhFY1cHqU+AWl/UOTyt6IsLparz/CEMGsIK+uruC69hw/t4DrZlSHiUXzAYHv7BNnXbWdz3ldGHomD2t0N/J7yAwD5/93kwPKFiqqI6GN6PyFvri7o7bcONPlRag9QLUw+sMqn6XaOtnqf80i1I2V9k4KBb8rSoRjoQaxekDtjRA9kIRxx6a6/tIPqEjkt4rnvaa97CD9ow5F/dwFddUjf4BWur8kPDQofAH5vAEmd45it9K+szdD/aKQ/7B2UFWsNcli1PS5mXxiHLyU1oGhtbkF5XuWI6Yb7grdRX6Sk/rXQMHiXt8KvjBh/F3+1njEfwVflyKaug6++D5Q+g6np1jKOeLqi7h6RVpdsH0Zfvfci+1HIHUXm69LKtSafU4ZL2RfbB301f6w2E3Dxf5jC06aPt9bnTl1+Ltkyf++tp621p3L8nOD8+OTdD5xyIszx1sZB5uI6x80r5V/2hx4IYV+hsvmgLbTtnjBx8BrVP5q1tSVmWB36mSYNcN32ur9ALQx7X+h1T5jZ9SXoXOhVU2kR9wLqiX7hdXlSNdYalQSYPHTyA0BDnLatqkDPMw4dIW9Dud2ynxrgSXteSbtAbBB1BuzYLnbNdHUQ66X0eoY9UOCYg9a3kA+/QU9Qbja86TE3XA3Qs4ZkPxBogPW5Cfw+5dhKDzwH1zA6ijFJu+vvLS2ScbVE/rq76a+tX76I/um2aCtIZHsAf+wn1W/sOPIyO+Q09s0zC0ctF6rTQItISBsIY5Rr7PvXt9BOmH1QdPIxkYZwyvetHmqJLd9tInXkYXvgx4+8NMtsXe/F3tA03yqjQKEe8btaV4bppmOv3t3Fd/CiybW1bcX3OvlhP9rF9HoYSl3k7/S/l9bnnDHEidXLnebu2Ojr5eVRd7T16UsjxLvptXCgv59EX/9v//SqDXLdRg5Xnc3agGt26HT5nhCth9eS03birsBTFS9RNTxrDZJiVOfVOnkRsvlwMwUAzvjLiYETGuWAqfO4g0zjJBWVaHkjmrTKGEkYbsn7qcPCZ+D3AvFnMFT+wCHowrLvYh6DU10Mu4irAQ4h3N/e4uRnPzVoVQCImr36FRAsWHm6ABZJGQgUObYceidp+2kqbss2JLjMaRNsH4qs/4rr5Iq/MI5lghkkPEPTLcYs+hJDsbXRDUS3zIdGdEzkfUmhajuOb5Q4VPNI00KNrpXfSOGnao3UPdUzsn65hL188b148fxau4/HyxbPmFX4FR7SHdllXN50MOkG54NVL8/bioz2FVsHEa36g+/J5po8ybEcxVOjPvnUQ/e4h6ZFKYmxAhkFaSlPWW/eWQigC0L01ynUMc+eR4dU41x/umPojDt8zTilEsl/QrtBa+sU8KnPHuer8Mfx1oVekQTgplOr8UlgZn7R81isrxi7zR13E5dinwDbcPC+ePYtxYzfDf9pHG2yXZdbxfs6zeME4OBZZXra/9cdzxw+cF0K/dT2nrlqW/c75Z5pn0Z/vFaRvM8x2ZZm44PVL259tNjwUQiA97I/zyjzGW67CVxoK51XQgTjTWLe0Dh5GncErEJLS07prWuFcNDxPD5lHPL8uc966rFea1breBN3s87OotxrrDLefQnpnOUkf66vjGOWCarx0DPphG3HpY9CPvL31lXDzqathT7gO5BvBI2hrrGn8dTNb+YhhVabIc9IgpwKdPCoNAqAoBT1elbyrh+RboQwg26qi4EbZcQv6SFv6kTymNz723zViOZlHZSLLqWiNgAH8xHdPB3vPPcNGRauctMiweotP3irvDH4J5NPWk8bA/nIDxfD2QZR0adRLA1a/rvAR6Nb53nqH5OugTwmLsMw3GN6FdXXpGWHm67YlwnvltO2p8W34ANr4ROYvYSW8ltmiGuRaY9z5dN06uuFddNP0p1Vv6w97X5oeqq43mO596NURz1URLs+D+aPMSpMC57JrrDu3qxEsjGjKrSLDQjcUzOXWX55d6zWd+mbcXmONe+PX2zSG1wOlNMil3juo32a9ZdNf2lHpoj821tTlQWnVJbs6jHzSjYq8Uj5aD1HVz8IIUHlU8C/WJeFhtIMXpYGtZ5TTb175iLwy+b3pe2ntXwv5CK5rP9Y9PDPldPJaeVIg/MmHTWOZ9kVdNkDbkpdnXOhg6iSk7YNhEZ5u6D+C/JaRKLoiSB210km5lrSrMjDoU+F41jQF3XzVn7Kvlp3+Gt/N25Zb0F9fGpt0Q9+gb/bDiwL1gCjlWOoS0qXmV+YmanmD9RYMCxsIb9vcCR/sR7eufnTjqp88oubv+Cv96tgMRRm7OgdM7/yIeaMLnfSHHlH0jETqSjnnUq7nPqHXXuf8IGKDL4iv4xR1lrXinPTZ9Znpax5c0zrX1SOQy7W9PT209j/1G/117lhP9BPE3MW1vV6ykK/IY+pex/UfftsML9EQ95o54rfIfFa3js+ZtPkyveuw6vJZRu4vKmKPA1LvybXl3Asag1izBZGGeNMFjdW3Ahmfh849xEF0zN/Uh6Wl+5RKq0CMVwekVdcLPdB8LeqzbkmHG2nbuJK3DTdNSVfwlja9o/4W5fkt6Xth+Ak/lzZAH7ppCwxrjXn6O3jz6nmO+XfyM+matGz5lXSJfMxvYP+CVuAVeV8DDWTm/wFo3Ip5hN956P7dcA1p1fjlc4TFfudF8yNzIXV9y2N8qN893WvrYd5Vg5zlhr5vHo1fpbyffmBdawcIg1wNGwbjEz+GOxAfRrkOCOuWa331Rp6obYg0uG36Gt5BW4cIY9wglMXpqpPnnjbXVH2rJX9worrqbFVfxR3Qlfr0jKqDtBi0e51Hf/xv+/c7G+REKiXtd6JKR+O5KCu953Iz7hcMcVVBSsNLUaSAAxAMPTZlMptkMMH8ZGDEhxAIppQLwsUSC2bAnxb0XIAymO5Css4wyEUbLJtBZ9KnsNEQkAvRjWrCTSlMP4AQMYwFURdTu9BrXRXWGahMKhHKj5uzrrByg/7sKRvqpzw/jX6m8GFy44YQddHTxh8KfuS54gc3/KXtAelGX0UaOX4Z504ialjEw+QG8DZgPHVQp2OUp82p4LpQ2sXRmTttWBdFCe+dWjtHcmziWi/lKyxibEEqljLOSuOkcxq20q+g6SkDacx4AW2TxggI04JajnR//uxJ8+zpk+a5CP9Z4slZxEc6yn1OGYabLsvPcXv1IvGCvE/JY3y0KZB1viD/s1oP5QTwR7uYG/WW1aAArTfOKlJoF+XXNeHaKMK9a6hLxtZVBMqGBRqrOIg4oXODUtGGd4x1HeT1+l5a13OsX9rl/LZv0kd6S59XuK5N11M7f15poEhaCY05r3k2vMb7/OI5ZRVaSuNIb9nPckxyvM5I+4w8lA0UsqZ3DGyPAldB4dwx7SvGwrYZ/wToPnvSGXtQx/djUMsJnJVxd/4xprb3nbzD2270y7bnfLKf8pEMlxbRDvIm/2FcnTOE20/jhOWmAH8ea18+JH2jHdRtv5zT9jn4FvX+iPAPekNL66lz2rKk2Q+kkYdYn3StfbIs4yvfM//LmLvQm7S2Qb70knDpal/lHabrH9dcI7XcnB9lzhOea6gH8+RGsYTFutDNcJ/DgGqasoZDycN1jTnO8ZoAUPEO/uF6YX66NlTW3bimsiSfdU2obKDEewBiXuLrwU09vQuDXTxnXIuyEbbcnGM5L6JvZX3nPHxDeg0NbpLTjQ3zENQr+/UbG/1X+IuRIjAQpoGp+q0D9Ix98ld5a25cqmEw82Q51SjSj6r89CMNWRXD8g1BKE4D/L/IgH68p0zzDz5XdMM78T2Z0x/eS1f7QloRcYP9yuegVQfnyu8rN1GNlbWcrKvm7U/XlgEyXSd/B8PCzqND3y5KfcPSRF/qLb0OTJ+fJujkCb2whBUZn2lTF6xpIwykfmj/a57haOdvpNXt6ZHVMB7+kD+pS+bGuKdPCmWSYeoTAdb431nfP7uWCTdvtsv2/VyV37atYZTDTZ0kb7W5/g2rSrv6TtUh5cu6cfgmX8eVv3sI2tPh2Jjhj4NReHcNS36fOqJ+jXd/Z4NiW6txTX6mEUG9q/JNeZtr2nT2LfhePCdPkr8F70OHqJt1+a56h25Fy3/VRXFTnpKH9oTeSljwteDpyWsrj9at+lTVx8KAYP6CoEcg+1pRDWYtfC7opUtaVh2iDS90iwOvgPmqv4cwtvwicuxsQ/XXuJCz1BMyD9ebMhqY1BnUzZQdma/AOjsY1ibRS9PJ20Gko75MX+nSy98f/35EHW25+j9UZ9bR0rjAfgcYv9hnMaY5HjlvnTMxl56mzqOeEAgZmHHPiXMORTrnWJkbcbhX6nWd1EsGAcYiEOsn15AIuU79zjnnoO3oGwOQ/U9Di+0wXc4j5iN6jXMp0ugWf+qoOXctO/pqevta9Ol6sK2+3TNQUg7zQDlt/Av0eG9Sqi/7mZn4di6oBrjQ2UHV79VLDEs9p+o2ucZirUKvNJjn3FP/Ec/FM+ZirNtcf45F6ljoeoQnTDMI01k2e5tYu9YBndDfXgv8um9eor9DrwhjTCtedaGO0/H3pUE3FG1e/QH9xLuO0Atf4/r8JsJrmrPmDXneFujvxgUMK3ER3/Fn+mxDTWebev4zxl27gIbO1DO9Jed41rklL4z9OunV39W3DXNv8vJF6vcetn//zrdbmHfl8N0yNXzlmy7o68S5DzGdurl0fQON30r3oLl8mDVi+cy/l4R7A09DlXUI992v0eV/iLKEa8Z57vy0Da4D1jdhxv9UkGkB4T9Qv/GWEW3sxv/Q80c+yyll9cF8Ne+w+AG4pms7NMqFQdL24mYbegZCDZmx32cMRP7QRdHJ66u3xTjX6mVFXwj9oehWotVhfsEoJ/gTcl23L/w3/vvnDXJiIC4MbypY5RSxi66xLpUs0yVhBo1xfUY4BVgIsTwlqCcuGhoqM6onKjKtMMQVaGwL5aIFysEH8FrGLzOLBcXkh7GGMtbWn8I2lSgZdYVGATf4MPGC72Tixe8icgObm+YC6yqL10UrrLMHFjDM4UUHz2FEwg3ysyenbKpPQ6AFg6dtCokQ6gqMDn4APzKhxQ8yBNrefzJA2+m/7RxEbfc50Pb+ZxgGTOOteNXDG/tvHbQxDJxlIYTyit/bUxpyquCq3wcMhdkbWgUxJ8r8cK60m1UV8JgzOVdao1xHUMbpD+0NAebYFmZW/dJQI0FFpW8ijQfBbOmn6TUyPDk7aZ6cnsQY5FjoLzg9TpfwJ8Sb1ucwRJQ6wlD0NPOdnRxHujDswPTD0AHMf0Ydwno0omikSGVXRblz26r405hoX8vaAPX0qyrAYaQTrJdqoKsIoxy0732XrowD9PcUr/pb8Bzh1fA2YICr4+d4WrbtSKXe9j8JGkqfNGolFCQacEIIvYT2z5NWz0wHTaTdS+jjvHOOKvxfPstxOIP2lhlryLElbeZzvIw7jryvKVMo3J6c5BjEGFGG8ZZl2jQ6nUX8CTgFjke023EJN+vsohuuP59PyH8S5QSOc9ydW9Zh/So2tun502yTMD6VcdezhrrT5tS8lJc0s+8nEe6zbRTOW/O8QRH4EcHrOn9Bv2yL8c4vlSqV7u+g93evn0X50vt5Kc8+SFPp8FqFgjUtgt601zZblvSy3cFLWPMvyG98pbfjZHwNM1+OD222TTzbDw12luW6kzZnjg3tfYY/+F/0V/rUNevYW06G5VoGuOEnTkVSBb+3eUx+b/3yB4W6G1p5esszQp6ojLyJzatKfvBY5EBApZ981SiXRrg00uVhkpv43nPXWKdf45wbd+uyb47zkxgzxgM+pvEtjQm5sa95Ks/rohoeIn3UgX/AOKebcrYX1l8GbuWpuPH6WomrbreeSNdRbgLd56r8eEpZ8kdZNXwwXweZpmd0GYZIG/k75ffl75VX4yKvylfNX9CW22d0KmGBTlmCemsdbV3ddlQY3k1XFL++Mjs0aNMVZLxl1bBevnA7eXv5S/m1rrbOmqY+J3rGsIpe/8MoVuP70vSeWyW2IPN121TSBoivbqRNXbDXj15an9vD2g7atD4zT/MHinpzO3XI1Bfq2slDO6BOoUwLPbIfKvOesrv2NMb97HqLdZ+6n5tlddy/Fz226ry2WUObfXeNmt7bN1EObVGh95/6bxxQaQBUF5KX4MqH5O+hIwHD6uGJulv65al52BGHoqSLzSu8Up3v72xMxM+0N41y9JV86ivyUvmkOmsY4YBGvsyDHx6m8cJ2VN2k5a+hB/UQuk5B8uKaLsOq7pqys+g78Njg88UNfZf+VoQuTN3Wn4abiq5RLTel0iR010KDnt7dy1fT9KEtI/XhMMioJ1ddOeRqqaOkyedeeH2OMMZO3UMa2P4wxNgO22xbgBvm1OuVe8hD6GR/w6hEujCOUVZraLPcPmSdFbX/3TDTdOlS2zmIwX6di6v5o/xEDa807csnvQrN6n5jsJw6hnGIGGOVz9LhyWmdL+5x0MGcy/pB3ef0zTvRzrvM53yJtlGvbXCdiDCw2aaA7bR96jdpGMwDSXWVpxHXpqcPtc2OqfVUXUG9x0PKliaExZoEGZ9GF8v3gDcNh2k0Uzd2fxM3JdG5Lb/uTYLfwJc0lGkw0xD39k3CfPVzHerr8RkSdJIwTNIf9fqnrlV1H/V9oD8PMWsYuoWGNvBUPHnSuhqIfUvC9evB8Nmp+hb+J08LnoV7dpbPZ8SdOW7UqY4m73mp7qZueIaOil9Xndr5Y9wL9JmX6n8FLwahvjOIEvcK/THyEdbmL2meF9ewV/CZGp/PtAFd8g35X4NXtCniTF/yRDr1zxoH+trVCXtJuhcB6gXqsc6D6D9zKC47MHfkb7l/kycyBuR5RtvUt9V/n6oPQ5M36Nhvwbs36PTfsT7eOlc8gGUufq9+yVoDGs80hH331jn2hPkFXd/Jw5kf6tKUqU4uT1HWOO9esV/6njyv2TO9QD933upPQ5myxBt2zm/3U+rflnEabahpfirQn3sBbQz0gbJM/53GwhL/Uxj40m+5P1BOoNRTw1u07dA/gL40iZ++S0Of+8GYc/T1JWvtne39IQ13YbRk/Srf6oF63kJMHV39Ow/B1T1TL6t2pmpLUN9I/eW8PtM1yvEn3LjxXv0D+K3/Pt4gN6TSCv608XkLTmVFZUqlDAUlbsDlcypjGuHSECMRQslCmanECaWpGFbSCFeVpzxZyFdMe8YWmU6rFACZUlx5D4NDbqxklNXg5SISCstBvFKZsAxQhYKMP4RnWz8DLkOVKYYSkUaaMEYFEBQyb8FCCNewqDPrTsFD2TK2gjDOUJ+Lt+K5wodFna7CKBe4eApjcfMmzk6OWDDZzlQYWNAhOFJofF/wAwtJ6K9GwrcKkUBpP+2LPrDwRJxynEPPmNGG0Z82jMVeEacl0CxOZcs80EijkcePYfqqZX2drIU3HnHzdUwXY8dQxHxoT4xwU6DlhjeVcBVuT6bM15sDsZAZ49ygJ8PsQgVSg0AXaUwpdMY1nfk1fGigOD0+DEh/08f4yHTBUxi3RrlT4o6PDpsT0llGpCEu3fSb//joINJFWlDLNt+R4fF8RBmUTVt1NVaEotIibxSlQLaf9reAdVGFdhjowkiHUOka6KBp0hX6BZ3dpKS/GkfjF4WGIH9pqGegcx2Hoc44lAzHzev7KhUaFcP4IG2DjkfR1yfSTNo8OWbcmJNAw1AIBMKenh4FrcwrvWNtQGvjFC49WiYNY7wcX9IIx+MEOp8eH8RzlI2g0XBk+PHhQeRvx06aWw7xtvOI+ArLj3ESjlP3eRhKWbpHh4fNIWUc6h7YnqMU2NR7SjtUBNNIZbsYe9KmQUtewsYK99kZ/SztyPqzX0+i/SfRRueUc8z1/OrZSax9eZFKhXmyv9LuFAGq0iwPyPKD3ieHQXPLFtJXer1mPF5T3nPa8IQ0Z21Z8CHK0iBvnTFe9M022g7p/IS0T8p4n5E3N3K9sX2CG/TWT9tOjnI8c+6bLtem5elWZDmG49a1bFggDXu68oPcRCSfDL4L/4pvbRAe/Fl5AeIk2PTExWu6CPfY1Cjs4TFV6NdXDYT+aqSLW7vE12fRTacbt1hIE0Y52mp7lHHVGKbBLgBvaw1yXYNYQRjewjABH9Qg5wd2S1gXabwoz5EvjRhtWSgnaZQzrB/dciw76tVflJow6NVyOjhXRw1/T/pAGHLOI4w8xLdtr+kLarvCCBjpa7oaXsrolJWGINEzBg0anmra7LtjU9oT+btIWoW/tqHGRR3dvvTCevkN6xktu3X0hVUQXmnQhvuMG2m7/Rjsz1AYl2lMO/g8rIy2nuo3vLQp4iNPGupq3iyvY5ADrbGtlJ0GuDJ+zJV+w1s+118N7CnY+Zx6ZB4Ctbpk0SdDN1CHVJfDn/pkbnrTKOemvhrhkV3qGege6q7+U6+NTzKo06LvxmEi9fxMm9zc520d1jz1myf0ZP71DHJsFCoPYnMfBzDqXupjIOKAOpqukKfKn9MY4AEUmz/4obqkm5a/syn5+w+0kTaLMMbBg+Wj8kYNEoZriPOmQqQHleepX6pTyl8r/2xlGrxXHpwyW96cctbnKseTD58Gv5fPulFUZlm2G6kwtBToDx08DtvyMFdZL+xbHuggqwo9EuWgF3+bRj0WVANQNSSl7tvTf8NwEmWWvO1zold3r853UU/m6ZYT5To2uPZB+irX47C00OY5+s1rdK7Q86Gl0B8HYYVe0lR93zh1bg/vv3efQdltP+xT9KPTF9LpqsPnswf/HdTwiBvwd5874fazjR9IEzQo6aIdPgeSPt20LTrhteyk6/OYi84RaaWsi/2P8wVUGZ5yv+pT6jk5B+t8i7nHc9CaPHkJgHVD+6phsxrOBhGGQdph3eoc7nkiT9cgZxra7BxWnwmdwLkM7Hf2pc5H57D7R+ZzWcMxt/HLN9S1NbL9+ONPoUvXA8HYk5LGvaO8JQ/SPTx/gZ99JWnVp3Xr7Tbz5kE2+WmjOr6HuxrTNK5VY5yHo3m4n/sBD7tjvwJ084DfNIwB89L16uHuybEHq6ekO2tOcE9OdKu/gPGQ/s/VudHTnkHDp+rT4CX64DNd4pyLL4h7hl74XJ2WsXwRqM8fQMnzEh3xBeWZp+Z7Jojvoi8viPS2A/3yFW14RXst61y6Un59jrKLP2CcUE8tsH/qwHFBQB7nWDpXGMsn0ONUSG902pyn5JFG4OzUPQ7tQb9+8wpdHnz/1vXFfHr9FNnE/P0Ofv+dLmv/HescfPeGefbKuUje5yeRLw/EXUOOIe1gzmlk9hD/NfEvSfeE+jw0V6f/Pg7aXSPKEPaDT1w/6uyJV6Qx/LvX8CJBGbpvX7pOXH/uL5QB2f930Qb3JKwJ8uVzpq94J0p4ImVYIsvvc5VvXdDmRBrEs3+p0ys7NAx+/xY6ySuRpbGOkXvtZSnlO4jDNHToqnurR4edQP0AqDeod6Tu0tNPqkFOHaV+cqI1zuFXnr/PFvZb/n2cQa5TSR86jclk2cAwuAGNbNUYF/6qwBinolXCJIRKir9eFTfiqhKF4lQNcRI1kScLeQqRBrFkKN5A6hkpgmERV6/Oa4jrGcCIr4Kgg64h7AVlhAGsCFhP/Lx6rVGua4xLQ18qFwkFcW5Y3wSKUcswF7F1U36cHLBw09jWgwpWH1jQz6g/FCX8T1kQuaFlYcDchMrACUxJ4ZXGwyJAQxgqNBXUOcFdjN8X/zuFCZM8DHCBXjujrSz2VyzuhM+0W/Dcj9Kv+ky+BP2HUWm599fFfD1VgaSxrQqYeirUgvFqv5Xm2LU3uRx7r6qq4KKsh1EPYcWYhJByjBmPOI1yo8y8SSW7Z5BrjXGMdVU4WyicQCqZBQh8GVBrUIFBy1xNqyFBA8XRwT7YC79xZzCtiieCdMeH+83B/m5zsLcb5URdpiWu4uhwjzR7UZ6GDfNY7iE4EMTpHhFu2xSkGupCSQnheh5hrAtBXaCBrkIDnSi0q9feq4EujHLQsBro4tp9MbyFkc5TPMLCWCety/N5Y52bn2LYe/066nKNOlfDmER/RO1zNdIouBQscYLDPHqO8FAoSFfTBb1Nx/MptBMnuoQbJ72kncYdDVfPyKvrGElXEYKSMI1KuofSmDFyzFybp0f7zSHPx4QrTC17n+cK0x+JUt4RY5zuXnPccbuo6Q/29pq9it3MF8ZE+nNIOVWIO09sg+1SAXqtMH5xGka5J8fMK8LNm/NtPwTsUyBNbaPzTjq9fKrydBRCUr9pbI/509B2BJ+QH6B0IvRfP5P3QOMjyoYO9s3+Shvzv6SsF2fMZeqU9sfMW8tybKSnvCKMfsYRZl7bdOb4OH7AcBGGN9pvH06oS7qHkY+0zgvzHroueHZN5jqDB5ov1mn6Y12VsNww5poOmYCrYdy17klabkbhJwhy6S5PUD6ofIvcPKahXsOcp275WowHMvVwxnVRNu9ucr06D/THczHGVaNdGOXCMHc+XTXQWabyLg1vKAqtMS5RDXJ5Ey9vwYWhTISxIo1xP/xI+mKUq2Etoqz09wx2WVYtt5bdV671R7qMC0OQcRrjOga59Nfnkq6UU400mc821LSg9KM1Zg1CI08x9ER+21TyZXymq+W04fqjjuxvhr0vLSjltIamgjZPaW++1lvSBrKMGt8LT9TwajzrQ62zg2F1d9vU0kIM1Cft099LL9rXVvG3hq4+WGZB5EnFtBrIopyf0+2my7aIXhsqevWmQe5cvjavbRpoV5lDdW6FQS6MbmX+AI1v9bsxuhX1UFd9IGVUHt4JFfXQH4F6Qr4u6UFg3j6pJ+0aztQl1E1//N7vwBVdFz1XmeaNcGmjkdDy4xU53LhJi98+dXVkdd/4lX94gvqZ/Ef9zM1GbOJDD1NH04ihUehJ8yMbDv3qZ6nHefgLf4JvKSM0ItRbBPI0eZthliVP9XDD288/w3N+ot4f8ZvGPBqh4jBEPgq/lN+GTIEvKz+VIXEABf8NmYcr9vCHvhJyO2VuNdyF8Y78YShhk+qrX8rT0BPhqRoqqtGrNWrQjjBshD6aOnP68zC7putu6ML4BEK/Vd8tzzUsdNuAZfXQLS/KpB2hC3f8IstKY1LPwJTjZT/UCareKH2U6cqqfeS5+ngYmYgLnV3ZBdKVTodBT2mn3u9YvoRG6tFv6fN3tMM5EJvotm+9Pn8vCDe+hnXRyzMctY8fRo8ulTaZP8uONN0y69hE2pqn+J0H0Mw9TehT9N8bR96scn/jAV3VIZxTMceg48G+unP1px5Q6Zw6Y+qDoeNQvvOtti/pAzTMEZZGxJ7x1XmorFdPCYOoNAORhr5qtHNNOsamcQ57SOmFgzpH1ZecU4bl4W4i9daz4C0axPw1fQ1yr16+Qq9gL6Lu3eocuLE3Yf67n2F/5C20l/Aj9Wn1at9+UX+vtyzVT9z3pC7Nmiv6jnq+bxNIF3Ud06UBg3mIzqYbejX6mZcGjHNPpL5kHg+KA0fHzeEhOnEAP88Z5gFy6t9PT5m76NVP0dfO0A+fwi9eMA5Pj9Fl0R2lj4a6J8YFGHfcZ+1zP54R/0w9uKQTz30+IE6UMMtrwXwRT0uamk+Y/jn650va94p2vKTNPke6kvZZfTZPhFN3txz8z9CBn5LuySHlyU/BC/od65Vx82KD+6en0PKE8CNocAxvOMY9Ia06rTr0KeWcgNMTeCP6tQazNy9Pw9j27jV8SuOVN+bCKOcNM41NzOcSr/Hr5RPofkS7jndD/1bXdl/gRYZT6jyhTg1+L5/nnukM/Vx9XSOeRq/v3wjKxP/8iXYDeZBrbpd+ZFuM+4503732lqO8UgO6vF7+T3rqf0n7bdMrXOO0d2js06CXRjoP5U9Z+xru5PmuHdrl3gHY10hrXbYrgNzTYBhGw3TTQJjhrjPnb8xl+utNwO/eqYsnvFAQt+o8ZOK5yndtAKlT9wxy6rKpGwBtTugT6iGh3xSdp/t5j2E35apBrhrl+KNmkOjI/F/z71e9slorGQb+hBsnntUghzJSP+yuwa0ibsd1wnU1roRy1VGiuoa4MMIV44pGHk8V4lSRBaHgrydOQsVARhVX54kP5hVKQTLfFjLawmx7zxrA3MArSNnYKTxhVG6MraveQKtXmMMIB1NNI59Kh2CyFLwueMUk8tTghQuIOmo9cQMlmJiwnrKx1nVj6oY1BDmLGqZwCsM4hVGcBBBKuEcwpNi0727HJtu2tEIUAanQeAtzfIf7zkXnYnDxK0xgzK9Jn4DB0MZsqxvu3HSnm4aL58EEDOuixmfcM8Moy5MmN5MaV70Vlac1iWdPytVp/eU69SDaa9gwPI1yKtWh4JbF4eJxzmioc5zz1dAUSlWxdr4MN8YpwHIzH0Y3AZ1TsUwhfwy9w4gioPPh3k64hh/BmA543ofm+zvbGS6z2t/pucVvmp3tzWZ3ZyvyanCQQWtAqmXt7W6RZqvZoyzLtS6hf4d8xpnfsjRmeFoRxjrmgAIyb0MhCIDzv1WOi6Cup2H5yiuABmmkK4Y6aONtoGqgeyUjg67SPW4NvGYtvvUDsoRprNPARnxF/oKl/jTOxQaoxpsHJUNDoG06Usnazf6loSdpebDH/K00UUhAv6ODnRAqTxBiGoeOeZYGppe2YciBlvqPCDukjKS3tNwKIRjrKVzzQ2vGwjHTn4Y86iHf7tZmswMcH9ex47fH8wHlpFFqp9nmuWK31GFZ+7h7POt24Zps/SWd6W3f1lbBJu0hncY0+7dL+w59tm+0z2fnjwZJb6WlsYyNkXOGvNKwXZsoSRrJpINttB7pGQoBNBUnB9tBywPzk+aQfvmcfEvetI/CIV2l6VbQxnbbDgW4vOHZiUq1/AiaU47xlmV/NfZJb8Otw/5KJ9skTe2b6WLMccOoGuPHOsJVQXDM5W2W65qoBtBYl8x70TPs9Yx9jl2Eu45ZE7EOArmmXed+V+PvP7hx9UT8OXRXXsD7WRNpjBOVT6i8qqB4Nd/NtifoKO48x8GMGzQ27vEtGja4Gtjy9lzP78Y+nr/vGeG66TJt/w07UdOFv0B+l0azNDhUA1kazDROaIx428Ln+Al5oP8HDYEFGW7eVFAivtSTyPBqjMs6bYPtTINhe1NPA5BGk2Io6Rnlsn1pMEq07Y8ya/xw5Ou5/bAs82WbSrpufPnpfZH960eN629ftwx1lF55gwamekOx319gmdG22vZevl67U8/Jttc2ZP58zjCf29creI4y8YcxrGPA6xo1M6wazPCHISvD83WNXlyvrl5ZYRiLNB2lNPxpMKtKa+QfyJOGtfIcyPhaTmsIjDZ18pZ0osYF2jDoVtradwMOVH8Y4dAz/EGiLuL2W0F7Iw6oF9RPWKhXxuFt6AneIEdnUv65tonzIOoff/+ZOugLyrf/1HG9ve8NcHVe2xbrHN6Sr5e65t8Wvbgo7PxTLw6ZqHHgpZuQYlxTb5Tv4L6G93yH7vYGXv8daX5gM/K23Ej21kL60XXgdRoS/q4xjo3I3+P1nlfUTR/YLCr73KwZ/7Np4F2RVn6D3/o0xnkjSUPI3g6yFVd5VPUNebp+EXJPF2wW/w682fB95Ln8NQ8oi3wH8SobepbwtbE39K0iD33pc9GLbbNhHmSrr4beqvEsUJ8TedjdhWEg4jI+ZWXGWZ5h58tlozuAiCdd6suEMQYalUK3p63K0CPkmrLslD5rTLK/0krabQN1c1+ne4rcUYZHWuTZmbIJVxkVuh151IO8efOSPYE3jHRfIENfU9d31O8cCER7EqnDZ3i0L8I6abvQkOfmVRR/HMqX+L6+F1pV9NOMuts4wiPM+tlntEiDqq8BPqNP9v0EHeFkfzv2LkfKe/ruXsf9j371MWW8+lTVWbbRi2K+FXoG2rgyP7dTj0rdQJruhYHaOaWBzLY5/iLblkbtapitBjSNbB7YOrZ1Triu6gUEy1R/cp9mujhw7Ozt1Md8TmNDzpHY40ED17l70bMzaAcfefFCo/8rdGH2OKy7XH/o5tBCfSP3La/Q24lj/xOH3vAudXL19XYvC0yvEU39vxon1fVz/aVeJV95il6obvkEnU49Wj3SA9j69oP6j/sJDUdxWMzc3d9D79wV+4k9xmn/IMPU5ZzP6IdPjtEp0SdPqe8J+pvGq5dPPEx17aOTqWuiQ57ZHtbM2c5m8yTcrUj/xHD8FcYZlqj+reYpaSsy3DJ7eWrcs3BrOVvx/AKd8qXtkh8yFyMd89F0tbwoyzw8V/+p7v4Wa5E17hym7dEX8/Cs0TFvpZ3FfkqD2CFzcJ/6DnAP4BOHwH2NerC69CH0OIY2pye7jN9+8/qFcwQe9ZKxfwG/wv3urTc2NUKxPl8zb8LAJe9nPp7tQ2P0ddr1hLKeOAa0I4xl1kndJ2Hw8/CZtAVPqM960iAHr6Dcl0+dFx6yo8czji+fZ1veAeMDb2yb8xO9nHqPDt2jbUde22X4PnQ5pi3m1ZBnfg1xb+ib0DD3gvRHtNm87reel/z2KVCMfxoL8wZfGujCOKifcMvRsKgh8zlrzRuGvr4bBkxfj/WVV3R6D6bU8ePbhtqJWFMesPX9IIT6J/pB3Jgvupj6S9WPAq0xrmOQE61RrmCYQQ60trFf8e/XGeT8VyrponttLy2G+QqCt+HilxWLIa5+T6prjOuddhKnpVKlCiZUjXGtES4Upp4RTkNYni5oCYbhsdHyhEXExg03TjbcZBXIIPPWCYwJKBTOAQEahrAQpGzgKEsB6mZfo5wnMBqaPEHpGuJk6jLqVCxg7jDBFp4ksGiE112zLutII1uAhdQDC664pyHIAfUfs7CPXdgCRnQINBYcKJRACLatjWiv7aq39FRMXrGJVni81bLNhH7H4n+rwkL4KwVMwUuYtZvx5yxqN/1d2OansRGHmchQ8D8HsTkPSHPyQo88YX4dCm+9Mp04jdOfs5MC/H5LogXxCZlcNRY9DSOQp9C5AHJhuNlwUaWCXU+zNMoqmGRICFMFlwxTIxT111s0nqiFAU4FCbSGN+hejW9pECvGAyDjEdW/u73R7GyuBzQcaIA43NWYUmBawo3fWF9tNjfWwqixu7VOGSpiGiU0VqjIrUf89kYpj3QaLnYYT8M3CN/C3SGvwjCMeJS9qyKjwQOFUMUkTq2Z+xUK6a6Brr39Jx28OSRNpA3rIw2mSXNPffwuQr2pGN+9ePMGZYGwuLWYr/fETTo2GGm48zZdNcLpT3jjzjpsj4annKfQEldBZf+lpeGHCEpxgPDah0b7Oxuk22D9wfQJl+7SYBsaHexuMOdYS8y7MwSSRh0NMpYTtNxcYyxRFhAAoTQAx2V7Y7XZIV4DkHlVGB2PzfW1ZnNtlXHZYv0cx3rbYtx2KecJa9TxXSdebJB2izGJ8XJcrK+4YpfwXdw92tmGtX7Gem2tWV9dbdZw13Dtj4q+7bDOA/qtwD9GiG3ybH37rnvadEQa43do1wZtkSYax54gMJ8g8M4OoB00Ms4+xZyLuu03/QHOTfPbX+krbWM9o0Q9Y33rHkPz/W3nov2kv7RD+r1+ytpSKaCuI8Zgj7qcs7bTuW1Zpouxox7HQzrtUc+BY02aRK4fDZ2HpJXOub62WJNp1JafSRv7UI3Vxosw6JZ1ahknjL95wpDrGpZvhyzIde26ER6kKLw9DZRHqljWmyTy8eDnKrLwEteKJ8m+Pu0rMHnjwg27ayJlkhv3NKppXGNDHLzPjXy5RQd/6t2Sqwa5NMTJI9uPSxcDXPXHR6nhbxX1tlw1lGkcCyNeGGvSwGVYvZUXdVpfNcLpBxEG6k29uK0HzOcHc41Pv+nSANca8yJvNcqJYnjSYKKBJA7WfA03wyIdClB+WFfDk23vL6dXVkFXcQpjVQ81faVDoIa16cszaONAlKd7DvbBzymUb4wEsv1dhPGKtC0Gn0Gm64TV5wrCVP5qm6KN0Y8eLVqYvhjpkv60FX/PgJVxWZ5lZ5y/3hs/NKFSaTrkpG6GG5bh9Yc7WkSeVD55QNf72Xcs47ka5dIdgPHKY/xpYMsb7NUwZ5paRjXadsOy/k76cNMoVw2K5gkUf/0eXPiBNMxXU0Ue6LbGOORR1SVF6gsq7M/C2K7Crl+4ucpX4FjfKvLIs59+tK1N89131P2TdPlH1OlhorfApYu3bj0AjVflQmdlc4B+m4q5+jHgSb039Fl5CLxHg4hvIORhpochh/HdpLfP2HygR373QkPLWdn8H/Gc4epzygeNbD+xKUn4St7TOCT1oEQZpoHOND/Cu36AX2n40eCnfpi3lQ/QHbZDvojN9XXkW7rKt5CJuOEHplkHa8gNZVf1G14PjuIABexsoIuik+R3m3x1jLrVQzV8PE+DnDfD1Ge3KUP5HQYTwu2/BskK++5hkf22/+rV4SdM/TbSaSQqOm/VewNu3owPGhZ/i8zTQ4arG4eebFn4pbUybU8ZhRw7pJ8HBRrfQueQVtBNv3q+r809USdRHiFLQ49XDkFv5ZZyyjxb0FF9/hjZp2HjzHTI+RPq0/8UWWhfbZ/t6UMYybLt7XMH2SfTdMIJcx7VMvQ7z+pzhTQYBsdCWgadSCcNPYBzf+A8dl9zQruPlc3qxfRLXaruZdzvaJgL/RbZrm4cugp02JIeoWskQqcijfpDpa9uzEPnn/mI8zDVA1Hp6iGreqFrwPFSP3GupaHNeedNRI1oXp5IA5rjGzeg2L/YH1ENaxrh7E/ol6Fnamw6yDl4puuNqX3mMi5hIg5G0S1d53FbH13bH0XwG2xvXqtHv8o9ivoF5XsAGQY0+JH86gRdXd3dW3Pqz+rkHhZohMtXer3d5M1BDyvdp6j7o+8QpmFTfdrbWM+YNyfoN+rToVez1py/ByD2kYSrr6kDa6zTMGM61/HWpsbP3WZLbAsPpLeT3uiEJ0fMVXDC3D5BfzsFGok0Gp0eblK+83qN8PXmLOLRcQtOyG/6U9vJ+CTWmmPG6wScWr5pdIk7BWekPeP5LPyGlbTG8/yE8p66Zqxve60gw5+4VwBPoi2GZRmG17q69R3bFtI8Ze+gUfGIsgKbq4A60ctPiPM22hHr/Ig5f+B8gxY7zPcd2iF2dSlzj/LU7Q+IP0Q/Pz3eYRz3mlfPmG8vfG0aHvmM+fQc/6uTMJq9e836wv/2JWuN8HemOWVuU/cp7T6hfce4h3vA/Q1zwjetDtHLnz1l/p0xn5+wF6auw/31KP/dK/b/FZT37iU8TuMZrm14RT7bFOHUbbq3Lw+pX9sH/JZ2vML/Fv+LJ+znoMk2NNndXmWu7ZW+0Fba/PYF/P75Aa52GNIyF/aA7X1GP9JwZxtKO6I+26Orka6iGgfBW2Rue2uw3Kh7W/DOt/FeBjTUdRE/WNH3K7FF92t1s9Sduj/6UI1y9TBRfaVFlenF7sWfkPXvx8f9+/UGOQofZoSzcTYqrvHFDbm8BRdGuI4xLj/srgJJGM++xqgRTgXHE8VQpvqMcWx6UJSqIU4jnMpEvO4pI2VBxAkGzExm3DOewGxgUHHycKoh7hjmp7DIE6tgrh20hjFhGAz4RKFJWUduBClPeKoTyhSQycu06+tbMmERzFlUgxVMzmumMvyE9ZQ6ZIYwxR5gbgH8LGCt8scwxyMZKDiEWRwAN9z7CCo3/CIMAAowBNTO+koIkGhbCB5P3tIw+Bpl5u0zhDt4o2Jje2HELxFIL3FfsLHP9qIIBLptz034k8Mt6FiA/ylM2ZMSr65WY5zKrac1viZ25vgU+Kyw8Zr1yRHx4rig4z8TYTBirJ+xGfaUui6CmGO+suovyahc1/nhjcUz5oTXr73WnkIqBBWbck9ww/hWDHBxq4o4N+ldw1sILcY6jQkbYTgISGcB7TVmbG2oRKwEDI8xgfHub6220MiwQfzq8lJgfXWpWVtebNbBxuoyeZcjfn11pVlbwY+7reHDcaddKiOGr4J10m8xtrZL44wGJxXlrU2NFhtx2lpv0eUtsjRIpKGx9LuCdZA36DQ65C06jXLSXFfhryJQbyn6jTlvuvl9i/pqcRjqXudNANPGr7yyEfE2ZORnDuhatkp6KlbMUfq3IzQOQa8dGHoYyehPGnE0wqlIacSShqv46bfMf2MFekmzZfKuouhthFASJwpJhKJlrUpj6KUxKYx5psPdI8/GCrQHu5R1SJmOmW1xfFaWFqPeF6yNw931KGdzbYm5zjyC7iuLi80yaVZIG+MFNgV1baws4QLcLccKbNPOrXjOMONMa12WU2F/VIxUHp0ftiFuwdE+n1eA9DmwP9BHA5Zzx/ZurS/DwxDS+/INacH8JMw463GeSIcDBPghdNKIZjkbq4vNGmnsu+VpyHPtHyI0nbvblGHZQfMyb22XSr3pTqhvd4M0tMM1YLzp6riZ1zWiIa/OXdeD5enfIo/pHf89wvZwY12Rrxq3HcsN0qaBNY160kioWGrUdQPk2KhghtITSKOd6zkN31txC1Uco6iqfMbpLuMaRlsUqjj9BnHjF96pTPHU2O9weCL3AgQ/he9r1Aueo5Lv6zHv8uO7Xp2PTwawAc5fyio3bdyoR5p8nc1X1upHaIWvwP7wLo1x+apcSRfGuHTDCIW/vUFXEEa1zrOGtHfUJb6jvjR+aRCsoJ22I37KPvP7HN/Qi/g3rRuwrbhZTseQR11+uN5faFS58ZtZta2p7PTgj2XoWmfcJOyWA1oFKfy953NGKurL/qdb+9zSoaSrRi71idaY2S1DnUPgjz6glPV+mVLYpx7C0IZb858LL2HnDXKilmmcil8a/tKglmVm+ymjptcgGAqiiqG3xTKvz93bZmm4yro0Xv3jJ+LDqNXxa5ALUKbpQA0zz9/RvTRstfDQtPOcvzZqH6mnxMUhqrpb0eHSKKYu912iGMzyzQfz/BDp4rMHbx1f6tcIR/3623pIU9OGXljq1bXcqIvn+A6ct7ED+aH0ivjVQGRP3oj31fO8xeAbE8okf9grXuXyoBDZVG+baHhXX9RIpVHO9Mq8v//k2x5/j420t1xCd6Utyk8/Y+K890aOt3B8Nc7PpPxQjHepI+c3ldWTNTLG2xUaPMLgc4au6NsReeApz8/D0dzsaxR6g/6mjubzm6fqbPvNc3St7+DDP719AZ43P/p6zyv6RDr1xzfk+9kPghP+o98NRTc63lXfRKc7Rg+Gt6nTKB88EFpD71BerCmf0CM1hmwStotecYQeIZ9t9RSQ+gp6DbJvWblZ3CXko/EaSMx7uL3VPEEHeUHfhMalU/itt6d8PVMdWGPUAel1Q6em/xo57Kf6adVd3egbLh1e8SyNwsAHT9bIl8a+NPiJMNgFHUEYMRMalNLA2Y8w0sj7KVs6VqirqyMoc1KGK9PTXafPHi5KS2WcB6juQ9xHHOLfhhaRR/kH/dR9ttXTNTRRnjRdo4yd0N2RtZZBWEWGUQey0b2CbTnTEIDceqa+Tftsb6WTfbYv1WBWkWHVqMZmmefWjTj2A4L8uu88uC/IQ/yeP9OyQTcv8+xYfZO+qEPohhxWD4UujqsHkwfQwnF3vNUBVplrK0upQznv1pl30sUDS11ppV4ReZl7uqlre8ioPrGSeljBMvNudRlaoSMo9zXKeXDpXmiPvM4pjWw51tLIixMJ11+uQd8+2gp6SrO49QZNXZe2PXQvyjxEj/Jw173dc3SIF0D3uZcUcOt+z7HSyO5lEW/E+eNdR+x74g2Tt28aPyfjpQAvaDhf1Pe9iSfvyf2J+5UD+JLfiYNPoUvLz7z9r/6/g/6zDb11d8ue4IAytpirGoHUeXzbQDcPvHMPI012oO0e7r70Qd9S/7JfJ+iAx8A8WxsbzcbGZrO2vtmsb2w1a2sbAJ2Yda9ed7TvQa57HspYW2z20SdP0B2fHzvOGq2YE5vLzQH68xH1HTKPAzwfklb3qPrRx8XBAGo+/TXNICLOMgqOLZc8RyX+iLCKk/Ul4k1j2RXZrlrnvnourgavp+x399Fx98i7T5p9wvdwNdYdoWt7aUCdcpu5v+3+BL15B9cx2BTM9Q3o675gnzy7xGmU0pj59GQbPXMvjFsasTRwabjS4BUGs5fs04tR69VTwkn75AA9Hf3+uXvzA8Z8k3K3V9hjMd8Z613XoAYv0j493UGnZR5S18HuKnJuD9nH/v/lQYJy31H+O+q2Ddb1ijQvn+yGX0Pcu1eAtOI72pPpeSb8JWkPdtyPQZMdy/cNn3VkyyZ8fJ81tJ8u/XlOW3Zp694WezLyOG9e0qeKMEza3wL7L02kh+VWY2Xv9t4T5J1uGufEoFGuot6cy19v1SinDp0IXTN0sArktnpaq3tVo1weOp43yIlilDtnhBvEL/8bapCrFfwSWqOcBpLqN1yDHMqWyofKi9/ZaH+JUYUMZao1xkW4G413oWTF7bi4YYNyFSeXaWjJ23Dl4+zlppsbqHg9CoYpI3MTp9DUYFJPVo41yoUCUoxxMjo2aN40a+FpVEGeTHkDDcZLOQoShYquQkEDnVfrvdLsSUtriEMw5o2xZM7PtICzEJ5pwILBecX0FCZn+Wcwdw1uxyzmYxbQUWyygS4L9hhXZnDEgj5EEFccwAT3gYx0tzDVFNr4EVAKczf/GzAUlQANjbZPoRJKBgJHJec1Cs3rJwAFRwPcc4SHcdFuhL1MyDZHu/va7imfgnWdcBYe0D2TSZDHTavKph9Vr1eo84cKBMIFwaM/Xq88OGyOCqr/+MDwjDs59FaXxiKUiZcvmVM/MTHz9qULwrnlXPHVkjTGqXCrRAtvxCH8GPu8naPhai2UJg1tXYObQqze4snNfiJu8MBM01iUilQqCSoFGiBQxqB1GH5wDdcIsgPDTyyGuwkjX1mcbxbn55qlhflGI1wYhMinASOxhEKx0CwSv7q0QNwC8415oFBEWCyTfwmskEajTxqx1kJ5XqO8npJMuzR0Rfu9oZSGuTTOeZNI42NBMVA6HvUGnbfm8hbdcbzCmidyeUMxf23yVV6d77xO7M04byGEskBY/MorSkPCD8Ue0VYEOn0MIyR93xTQxb5tQ6Mt6QRT19XItr+tMRNlYVMjjUAgAulpfmm0sjRPfgQuguAQgXQAoxd7CM/1Zei1MBd017+5Ms/aWGDNaBRzPGabVWDZznnDV0jvGC3OzaIULrOWCd9YIoy01OUpmUam+dnZZoF0YpnxWnHMqGcNrC7OhbuGu0GedV3bQNn610vcGu1fsgzqEvPAPjneKkvL1Olc0qivMrBEvG1zHmqgO4I+O/TdPtjejRXy7nqitxowfoN+G2f7vSru6W1cdw+l0YMGFKsl5iTx6+TXAGeY5a5R7soC0LXdzEdpuUSY4+WmRsOfdF2jDPvt3LRP0mqbcd2kTGm/Rl7n+LI0YOw08mkIdBxj/ZBeQ6snqVurlpdj5g1AN0GmXSWt89zNiwa6bWgk5MfCteCa0OioMTAMdiqfrmXWdaxvynMDpPK6B9/1ZNgNjkZQDXi+Gu2Jtid3cSMYfunJsq8Qn8Ib4+avGzo2JH5bM/gMm2p/ccpfsPouflXKW3d+f8YbdM/SMAfewBPDIOcrbe8K3ppW412+FuctOQ1y1VAX/moMA93nMMq1xq8eWgMaaG/IafwKA5h+67YdaSwM42BRTjTG+atV72yXhjnrIbwaCA2LslRkqkLDc/40/Vv8mbbXXpWf/NXaiDdd5DM+DZPZ5v7nVJRMX1CMaD3jVhqf0jBWDXHVkNVFNfCkoSoUq3LzqhrRwjDF8z/+rvFKA9H34fpcjWWmzdtkaVCrz20ZxQ0jH3Ac4zMZwMMijYH5A0PQED4ZPwSC60/0vymG2nZMS5/DkEi6eL2y5NPvjWV5bT2w9Nm5ZV3yWg1P9dccNTi13xrSKOXN57gh7mtSHmiSHuQPRZ1GeNzkqIdhwI+pnyqHA96m8la5G8yMCxfUw7VwD73ZkW4NPzs+CTlueuX74b63QbyZrUEs43SFYfHrirQpnqO9yHNvz5/YzoT5bU/VGY4E5fp2hAdR8Zp8vDWgfEcGAuWf/dDoFq+wIwM12OdhXR7gedvWPL6C6IfkX71kDL/38PgH/C/jFr83wNVjQ8ZB0/i+rrrPC19zOwsD4c9//zkMcurF6iweTucNQvThN+gsYeQ4DaOGhhWNLOpQbuY9HFUn0/D09qlGJfgRceptL092mhdAg8gP8J0f2ZD86GbkJTSSX+1uhDFBI933vtLz6mnzw+tnyA034+hu6l/0U51IY5zybGlhIfSPOFCBJyun13jeRZc4g2Z+q0m900Ml+bWyYJV4jSpCvWV+bq4AmcOzOosHMeqn6qtH8uSQX+hVhG8g73T34d0eLKuH28an3uopumjoq/DiOChGt34Bb36pS5zQn0a7TBNGKdAa4aCXhkwRb3FAn7xFnrde4gCv6OEeUmlQ0ugSxjdkvQd2wttE3vRSp15Bxkmbdfq9jqusVreJg0ZlETDdOv0TG8vILeKla+h8hX7Spx4aalCKAy3S1/JTj+jpFspgDVQJ9SaNVWlIUU/ap70VB8jyA/cR9Mm+aaC1v/ZbGuQ+oBg2oZOH9MIDeueYbhdvBfNNN8I0yOGaxxv5W8hn54ZjqG5nP6P/0Y+kQxjqkMPSRl2nzhV1BulheN2/mH6TMrx44JwQ6kXqDKYNkCb0YvSKBcZgjnk8T1nqyeoJ3r5zX7cLvdxjeaEgjZWup+y77a9GX+dIGF+dF9DN+Vb7+AyaGe7cVbepB7m+Ouge7+nhVqzP6o8LC+6fYk1rlENnQH/21VLfZvEwOwxy8Ln4PM6+twm9SZjzT93HNyH81p58yMNsedFT+M0z+Pkx+6g4jGest2jLlvOA/aKvDfpK4RZ6646GIUEabzAF1J1AHhovNru4u8wrjU+7YBu9awd9ywPZQ/Z5Go+WGYel5ZVmaWUNFyzhX2SMyXuIznm4476T8UNX3AEHawvwC9qysxzuPs+76If7jMsu+mMXe2CfPPu6PjOOEcaY6ppmn/WyR/7dCMtyDgL4I548BfoP0EcP1R+JPyA+YLsKDok/YS9wRBrrjrTWYX3UH8C/Q/4dwnfRY3fI47P92KEN25YJzY/33CNCf7DBOGyw59tjL+JNsG3D0JXXmC8r1JE6rTzCA/IlZA575uNN5gZ8/Zk35Zh/Z7thpHuJPwxiL1iLzzVWsV7Pdli33qBdbU7R8cWzQ9c163yfPRDl2Y516tPg94Ryzg434KUajjXMbSOjvIFc8Az4XPC64BXteVna9Ob5XvOWtG+f7TTvSC/ePNkm/Q5hhBP/grS7G/O0Ya15fsp+e8tD+wV462qU88J6cZ+feHHH9vg2jzczvWTB/Nv0ogFzjmeNgUEL20S/Xz7ZC2Pjjns/9oNHB5uNt/jyVp/ytvi9aRfGOfTwapgDPwSeJ6pxLoxyaZjrQV26fN5C/SzsU+h2HmZWo1wcqHVuyfUZ5Hq2r34D3DB8+N+vN8i1xreuEQ7/321o3pLTX3+0wZtxYYj7TkNc/tqip5p2up50VkOcp9lu+lVq49tfGlpCoczXUuN9+2qIgynVb0PJ9LwZ442KHRkUTFjDhxtABaQMr/32mrfeEAwy+y7Dl9mmQYwwN3cwrjR+JXbXYGZFaHjKmKcqaeSSYcucNWQlZMibMCQEgQYsNrpxvVQhCbMV1hFGtgBCX7DIxSGLVuyzwPfZIFfIHLYLthTQYBOmUbEBw3DzvwrDWJmbiU2xJzu9Nmpw4xnB8ZJN+QsFCkzcK7C6zxQitpfN9inM5kTQdk8DEms8rxGHosaCO9tf4Rl6wCT82KSbUJXdVGxRcPdUkPdRkFWSd+KmWnz3jOf9Xb9T4IeCK0oYyI+2+sqlr56exFxhcsW8UrmN23ExV3yV2Q1IfoMlXhsGzpP6ypmvH7p5dy5o+IpbaTx7Q0fhlK/xpSIVJ5eMtenz1o/pNRxoXOhhDeaqMWMZOmvQUGkyXCPI5vIs7izuHG6OxfzMVDM7nVhkXDSkrCxMo8zNZBlgbna6mSXd4tw0Stl0GIkOtlcj7fzMJHknm4XZKeI0wKgIzzdzpJ+bme5gKhSUNFxoqNA4na8Fxit/dXMSRrq85u5Y1ddbNcrVb9H5iqkbDl9r1e9tAdekBrr6SnF9tdUbCfVHIzTMec3eZ0/4PG3XcLVI/+zv6sIMStoM9KKdK3PQWCOlhhzCoduO8x6BdQCT3t9AkdvA1Q802KxQxuLsDLSYRoFFEJN+b13lHuFJWTtgeW6ymZueIN0U65V1wzraXsn1sQx952cmmgVoqvHpBUJEhWKe9DNT0HlqgnoWmNsbrKnZeF4ijwqYQnV6cqKZJmyatPPQfAEsSnfqWqTMZdqlfwV3BXcVLBOuXywHGCvGsy0Ld4l+aZTXyDXHs/PHTckObbENprPda4vTYXjchHYLs7SZtNLhUIOkdJIWKEH207hZ+qURTSPdEWkOoa0wzeJs9tc5qaHSubsyP0l/Bf0i3Plo26S3c3Cdeb9Heeu0QzqvMJ4ZP0NZkzHOMe8Z46U56EJ+Ny3OYf3m1zWPRlANf85zjfxby6yHUqZGul02HcYvki42MCjhzn0NkLpx67Cs09ygaKiDRwfyZl6sA3itiqsnlSpOniqr9IYCDHz9wpNOb8s9PQHQ3RsInhQfspk5gjf6nQ0Nci+fHYHjgDfmhL8A7K9k+b3O1y/8No2fCziDN/mLa4Y9Cd4Yv/pW8L1GMW/Paax7zeb5DQrDOzb6GmiK3w+xe8NOo119DTZehQ2DXRq9qoEv8obxJg044XbzlKv7Waev2dIewtMQlvX4s/IB64w8WZ7+NNRZlsY82o8/PqJLGj+k669bRX1t21F6vqvGulSANM4J/fatpgt0jHG923LVGJcGtzCIFWOYp5lhjCvpu7fNwkgG6kFfvvr4I2nz1tUPoXNAu2oE+8GbdEmzenPP/mowC0MkaZU13tT3AEgjmoeFGsDC+IZbP7YtP/UWhwdAGnq8eeWrSd5UTl6bRqDYUCFnNBxrDPIW5tMzP7PgrWU/nL3XxHdHNSiT3s8TeNCiW/31xrG3azWIy2ddI9561WDSOyxYgO/KF2dZi3XDn5v/ZTbGSx0sz5Funo3uLPxlZga+KI9jfQc6/mn58Gz45/GLOdLOtW5i3rSkW6Rs3bkp5CDw2c24ZejvHW4Mtp+2eyuZNq0sGJZYBuaPNts3EOVpEHKjX/pqGZYnNDR568tPBoi4ubvC5hR5qbHeWx/1BtPWOmm20JWePUd3zcNkZdvBrh+/Zq2gw37/5nXjTS8NSG7246PVzIW8/acRLj/b4nfj1HvzVuFbNhXe1Dlsvnt+ErqZB50ecKhvqTs+he+IV6dsxk7Z9LjR399sXp/5utI6uts2eY+aH16eNj9pkGMj4o2JQzbgGuM00r01nk2Kfg+O19EXqvHRW0Qz6CJzjM3MJDwbV7pU44/GshPm2FP0XHXUHWSSN0T25LPqQ+o+8HSxgOzTVQ9Sv1EuTlHmFLLHwyZvhnkIpQFAXSZ0AOBBlcYSD5U9vNqD9soNZXK8dQFSV009VZ31mWFHIg+6dfPw2xtJ6t875fB4s/GWuPQI/QCdOg7zKN+2h56GXE05AvB7QBgoYcp6XcM8/NZ4uEofV+jTOnPKwzVpqj6yhMzzxr/zS9m+gbzaMq/6uXqhaZFjAfKsKvcoS/mqDpHzV51QXdI21vKZ4+o6yE7zaEjxsNZ2Ka/FNvRyTKSbbvWrw3gI2QfCdxhDoQwXHvipG6jnn0E35530fhkGT+Y6eM0cfHPmQX45zC8w7R661Qb6xwqyvr7Bo+4zj14xV/Qp3wpwj2V/1BFC7wHqTepk7mOcA0FD+q2Bz3LcJ6kDGCftN1jDGjfjgBK6eMgXB6nQUf1oKuYe9UJT17WGQW8XapR0DhzST+eLRrhXGnNrH4tR1/2R8y32a9srse7cJ0UY67O2xzmiTuke6WncWFore711wP6I/dAT1quvb3qT7ow9qrJCPdo3WE6QB2/gHWFgQ0/2c0MapWNPGHPWyxTUWQ4JtuH1W+DszF9ARZYQruxwr6tRdhtdTuPQ05Md9sTo9h5Q04YTXxulXbvofVvo0evqxqyBJdchcC2so2ttMHZh+GIc1tFPN9HFD3agF/1ZZd7Mw3vnF5aa2TmAXJiFrztXd9HPd9eZl+h6a+iZm8zTbfY124uUtzbXPNlDh1th3NBbd+anml2whc66xbPYJI/u9hDU+G3atoWeulmfqWOX5x3K2Z6baI7Q+5/srgTOtr3lNtPsEr5L/A55dkm/R5/2yLNH2B765Rl0OKTNxu+z19ohbsv2256oI+vfwL9uOGVsSRdc27FuOexZDrYWmr1N1yN95HkbWmSYBnZ04FXojE67BE1WoYkGqHXat0b4Afvn08M1eNcGexBvZfqW2SZzhecnO+iPGsRYe8+Yo2fw/yMvwKw2hxuME2XvLrMPoL6nh6xb8mxCB41x6gIa/U4JP95bijzu059R14vjdaC7ytwGh2KteX5APHhO2PNDXMKfHxEOXohI53rQXW6e7S+1eZ4Rfrq7SB3L8ALmwjLjtQpt12dZHyusjzWwmuWT9lmUre1FeaDsYI8AtqGffbG+Z0fUdcJ6OvBGsvIbnUUZxLzW6PfyTMCjTkH4BbzpqTdbj5B93tythjtfi/X2OvC7mei9fjc6f5VVFL0bvHmTn1/SWK4t6ifktYe5oXOCnmGu3pb7uYfWMJc2sPfiF/79qldWq1EuT/16Rrg0zmko0XKYRrs0yJUbcigz+aF30fsYfP5qYxrjPAEO1+u8YYxLQ0s1xvkhynjlVEPckdfINbLlK5++ihZXidlYeYLhKVSc5CngYNgK0/hGw56vn26FIa7eMtMV+zDaAxic13d3KWNXwSYQDtsw9zR+wdQoz2dfa/W0SSUgDXDeJEsD3BmM7FTDlUzRWytMpLi6q1AIw5v1IQypJ41tC2C+gA0vC3aXDfeuCgrQ3Uboyfg2YKAy0Yo1FII1NrirAkEYm34E3SKMZGHqcSgG3siznU9QVs5g3E+ACt5T6OY79L7fn24KItt7FEBYxyY+cQRDOd5m8e3Sfxb7yc4i9FyGDtuxAX1yehSbB091VFz9tan9HU+c84OtCqP4UHA8A+J2d3abHdxAfKQ148ynYU4jT1qq89al88wbCWG0DWNc3oxzY+yvygh/VCJeZcb1BqUbb41qKj3VwBC3mRRAscEXMLPWn0a4MLwhuDQiaSRYhnmHAYIyNPZo9JkLg0Y+a0wIgwIMRoObhjUNPZOPx5qJ8bFwpyfGmtmJUTY048GMNLJMT443UxPjbbxx24z/NvNhHv/k49Hm8dhoMzU+2syRdhkhNcfYPh57FOGWHeDZchZQUOxbGB2Z+9Uw4SbQTVzcoNNAx1jE9140lmqoPtAwmkZTb0vkL7mWG3NPz9iIPItXWk949gq9r7bGa6nPnobhrhrvzOtrGypFbuJmJh83M7Zr+jEK5gTK2yRK+nRiKYXV4uxjaIZAd/7D2Pdh6PtrAH88I/zXiJ+n35YlpLN02kHIiW2wiaCamxxtJqHF7ORYKIsqR94IfYHytY6yMTX+iPwZd4rSsLbARiJo/KiZGH0UhrhjlLcV2ipN52i3CtgSgnuc+PFC9+nSjjnBuMxR5jzuAljU5XmJ8VugHT7XMNNMMpZZFu4j6qBfKoxrzK9JwteYPyqBG9DINlnn1ONH9HkS/uUpMkooz9m+CTYCk83SFHNn4lFgjjqNE25E9phLu9IJ+qgkafyaYR4ar9KskVT6rs5PAOcxZTJO9nmROSq9ppifPkuvpWn6BBxT57gGRuNn6ZvjYp65qfES9zjoO8+zirttm+HZPmsU3EFZPEWh2qJtizPQCbrvwm9UNMNoCD+bZ05X43feRESZZH1WuElxM1I3VG5enH++Ip6vhXvLjjlEmnWefX3AV3894fTmoUa7AxTxI3ijrzf7mrNp9rYJx3/mpk+jHIL/BXPJj9pqoHvGxsRflNYQFz9BH5vykzDK5UehvU3n85MwzuXNOaFfI7fgGQVBA1l8n7QY6fJ2ncazNJRFmOnepFEu0hcjmMiP0KfBSPhcy6r1apB75y2+4k/DWN6OM+xNwVvShDEw0DPImffd2+fUncpMGNs06mngok2+euvtPV8DzddC3+TzD++an3/yRpq3yd4OpO3cNAsDXN448ztg+QqiRv80/Mcz+oEHAfIeP9qbvxDtj9F4Q5dxCP+zODjITyB4a+sw5IkHES3gUX6Dp37D0td89vfYHKEnxCsn3ipQp0Bf8CBHY1cYddY84FmKmxphACMsDwCX40aq62lGueB8dZPOhrvywcng04XXANeM/H+GtaDRel65guvzBDxCTJNPmFdYjuttXlDPLPxnmnTyPHnbtMAvZvHLl2ZZbz7PgDnW/QzhU/CVKXiPmMY/S9lzj+FjQH/EgxnlTid8Bkwrj4iTVwUo43HBRAf12fgp22e+cLNsYVnWYfuyPtpCe2ehzZw8RRoRZ5oZ/AnaEnwXukGDMADgN0z47IZ/Gb7hpl2eoS6obqh810igv94+8hAuwzVmeAuJ8V9HJzo9i9NyD429Me5nITxwipuQHhAfsmmHL3jDxrc0PGz2dlz7w2VFZ/FXEuNHYOAB3s55p2Gfzf5ZbPTdiC+HrqgO6Wtfvo4Uh6bqluiSzwh/iZ51hk75io3Iu2cHzQ9sOH56fcYGayd0Nl8n/OHVk7jV4/eBviPeW3L+YJd0UBdQ3vv5g8eMoXJnYZrN8wbzGzqsoMdsE7cHf/Q7SQfowhrjNpBFm2ALGbHN5mgTnUj90gOoBVwNSBqKNM4pE0OmgTC6aBhF71JnCn5PnkXm7Zo6ivorZWnUUldS5qyjC6g7+2qWh9phmAsDnEbK1K29BX5If/eRERrcPFDzEHSd9q0ie1aRT+oWykihbFum/epvy0WXE6HbFYRxwo0fsr+LODi0f9JnZiba7vzXXWSOedgWOjhYJmwDd5OyQzenzqqfixXoI40DrPOl0NMpL+bxOLJVuam8Ve7m4asHa8pUwzzkkl7K8w3aKjaRfR7iqeeHERB/wD1DyEQQrvsYDYQaC+fxV5iuABpuQS/dXTbIXgg4gL7uBZyTzk0vHDjfNBS759GAZH/UgezLPnNsB5m7AG3kc9OsVW+xu6Y0kKs3hb7DWnUe7dtu3CV0hE14qfTcpF/uvzbo7wryX51BI67GTuexc9a5pjtLORrmNAaPwTvE1ATzTMPpssbHZfQo5xA6bhxEzsce7QX7oefMr+eHrGcNb8Q/18hLmDhhPR5tLsa6ewpO6f9BzDf4vOOAjiR9XI+BnRXSuIaXWYvuk5Jm6nAetMankI4Pm/j+M/6n6NNHR4fx2Zcj5JKXPrycsa+Rjb2hhrbY27LH1dCyzBz0g/1+9ke9XfkTbwmQR+PyJrrS7pa6DPsYnr1V5Le6DtBn9mjbPvrV9hY67BJrdoG9Ie1Xt1pCT1tCL1sFG4zfGuO2gh65ha54dsQegbU4Rdg0c39yCkxMIYNSl99mn7q9wtyeYQzg2Wvw7E303fXpR832AvrsOvNwDr0ePXV96lFzoBFplfm1MN5szY83u7Rlf3mq2Zwdi/jtOfY9pN+cpYwZ2oB/d5E2TT6K8lesA2yg325OjUaek6155uIGfG+/+fHVQXPEvsH066SJdOwFtulPgPAtwsRmid+inE3C12jjailfv/lXa1h51rUNK/i3lybo+wRrkflKv9Rd9ze0NbAnWXPtoivTnyX06QX6sjLnOphrVsi3SNz+3jJzgnlzuNK8PGXOncDbDpkvB6vNc55fPWVPDV6dMUdPvBjDXnt7Ad4sf3kMn3ncrEPDQ/bj3pBbZkyX4HuL1LdJGss52vVCzlIYuF6drDWvT9fCfVVdwyj79ek6Ybhn682bsw3cAsNKuHnfnJlnFbm0EvnM//xwKZ5f4t9bY33OjgY0TGoMfK4RMAx7GgE1yC2HoW+PcVqELgvo+9JnEzo+hR4vj9eiLOt/Cj02mV/rHtTDS7fZJ3hr7vXTPWSdBri9fC2WsDdPkb0vjpB5Ve6dNt/7auurM9wn8TkHb9D5CYfvvTHngXIY49B/0V89nI03DrQ/vdFA9yYOdXvf1+3dkht+U65cWCtoBm/GGRbhH/73K78h1zPIeepXEQa54q+35vIXVvPbcZ5U568yJuy0ryF6tV8jXH5011Po/Oiu34rzdpw/2OC34tIQpxEuv/cW313b714199r7SrzWpuBR2HpTw5MlFYa8cQSDQrH2VUBP47ZVvBRUgflQPMS2AgtBrJAQCtdNFIoNhOMa8PRnCcalMc8fXXjq7QkYuMIqDXAyYgBTPoIBHsLUD73lA8PcQ3HYpY4wtoE9/HsKv6WpZE4rUzyzQYUJbbM53lIRQsHY0IChIUPAQJdlgDDEZfq2hECKzT5Kd3UXULjnVWjHRlBoH9EvFibMOW69wWBD8VPAstnMD2PSbuh3DP2ONhZo7wKCWMyHQURojT9gER1vTjen2zMwwln6Ns+Ch5mcHcH4/bUtXwtzc5PQ8ONprLcF/ChrfO8M1A8Gb23kh0M3cVV+/WZBIL6HhrDfTwX3H8wrDbvxHRYQr/Owwaw346rx7RmK6HOUXV83c/Ocm2i/FbUXgst5oZFA44KGAufIEgI+bqoJ6B2v6THeKm5xwwehpXEhDA9hYGAzFGWwAYI5Cw0lE6MP2HzcZ/Nxnw3KQzZHI7E5ctM1OvKgGXl4v3kEHj96wObkPsrcWCiPM5H3YfPowb2A8dPjD1Dm0jAywfPIg/vNw/v3mtGH99jIPKAtbOrIY5hxlvvo4YN0KWMU13bZp7wZuBAbxk1P9wQbSo10jsF20NrNqMI3P+aqUTV+8IKNbP0Fp/y1ybPwH/qaEMqEhjdfD/YWSP46LZteNroaN1XAF6CbNJAuU+MjKE+PoOFoMOJlhO0SgncRyJBnHj9EidMYhkBjDWwtPW52lhF6CLAt3A3ceeKl7Tg0GR+5jxKIoEQIbaLEb7FmthYngm4To9AAOph2GnppPFoPQ5MbtpFmHDpOkF+DkkY86Tn68C70vNs8AmusN09+Zx+PxLNt30QozFLfw3t3mwfQXdrbDsdn8tFDNrX4KXOaOmeYC7Nghn7Pk1fX5wxjfElj+yzLch7gTjFfrFMD3ijPCygS3vxbgja2wbSjI/eCftsrzE/oNk6bRwifGB0JxV0FVx4jpseZH+Yh7yobnW3pCn22EObb8BrpMUF5lu1c0hC2hgKxDtZQHlZVkvRTz/L0KP1MmrrZX6ANc4zXDLSdHqPv9NH55vx0rOeMp/3T0G+K+ElguHkNn58cYf47D1D0WEdrbALklyoYs5TrGPnK94Y0nxwLI7O3/TRCxO06121sWOrmajqM5m5Q3LB4K7W+SuvBjAY7jesr8PVlsIpfQ5yvLIcyGwotm3HqVOgbl4a6XC/xrUI2HydsCv0ehyfRvtrqL0zJY/JXpfNAIA1yros0zhkX4fCp/PacN+d8zVVjNmF+pJ2w13Gb7lnz5lUa4QIdA1kYyYpBLg1uGqc0rKXRLG4Lx7O32JSrwEMuoPEr86mIeKOt3lDzuxreCPOV15fw1RfA/Gl88xXXvCGWSotX/X31tf0eXeTP6/7fI8d/AH5u4jt4tq7f6vLWmLfH8oDNVys12PtKI3xF3gIvidcfT06Cf/jKodBgJn/yu0C+Thc3ohZ8RcnX/3UJI9xXlDyA8IaxN4TTeJuvgbtJm5pwYzjWPB7NjeAY0K3+0UcjrCvAGn408pCwETZ1rPvg2YCwcJn7rrWR4MOsdfj69OM0yIdRjU3gLHNUvwb0x0CjuzDtY8odp44x8o7Kz++ypoH82rAR1uGj4CmsFXjBGOtljDaMwlMqX7d+0zwmjQY4DVQaqzReaXRzc6UhQCP+BrJjUx0ieOMUaxndAT63DA9emngIX7rfLCBnFvEvPH7AM3KF9VoxD//QXVZOoW+sIQfX3RxrVFF+upYLZlzj8j/lG+2coH+TtN3nCZ/lofRDfUTdRMySR8wpF3DlkdPwoxn4zJwyjvoXO22ZJSzC4cHz8Id5wj2AcDOpuwzfFJY3R/p50hkXehJ60yo6oEiDhgYLb93wDK/wcwJu3DXIyEd8XW7LG2NL6HDoIN6ofOunGdBb1Wv8ZT1vxGk4enbAxuTYT514w/aA9fI9uq/fivNHy7zJ6a3OH+OGTHyb8nS/vP63D89DJ2UDfQDPUU9Ufzwut5ifoqu9OGBToi6JLvYc/fKMzf6zPTdF2827pwfN98/hNfCiY8qxzO/gJ68pV2Nf1PHMz5VQzy4beI3Hrh3WRRwEMR+dT94genqwx1zJw9/UST0ETl14Hv6rDrkCHR37JcZumTBpuwDdF6U/cevQVaPSBPPhIWMeMhJXvWSGtaGBJgyqzhl1VPQvdSqNAmmQJi9j70HRGX0UvnmRn6FYaHZW59ANPHg2H/OPupWFHl4GmKOxucPvoV/e8u7BQ55Mo96XxogwSBDeHqKyZio0DrqZXmYNrTFP1P+XWd+T8ANvsC8C5/Y89NAI5y2jdcpZVVckbB6azTIXp+ElaRAfCz3B52ooj4M7+m0ZlS7qgzPkUx9Qhwx9kfUxT9s9tFxCb1IvXNPwGIaqqTT8CcPauHSDFywyp5F73oD3Zrs3oPIgsweNcLoa5NYpI0DfLUesQA91tjX3JuhMe+vsDZi3GveU4/K8sYcPWwOllwHUjfJ25BI6AnoM8SP3mBPMO/vt3sZ9xw5zTXq5t1kDsd/BXad/hjm/8gABXarlecn3pJO6vIcij+A7D+SrzD15uTdyvZW3Rfkavp+yVg82mUvL7mFWWFPrzbN91jBzreLp3mrzhHn3hHV35Kt4rEuNbcdbXp5I+khP+Ys6lHsl0x1tzIV7qEseLy/4xkJcaNC4x17L16DjO3EnB80m/faH3HwL5Rmyz28S5qu/QmPrTLjH7K88FFxWt2GteqHBN2Di1fD5ucbvNuZ3HBdJs9DMIgdn0I3mWc/L6P0rgTn2AeRfYf2gW4tFdK059Lpp5MEMfVFPnmOeLcmjceW7O/Z3bT4PVKHxFPJ08vFE8A7n6Bq65Pq8MoU8o/ebVfjuOrJkbeJ+sz6FO/mgWXl8v1lB1hh2sjkXBp79jQn2z4/hmXPNk30vo0zAdx6zJ4aem77twZxcJWxtEvpD72nkEO1bQUaswCPWqGtz4kGzHmXONm+ebjbfv/YVyq0oa8X6qXuNutdJt8W+YQdesTP5sNlB3m2DLfTMDWTehmke34t2byJXNoAGOqHBTqxDC8P128cV8m/MjbIfhw7kX4SOm+w7dlaZt4vIpZl7hN1nLcAriVugDatzlEn/luah+dR9dJuZ5mB7rjnZg7efMO+OmBu73nRcbJ56i+3U16b9Ht9K8/RQW4KXE1jjlLM6QxvR5ece32VNQyfm3cI0bXV82TetQ8uTA9+wmo3ynx35+Zvl5iV4dbbSvDrVgJZ4Qdwzyn92tJRhp6sFpCOteV4W1+cXJ6ZdzDLA8+Mlwix7JcpYX3zE+n/UGgKt2z48x31y4E26RVzf5pEfTQAN8NCOsT5lLtjXF6Y/YQ0esna2WVM76uS+8rsUr/i+fLpTXm3dQaf2FqG3CX3N12/dHTXfvToGvsp6DE7QRcsvuPrLtb7G6nfmQtfNQ+V8y+R1E58H8WBZ/Ri91rcuzv3IQ2uUKwa59xjlWkPcULz/328yyFVDXFzHjxPAvDEXfsJrmvzhBr8b9zau6PoLjMLvTnntX2hwiVtxIL5TZRyKu8aWeP3wNH8VNX7dxhMDjXA7eerga2TCkzKvaft6lydCnoTNIOxmFXAwcoWfN8hUujTMeYIjk95AiVgnbRrdFLps7nGrP4UsAg8GJ8IAhmIxT7meEHrF2FMiT/G8eaYhztORI5i+0KClIStuvSnwYLI7CMTthSncqWYX/w5CbxvmuM1C3V2AaSx4MoCQd0PsJlnjWyieGtwAwnsBQbRAn1SK52GgMtI5NvtiFmZVoXI7+eBOKLx7XmtGCAUQEJ4AnSIUTth0HqMUiqN12kxb9z0d83bSKoKXRb6Hq39/bao5XJ9E8EziTkVfnx7tsmHdCCHh98vyl5HSCKfRR+OPxiB/rMA03iJYX9EFq75us47f76H5+sgqz+bxFTMU0JPjUGbjdSMUW+eW10jzdlz+DH38fLcGOK+co3wKjXFPjr2+7bVvr4yn66t7KmXe1vGUvXvCrnKYCmIqbCpuGuC8zeONAm+1zcCYFV4aIDTAaRQKIwT+CENgaCR5dO92M3L3FhuuW2zk7jYP7t1p7t251dzn2bjxB7fDmKFRQiX00X3ib98MjJJ+YuQOSghji6CznLu3bzV3wAPKGH/IeCIcTHf31s2Iu3fndpZf6rhfyhqjbbMqzMx9vwWmcaLeCvTbJX57ro5b/IKVxlKUBG+LxC9Tsmne86Yim2NP93ydyht0+3t7zQEbFTcg3l71F5/iaj35fZVAI5xKpBiTHvdvs7nU8KORTKPiPRQANl8IwRn6OI078egONEGoz401G6yBDdbDJsJ+AwG0huBbQQjNjGsUugNdbzcPoeMEc3yO/EsIvRWwTt6VuXHqgyb0X1pPUO/iJOuJdTb56Hbz+OHt5pHjcOcmAk3B5on3A2h7s7lz6wa0u4GijHBjfdqme4Q9ZqPoiajunZs3SCfdb6Jc3m5GwRjjOw7GKHeCcZlkfCdpg5im/sf38BM2RdsnoMU44/2Q+hy/O7cYW8p03lin8+IBdU5BJxXiOWhjm0zzgPI11m4gjOdRCh7eudHcvnEjFHe/uRfrEQXT11bHqOc2ecwrfTYXUIBVCqQrfg1uo/eYJ9QlTR2LZRSflemHzSrQXeN5feYR/Adlm748oM/j0MA2TD7KeTrBfHxMHx1n65L2xktTaf+YNAkNm9ThRoe5PYOSpjFvlPwaA4+3UBypbxKaTzI3duiD/dcAPY4i7i3RelOgrlVvBbqRyg2VGwhPrnsb7zDMMe/rLTqN7cuebrvx9EPEyA1f/fXGgUY5T5e9mecrtP4AhvwiTp7hk37A11dAfCXkWflYbvAZ8LRzSy6h4c3XVvPV1fptS2/zeivu3RuNa0+Rg2eNN+S8mZbGNjf95WZbMbTV22z1ply9/abxTcOAv/Kq/zXwtpivlfcMcj3DnMa++upsfFS+fHczQJtfeaXfm28oKdZpu57TJ3+x2l9d8xt7p34i4tRfaz6Ij0fH9ze9ZbazHQcxfivSV/3kJfJ3jWZuinx1TUPAHAq9N2hEGK7YmGoA0zim0czbDaNspMSjB6wDNld3b9/ONQLuFty5yboRJdx5fot10Log1mnxG1bh8/twE5jmLmtCXmB5t3Hvwlcf3L0Dj4DPBh9mDdPGaTaZ3vgKYxvPGsbtlzfYNMhpEB9hrT92I6lRGXiLbezhfdYKbacu3TS2WT7yAlfIyx/iPqTee/IJ+iu/0P+APCO0YZT48fusPdwJ1vAissnXhTzQ24VH7KHo7i0+RrcYazZnR5stsMl6XmXDsjx+l43FvWZ1Ep7LhmEJ3jrP2puHR4q5kVvNEpuNTfiEcBOyxJpdZG3OsZZnWLfz8l/41Kw8nTU+fheZA18T8rtZZNssfGKWuDncBfJrDFyE18yNlmf91Ju4RZm3m8Vx+gKWaOMSm6VF3IUx099l80d+2r+Eu8GGcAVeon8FHrWCPHVz6PMSPHxV/Wn2MbzucfDvFV14ikYJ4U3tdXU9eIJvQ3jzRV7izS1vfHmjx/n86plrxjX0nLnNpuTJUeh7btafs8k/hV/4ut6r56yb12+aH+NV1R9D7/VWnWtQo/iTI1/B3GrePkVf2ff7ShrAZkPnOt1Oncy3I7xZkq9gsZFHfzzm+amvkKGTPdtbbd54Q+4pGxK/xYOe+ebJXtyY85VWy9Yo98Y64FfeCFqagl9qRJqZCqOF8/oBMlT9RQPKyfZmc+otUXjdJnTZgxeG/gsf9WB3njm7Pg3fRcfRMBrG0Wr0VB8lXINK1WU0Xrtm7iAvlJXO77zJyZpHR1JmqpfHDTGgkds004RtqScvw6M1Pk2PxeFPHNIgOzRwzVDvtC51zyLXRfWHYYF4D848FPIAcJb5oF/jnXpTHAgVI14csKpbM0+EcsjwTJ+3NzwwXHIOsQ9Qj56m/Wv4PWjzgM19wfr8DHJ6NIzSGo0e0GfXp3qY/ESdTH1Bv3zEdez6fjzyAH3kfhjqvLkqTYQHtpY1jVzXqDUKTe1T3B73MJP2eDgfB/PAQ7xl4oRzfCUO0UhXn4urMVNssP/QsNSP6YBGzzXSCA87XTeRL+rTAMu4seaWgfXMQdOp0TxQli+uaJCDPmPwJfmTn5VQbt8tvPkB/HryIXOH+eIhwKZy23UINNBtKtPRuTX6rjhO6t7QPQ480WelkzfxNGpWY2d+xmQ6DjPu37kT9cjLlS3OL+eNOlG+Top8Z03t0s9j1s4zX6vzLR/whPV2urXYnBBunK9D7i5Psd9ZYG0uxrr0cENaLDmf4GEb7N00xO2tTLGOZ0jD+tVAR/5Y30CjXbyhwPrye+P+oJSvx3uD2m9kPj05QWfRYK4BUZ2Ftcca0CDnrf0d+MsiusuitzSX88fAZtGz/Wbegq/2o8vrGjYZt9mmmrmFuWaJdAu489TjGwaz7GlmpKmGZmTEAnJhBj1vfAzeDV8fh09Pwddn1Adxl1g7jrH6lJ9acc/r/FRXVfdbmLzHeLOPgUcvwL9X0d/XKGcdWbIm7x653Syhby+Tdhl5sr803rw89ttrM+zDx8Iwd7QNv1kbh0aT7Jcn0GG9sfs4wk53ZhgH5sMEsga9cp51tICMWUSfXkB3XaLMg+VJ+OFG8+75VvPqid9a92beOGPJWKww55Ejy7Rjlfat4YpV24R+vESZKzzbthXCVujzMliJ9iJr0HV1l0q4/kXcBWTZyhQyRtrx7H5iEt63iGydpa1LM/fhCRpsPbhCVkLfGWXYDLwJeo2PsRdA9q7MjzRHO/D0o+XmbJ+99xZt3plrnh6vsq9eaU73vM2pMXm+Odyabg42Z5h7D1gX95td5tuiZVDmOnLQ/cIW8mFlkbWzMIL+6ud84O27vgqq0W+xedHByxMNX0vN88PF5tkB8gU8PzZc4xrhbVoNbrjGEf70cJ52TTfPcHvxGvPAKWuI8JPdGeKpkzzPjnVde76NNFOAn3bZZ137qXH2dHeWvkIP8oqntk2D5JHGuVXatNG8ONtqXj7xe3jb4e89p2FOo5w/RpGoPxBx0vhrrV2jnPjOH0JC543Pr5TvyuWPPLwDvrXhd+TKK6t/9xuwxSAXRrn62upwo9x5I9wghv/7aINcrah7O06DXFzJx18Ncj77yqqN7TPIVUPcS5G/wujpgK+g5A84+Joqm4owxj2Nm3F+E6x+J86PXmqMSwOcHy/1u2u+t7wYjG7LTRWCRahUeXKiMJtQ6CEsZOSehsarp2zOvE2i4PBEa5XN3SqMyqu6uqHIIejECkJbxKmwyokbQ5iSt1wU0l7nzu9++GuofvvN106LMWt1Ohj6zpI33iZQjAHCbQsmt42Smxhtdtgo78w9xI+AYjGvTaEkT7J5RRFZejyCwoMAQyiJWfo0S58S9AvmOA0DnUYBnn5wq5m6fzPc9CP077Lhvn0tTpe9OeNtvbgFB80OfS44QBHcRzncW6bN3tjThdl5q2YHxX43MIbggZGujIdxztcH8tcc5/MHBpYXw43bWBp6PHUu4b7ak9+5KVj0A62+9gOWLEM/6RA4bubc4DlfvB3nL5ppmPMVaD+86IbSV8K8eRI34NwUn+ziuklOqPz6Ad8Tx4XN9PH+RtymdPPtyZpzI25K4eZNKg1DKHqeUAKVwzAqoXQFUJJUODXKjMmEYegPEQ4P7miEuF3S3Q/jg8aLUYTGQ2h/7/Z1FODrzY3rV5tb4P6t680j8riB8aT/0T03gFebG1e/DYywmRm9dx0F714zibC4ff1yc+Paleb61SvNrWuXm5G712nbfTZm15vrV8xzpblJuaa5CW5dLyDtLZ7v3LgaxrtZlXINjXO+uiHj9sbQAvTOMWvB2GlIPd73lePtuK2owdVfofSn2X31eHsrX3X1V2p9JdiP5vvagK9TuZnUUDQKDSYQXA9o733m3wj9HGVuPn5IOAJwUiAkJ1BqxvCP3L3GM0ISQbcy/YB1iLKri9BfnkQQTqAEPITet65Fn+7ezDLv3bpC2JVm5Obl5tFN3Nv2OfsurccQ3Cp2voIxreLBurgDbe5TxjRCzA2dbboFna9BT+k2TbsX2dSN3IGuhI0wjhq1Ru4kza9dvcx4XI423L95tXmA+1D/jSvNI8bb9TZKm4Trb4R2jRE2Tv5R2j9Cu25Tj2PnuFqvdazMjNJelMnL37LRpt08T0GbW8yLa4TZRo2E3mCbHr3T3OH5OuHSw3k3y2Z2+uF16rna3KMttvXmtW/DeKdRcw1lYGNupNlcYLMBf7kHnW5StnNpgrm28BjlAzovPUapAMs8u3lX4XpIX27RZ9s5jvIySjtH7lxjLgP9hEu7e9DDsiZpzwPa8ODWZdIz1oyzbVxFeViaHoEnMx/Ic4+5Pwutjzbnop6x+yjSjLMGOZVBjdePmL/eRpx044ei7ivAwpPzJXi0Nx3dlHizcVWFHnhK781olXWVXG+/eFCzSBpv1GmM81uF3nx0c+63Kvx+oT/ksc/GWOzAI72pp/HODxifwEP8ZemnxzvJY47zO3O+2urrIXlbToV7rzk53G5O/UyAr7KxbvwlVz807Try8wt+r+5wH5nmQRPx/pqrcRrC/bB8vNrC+jqqhq+d/NC8hm+/BeU3rzSk+xp6vYWcz76Svhk3XzWQx+FIGMj8ZgdKP/Dj4bpxExj61Ffx/VEVbwX6K7frq4tsGKbDEPoIPinG4ZPegNFA6qbbm53CAwEPBjSW3b6ZG8+b11krV68yb1lXBVe//ba5AnSvMm/1X+6E6bbxHVwruF7c98XXuBvANXRTF9x2Xbt+8Iu7PN+TB4CYo6yfB8zbkds34AXIU/i+skE+Jg95AJ8fuXs7DNL3bxnGxpL+PqTfwhsf3jT1ltvk2GjjN440yN1gvQh54hR01Bhnutioy9Npi+v3Nvz77o3rEXZT3kJY9Bea3bjCM/54LrB/t+jDgxvynevNXfLcI884fGYRHrA8xgZj9EazPHq9WXp0lY3L1Wb+wRWebzQb8NINNw3wiYUHV5uFkWsA/wgy6c7lZvL2t7jfNhO486TZRjfZhV8suYkg/PFN6rmBy7qekmffhY/eh3/gf0T4KHx4lDSP71xp5h/dahbhuQu4C6O3wsAmT5G3LNLGJQ1vuLMPrzXL42yIHsP/aeMi7V4ZvwnvoR8TJXz8VrOMf3UKnk0fNtnw7K9MUtZd9CKNh/ei/JUJ5cZIs45utYXOtTmPbgcf9QDC2wq6K2BVo8XMGHxiIo0O8g0NEQv1ppSbUI378+gPfj9S4/lz1qPfH0bPY3OucczbM76B8Oz4GCUfPffVq7wVh/LuL5L7Hdwf3r1h03CIvuTrQltxq24XfctbFb4ZocHtlDL34EU+n26yqfEwFx1yB355hD556IYfPN9bad74K3Yn6DWke3Ho60RsRk+2mre+znO2G7fvvG3nIdQ2Op0HFXGjaPJxGHmVOcoeDWTb6MPH3pD3Jn3wS3RnDa3wWm9FaniaZq2vTI430yP3Q7eJAxjcSfSgOXSiJdaLNxzl1SOhE+WBoDJS3eQ281RDnZ8pUPdyXWnE8baThivn+D34hjpXGLooc1rQDm/upJv+KfUs/OpawkM5MUlc6l/IGeT3FGm8de9hnweAyh91DXUSDwWF/jH0AaFe8Jj+uMHWMKHRwbKUtxPIWnWuxw9uonMznyl7nvwL6IneENXwdANeZ39Dprtuwy/fY80iY41Tzl9njcv7rtLnW9evIaNd4/Ag6KXhbQxdfhyMeZgIDxq9cyt0Cg2S8xqvacesfaN+DeE+a9jyxmviAbJxBP1FI6mGr8wnFtA3hQf863O+9jYBfM1WN7HOelHXiUPOMO5p9GMPhIyNG7ZTefip3uR6UocdoX036PMt+q4R15u03ohdYs4ooz1UvgN/kzePICPm4I1eFPAG7CJtXKXcNepYRabPIOvnkPVeLtD46UGDrrdwHxfaePM2aYVMgkbzHqpPTzJOI3FgoUy5Ck1vUadpvOGpgXfLteYH57eQ6exvvAhxtDbTnPF85qt/Gxq/Z2O96d9fyTS6x6xHjW17KzPootDV+QDvm4e/7bHHc3+0s/iYtFMtvMwgDxLbvsHh2mbP9PzsEF1jLW4N7qFL+0Mz7o3ix76glzxoE/6wRhvjVWv2q96Am1+YbxbYO81MT8e38mbgT9Pehluca6ZmJptJD4ImHjfjj8fjNtsscmjS7+qR3ldOdcfHx5tJ1v0s9J6fR4+aHyH8XjMCf76v7uX6Rk99jA45x7xfYHymRtDL3JcgHx+iv6o3PoDHz8irH98kHXng+1NgBhk0i644R/5p0k2rT6ODTiEbVpAhh2sTzcE6NFkawZ0M//rsPWg1yp75EbR82Bys4V95BE+cghfSj/tXmgnKmGT9TLGWojxgPZvojpvTYPY+dL7P+I43L49mm3dnS82T7almDrn3+Dptpf4F0s/Tpln05lrOHPrnHO2eNY3lEj5ZQVjA8Oon/wTwkGgJHfoR+wvlt3uuB+jB04TPT7A2kUnTo+x3kKuPkX/32ZdMMFfGxtAlkKuTyK21xUfNweZkGN1Odtl/4z/cmW1OvUl24Hc8Z5q9tbHmcNPbguPNHrRam/Mm+01o9pB1Qn0PrjUz7BHcN8wi+8YJm2M8dylrl7xnO9PNs/3Z5vnhbPPiaA7MQ5/Ei4O55rlxB8QdEidK3PNIO9e8PC5pS/zTvWnKnAy3LSfi0//qZCHyWl9iJtxn++abaJ7s0t/dKTDdnFLOydYEcmwi2vlkd4ZyZ0ib7nPK9JXYE2hytD2L/Fxqnvla6+kGcnQj3PA/0RjrK747zZtneVsucdDkr8Xmr7amUe6s+aEY5vyF1rwx96LxO8i+AeIPj/WMcvnr+61RLtAzyrXGuD6D3Mca5Yb/+7BBruSrFQwzyP3YficjDXI+G6dRLl5Z1SCHouLPx/u+fKAY456h5HiVP15TJdzXWvzJZ3/IIX+84SjevffDmN6K89eD/Aip33PSCLfDJsqr175i6smepzqe5ihApmHoGkU8jRtRqKFQa933ppyKhzffNMR5ErMYpzUP46RPIaERbHnC079HLDwEWzWEUaavo03j9/bHJPB06QmbMT866/cDPH3REOerpzLpeF9+zpPpAoTY5hQMxGurYvp+szMDYEpb03dQmG83ayjMyyqyKBCeRs8CDW8Kq2mBMJqiX1Mwg0k2tVN3r+O/3kyjFE8hJFSUxePbV1GOrzQPYSgPgMx1D3odeAOuGN/2lhAcBRridhZts8JFIYIQmx+N23vbKMBb8w8JGwGjzeHWfLO34ceWFRps7ED9SHv9TouvLsa3/Nj8LXma46kOqB95XpxDwMym62tIC6TxlSSvYPvaUn6M228Qvmt+/tEPcvuqqsY4fyHO+eH3BPNnndMA5204XysD/gINcBPtB0+P2FDrHmyvhNKpcS2UR5SJhxpKmCsqYRXeGhq9r+HBW203mT83AhrEHty+xqZMw9CV5jZ01TCiQcIbR6PEj0D3h+A+zP7m1UsoYBdREi6wqbqI0nKpuY9wmLh/MxSn+2xsrl+50Hx74avmysWvw5CiEWMKRj7Cpubqpa+byxe/If4b/N+guGqUuR3lXvrm6+bSha+bK5cuBK7qktZyTCsuU67ubQSGhg03hn7LxR+acDwW2ZD7oxIa1KS936rwFt3xnq+MreH3w/krcdXeX37yBqO3Grc3/DVaNhasR1/hvY/AvnUN5RsBfJu2PbxzDQWaTTuC++71S9AOwYGwmkZ4K6zm2GRNshEcvc9m+Pbl5s7Vb5ox5q63IBbYfC2yIXMTtjB2A+UXYYNwe8gm8dbVC2xKv2HDfQFaX0MhZY2wCZ0dudlM3NNAdgmFGJpAhxvQ/QH08nsLvnY98VCaXm2uQZO7jNss7fMEyzBpdvGbr6DX1824a2nkdrTpW8LuMr5zj+9Hnks8S/NvgeXfunKxuVNwi3bdI839a9R77UJzn7aOMNZ3GV/9Dwi/T7q7zgnqc0wvAeu9i5Cfp457pL/89Vcxh5anRoImV2nvRcKuMBc0WC3PPMzwi7Tlq6+guwa9ayido/Ct+82D6980ty5TNuWaZwo+4mnaohtbN+MT8K6HN5ubV5xXXzGXLlIetHzEnATzzL0FBLub9EXoPss43bnCnKLNd2mfbXsATe4zrveu058bl5q78Bnn2Q3GZUSDJLhDv23HnWuku5nrYYY+etV+7J5Gw2/ZjFyIDc/+KooXdY8wFx4yHlsopIv0XyOom7v7rFUN4BpMpli7U7rwRTFZ/PFaMLw5XhEeG0GJ9/UgNnjwfW+3xg1WlEtdX2PzBoAblFl5P3PY13485PHVHW8rxg0B5Moq4ULDna+SeHodr/8gd3xdxluyGr1nJqG/tyemvQnlxtHbGmNxC9eDobEHbh59FelRtMNNqmvS/Bpq8tXkO3F7xVug3sD0VqSbjLgZxeb1wZ28YaFx/yYboHDZ5FWDV5/x6xLzrODKBXjMN4z31/AT3Ks8X714McKvMAevMJ/lH4mL5CfPRfMw95hjF4CuuMRcdD5+U8J1K3xOfN2Xp5bhfP2WvN/iXoZ/Wa/PEV7DgGsgnsEV/Fdp95WOP4GfsGukv0EfrtOv6/jvsi5H5Mko0CPMvVHm2UPXH3NxlDk77aEG830SBV3j0hiYJGyRMduanwLTzCGUbY3s8LM7bARuXr7U3IAmutfgLbW91+HpebPtLvOb+csY+oqeN0aknzz6Kmk0StwBYXSjPGluX4VjIh3ss+V2aXYJOlpPSx9wnbz32ODnbTTkkjID3vPw26+aadaPhra5u5fYIH2VuJXu3N2LzRr8dHsKXsBGZe7OJcLgg3e+DQPd5E34wNWvmomb3zSPb3zdzN77ttmbG2mebrBZWEBPengt4h9d+QrasYFhDU/dvdJMh3s1jHMa4SYJG6OMWdqxDM9ZfHQdnnIt3GU2JOo3GtmW5e0Pr1DOt83a41vN+sStZnn0arP0iI3W1K1mb1696C460+1mg+ftuXvoUOhcc/fZNE80h6sTyAj400PyIFNW4WvL43fiMHNj1tvAY2xcRuF39+OgZ5FwN1Fx6IMutjSVRgVvEPmJAD+JsI4OtOy3f8Jgpy6Jvriw2Jyyaf7u7Yvm5ZN9dDw2B5vzzbOdlcbv+x6yqX73ym8lfh+HyvGruei9fv/25IB8L5/Fq2vP2Ez4PR1vN6xpJJx+1OyjI5652ZenzDxqjtjEn26gQ6p/zY/Tj9HmCH1yBx3sCB756mCleU0Zp1tsjnYXm5eHa83rYzYlJ5uUrbsdh8JhhKQffhPUQ1MN8Mpo5Y1ywcMkX5F76s12ZPz847HGQ8Vx+Kj6jTesJ+CrGluCvwJ1obvycXjyXeSqfH4CncfDYA98NZjcQw6oA6gLyEOUccrKm4TJI8dAHNjB2x7j1xB+R4M00NjiYZiyyQMn5ZaHdh6YaQx7jEz2cGeceA9t8plyRvIW9hj+R+hVHvxpHNTApoFBne2+Mos1/9DDo4IH6Cj30E/UtzwETdwI45z5J8A05U4yp6fUW9C7pil7lnYuwB+m4NvqAtFP1nGsV9ay/hvyBXSu+2zs7yFflfm3ca/Dg64gJ79V/oNvWPMXGQ95hPxZndJDgPuMjwcF8qD5sfvNqnN2Ernl7Vbm8KK3WpGlQp1pfkw9CDqwBsfBDG2dgmYT9x0j9gL0PYB/kvBpNvGzpJ9HB1qgDG+eCm+XxivsQKOehjnXiLelFsY1lN0Lf9xCnXjIPNNIN9Y8RpY9YAznkc0TjO8M8s3bk5OMsTzuonRhLng5Yhx5Ps68WkYm+xbQqjcS6aNhD6CXbxk4F9TP1bPV1R1H9S/1Y8M96L4jf2ZOKy/9Vp03r72J5xz/GrpeoF7jfK3W238L3uSCP7ivOVydaXbj9vBo3CQ+ZI1p9NZAp+F7n/2b7g77t014ic+mcV/n20vSe8Y5CK9bYK+mMS73Sb7pNJZ+8vqGwSq00vU1x+3lifjm9t7mGrrBY/ZL7JXQr/3O6MHONnrFQtzIXGTtLsCDNJzNeliwutwsuU7ZJ2lUGx+HttB9cnqsmUVmPWYf+9hb5xMTzdjYeLiT01PNODR5PDXRTExONI8JGx0fI360GWfPO864T07ea6anWGeT6Bnw4fvMD/WvBzcuML/ZV6JX30OO3r56jTV8o7lx/UYYlG8wj8fvX2ZNXGW8kbPInvFvv24mkUNTxE0z1yfwTzDXHzPPx4ifvHmhmbsPv79LPvT+efTKGcpYGL3WrLP3XRxjro9cCVmw5CHRg2vIA9YebZkk/wT6buDSV5SJrEN3XKKtk+4dLivjvmmOV0fhh3PNmxP44/YEsuViM2peZSPtmiXPFG2aYI5M0C7Dpmj3FGVO8WzYOP5xyh/TtS7yVoyztxilrnn04yXk6H34x/Ur7DngbzfQNdybuX94QF8f3We+3vHwnr0ferH858G9y+Bb+PEo85K5R3vPdqeRD2l00yh3tDPTnMQtsulmf+0R8oI998oj4KWgG6znS82Mhkb6O3YDsOd5hC7zAJl8E/k8jRzdXh9nzj9ojtYpf3OsebI13jzdmUBmFUAbwyKuxm8/zrDiz7S4PhecbTxqTtdHyDfK8xjljJNnjPTjmRY83fGGImWWOHG2QTtA1LXh8xgy70Gzt3C32V+83xyvjVIuID5gmq3Hzdk29KAvR+sa7qaaky2NdQvNs/3F5tneYvNcI93BcvM8ZKs/WrHRvEQWvvSHMk62mtdPdhu/M+c3594999uqfmfupPnu1Wnz9oWvtZ41+cus+RqrP3BWf4QsDHPxI2H5jeP2R8XCKAe635PrM8h9jFFu+L+PvCGXBXQNcvV2nAa4aoQT3or7iWcNcjZcY4o/5ODJ4cvnz5vnz/yOzJOA36XyF8jqrTh/oerFk9PGn5J/Rnj+eIM/5e5rqv4Qw1K+lhpGOBQYN0hsmvzegca4EBwoVYuTj2KD5smSt1fugTsowg8RBF4tX5n21NTbbxrjPJG730yjcEwjwL115qsY8ToGgmBWZUTlRAMYfgXMY57HEApuTBXYfiTd10CPNhebg7VZlDS/1/Q4Tje3wxg30mwgRH2v3ffe1x/faTZgOpssnC0Y4TbYmrzJ8/VmffxaszLK5oDN8PwDBBsKwnQxvKXxDb8nGCg+nkpMsBCnbgONOGASBjHBBvkxG48xGMRDGOM9GOOtC18292A+Ghp32UxqjPODmntLkwH9fkBze14jnK/QpiFxw/fVZ9iozNzHvYcwutfsLI83O/RzGWXPW1f+oEGF312LX9JazF9A8jZW/TUpf2HJX/XyV9b8pR5/kS1+nW1Kv98AQmjOzzXraywu5snPzC9fafYD33736N2rF80bvy0YN+P2yquoW83pwWbBRuDsEIR/Hca21hwDf5770NdC8B9sIQDZkKt0aSzQuKMRSWHvjSeNB3dRpoTGtjsoAncQShoj7iqcyOOtpevk0zgkbl3RCPJ1c+8aytc1FCuExM0wDH2JAvwFm9EvUNa+ZCP8ZXOb8In7KCQo5PcYq0vffNZ8/eXfUOg+b25fYbyuX4CpUzflXPjy0+brLz5rvvr8s+bil59RzwUUkqsob18SZtynzTdffk66z9m0UQ9pviHsAnlM73PFpa+/COHhq7TxHaLJx4yD3+aaCAPd/Cz09/XWhVnotRmGOY11fvTan2P3GxjedPSGo7+66W0lX12UHpcRYJfpm0Yi+z2GYF9AEbEvt69+HYYyDWLTnuCMqrBdY31ebO4jbO3ntQufNiOk0bA2N8KG8tFl3MsoPZdR+C+jZGroc+P6BRvTz9m8fgatv2ENP2BT8zjgmtPod+lraAINrkD3e9cuMF+Z3yhaoygOd3j+FlpfZ1xmRm+jWN1mvC5E+i8+/xt0+rQZZV07PtcuMC6f/S2UD2/0Xbv0ZfMlz18Wul9mDK7R5+vgGu268hXjg3C/g+C+8+2Xza2Lnzd3ocV1xvfWxS+a25e+aG5883mk/+aLLOcLxvULytSIqJJ8k7zWqRFzAV7xEPpcMu2n2bZHKCCLKFGPbmu4+6z5/G/mvdg8YtOxRf99xffulS+YZ5/Txsxzw/lJuTfpzy3ofPMb+nTxM9ovnf7WXKVfD1EgVI68SaPSNAvNPZmc5XkSBeI66S9aFsqINL3LfL9Nmbd4du5LI+fbFeaYNLhH2Bh0HKO9nt65bqTfGBuEWZSsETb/uT6+iPm8tTAKn2Vzxrq5TfmrC8xJFMb7NzRY01cUpW8Zz+uUfZP+3Ch0r+514m4y93y+RhtuXPgqDK/X2Ow4Rq47x+tb4i4xf+6w3h/RvtuUdZXw65Rv2GN4whj89SH1WrfKqOv/JuvuhnXTz+soadeo6xqKnQbcWH+styvOB8qRBpegxbeEX/mKesFF1+9nnzKWrFPSXsD/DeP8NW7g0+r+rfkK6LbPjLGINED/lwXV/8XAcze+i6+HoBv3obTfgG685X8T/ch2Rhrad+FvXfytuUT8t6yXq64P1sCdy182d5ijj27Bi65fbK59BV3IfxkaXYNW4qq0g05Xodc1aQutLlOW/ttstG4zrjdJcyOev2gewjdHNUwzTmOsnTlk56I3tOAny97QYt4tML/WvNHgDSrc2dtsxGnLo2+/CLk5z0Z1EbmvjL3N3LnC+rxs28Elx4/nGLMYH8JppwY5DXHemLt9TYPbVTb/t+KVWW+/uNG+SLpv6Me38v9LKOfg4pfyMdcpG3T6c4Hyu7T9Ctp9/anz5POgaaX/JfzXKef+ZWU7yr3GR2UG6+gOfG+ctTNPX2duI/+vfN6MX/28mbzhZoXN0o2vCb/YLD1kDd6B15JmmnX4+NrXzdydK6RlA3sR/nflS/QHNim3LqKL3Gx22ZCKFdbto8tfNHfhGxPw6nn4+eyD661Bztdc16ZG4sbcfcf3+lexcZi8A3+6yhhd/oyxgc/ByyduXYgNhca/8etfNtO3LzSzd+FBd75p5u5dYMyuoCvdaFbGNNBdbpZx13heJHwBrKIzrU76ei31PhRu5hhj5Mv8Iw8RkDO4HtZMK3do2zRzYZq54CGMxv65cTaj6G/eNvKbmB4gLc6OopNoSEcHRDeceTTSbC0vx+veL54eNDvefFlk8+EtG3TQJTa7J/tHKO7e5P8+Pu3wDP3Vg2d1mINtdJHd9eZ0a6Hxl+r2Vieb5am8dbzBJv14bZpN5HSzSXu2qPdsfYZNCroX9F5GT1QHC8w8ZMMy3bzYXWDzM8eGZQb/YvPyYKV5sb/cPNlxc7KKrPNVpvvNWtwCZJP+kHmJruLnBDzUuMS8/hI55+uSx7tb6NALzazfWHz4sLlz63pzkbUkr72JnnDtEusMnec2PFC+qYy/wRrzNsgddCR1o3ustQcatZE/HlBrpLvJnLzC+vRQ7CJzVVyjvLu3rjH/Nf4jQ8jvDWnTe+tdHUx9WmPcxEP0W8ZsXHhrB10iwLwaY77pjvI8Gu515IcHcbSFdsThD20Sd0MXY32ytsPIwBzXHSGvB4SWYz0aHSZ1gUYqEa9U+5o080cjjjdiZuEPU7R5QkP4LdY3a/tzeMGX8Af5uQcD1+2fOhByRdkygSyZVaZoqER+XFVPIP7b0AulzRfN1+oBlCMuKkOg3w3W900NB+j+vjK+NnGX/cMdcLdZQ/6vTT2Mb3StTd5vVh7n6+d+O0vj0CLP+Zq3/bjFOsgDSzFjP+EPCdYu9NRvuP4KDXmT8NAw2vk6u+Vp/AsDoId7Ggdpg0Zt1s786IO4JLDAHLhHP28xh0a9ec9eybnwlToOc2DsHrKf+TPLPmoD/dFvcmnkHGGMbsO7NexptL2BLP5avZW5c4N8V9CbrkGza8jeC9DsAnS6oFz3sESDLuPhYZevP38Fr/2M8fgavnvlkodOHsBeaPwY/jK0m2F+Oa7uy3ZZy+vT7G/Qm3y9X+P34Qp7IsI1rOlusPZcixrFd1mbO/PsG6GtdNMgNwHWWLtbvn3AXmmXstanHCP2eoSb1k8EWIefDPF7vv44n9/BdZ/02Esf6NN+h9lfXPWTOtPQdBba+o23SfZsC974X11u5mZnmxHW7qNHD5rHpJlkDzE9O96M4X9MvqnpybgV5025MZ5HRh82Y+OjzaOxkWbUG6nws0fSaQTd6sGt5h5z4OED9N1x1iL63m34+i10zlvXvkKuXYAnervx2+bSRfYp315rvrl0pfn6669jHEaRITMPr8QBzf2v/taMff15M4aO+Bi9dIJ5Po68H0fXGmMcHxmvbEH/fIh/RHwN0EUnkFMzyKfxy583j3h+RPhDdHTxCD12DIwTNsbzCPPoETrrCDxsAr16jjkziewbpbwJ8u+xR321N9u8O4Hf7k42c3e/aR4Q9wgdY4I5NAl/e0w7R9FHRm0rZT+m7MfGo0+M09ZR61XXJs0j/JYtxpCv9sPyPKzyduBtZKW338ZZY9fUa25chGfB05Bnt29+xfxkDqIjX1NPZr9yG/l3G7m4NOtrre6l4cNb483BOnNrVaMb83B9vDn29tgOsmWbObkxBp/2Ezb3WR/I+xvIy3vsiZCbo1eh7VX29ozBKPPw2mX6xb5pfclXam8gR241+4t3mdcPmqO1h8gbQZ3gaPV+c7RyD/mjQSzDTtYfNicbidPNEeQMLjjTT9zh8h3WwM3mAFe/ZRxSxtHa/ZJvJNwob10QBo6tf8W095vTtZHmcOk+co6y5m+He7BEGcTZztqW4/URyh3BHW2OocHJ5kTcmjzZ9Ba57hTh5TNamzPNKbLxzG/wIROfAH9d9rkGujN/HGO7Nc698fMO4M3zo2KUe9L4I2u+wuovr+YPPZTvK4dhrr7COsQoV15fzZtyPyd+ySAX4cP/fZRBrhZcDXKDxrgwwvHsq6veivM5XmMF33//XeMPNvhDDv7y2dMnfgT+LH6h8cnpcVzXfYqrQU5FRmOc34zzdtzp/k4xyOXtOF8h8hsTGuL8oKbXkP3ouFeo/c6Rp0ZzKFVzCFJvuDy6xYYLZl5Pta+jCHsF3GvxcfsNhUvD25SnYSgrXtUNo1ec+qHA3b9FOEoBCsPYbRQBMAoe8fyQskPoX0WRRKHzZ5CPNhab/dXZJj6ePjcWStVWGONQkGDoa+O3m1UU3NVH1wFKJYrm+igYQ/nEXRv9tlkZudQsPfiWzQMb4juXUVRRaFE2HsMUxxFaYzcusfGgH2xcR698jTKN0L7+TSjVKtRjZYPxyE02AuwuDOcWDOg6TOzyp39Bkf8G4TEaN+A8GfKK9unmXJz+eMqj8Pcmn8riukIfQe+Jtjf3NqYADG9ryRPk0fhGR3xjzVuGvjoG/C6H3xrwI/P+qIbGnvjVuQk/eO0vxfkLk+Axz4RNC/wB/HOzM83uznbzw/fvAp44x88Sv3mR32PyZtyJtya3mhO/27dfscazH8ZcZd6kX/dod6U59PsrfttP4Ddc49wcCoXXr6/B0K8gRDTguKl28966KlCEq0i5Ib9xOYVR3k76vLmoYQbBcxXhcOWrT5r7jMt9xuIBG52rFzRiqLD9tfnsk7+wgf0rm7pPmhuET7CJ8QbUnesXms//9sfm07/+kfi/hKHoFoLlIRuVqwivzwn/21/+FPjikz8T9jkK9jfNl4zlJ3/+U/Mp4Z8T/sUnf4ryv6Cez0ta8flfM74i6iGvxjkVGb9v4o8FxM0dT90m8mP7/uiJ39LzVVe/H+EvD/vrZX53xldSvBl2+4qGx69R1j9pvvn8L9DiE2j1aXPrWwQfQt7vKNxiE3YNQXzt0mekRXAjjEbp2wibQw1HtxRYF/7GhvRPKE1sGr2efu9iM8mmTEywSXt81xNmjR2fN199Th+h09ef/hWaf9rcoezHtzwp+orNvcbAL4Ken0GPrz/9cxie/HGIneXHzR3o+u2XjMNf/9Bc/OzPsUHzddibl75oPoMuf/7TH8J9yLoeY+198yl0//MfmssIcoXdxS/+2vyVNH/9s2PyRzbnjCe4RJsu4X7zyR9Ryj9rbtCua1/Rvi8YT4T9Rcq5hhC/zvz4lnovkv7Tv/yh+Qvl/IWx+suf/hhGxHHmxGVo+bc//iHmge27Ay1t7yfRtj/Ad+AN8JFR20c5f/rDHxqNsW46tpc0pj+ifsaXuqWB/fn6s0+ayygYN+nHbWh459LnzU3o8jVtsR0XSHvnW+h4mw00CszUna/ZSHzFRprxuAOvQVm69IVz6Y/Nt/RBmt5kbl6nrY7BFfr8LQrNZ5T1zWd/YczhPSgegRuM9R1vBDHGlPGATf70yPXmHuN5Bdp8xbxxDXgFfxQF8Dpr4yrla8x186yR+xs2LNL7E8biS+bwV85h6PENrnS/YBhxX5Pma8K/hH5f8vw5rviCsM/B36CVtP0rruN2XcMtbf7UcPAl+a9p7IVe3+D/kvH5Apj3s1LGV6SPsg2jLPNZnv4vBmA7viDuc8v+o21jTjLWXwHjbJt1V1iG5dreCuuyXfW59sfyw9/B17T1wl//3FxgTn0Db7gIL7j8N+Yc0P8t/OE6CucN+njFOQEfuMocugpP+vZvfwZ/ou9/aa59+UnMlVvgOvzrMnGXjQswt5hXF2jTBXjLZfJegQd+y3q8ZH24Fx0X6HSRtn/LmniAPFpgE7Q5fa/ZnmUjNn2zWVLeTbBJvH+pufE5ZdGny39lvaBwX3VtU89V2wuu6aeuK44Pdd+gnuu4t2jrPdo6Ak8c/fbLZoS5/eCbT5B9nzZT8Je5OxcDy8jSRRXoe5eatZFrzQabjIW735Ln0+bul39qHjA3laOPka0a9JSVX0nfMnZf/QWaQsMvoeunhuNqbPUWTOISm3PnuDeUvQXjzU9fP70ar3FdJ95bIt+E0Y25pVEP9wLz2ttuvn6qwe8z5sgn1Occ/Rv+T5kvn/+ZdSefL235mrovf/oJbfwsaHUN+tyC/jc1rMNn7rrpuIWyjo5wj7X0gLX+UH0Ahf0hvPEefX0AL34ILxxxAwFfusq4asy7CX+7AU+4rRyDlsaPQZdx9Asxhty58fmfm0vwIXnbLXk9dchT5HM34AMPrl+ENyAX4cFX4bX3qPP2RefQH2JOXKP8O+S58eVfmztuvpAfI8iB+5fYgH37GfVpDPwKlw3dNTZj19jUXf+8mbj1NXwJXee2NwK+bh65GYHnjyNLHsNTxm5ewH8B3e1qM+4tW9r6iM3l5P0b8Eo2TN4OYvM5fu9aGH2m0A/HNOagxz1G1/NbmB5qTKE7Tj2+i5y7Qfpb6Ho3Gn9hU71ja3mqWUYXOmCTvo2OtDj+CD1otjk79pdYfwyD3M6m31/dD13XXwb2l7OP0LFeHa40/hDWInrgTNw89vtHE7H535x60Kz6OhflHqJbrXsTijm6hJ64Mf0gbpLsLTxqnmxMN2dsPo5XxtkcTTbP/d6Qr/KwGXm2uwjvHw0DjDcCl9HdZkbvxKcGLnrQxPzS0PYl6175Gd/XBL5O6Fz94vPPmz8wv/7I3PNg0FvX3oK7BQ0vMq6fst7+RNxfmX/qMh5CeNPrKrqTPFo9WH14FB369mUPkTQof4L8+XOk/wI+oYHlC9b2l/IK8l/3UAO9Sj3rKjqWhx+OzyNkm28HeHP+IXP5IbLtARvd++hU925Yj4a2C3F4k2CTy/z28M90j8jzSGM75SjHxTjyWzy+JxhzXHWNKTANZryxo6Hm0U3G9Q5zi4019a0wXktjd4i7hSxkDqH/X6btf3WNQotPcL/+BJn4NboHfbjO+rtEX5UvypKHVy/FgfoDaHINGfwt61TdRRp8xdr1kOYC6/hTePdfkQufIss+kd/DHzzYuesh+rjGq7vNum8NjHgb9GYYetxXeLi/Nn4r9hcr7i80zoEl/M4x+yO89e6r4XOljwvsQxbBUk2DX2O2t1pN5y3Xx76iLuCVYgIaeWtqBr1kkXXix/qXvNF48wp7EsaJvdaDb79Cz/kbNPgbfUXng7c5D/5G376GLrcvs2Zvo/uOPWxW2HvNMl8eXYNnMI/i0Iv0f0MOfMJ8+yMy4a/IDw1wxnkgrj7+GfP3D9D9D8T/Gd7ooaZviGjw8zb9Z9Duj/DPv1LO35h7f2FefwM/cl3sqiPNsW+hH49vX4w+b848jNu1rrWdhdFmb3EM9xHy6j5h99nDPaC9N+P1R8N25tjTkXYaeowyRx4xJ2eg2RpjtPo4Pxew6lhJX2UN9J17cC1+6MDveGo49Yasl0xWl2abu7evNX7fbX9/t9nY2IgfGPI2qZ/QmWA/Oz4KP/LQYG6qmWE/df/e7WYEfjXqDdJJ0rCPGfGGqK/1sq8dJ99DdPp7pLvD+r5PWffvwwseorsX/717t5rb0P7GjSvNbW9XsUZ8m8UD1ivo1JeRjVfR3R8w7tfZZ36DbPvq4pXm8y+/aT77VH4Cb4dXT9y9FIc0dz5Fb0b+PPzkD83Ip39oHn3GMzx/BLqPgkeE17gM/0Mz9tkfmknk79y3f2sWKWvqArKbsEfEPUTG3Ede3CPPffN/9qco6y46xR1wl7gR6ptCloyyd3hgmV/8qZm88jl7aPbU41eblUfI8wvIKcoy/UPk3AiwXJ/vqU+jezykTQ/wj6C3PGTt3af8+7rgHulMb/xD5qJ5btOm6Vvoyg8vMZ9Z48yj6TEPKL5ExtNWdI3H7O8vI9MufoN8vv4F+x90mUufsIdBbkPbucfsPTSYLd5pDtd8c425scAaB9u+tusNso1RMNLsE786x/qcvAZP+5o9JnuFm1+hr3zRjF1nD3SB/kO/++g81779a3P/zpfIJT9Bc4X5drM5WXvQnG2PNmc7o82TXW/kPQo82RkhLPHEsM7z6fbDCGux84iwEWTZvWZn6QZtvkuZ5rHMMcqz3DH847hgZ6w5JU6YRpxuPWqO6c/p1mgY6vaX7za79H9PGmgUXH+QRsAt8bA5I/0p7RZP9yabp/tTwB9kmaBc/fnNuePt6ebQ15v355unxyvNs/gG32pzdrTSvDgrv1j7bLd587x8Y87XWIHflvOG3Dt/hdXvycWPnr0cuCH3tvl7++pqGuPaH3gY/HEH8XvekKuFvA8a484Z5OI7cd83PxQjnLfjfNYwZ1r9eUPuZbyq+vTstDk7PU4cHzVHfjx+3290nDZPT7z55Guq3ozbg8A7zfFe3o7zVVV/BdXXiDTGVSOcH/ONXw1DQHil3FOuOPUBo7dRin3lD4auAqDx5AZKyfjdGywmhCwMbcYr6QjMMRSz0RsIcTCukobQEJ5sPSLMV2Dqq5/3URw8efOmkwLY2yK25XB9AcyjGD2GYY/AgGHok/eaDYTlKkx6RWHK5mD5wbfgIn7yPfi6WXn4TbOCu/zgKzYP37BZ+LqZZcFNs8CmNLZpaEPheASzVEnW4DaCoj0GIxwHYyiyoyz+Ryi+I2xIHqBQP2CjchcF+yYbrhsIwssI+kswnAsyF4SbP03tle0TlLknO/Mshvw5asPr6dvK43vx3v/q2A2E/o1mnQ3Uxsz9Jj6w/9hvdOD6fTvc+PWzydFmFtcfQJif8hctx+M7CZPdX7kbQWA8GuXZMKCfcF0/7O0tOX/MwQn/Or4r+IxF8zyMca+eHrPA9uPKt8a4o51V5sdqGuL2VhI7y4ldDW/GeTNuESyQHndrodnfnA/jnL8W5feuvKmjgPnm0z8DXQ1nCh3hxolnaPktisZlNi6XvkKJIvwr0n4BTc13+YtPmksIpQdsYDRCPERQpxFDY8p/ohT8B8rbf4Zx5QqbGTcOcyh61xnHv/zxfzZ//M//wcb+f1EOjBsmfo/NyNcIpz8R/of/IB58QvwlNjIaRf6C3/A//ef/JN9/NH/9r/+F0vOfUcafCdcNP/F/Efj/QhqfLdN8f/7Df4ahQyXdk1oV9msokPmNl/vNCELbk3W/azeF4hU3yaDFV2zQv0I4XfnqL8XIJd3+AE3+HGG3Ln7SzI5cadbnHqBUsplFSF0izVX6dfmL/2oeIFAm77F+voVmCOSvEKZfIOS+gX7fujlHmJvnAv2/8Nl/NRc+/a/mIv2+8OXfmr/++b+aP0PHv/35P5sbl75oviX+9oU/Nze++mNz8ZP/oF3E/0F6Jr0uk89TyZWpe80lyvv0D/+j+eS//mfz+R//V/AIDViX2Tj+8T/+R/Mf/+v/gz7/I253PWTd/Y20fyDM8X/AmH725/9o/ovn//xf/yPK/4y2fEE7vgRfEPc54/j1X/+zufDJfzIX/qv55q//izb9ofnyT/+zuQxtvqV//3/a/oM7riNJAwX3D3ZP98irJZEUvQHhvfdAVQFlUCjvvUWhHFzBew8CJAF6T8pLLanVbua8b79IUD3dM3Pevvd2t86Jc29dkyYyMuKLuGmyUZ96J+x3Mz8PfD4vfF43ATrBAh1LKX/Q48YUZU2mLc/lCE4DbgT5TIR5y4hCmXq6UsrSaffD53aroKEEQiUg94RgcZJ5Sx7RoB8hviejCO6J00cePLq1gidHBHB0XlPkQZhpZuJBlJjPuji/c9Qrs0lszyVo8JN0ilN0JlIsN2XM72P5ImwjtjNB0BRpgvRr20sbplm/RTrYz+lY7tJ5nkz7Ccwj7AdBjPP+Gh28g/UZLFBfFQiy0pL35BjBwwL7DvU00ylK/6Aul6k20+xrccqpn/UIkV+JgA8pttUY+Z+PBTFBgFVkmbKU/Sz5Mc42z/BehjIwJueUlRzbaZz3EtIveC/JfjAhQVLmkyUP0mzzFNPNMJ8J6skc30kzrzjbIcGj3Dslpst3hVJst4TXgyj5H+Nz8j/LZ3LBAPJMp0Aqhim3pAL755S0EXXFJI9Fpl9kefJSXkmP6Uo5irGAClxMk5+TlOWJhI/n5A/7Qkn6QpTyFXKjSHmaIJ8nIiS2S4F1LfL9afbJOeqxGfJ5mnydl4BVjk4R+80c67tIOZcRYWJLlng+zzRX2Sc3J9J8LobFDAFnPsY2H8fR8hTu0Gndo5xtECivsP8usx2XqdPkvWnK9kTEg6mY5Mtyx/3MN8A0JFjmR4n3p1nO6agHO9NpfHF3Db8QUP0k4OzBEv/P4ev7K3hA0LyQZPmDlHnaphnyaIqyO0nelPh/jv9nqTPneVxm3VapZ5ck0M56z8X8WBadyzKtZwlEpWzk2WLKz/ISXOejWMuxXxXiilaoI5YzBOOs5wLrMCNljHkxx/OlXALz1BUT5N0Y9UPsbbtG5Mi2TYWCSLMts3EJqMvoOPmIk6U9yFLPZ5BPpyn/CUXjKdqIHLGBTCEuFtUzxcyYCqyJbpagXi5x6oxLIG5qjDqU5xk6kVHKVISUZH7xAPU5+1zcL33PjxivixyOiazyep7PzNI5mmFaecqUkiPKvARMJynHefaJPHn563E6HcVCXgKydJhZT5G51Fs5T4qck9Ii47yepWxNUWbmqVdmaZMmqJcKTCMlOpLPR9kfY6Q49ZgEjPN0kiWYnCKPpMzCswTTSrEdU9JfeK0oAVfyTYLGYwHqapZ5grakyPbNU54nKfuzbMMZ6oUJ6tHpZBCrEykVsJvLUuewnebYziXK7iT7yARJPgrI6IBlyrUECOVDgXzwmpVg4cQ49aQsJ5BXtkscThkZJctKyDRFGZEjI6rWZZSWzKQQjEfMt7MpU5BLasSWLEUgC9DLlDf5kCCBj6fERhJkeXT3Dl49f4U3L98QxP9NLc0iyz7Isg5//OE7OgQv1PRUFTB7fpt6dwOy7s+ROOd7y3h9d1sF4+6szeAJnfmv7u/y+hKO+cwtOroPtyUAI7MlSvjyHh2cBzt4c7zB9+g0PdpT9O2TW/j+KdM+ZJmYzt1tWaNrgdh3Qn1EkvXRxsjvRCSsMEScPJe1QJ/eP8HdW/tYLE1Tr/rgppx7PR61zpnsLC+bXcgO37Iu0Tp5VprM0RGPw0MZlOdCbM9k9PSj1Ax1jHyIkg9bMrJYMLKMUpaATJgyFaS+DlDHBikHEmwS2ykfCuXjzQzxc0EC4JRXwerrcxNss5z6UDdHbCRtKSO71ehu4l4ZFb8+W8Am8dWGBOmIjaX9V/i8BEZ2F6ewuzSFPRmFSdqX49Ik9smPAxkRyv+H1GtHJBkJ/uuI8GPFZ1mmYZ7tQ7tLOZugPlshvpGZKrJ24ubsBKbHT+2Rj31A7JHohMkUdUeOZSUum6ZuWiWO2papl/QdNsi31eI45VqC6EkVtFsoUGfIhyTK/jj1Wo51z5AvUfZroQD7lWAz4ZE8t8J6y2jUndksFtkPShKAIGa9vUp/Ym1K0T3iLQnWqWAQ5eY+SdaMlKDu8aasE1lS08Pl/D7x/IlaX1KmBP7r8fRZ4c8kZVz4NYHD1UnyZIo0jUPKmPBQeCkzcvZmi2pgQInlFD0i/bhAvZFm2ZPUB2HqgQCv+ylfOdqnXfpkdzdkJO0mj0v0aQqsH+s1lVezDgKUKw+f9YiOIU/mF2iDZM0++fi/K8sQsW3Yl2Pkm5vPiNzK82p0IWVOlgYo5nNKRj1eYiu2UYA6K5cMq9kQEoSUIOtT9kWZAbA9N64+OkrA7Zj8kuMz4qOnR2t4fLCs+qMEQ58SNwlPjpaLeMbr8oysqynyMU37vEgbKf1WeHjE9O4Kz4R3yzLyuoRbSxNKvh7JSMYd+p5895kM3nhyjHWZjkvM/fDRfZzcv49N5RPJRkGyXvWCGn21KSNHd1h/XltanMUKfdh19u3dnVVsbUqAjThdppvz2hqfXV2bxwL12tzcDOZlqYT5WSzyvXnK5NLS7Ckxjbl5YjE+tyjBd+rQpSn2tSn26UnKJ+3nBOs1Tpuepp1KpceRTKSULhmjLZAPvxvE8utF+pgRNxaJBxZ5XIq5sRDnf9JKwot12uTVqBvLpKW3R/m/zue3415sCPG5DeKAjZQP67TJG7TN27QHW9TxW+TvHm33HjHKJs9XaRdWiDE2acuPplM4IP7fZVn3WY4dOZ+IY6sYxmYhiK1CBJv0MXZoV/bZpw+Id3aJZbb57iZ9kfUxH4+B0/9Md4PprhHLrBBbrNEGrcp/6oE11mEtSbzB/8vpAPs2cfIydVyOmGmefXF3TuFewbnyUX2OfVbwcI7ln8rKB2BinDE/cQDxDTHJ/tYUjvemidfn8Or+Mp4fL9FPWcAj0tOTFbx4sEY8Tzm9O4+nxws4ucV+t01bxXyX2DYbM8TmcymF09emY/RPeJ28mMoGsDQXp25nf9+dpF0o4YsHy/TvV/DlkxV880yCc2/p+RqvLeOLR4v4ikc5f/VgHl8+XsLXT1fw1dNlfP3s9PiGz7y8P8ejLC+zgDcPl/jOKt9ZZVobPF/HF49X+ew6vn7O/0+ZNkmOXzMvCfB9+XhFvffmIcvyaA2v7rFvHc7g6e1ZvDpZ5H8ph5RplflIniv4QuXBNJ9t4tuXu/j6xQ6+eibBPgn8yfp7MjJOAnL7arOI7744xjdvhE5of0/ww9cP8eO3T/Dzd0/xpx+e/1dQ7tdNH94G5WTa6l9ks4dfp63+j00e/vw2IPc/g3L/ZwE5of8ZjBP633//6wi5f07sV/o1GPc/pqtKQI70179KQWXXVZmm+hdFvwbo1Ai5n043cvj266/w1Rdv3pLs4PaCoOYZvnrz6nRUnFoz7iW+eCEjoJ5BNnD44vlDtWacLFArO2ZJMO50ty4Z+k9lLSPi5Kvn6qwaebS7OImdhQllsOeKGXaEBJ3GBI1+jMCRoHRCvtJQScpaCqvzfL5EYzupvmJJsGpjpqi+2gjJlE+5tsJ7SzKEn+/K+3OFDEFHigZaRr1QMVGhPblNgZHtse/foqBt4IF8vaLz/FCM3Zp8oS/i7vJpwO14JYe7SxkSndGlNO4upkhyJACYT+OQjvABHZk9OsM7RYJS+bKdT2Jdhvyyw6/l2CnzCSqcBDbYwdfogKyNh7AyRueCTtwiAfQ8aYYKYpLKs0BQnqORT9M4jdOB216YxDMCwlf3ZZScrJ1wul7Co1sbuLe7or7KnWwt0sjTSG3O4MHWDOtCg0KnXgJJt4TnNJC3tmTtClm/STbOeLsI7/bptu0y6mpbds1bX8fGGoHd6iltrK3TwGxgU47ynyS76smuSHfvHOFnysp//P2vKkgruwH+LDvufv2a9BLfy86pryQYdzrq7dfg2xfPZfTb8T+CbnL85tUDfPP6obr3mtdePyWAfiJbat/Cy0dH6prs6ikbAUzSGcvQwR8jn8YJJhTRsRGSIIQY9CwVbIbOgwTZZDSQBMBUcCdCRUsQkqMDKiMClibpENABHKdRifpdKigScDsR9rqQDHrohAQJbErqK22ORsfvscHjtCLgstG58WOaSnuRyjUZJkjmdbeD9x1WhDwOpeAzNBg+Put12uAnBdwOkp35OBHkUdKRY5DX/Srd0/PT/3yH9/285nXama8Nbj4j517e9zGPJB0yNTqM9ROSIKJMKc3SQMUDLhXIydBhK9HQrZdolMaCfIbOII3VBI3VHA3Q7fWiWhOiQCOboYHN8H5RgmsJN9YmY9imjM9kJMBDx431jNMhTwacdAztiPoc5JUdYY8FYbcFQaeFaVB2KctBnxM+VVeHCnhK+qvTAogl2EzHL+xVfJH6hFifHN+RjSHEWUmHCKJZ9xDfj7ht2CFwf368hTwNrrzjtFvIV6sC+GulLPMn720W1d7LBPxSJhf/O+2nvJe2TZAfSVKCZY55bTx30KF3UhbcdDodyIR43++gg0s54fUkn5N3PKyT026Fg21rZ5pJ8nNtNqfa3GW1oEDnWb5GT7M/h1wWVQ6vw6KclQe3ljFfTLI9+a6F/GG7j1OmZGdaWfg8S6AT8bBtmb68JwFc2Y7/h5fH+NMX99iHl9kOBMqsq4dpJqgPhAel8SB1YBzrUxE6wWE6EyFsFFn3Qpg6g7wjT9N0+CUQlpXAJusb81pVu4kcj5NC/D9BcPMVHcWDlQJyUd5j2hIcjbOvyIeMAwL7WeqscbZXjO0+QV12i87C8qRMzZPAXVBNUdqiDs+xz/mcDjjJEx/zj3qcSLEfZaUfRdnv2F8m2cZF0XFs+3G/ExnKxjh5LM/kKKtyL8d7SfIp4XMhzTzF+Z/LsM8G+Z/tmub1cTqKxQjz97uRoozE2OdSwlvyZ1z6OZ8ZY97j7M9yTLkciLP9ItJ+lIccrxfo9ApN0vmcpvM7HWafCLh59KLE8pbosMxQFkos94wEIcjH6Sj/s+/MEfDNpySoRaeZAG4+6cFShgAwS31O4DgTc/AdB+bYhxbTfhKvU9fPUc9IIGopHcJaNsJjALMExTMRF9MgQOP1Bbb3csqP7WKMgDWBJaYxF7Fhlfls5yPYYv9ZH/djg4BujzJwez6Dk6UcDmfT2Gb7y7119tflFEF1kukmnEzfhqmQFdM8TvM4G3NilTZoPu7BLOV/Ksj+x/47x+ti697cLuHLu9OkKXx1PIOvCDZPlul4837WS5lnewnl2MeFpsizaQkMkUfCszXq6L2pLOtA8Mn2m6FMTrP9pil/M+w3s5SnKfa3QsCOybALU1GmF3Iiz3Jk/XbKBduTfSnG9kqwr6fdVqSpe1PsRyn2lxTlJsFjhPowyL4TZJv6efTy+SBlT4LBxXSS8p2mPqLTGaVNSCbU1OJ0LEZnWgLtfsTD1EXj4+x3WaQjEcT8Aeo0H/WJBLI8KnCVi8eou+Jq1JsEdWUkZS4aYZ+SQJbYkzSPAQTsdpaB+tvphNdqhd/GMll4JKW8lKexccp2FCG5zj7ipT5Q9Pbc85bcJAmQTcuHSdYh7HbBxWvO/0aie9xvKeb3UK+HWYcg9YkTAbFDfMbNvF0k9TyPyQgdt2yOejJFHRmE105H2erkc07et/M50bk+zOYnsTwzT50R5D1J6zQ9ISlvkHwPi34Wm0Wej7EPrU0Tx83STkbp3POelCMuQUH2vyj7Y0aCthOUoSL5IMFUyouMoBWcV0jHaddl6jgdlRztDTGbjLKRdc5k+ptcmy7IyGuZdl+kjZO1v/JqHbK1ZVm6QjYFyaoRWrvL02rdo8e7yzhYmCHOXMZXr9/gm2++w72T+wT0f8bPP/6I47t31Qj/H777Eo+O9/DieBs/PDvCczr4d2SEEu2+BIFe8P9zOvl3eS6O+5vjTTyjXr+zJhtr0MEjXnxM7LhL+yoBgG8f7uKrk028OKSz9GAb31O/fvd4X6Uty4kcLBWJZafUqJ3NuTxWZ8YVtpF11iKUWy91qEfhCDs2lmUnwFtqiRFZ8sBC/gsl43G1QZNsqCNLv8g6ZDKyUEapCX8mCln42Sa/Ph+mnE7nyMdMkrIcwSQd90W2xTz5LB+qJeAZZHs52LYu9h83dap8WHGL7ZQgLfVynnZuIpsmrmBf5fkcccaMBJ3oOM8S38royzWxx0IzMrpepqTn+D+NdTrAm7TTso6SjJKUTUduLU/yOEEenk6J3pdpd4tFHJEO+f8W6fbihFo/UaZvC8l06QN5jnhgg/mUxmKYI7YPi66gflifzmGpMMZraQRYdhftv4v6I8YyL1B2lihLYh8liFykndjm/z3xJfi8jDadZb2KtFESGC/KR4dUDNOUT/lAnqMtHaddmCUPsrGwwmhupi2YT9pMAnUF4k8Z1T5B3FegHpwgNk2zb27Q6T9ZnWRd8rizXCCxbjy/uzJBKqrpekJH6lhQU8FPNqYUlpcZOg95fESMJvRQ1vHa4ZHnD7am1ZTxu2uyxiTfe5vOIeXyDvOT9SfvyqhC8lFGJMsHGdGbojNzbNM0bW7Q5yGedCms5KbuslFeZrIpPJLNJein3dlYIAZegKzxuTE3BVmzME0fTeRKnrXZaE/YT/f3t+hHyCL5q8rPkLVuF+nXTbNNPJQled5KioRoB0uyfuqE2tlXPnTaqBNt1COC6wRTyNqSj9h/j9hPduayqp8dLBUoIzKNnvwjBpF+d7xB/uzIKDcZiDCv6Mn+oqIj2kThsax3KSPitik3U4J56X/tL7AdyPvbku4cZWA2g93ZcezP8/8iZY9yJut7SgB+n3J6tLNIHfKYfs8KJql3dna31EYMu7u7uHN0G6c7bsu6pCX6TCWsERMtL86oaeOLsn7e8jy2yZOV5Vks8Poyn10if+bp/y5Rf82Rr1NT1Gulad6fVSPi5Dl5ZpkkQbxlpiGj5KYmZUZQijg3jbW5JJZIhRz1KTFGlDpVRiRGIjHEY3HqE/lARNvLei8XQvRJI1iRQFrShxUJwpGWkzymPNihL7CbIZ4jflnjteW4E2vEEKvEMqthB9YjTizTXi8HbViJ8BrxjZwv+onD5bq6Z+c9O99xYonPzPptmPHZsBBm30y5sMzri0xrgbZ+nrQYJkm6zGMl7sBiiEQsvkz8vcz7y/I/xHSjNj7DfGOStgNLYbu6vsjjgnqG+THdZaa1GDrNb47HWT67WYphdTaOJPFtmlhrNn864EBmCgnOFb8wRcwrGLdAvowxzUyMWJOUH/dhb5OysDuBR4e0BccyLZ397mCaencaj+7M4/m9ZRWMe3jEvnhAmdyfxP6mjKaXD+LEYMTla8Tns1kXFiaI8aaZPzHaWIR4qxjAbaZ9sEEbsD+BVyezeHN/Hl88WKCvv4ivn9B2SdBNHRfx5sGcotf3Z/FC8NkjeU5oDl8+nudzC3h5bwYvT6bx5iHTkXt8/8tHSzyXwJwE2JbfBulWTv/z/j8Cfczj9UMJPM6SJK8Fksy4m8SD3QJe3JGA3AJe3VvgOxIglMDgAt9ZIi3yvwQTJYAoo/W28dWzrX8Kyu2pwNyXz/bw3evb+P6Lu/iO9K0E5V7LZkv38OM3j/DTP4JyL1RA7k+KJCj3Jf7809f4888SlJPNHr7H3/4iQbkf/0dQ7nQtudNNHv7vBOSE/r8KyP3j908J/veA3H8PxkkATv5LUO6vb3dW/XXq6l/UCDkJyH2n1o378s1rNTLudMe453j59AlePnuspqp+9eq5ojfPHkHWjpPdVF/K7ncyXfXkFu4fblOQCW5kaioBwxEV++kuX6dTFWQI8QaN9Nr0GB11ArU8nbyETD0KEljScNCIZmkElwXYE2jIF5tfF31eoXFdLmZ4HFdrssh0z2UCjCUZlk+AIV/BZmlUZmQaTyaOKXY+CcblaWxldNQBgZxsmPD1k7tq7TgZQi7rwd2Xr1dU+MdU5ncXx3F7YUzR0UISR/MJHM3F6fjEcKtEx3Q6hsNSAoczSRxMJbBbjGKTTpZ8/V8h4FkZ41G+kPH/Oh3KtUwYq3S0lpN0uEiLdOIWqCDmSSU6RUUqoayPDqqfziSBbJIAKUInPEdnUNZZkaDcixPZSWhPBeTEaMmaB8db8qV2QRmPk3Ux4tM0UKzLngTfFtViuzK6TC2+uzqnFordW19UUz9k0fTt9RW1wPX68jINxwoNyfJbWsHK0oq6trJEY8Jrqzyur8jQ7E21kYCsGfcL5eXbr97gx+++wh+/eXO6s6Fs3EADJkE4FXSTnZFUIO6E8nLnLb0NyPGoAnJqeuoJXj85Dca9enwbLx7dwvOHt9Tx2QMC0/11NdpRAH2aDrRQkspUAm05CcZRfsYImhJ05IXidBqjNEgROgRROo4J8jZHB3uczuB8TqYpRulwyUgcOjFOOhwEBOLo+OngRwnw8jGvWhRUhhnH6Cg6bSbYR410YkxMy0G5ClHBEvy5R2EbNcFKcphNdMzMLIcXMTqYDosRdl5zWUZU0M3HNpX0PbYROjckm1mR22LicQQ+++g//juZl5PvOSxmOK1m2HluY1pWsxEWs0GlFZHgE9Px8L0Y65inA5xkvhKkivudSNHAleh8r8tIPhrgFA1XmoYwG3VhZsyLo5UsQbKM+qDDFpR3bBiPuJClQVujTG9Tvos0pEkaWwnihOgc5xJ0+ItxLNO4Lecp18Uw1iYo+xMxyquLjhwdNzvrbJUyjqggUoEGbpnPzaQl4OVA0GVVvBS+eYRfdNSPNgloCIwiLvKE9fexXn6rEVsE8RKQS9PwOvi8ecRAvpgI/HN8Pkd+G2HltTHqCxmRJnla+N8yIu01wrZluQnaoyx72DlKQGoigGd9fVZkWJakd5RAlY4L30sRQMTZnhGHmc6wlNGAUfLbbB7BiMlAZ96lpvNG+ZzFYFCjBWUjiwkacw/ra+UzNua9TKfkMZ256UwILtZzhM86WJ8Y5eaEAPHWyiQSzN9N+ZDnpfwhN53bsEsFSlcKdAJCVvKKDhLlQp4RnqUou2MEIfN8ZrkYIcmoId8pFYOqjd3kWYzlS0vdWK+QzQg/+eAleYQfTMdNWU6R57IBzM78GLIEUGPUQxIgDrO/yHQjWRNweiyIVNCFAPtDNhVSUx8WijLd2odk2IPVt6MfkuxbNvLbYjSwTiOIkudjXgcKlD8JuhTZdgWWp6jOXRiXurpGMa6CL2akyXM5H2O7xByjiJLifCbPupYSXuQJ/FJOM5IS9PU6McG+nxM9SbmPkL8J9oU0y55i3ZI8T9qYnsuOHJ/NsCxpXotJv2UbZNj/xklpeYbpFeik5JlvxmHgfyOmyPM56uV/UFS+JPuwSl6sErTOE6zOEiRKwGuVfWg5TQCbdvE/2yVm5TtmLCRtfJbOWF6CbwHaAvlie0prGT+22G8keCbp5NwGkuRrwTwB7QJJAPEq018I81poRB2XCUjXCZbXkgSgBKiLzGttzIUttv1mzouVNMFp3IrlhNzj8yzDGkHhKp9Zz3pJfpbRyboQFCfomLKvF7zMn3VPUA4TFsqzz4T1vJfOWJIO4DgpR/tHB4BAPeMaQZDyHWLfi1ImwzxGSAn2lSx1jdivFNu0SKd3gfZvIR3GBNs6xzwK1E0FCcxIAJXvRtkOIfarIPMNST9nOl7KuIcUlaCa2w2fcQRu9huf0QifiXqX5x7mH5R3KR8B6o0Q2y/GdCNeF/XmKHUG5cbvpY6KUc9JkJx21Ess8TYgNxaPISXTS+Nxtbh7aWKS95LUV3a+b6Nupm6igy0jx5JB2peAj/JPx4ZpSDAtSqc1GwpRb8hosRjm80X2Yz8cLKvNwL5skj5AfWSknjaQeN1jYT8MRllWOp/8L9ctfNbM+oheGJFzPm/me/LfZaXT7AnA4/BSL9h4zQKT0Ur9Q+LRYBiF0WAmUSfx6LA6aJsctA1WjBrNTJf6z0gHmO+Oynt8ZoTvhPwRpBPUr4EEvI4QdZWbzzr4rIt0eu6y0p4mssiNFdW5ie+Z+L6kaTeP0haRRs2qr0tdHWbRk16UckXMT0wRt4WpByUdG/Nwsg4O+KQN/D61Bpes4ZgMB2iXPUiEAkhFQnTCY1Br89HRl+lyuXQcsqbrDKlIHDclH2t5lHU0p/KyYYYEUcewRudVdj5fmJFlJ8aIDbLEmCUcr8/jkA7t6kSRjtNt/Pjjz/jm+x9weOuIuPY74pVv1IZUD+7fxWtilIe3N/DN41v46sGeGukmo2UkOPR4ZwHPJfi2UsT+7Bge07l/eXuV9wsqSLAzm1IBkYOFHO5tzOCb+9v48nid75Xw9b0tfC+j4x7s4Ient+jUEH8tFdRIpgOmvy7rCU2NqcDV4uQYpsYT1O1sc6sVTvJ0lHKwVJJ1lecQj4bY1gaY2AdGTCO4dbBPjP41Tm7v4IgYUDD1ailPmyOOYAHZbBpO4kcD3xEa5Xs+B3WhjComBh6j3hYcNMM8BWNHqKcFZ4yybwmGsbEfOQQLyYciwUK0eUGxl3wnwb5dKiSxTju9PJVUo0AWCsQCE0lsEMtvkrZmM9iREU2ySYlMYSbtqalb46S305z5/h7tqNDuDP+T9oizdvj+Hs9lmrqM2L0lQRgJnLxN52BReDhJu0c5YrllRHiEdlooG/KrtSsFFzpoExzUL3H5OEp8qD7Ykz9Z2ryVnHwcZx2yScwTLxXJD8GE6kOcYCbSWMCNAn2RPN+dlJGhIQ+myLuSTCVmPoLhXMRpwi87dY6M3E+Kg08dOBYgDmO5ZBR3hLpkjv6AmnXzj4/9BZys0M8g3aGvcWcpqz7+33lLR4vyP/92MICcZ3H8dnDACen+mrxPmVvL4/56kTSBh5tTpEk8Ij3YmMS9daEJFQDcmIhTP1voW9hYHuJcYpkC211mH3gd1BEjgm1M1DEiKwbWg7YsF2d75NUU+hn6T0vE3SJbEdZRcNCvsmVl3Zdk5tL2KmR3XBkxv78+i82lScwTi63T30im4v943kgdJzMcZKOM3PgY+WdmvkYl24LrkpQv+Qj+mP7LA/pk0tdWxbeaTuIu/Zvb5J9MARRZuLUkwTPygX3wwVZJjT6U4+PdeRW8lMCn+ESyKY2sX7lcTKBEH2x9IkG5o2/H9/dkbS/i1i3Ksky9lxFVkqYE5Q7ZV0XWBPM8vLNDH2kOS0sLitbU1NI13Lt3j/7QFvXQLH0lCcRRNpemME9cNDNdxMIc812cwyb9rSXqpNnZScyQJPAmo+2WZSo6n5nis3ML05hfmiE/Z0kzWGS/loDc0hLTXZpFifyfnpT1pbOYZz9Zpv5ZnIlhqhBEIu5CKOKBn7bJH4nCEwio4HqYfWSSvubiOH3OFGXaZcIM7fgsaYa4eYZYeNZpwoKbGIM07zZhymXApN9E7OLHCjHNLPHJDDHkktuMZWKyBeLkErHuDPHCrzRNnCzXZomhFjwmlBxGTAqeoJ8yyeuL/lGVj5xPCfHeJO+ViEPniBlmHCZM87zIaxOkadvpMxNMV87nWbYSn1Hv/jf6NU2pj7rG44SdmIplWc0HsThBHMD3xU+QmT97G1NYWhgnBpBZScSk9OOKxHY54sywh74AMWciQjtPXLe9msGd7TweHkzg+W3Z1EJ2bs3TV2Ff3J+k7Sjhyd1ZPLg1wf8F3N6hrtuQTaT89MVsxOojmMu5MZMlZix6VUBukrhuLGDEPP/f2aOcbY3TV5jAy+NpvDmZxRf35/Dlg3l89WgBX0tA7vGiCry9kUDZyQxe3yup4xcP+OyDEr54WMLrB1N482AGL04m8ereFP+X8ObhHL54NI8vHksATYJr/P9wnkemzTS/4FGuvbrHNJnW6/slPL07gWd3J1VgT4KDb+7N4cFujpTH6+M5Ra9Y31cnc3h+l/kd8/zeAl7dl/Ql+LeCr5+sqemsXwk92cCXMr1VBeZ2SRKQO8QPX8gOsXfx/RfH+PrlbXzz+g7++PUD/PTNI/wsQbnvT0fJqV1Y3wbkVFDu56/fBuS+w9/+fLrBw3/tvPq/jJL7z/8lKPd//HNQ7v8PAblfE/vnYNz/FpCTaalqVNzbUXJyXaap/uXPf1YBOdlx6l8Ccq9f4dWL52pk3MvnT/H88SM8ffgAX7x4pqapvnn+WAXkXj95QLqPp/du48WDO2ob9we3ZJ2MZRWIO1yTjQ6m1Yg4WfNhczaPtWkCkglZWypOSmE2S6NBIxYncI8TYIfdNB6kfIIO5+Q4DWpefQFbncxiSb7q5VJYyCYwT2Mn65zM07jOyZQfUkmmfqaiKCbCKNCI5mMyTcqnRlAkfHa13s7DfYKwJ3fVwrwnm3O4S2N5X4zYSl6Nfru7kMbt+RRuzcaotMPYmw5hf4rHSdJEGLsFOqd0mndJO+z0m+MBbIzR8ZKRDnE/FuiwLpJW03TiUrwW85DoYNHxFadrLmzHTMCKqQAdQu8oxpwjSNGxiUtgRZxM+dpvNcNn1rMeAbW4qYzmk/XuThcvPV3I9pgk6/7cXqHxpYG/SyN8b3tWBfFkh0fZ7VF2uZT1PrYWSDQKm1TwssOVbN2+TuMiuwEuzS9gYXYB84oWeU6aW8QiaWF2ntfkmUUanWUcEhCKfPzn3/6MH779Et988RLff/WanUrkQjZqeISvXtzDmyd3SLK7mUw9vauOryXYRpKjTE9VU1bfTmGVKaovZeeyx0ekQ9ItXjvEMwLlh3e3KFd7uLW5pKZdSBAuKqMkKCNRGp2UtC1BVMRjQ9BF3hGg+Xn0kpcqEMajOHBpgqUxGZmR9KvRR3EClSCNk3NUTwdFT8dET0Bs4LMmOl12NXR+NhshUNYTrAzBpNfCQgrQQE1Ria8TYNrNOhiGtTAOaTHKe66RYZbFgYCLjoxeA9OQhk7YEMtghosGxs77NpMOduMpOZiuHJ287mY5XGxzu3FI5TOq12FEP0SH6DTvU9LBKPlYCbRpxCSPUYPuNBBIwBlifdwWPe8ZEaYRnE7TES9E2a/oyNLghmlYEz46znTw9+lsL2RlSp8EfAiWaLQkoJb0jGA5FyJ4iSLlpeNMQ+5jfXyU0RSB6wpBzUYxgq1ikIA6QgdoDMcEgmNBGU0xTF6y7AaNqmuaAK8gX8LyAUxEbYixDI6RIRiHNayHPDPEPEexvTjOvhmA10x+sH4O4Y1hEOsE6s/vbrCMdFRY92HdINPWqqkvW3N5OE0a6DWDGGM/3+B/SU/PZ/RsDxPbRXjuIU/9NPBe8zC8o0MIsD2jTiPGWd6wdRjBUR2dfQ1irGOUht/H59x8xzQ0iGGmo9NpoR0cRJj6Y3MhjwCfGeb/XCKoFiDOs29b9cxTO0g5GMTCRBoP6ITlYm6WWYMhlk/q6iVI2F0qUpelELRTpviOyIeB5fUS6ITYXlOUyw2C0DTbJEYgYSEfjMODcLFNYwTVAb4X4LkE2qJs6zifSXil7dkXqE9GWQ8f2yvE9kxRxyR9FtaLOsVpZn+RoDOBt1FLWRjFPTqZq5MROjcmlbZDeOSwYHNxGrcJcItxN/k+SueDaUW9LHuB/SGMOPtRhLyQtQAXiknVX4ysu4FkpywGyfMkZUmCXDmWY5w0RqA3zrLmCHrSBFlJ1iEt8sb2iJi1iFNuYmyXMK8HSQFeT7MeJfJ2ImTHOOVyjP27QKegFA9jQkZv0HkMsf+EKGcBHn3kcZB9Jzqix5hjFFmnDSmLCXGWJ8JnoqS4BPBIUfb3OP+PsW4ZAsgkZSBuHkSegHI2SgDFfKeZ71TApoJyawRzm7kIlhIulCRQxv6zkfVjm7ZgI0cdn3Lymow0M2MmTJCbsmNNgmBplldGzDE9+RCzzP8rYz4sJJyYDrMfEvwWfCTvCIpsh1JwFPPsJ3MRK+3EqALFq0kn5kKjmPYbUeJxLjKKhbiNabEvjrmwliPYSzmYLwFgjE4SwaBcXyYt8vry2+DgCm3UjHwFJl8j0u/Im9OgpoG8G4SP/S1m0yAbMKAYNaPA/JMuPSKWIXjJWwtl3kyyUJ6FRnlupexmQjKVMYownVQX299jHGZ/GlbnXp4n6PjNjqUo2zH4RozqvRGSgWR6S3IuFLDLx5MQ7MPynI75aRRZtFo4DdJ/TfCw/dwss3xIkZEeY7GQGo0lo+USfvlIE6KeCtAeUB+6XcgmEpANGtQGHOk0JnN5tVtiJkHZdblgo1Nop1MqI9TcllGmTR1qNsFG3euVALPbiZDdBh8dyKgE7Jwu2mg68B4/dcoozBrahWGxHaMqCGfUDVNHmWExjfLcQB3Nc4Pcs9EWWDEyzHeMFjqiFpjNNrhcXtjtLuj1I9BqjCQz9Y6dzqqHjqwHWp0dGq0NuiEHdRFJjkM2aDSjvGfhNQv0wzYY9E7qGRdMBjeMBhfPnbRNdupMK8wmFyxmL3WJE8MaO3SDduodD3VQkOULUlf6ec+t3jUbvdSfTug0FgxpWVaTAx6XHz7WNxgIwsk20g+xXqzTKOvjsnhpI/2wjZCXZurCURfsFhccVjccNhmB44LXRYfRI1PjvAh6fQj5/IgFwxhPpen8jKm2kE1xYmw3WTMzKVPY0zFMFsZQyKaRG0tCNlIpZjIqgLc4MwXZQVt2lS4S/8m6lgcrJTrSJSxKwK40i2/efIs//emv+P7Hn7C6Qtx0976auvqMWPZgdw0nB8t0KLbx/dMjPNkjtlmaoLM+jiM664/p3J+sFrEzncThXAavj1bU6KUdnm/w2sECceJaAbt05J9T1395Z1UFSh7vzODbB9tq+rcE5GQJka1Sms59UW2csUzbKR8EVyaJe8dlunEcpZysZ5agrTLTftGmDw1huVRCOhZlW9Gu0I7ph3VqCqbMSHj1/AEOdhaI8SZYz5xaD3Z+KqvWiovFQ9BT/2lEH1N+5T0d+5WN19JhL7K0kxHag7GQBzJq3MHrFurMUZJR8Ab1opnXbMSfZtGpTsotjxbadBf1c5aO7KoE46hPlgvUh6R1/t+eSZNS2JxOYHMqhu3pOHamSDNJbE0RL0zEsCnTuN4ed2gDd6f5zmRC0Q7T2CVf9yQwQn4dzGfYHuPEFjySbpHft+hISyBG1lfMEfPJtFAZ9Zai3yDLIwTYR02sr9iiUdrtMb8LGd7L+alr48QHkxmsFch32u0cbViUttBDLCH2NEqehImhPNSLdtpbv4W2yWVluoJfvNSHfiTcdvZ3g8IUDqtJ8VZ4PEK95KJeCtCGj0eo42Vqtsgteb2UT1BuJnGHbaVGyKkg3OkH/zvzJDmS1Md/4qgj+c/6Kj9EcNVSRpGalUO/5A4x29GcDBBIqv8ye+fXZ06ElmVGD48rWTzYKGKN/kkp5cG430r9Sbw1PIRxYuUs7adMazcNDbMvC76kDBCXjtIGjBPjyVqfs0n6X/S3ZAdamSGiFZ3P+ttpdw2s8xDlcpr3trdXsL0xrxbK35aAMzHS9EQSy0vTmF8oYVg/TF2lUTI5SFl0UU/nMmOUN736L6Qn5osRU+wvsp9QBmT02l32PxkBuEWZWn/7gVj65jb/78mocMqYHE9kaSHSXQl0rhbwcHNa/b9Df+4O05ARdVszY5ih/Z2VUWLEwwfsx9K3Nyi/G/wvI8h2S0nsz6cpw0xXRs8t5LDB9zZkbU76TPeOj7C/u4mZiSw21pdxcv9EjZZboR+1tDBNXymPxQUJxmUxPZVTowHnyJ9lmXo/W8AcaZI+7MTE6T2Z1ioj32bnpzDLZ6Z5f1Y2bKC/NjdfxALTWlqUXdnHqf8iJOIeytPM1BgWyIulmRimCz4k4/Q32GZ2lxPeYAgu6lbLqIxoHkWePmcxNIIJ4owx4puccRAF2vIJ8nuCsl+k3Z8gFdnuedMgpr0G4hQbDufj9IOTWInSRx3hdVKJ2HKBGLFE3FQkfp9gOpOUKUVMY4bvz45qMTOiY3oa5IiFJa85O9+x6DAlaYxqeJ/p8dmZES3/6zFNvF0wEncwjbykQyw4SX0zyfJJHtPUTVPEEgVJj32zyGuSfoFlUHnw2gQx7QSvFVlGqccYaSntxmzGTT4QkxDDFFJuJIhp3E4t8sRgaeK8ALGQk2ULEycH6JsEPWbaJupH4qvNxTh96TE82MvjyeEEj+y/mxnsrbAPbmZx76CIx3em8fj2JB7y/t4adR3vTeWpdxLE5CE9CkkzfVYnbZYVM1k38sw/4dJS/3tof4qtqwMAAP/0SURBVPL0aVN4fFTA8zsTeHU8hTcywu1kBi/uTOLNvRK+fHgaTHt5UsKLu1MqIPfmfonPTvN8Gs/uFPD6/jReHk/yPulkCq94X4JqEpCT4JwE3E6DbxLMk+mxEsybVXk+Y94vmO8L5nv/IKsCchK0ey2j5O7Pq3o/uSUBSaZ7l3mybJLG8+MZPOK9Z3ckr3kVmHvzYBlfqKmup1NY3zySHWRlKus2vn25h29e7uPrF3v47tUhvnt9ukPtV6RvJSD31X388euH+OEr0teP8dN3L/CzBOR+kFFyX5wG5WTX1R+/Pp22+o8dV2WU3OnmDqdryf0FanOH/7Npq/8YIfevQbn/BwG5f33wnxOTxNX0UzUl9b+mq/7z6LhfSdaOU9NUf/kTfpEdMvnMf/CaWkPue9lZ9Ut8+eYVXjx7ghdPT+nZo4d4TAX07OF9NTru1eMH+OLZQ7Wj6stHx2pk3FPZyOH2Lht2QwXjZIebPSoXWXh1i8pqfSZLY57BcjGFBQKReRn2ngljhoomH6GBoAGUwImMjvHQ6MlwdFlgfZHGbWVinO9REWUTmMsQxPC6rONTSkfeUhQzqSgmExE19VOma2WCbozJdCca5aTHjgSNSoxpbpYKFLJNyIKrMh1BhnyfUJGLUbs9m8AJjd6deSrn6RC2i15s5T0kmTbkx5Y4YdkANjNU7Ozwa2k6ROzoazJ1SQXdnFiI0hEiLcd5jccFOnZzQStKfnGqzJik81Wgk5p10HG0DtM5pTM6OowgDaKPjoyHCshNR8ZBheMUBTUWxd2tBbUQ7P29pbeLwcpipIs0ODNqPYTDt4u9392SDS1ON7L4x8K60293FuW1VVkUe2lWrUG2NFeiwZhBaXoW05OzmJosUdnP0qDMqaNcn+G1Es/nZuZoeJbw4OQYf/vlZ/z9zz/j2y9eEvQ+5/EFZK24109lFBzp6V3KxyFeP76FN08O+f8Ir3l8JbuTPbrFI68/u4MvX8qOqrJ+3Amvy6i4Q0XPHuzj6f09viPTVg/w8PYm7h9t8rgD2Ra+kAwjRKDoMg/BRQDllUACyfc2SOXh0UVAJcE1GWnmoAGRQFnQZqAzZUJORooFbXTgeI+K3zw08I+AwiiVu8eso8yMksezKMTddLb6CIz7oB3owTDJSaM2MxbEFvlu1PVA098DLckw2AsL05IRSm7bMHT9XRjq78aIth92GhcJvgVZbhlNZacBsgz1w6ztVTSq64N1eECRmefGwR7oB3oxNNCHIU2/ylvL/9pBloP52FgfCVrp+rpYpm6mraMDaoGTRs7MdCVA5B6hMSMAmR0P0pEd5DMD5IkEFIeR8Y+o6Y75MEEojaSDvJRAmtdmpPM5jLkxym7OR5DK92hArWaCdPZJCQylAzZMyBQ4Ov9TMTPBqoXAdZR5a+hsDtKJ66MT0KsCWj62y5jXjKVxL/KBEQSsWvK6mzzrgmawCyZdL4LMb3kyjCyNlWO4l856D0Y0JN5fnkzi6eEK20RDXvSgr6cLet6X6e67iwXyqhv9XV1q7bjN+TzT7sFAbzcG+3qg4/PSnjbyw6EfIBjtY38iD/R9iLPtJ8QgjwzAzTydvOcnkPCRf05pB76jJW/7mVZvbw+6mYcE5PZWp+iw61SemZhPbXSQCdAhZn0GWDZ5ZzITwq31CcR9dKzZ/r18dpBHO/k4T+A3nwuS54NsN17vPSUJJPqoC6ZljY5CGAk724IAaohtq+VzFspcgGX2WDSwUT4slMcRyoOJcqcXGWD+hiHKhsga28hl0bIvDNFZGT0NuLnoTLG+owaRpS54CJIOCFbnszL6RwMf/48QlNlYjpWZHHVLif3EpoLPIheRgB07izlMjfkhIyX9dGCm87IJRpR9SwcN6z7Y3aXk1k3ZCxMQRY19SJj7qd8GkbJpSUPIOEy8NoSIBH/4XoQAKmgcgJ9t4mUbeAmq3CQ7+5Wf8pojD7OUn6TDiKiM7HNJUM6HrJsOFfu3h/3NpWP7Ml8beezRDSBA8Bam/vQPaeAhP3yUAS/bVJ710YkIGIYU+alfQ+yXUZYnzLzCpn6kKIs55pf1jCDJfhKjLogTsKWpqyWwmLYPIc62i7Md5P8Udft0xI6cx4iMk885WfeRHjp7/UiT52m2WZR9Lsp0Ejb5r0eGwC/DNpH7KacBCaYdpGz4DX2IsM3j5FWcbZJyENiyX83GnZgIWhAZ6UPI1IvwaD/f0dLZNJCM7F/CGw3Cln6ME1DnCb7TTvLYMoCQeYD3mJ7DoBxQCV4GZcSleQQuOmc2OkN2rQajIksiR2xHA4+/kok8dZGXMsJS3z+AgS72L9IgSdvTB01XLyJuLzLRGPv/CIZ6enmf/YYkRy1pVKvFFB2wmew4nzHxXV7v7WU/HoSOR3lusLtXpWnWSXDMAl3PANMaoB6gszioxRCfG2KfNlAfGkW3UA9a2L5uOsJRj0sF4NKhgFpTTqZ6ynpyQhKQG4tFqR+iiPhk/acAwfgYKcP+7Gc/sMPncMBtlRHMdh5HYTPqqfMMzKePurkfLpOejjrtiYH9ykBnXDcEc28/jL190HeTDyy/aYB9x2CESTvEvsDy6fSwGMysp4b166dtMMBqsPOaHdYRFyKhNGLRcfgDCUQiGfi8MTr3dnR1DZMMGOh3YHjID53Wj74+F/97YDLFMDqagmkkTmc4iN5+J7p6bOjqtlJHOej0+qDT+TEw4EY/72k1br7v4rmV+msEvd1mDPTZSA7qZy/02gCGBgO0UwHaLz91nQM9XRb0ddt43027Q9K5macfQX8KqWSeDqWM2srQmbbTOXdjRO+iDRplHU20kTZYzH5Y+byQ3SqOoYfnbhXUs47SYXT54XcH6fzIRitJOj4ZHhNIx2R9v7RaK03WUfN7nDx3qx2oC9kxNaVTpnLKaLtYwA+ZajxBeZqQtf/ezobYoWO7UsyjlMtha3UT33z9A/70y9/w409/ouO7iKOD2/juq2/wx2++wL1D2Sxshg7JCp4erECmQ+7PyeZbY2q00WPSwUwC69TVD2UU0sak+gglI8fXimG1GPnWZATHawV8dbKOR5tF3JqN46vjVbw4mMdX9zbxaHcOaxMxbIvzP5ejrpVR4gHa4xAW8zGsTaawPs1+kYmoqcAa2pph7QB1tB4rc7OUQ8qamTonHsIo++DG0qJao1c269pcKRLfZTA/ISMH45gips5n4/D5HZSLHraPFi47sYbbBqvFpDCDLCshSxcEHWaSjN40UC75LGXcQJK8tYP9tFW0ncQcw9SrTj4jeELsmon2JUnbvzFFx1OWtJBAG48SLFkthLAmU+Nk9G8+pD4AbNKOnZJ8vItiU33Ei2CH7+zNxLFfSpwSzw9mk7gly8DMSzAmxbZI8loCu9PyfAhbE0GsF3xYywdU0E5wu4x4SjhHEKXPEKe8CN7oIw+11GFO6nc3sbRMq1+WdabGIpiRkd3yoZb63kF7KsfAqB5TidPNTIJWE/z0PeSjkp3YykKbYRnup0OvR8xrV4G/CH0UL/GlkTzRUGcOkvp72G7km5O2M2A3IuGXZSIsCDvNGA851VTJxWxEjVZbzcmoaT92yKudYgh7E6TJIPamwqquUudb5MnBTEwF3cQnub+SVXRvZfw04LaYxhFlTeiOmr0Tw50F+i1LErCTAHIMh7NRNaNHgnv7s2nyifZdsGh/LzIeB+J2C6zU+33UXf3d3erD7gjrNEQc4SN+KMq0cp8Dsjal7IquF1+EvCuMx1Wg3OW2o49yEqKftbU+j02Zhi0fGxdyWCqlUZpIYGoirTY28Hrd0NAGjFBX66ize9k+uUwaZsq54Kpu4ga5FvVY1Rp8BzNjan2xtUJQBWZvL+WwM53ASi6gZOxgNkX5SVCuRC4iuDXHei9lcXtxXMmPjDQ8Yb+UvinTVw9JB/NZzI/5MBV1YD4tGCuqAn9b7J8yin2VJPltsj1WC/TvREbnxpQ+2Cpl1GYZdw9kM7VdTObT9I8KuHP3Nm4d3lLrv81M5bEwW8D8bA4T9FML+RQmCmlMFZLESfRV8xHMTsmIX17n/cniOGbpj83M5BXNz0+gVMpDdvucmqBOoJ88J5tqFWWDFxnl7UM64kIy4sYk05ybSZHPScxTblIxG7zuETjYD2zUkS7aY+OQEbZh4g0Z8OHSYdxB3DLUjQzx9hgxpVCKbS2U1hDLDndjyj1M3sfJVy9ybi32J/x4uka/229AVtuFCb4/S79lhpgpr+nFOPF1mnohq+lGjmkUSJPDPZjQ856kScoRn08Ye1EY6kJRz/vGLkyPdGFmtAeFYb6j70Z2qIflYjoGlovPZ4kDcyxnnrqpQBnLE38X2c/ylN/8IIkYP0sMm+H/U+K79BUKLGOONM60ksxvXvyTpAQmNcgmyLes2A6Z+aIhJrBhPOEkrtbARJ/AQeztIE71E5/5SPGAgf4EZW01Riw8hkf7OdzbGcfRRhq7S7J8Sxone3kVjHt8VORRAnKU0Tn6VOP0jwouTGVFXxCzOXvpEw4g4dOgSH8r7x/G+qQT9w9ylKsoHh8W8PyogFd3JxQ92svgeDOJvUXq0Rkv/ZwwbVUaW3N+LBZstHN+3N8dw+aMC2tTTmxMu2lH3DhaT2CpQJw+H8ADlnd9xoP95Qju7Y3j4UEez1jWJ4dFvLxbpN1jH9mKs24Si3FgdcqH1WkPbZMD93bzxPpRLBedOGKdjrdS9MHypBye3yng6e0ieeMnnmNey1Gsz1KXkSdPbs/i7k4Ba6UY7t+awsuHq3h6vIjb27ImdZ7++5zarfbVw03cO5jDw6PF011r7228HSl3rPz+pw8O8MVLWV/uEb798gm+ePUI33z5DN99/QLffvUCP37/BX784Sv8RYJyf/kRfyX97a8/81wGmPH4119If8bf/ibBOdkrQYJzp0E52eBB0X9KcO7/2Si5/9f/9tB/T0iNkJPRcf9LQE6Njvvr24Acj3/72195/+9qdNyffvpJLXQrBT4NyH3Din+hAnLPnz7GUxkZJ8G4B/fx8PiO2vnp9dOHin7dxOH5/dt4cnyAB0c7eHxnlwKwpgJyO4uT2KaS2izJLl1vR8W9DcTNZsKYTgcxEffSGHrVVyiZquSR4AkNqRhFBynhdaqFjmVU3LIsSjseoyHmu4mgWhdhJhnEZMyvhpTL8PJC2K/WF5I1h5IyHYfOY5xARIx2xD6CAI1w2mfD3sKkWhT79jKPi1kasjHcFiM3E8aJfB2gQdsr+rCVc2I9Y8daWkiCbx4VfFtlZ16O27AUs2IpasVC2Ir5kIXHUSxGeI1O2iId2nk66yXviBoKXHQMo0DKkTJWHVJmDeJ0SCN0kgNUQh4qIRcdSgfJqiEYoJHXd7fDQWCwSOdX1keRRU3vbMhOTCW13skd1uGIRnCPRmlvIUMFMoXFKSp7WT+vINuQpzFLkvVYZGrHEpX+qnzNmZmkgZjC9MQUioVJGpAp5HNTPE6r80J+EkVSIV9Ux+mJGTVtVYK0/0mB/+WP3+Lb18/x3RuhZ3jz7D5ePrqjAmtqlNujA3bIfR5P6cXDPcrJKUlQ7vXT2/jy+el0Vlkn7vnDI8jUVKGnsnDy8Sae3NvCs/s7eHKyjfsyMvDWOk4ONtT262MhN5wmLSzkmXzRdBq1akSVTT8IC2mUAGKEDvgIeWkmUJPrEpDx0fFNsC0idFCdpkE6Xd10Cjsx2HNKw/2dsNJAyDO3VyeRZNsN9bYRuLSjp7MdfR0tGKWhKcmISBr0gZ4WdHW2oaejFYOdrTDw/ZjPChvT7mlropPZRqeyV02DlQ0F4j47PKPDdCbF2SMQojEbGeyEsb9DkZ556bpaoOloRj/z6u04zbub6Xe3t6KLxy7mIyPQzNo+9LQ38ZlmjGh7FXA00DBputtY5k6YeT4Z96AQc9CBbWXd2qAf6CQfetknhghQXIg5yCttOwys0xCft+j74aHTP0ODNZeks2pk2TTtdM4IOlkPA8tq03XCQ0PqH+lG2NrLPtVLGe2GleBV29tBx6+Vjl2rCiYZmV/UriMIciLtHoJT36PK19Xegu7OFoLnNvb3AfKTTqpdQye3HTryU0u+aTubUMoEaZymMTLA+pOfbS1N6Od7sh6NjDjQdTejvalJTaHcnM9hgO90trWgk7zqIe+EDwamaeprxwjJ3E/qbUWSALUYtsPP8jgG22EdaMdoXxtGeX9UtQPbW/JrbUZbWytamIcEom7RERjV9ag8o14rjeoyos5h9PPZTj7b3dZMp8WKlakoge0getub0dosZWqm09OJPNtikrrDSuDS39lMPjTzvSbyvxt2lmUyaqND40eIvLUNdbDd+QzbXDfQwXcIWh1a6jcjMl49nQsdgbWWpEPYpsPoUC96KaMSoLURFPkIPCIEYkHLANuI7ToyoGSlS+SFOmV1OoXppANOpmtlu2vZVhJgni/G8WBvDmM+E7zsYwZND0GKETsLdIAJbGT0pZOgXTb1mMmEVL/rYXsKT/p5HGU6bgIjL2UuoGtDSE8ZMPeRNEjZDIjLiEU6gG4JbhNYOSh3NtbP2EUeUW6GKR8a8sXItvUZeuGmbFnYPobuDrZfD9xDOqavgaW3i++0YoRtbKSeHGLeZjpkVjodIx0dGGphepQDp24QDjqbI918rrODR/Y7kqGDabJtTexPFrZ3gODMT0fNyX5pYx3MLIeBvBpi2w6zn5l7WmHXdCo50Xe8vcb3rHzW1N3CsjTxvIXlacIQ7+spp0bpi2x7HdtYx6OeebnYTxJuM7zURSb292H2Fy3rK3UW0jJPDdPWUT5GKIsBOsVxyt4I8xlgWfqZloZyPtTbAh31j4bPybWRwQ7aSwsC1iHajRb0S18h9QlRBvuaWliuHtg0Brhl+mOvBj1N7CfNbegmdTV3oKOpHZ1NnTx2sj2pd1rJY+0wrEYz+1Mf2ni9talDUWdLt6JhpmccGqE896O9uZ3EtNo6KWvd7A9Mj+1gGzHCa7eqUaTDdPbVWoN+P8zDQ+p+D5/rbmUfb6F+a25l3uxLPNd292CQbdlJ2eogdZG6ST1vqb+ZctLTTxm3E/y6aA+01On9arSRzyYj0iQ4PQqZYm6QwKNeALcTsWCIFITafTcaQcQnU1j8CLgcfH5ErQXqpnOuJ+AfZP8z9FGudHyfdlnf1Yl+5j3IvHXtbRhsOyUtr2s6O8lLaY8O6vBu9DZ3spztvN+LoS4tn9FBPzjCfMdRyMpug1OIRQrwuVPUv3a0NevIPz37sZWOspM2x02+e6EbjMHtnEHANw+btQiNJoK2dgdaWq1obrGgmcd2PtvR6UF3jx9aXRQGYxLD+ii6uu1oYpotrUY6v3Ske+kgDwRpuwLUL17094RJIebjZt5Wtp2T+iYMbX8QfT0uDA8FEAzkkUrNIDNWgssZh1Zjh9koI+sCGOy1891RaPppZ/RBGIZ9MOj9GDH66ci7SE7oh+z874LTFoTbHkLQk0TEn0bIm6ATFEUyNKYCdDJdN+Jnfh4P28Gi2kZGNYa8XrUu2Om6XTbKjg+y5l8sEOC7AeRidKRlTbAZYqTDOzg6PMajh8/x1z//B758/TXG0llsbmzjh+++JRa5Q0eliCf783h2sEhnPYetaTrek0k1TfDZzjQOiQU3sl4cTMfwbHsGW3T+ZXTrQtKJber2LZI47y9uzeLl4Swd+wCe7kziNf9/eXcFz/bnsDjuJ95luSbiCi/MpOnEkMQmz44FsTAewlI2TGwbpQ7VoI92r502xDY6ghTrLaM1Zd0uCThGA258Tbz1+tk9Xpsmjkthlk5+MR1QejhHPJ1OBjBMvd5F2+m0GNV0U9lYKULcoScWsuo1kFHiHiFiELEXOuovCcJoFAbqop1qpf3uoP0m1umhzdTRLlCHiV3T0bbHPaMqACejgtezpFwQqzxfprO7mvVjNSPT+2UUsJvP+LAjs0qmo9glv7YnI9jhUWh7KsL/YfI1qJ77lZYzbiwRK8jIXqEFYpC5OLE1sfZcQtbmdCEnSxi4RmkbNLR71CvE9KOsXy/7aQdt/yD1uo32xUZbVkrSiSVlnCNwEXMZWYch4jwT7YGZdiFgG0XYaUXQYVEzE2RGhfqoOCgfQ3uol5rRyzRH+N83oqc9HYWfNkxPGzvYQz4xr07RW+SblvZFPu4KDbAt+6nD9czPM6Kh3TZggVhmeZy8ynixXQicLjeQ9WB9XNb1dGIlczraWaYLbhVkaQMfn/NjtxjE3mSIshjBrZkoDktCERzRR7k9F1PHO/Mx+i8xHNJ/OZwJ4fZMEHd4lMEFW5TBoLEfQ7Q9w2zb8Cixr64PepZfMIuQkTZ+iPZNQ7s1QgwbkaUF6DfJdOCo30kdMKhGfslyHPl0BD76V4O03TriZ9mBfYO+3mopo3aXXJyMYa4ou+xTPpbmMFUsYGBgAEZZpoD+mVbTp9beM9KOt1JXtjL/dtqvdNCp1mOU9VC3KRdr5MMq++AaZUsFcEmLKZENp5KrTQmc5QOUG/KIMnYawKV8kWRE5SFpfzaJ/VJSBXk3JyKYJr6aFF8tTb6z/6yxPdbYHiLLCykXFujjLWfd2CwGmA5llGlJAH4xT1mdz+PO7hrGU1HEwsx3bRk7O9uYZP1W6FPJxlezU2OYLKRQzMpaZUHkiPXSISNKOTe2FjOYygZRyIXpcyUxzWenJ1MoUfcszcnGhjG1pnWGPnGOMptn3w649AjTB4nRjwy7jQh7RjCRZT2oU4rky0RGZpLJcg2Ud+I9w4gOQ7R5Ghl1SKwUtGiJdXVIy0dX4pIY8UmExzF9F+aDZhRs/YgPNaNo68VCxMj+S781TmzCZ1LGDizJ6DpzD1LdTSgOtKHY14occUea2CxOvBYhDgkT9yT7mzGubUHB2IaCuQ3jplbENMTMfbyna8GsU4MpWzdKrh48W6EvO+HBHn3r5dAw0kNNWAzqsJ93YHy0E3FdM1KDLUgx/QzxXYZ+UJbHceY53tuMsR7eZ74p4p5TouywDBlez/B+sofYnOWZDuiRDQ4jRH97YjyGZESm39vU7I5kcARjUZnF1AEX8ZIMoLAbu8lHGYDQQ6yvwcoM+9+8n352DPe2U7i9FsXeImVzPoQ7W2N4cKuAR4d5HG1EcZf3t5dCmJt0I50yIxwaQnHMhmzUSH1LXvj6kY8OU/6Yr7Mby4URHO8kVUDuCdN5cbtIypHyKlC2kDVjbpyUtaAY1xN36zGVos8SH2I6Gtov4hZ/N+2ICQs5C2LOdmyWvLQvRqR8Pbi7leL9XkwmDXiwP477e2M4Wo8S16fx9HAM93eizId6Y532Nazls4P0Wbzwk//Lkx6eexB2MM1ZN26thvD4IE1K8v0E65yhjyDL4uhYflm2gDo5asDmnPChSFtsweJUEPdvya7pGRxuFbA+l8DCZFDtKvvo9gJ9+DSO92fx/L5sBFPCvaNlvHl2yOM6Hp7sqIDcS1lPXpa6evkQX72WwJzsjv4Uf/zujQrI/flP373d4OE0IPfXv/yMX37+EX/+5See/0KSKax/xd8l3iUbmP7nf+A/Sf84qoDc/4WgnLr2X7//NmX19KH/nsjplNXTgJwE42QEnIyE++eAnBx/PVf3ePz5px9VUE4KLWvK/fG7byDrgn31+iVePH2MRw/u4dH9Ezy6d4L7d2/j5OgAT+7dJfMe4dn9O6TbeHR3H0+PD3Cyv6G2ij7ZW8OdzUUKbhHrU+MqGCc7cS1R4czLiDgq6kkqnmJMFuh2qbWCxv2yQLcZLoIGK5X/KA2maaAXToMOGb+HhjVCg0Zgkwpjku9NRkk8TqhFoV0o0CGXtR5kiHqKRiRJgx1nejG7rHdjUBSUKWt0Hj2GARXIO1gsqumeRwsZ9XVTAnJ3aOyO52jspoPYzVOJZh1YS1uwHB/FStyOFSrY1TiNpywwKVOHqLDmZU54wPT2aFDHBXb4Bb8JJa8Bk3SiC1YNchYNslSamVEqSTp+0eE+hIeoNHVUBHT03HRMHTRyVipScSwNNPB6AiMtnTDfyBB5yXIuT+JwdQr7alFcll8Wvp0fx85MAjtzabW+x3Q2ebpIMo+ym8xULql2HZ2Uqb4zeRrQSUwXcyQJtk0gm8kjo6jA8yLGSZmxAo95jI/lkB0vYGpiWu2++s2Xb/D3P/+kNnD45tVT/PDlc3zLzvLls/t49fgOXj48ZCfbxwsJvD3YxQvSSxWM28Gzezt4Snrx8JaawvqlWkvuWL334tERnvPdJ/f28fhkF4+Ot/HkZEsF4x4fb+Hhnc3TgNz+Gjv1qlp7JeohiDL000k6DWyNSoBL26OCbAaCKRmdJAEZGb1kJF/NdPq9xj5E7UMqWCGBMB2dYQmaCODs4XGwi+CLhifmHMLufIbOsBa9rXXoaGlEh4CXpjoCljYCbPlCECKYqSWoaKAjVU9HrA7DdJBTQTsdwX508v9gd7sKQEngSUvw29feSEezTlFvaz3BXgMGeU3LfIfEeRfnXBzstkZ0tdSjrbFOpd3KY2sDqYnX+K4EG/UETq0NNSofI2VHRsdJ+m0NtehpbVSOfl6+qnmMGGhnfu0N6r6eRlWCNFNRgktjJ/Osw0BXIx2CRvKtHXZtGyaDJsxEzLAPNrNsjQS7dID5roaGz9zfqshHXqbcdHiHO+EcPg2+9fKZTuEX66ZhnSVgFqKRm0s7ELUNKN72tDagRerCevWw/tahbuoCK9zGLhWY6COv+1j+vuZaXnerQPNge42qa0O91LcW23MF7Czk0NNcg8aaGiSCLgKmLDoba9DMtIXaGusVKNZ0NNJxboCehlvf2QBDZ70akRSlDDgJUEZ7GmDsrMNQWy2G2+vVc4MsYxvza2R+DQ31qGMefseICgIKcG3gf/foEI1xCT7zANr5XAv53koKOPQoEeQ59N1ob6xFQ10NmnhfQ16MBczIhQgE2N/bWY9WylNjbQ3lpAWWoXYUyPM1gje/oR2G3ka2ey1aWA8JpA33NCJk6UMxJKOgNCgGBjFJQDPDdsxS1wwz/W7ybkACU5T1MT/1EwGgjW04SoCiZd3byJ/WplrlgE3ROSyELbAMUu5Ypy7ySNPXhinq6Ae7sypo69D389k2OsfsD4tZAgKXqrfVNKgAd2k8DJdRg24CaqmH9I9hCUwRtNm7G+Dqa1SBOf9wlwrS+egw+mQad0839C3N0LBuQ5R1E/uGhm3eST61kl+tTKuH5TSwPw11NKCH5W7jtfa6egy0tEFD6m3gdbaNhs7PYHsbung+QOdI096OnvoGdNbWorexSU13HBkcoDy1oKuO/aq2Cd11LbzfiPaaWnSwLYc62ghGZJpkHzrralVe8n5nXR3aeWzn/wH2/xHel1Fk3Y3kJd9t47ttvC/nUuZeyrT063bKXwvvtdZQzmvYf3ls5n8pv6FfRqtYISNqW5lXE99t4P2GmkbUkxpYLvnfqK6TD+0dMGqH0N3eyXsNlEXKY2095bIBjQ3yvFyrRX9nlwosOUZM1EWtTLeeeTYyHSG2T00r2uq6KR966HpG0NMyiObaTjSRGhX1oLl+EG1Nwyoo1FQ3yHS7KX99aG/pRz2faajtoiz3UNb7+CyfbzilhrpOlqmdz3ajt0eLYZ0Z+qFRDPQwD7ZFE/nY1sQ2IQ9HDcNqPbHpfBb2EYPiU2d9HduG/Oa5tIcce/i/n23ax3sDIieUbX1rC/R0fg1sY2N7F8+pv1o6MdorwTKNkoF2eY/yoO3upq5ppY6hjpfgK+/bzSPkpRayjls8SOcoM0YHKI6gm2DdS9mWBcZHTXSAPGr3UfmY00557KGOt9DJl4CwtoV6hPbCpelHiE56wDQMC23NCJ1dCfyO9vZAJ7LNthmspy6pa0J/TQN62Q7dNeyj5JOhxwj3iGwIEacTEKMdC1Dn6SknA9Rhw+hrs5DstA9ulj2A4YEk3PYS/O4FWM1F8jiI+noL6urNqGuwoKHZrqix2YVBbQoW+xQcrhmM2groHQjw+ghqaodQ32CgA2xFT7cPPV0B9PdGYRjOYrA/Tr3goPyNoIXp9nf5KW9utrtNjc5z2NNwuzMwGQPMexTdXWbotF5oBli+Lhs628x8fhTaAQ+dQTcMMg3WGOYzbqYtzvsohrUSxJO18QJws84eWwxOSxhea4ROZ4LOZ5iOUAhRP48eH3WOVbXReDyJZDgCH9vILxtFBGS9Hxdkd10/HfuIjIKkgzw7nsXR5i6+eP01Hj56gfv3HuPnP/5CYP8SHjcxZ3EK337xSi2hIlPZXh0uqQX314sJrBfidOZTeLQxARlptDvpx2raiifrdMLpPCwS9y1S983HbNifIY5NOnFnKYM3R7PYnvRhS0aTbE/g1X4JL+hoLKZlLUWfWmt1Ku5RI5+nEsSqUSf/ezEdd2NpnE7/ZAybdK59Zi1tcBvqKLvpeFSNBJRd8B/cPlBTJNcWZvDz929wfGsNa7Rzs8UoikxTlkUYJw5Ok4JeOzqoSzW0wyHiX9kgKUucm4oFyPMhYiH5qDMItwSwdD0YoT4e6mtXHyEHOtlPaDekj7azn3UKJqLNkQ9s8nFMPob183/QOqyWVNjKBbBBGyfBkNWcT9HmBDHzZOSUZImX6bA6btMRW8/zmXGvmkY2n3CgRHs/G7f+I9i2mJBAgB0LJJn+v8BnllKyTif5xP/LYxKoimA5G0E24FRrjbr0OnhGdKxTH7R9HdRZYrNr1Qc9E7FUnn7B5kxGjUCWjylBq1F96Neyf7Y3N1OXUd9Qn2h6OjBIrNJPp1+CkC3U4WLvW6jje8W2dJI/1FvD5JFDRn87R2EhHzuo49upb1pEtzUKXmuBjrhdT+zZR14K7muj7hgkrpKPvCXa2x2ZzlsMqkDbjgR9CqdrgG6QNsmjzaIfm7y3mef/t9fk3nrWjfVxWQ9Ulk9wqvMNuZZ1Ypfv3KK/cjQTof8Sw/EsfZiZEI4mvTgUOSYfvWxrDfGksadT+UBmyogEWltZxxZiS618UOptxQj5ZKddEt76ZZkL+mVi/wNeK9aXptW6yVPjEQTcFhW47KKs5OiTbS1NYnVG1gRPYonyUcqG1RrN0/Q51hYXYNQPY2CwB/F4GKl4BAadBrqBfuKretoVYhxirQKfv7NUwJ6sSTzGts96sJalzLD9F1N27EyEFC3K2mZRiwqkiXxI4HxVeCEBzEnK20SYfAxhj/10h7K4kSefpyiT0zHMsd/m6JNNRSxYoCwukjeSvqS1wONU2IzlDOWm6FM4bGMigFW2xwLvL+WY9gJ9pkyS9XeodS2XFmYxloxhd2MJpeIYZDf7yWwMM4UksjHmFbMgHzNhgb7kOn3LSdYrFbWhWGD/lYB6LogJ6gHZ+GwsIFOkrUiTom7aJ78ZPvoqbvqNXpuO/XYQCZkxQD3kcQzBZR9AxNWP8YAWCfcA+3gXDCMD6KH89crMC/oU8nE9bud7xI2e7hpE+xsQ6qlFxtSJ7awLe0UvZgIa5J1dKLi7MRMcRCmoRaC/jn5qF9Imtj3fC7XVIEkMnmqpwVgrj521SPbUI2voQGq4HWPEq3OeQSxHhih/PrzYSeFwxoss0827u3B3Loina0k8WAzj7y838Gx7DF/cKuLNbpb+ci+ebcbwbCuOzXEzFkNDSGmaEGE+CfoSqRbqxLY6jDHPsW7m21GDOO8l6XvFiP+FkvyfZhlTHXWItRODs6xF9yBxsfh5zcRa1GP0PXrpC7gtwyoY57N3wmFug9PcSz+Fvg/9AJexGxYd6+zox3yRMjjtpM8dxL3tOI5Ww9iYcWN50kXcn1RTTR8d5nB/P02/NIOd5TBmJ52IBHUYMbZSb3ewD4wgSZxeSAxjNjOCqLkFIWM9ZcqEJ7dzONyI49F+Hs8OC3h6K4PnR1ncWY/S/2xTo95urVJms1bahxYVkJMRb/vM5y7fS3s7qVP0ON5KIuPvpa7z8PkI0r5u3N/LYCIxRLyuxROm+fjWGH0XD9MOMq8UifnuRfHkQGYdjiDh6cbmbBhRZw8WC5T/WT+irjbsrwRwbzeGB3z28UGc71PXrPixPku7E9Hg7s44Hh1NYTZrx2RqFA9uTWF5yo+1EvvKYoL6IqR2o31+fxUb80n67SEVkDtYz+HB0TzePNnF05N1HO6U8PLxPh7R339yfw/ffvkIj+/fou0+4fkz/Pjda3z56rEKzP3y0zf488/fngbk3o6Sk11X/yYBuT/9eDpK7m9/xl//+mf8x3/8TY2Qk4CcBOFk4NlpMO6fp67+Gkc7Pf81xvav9F+//3sBOWZ2OjqOBZFg3N9Og3D/HJSTyKEE4/6D92VU3E8//lGNlpNCyxpypwG5F3j57AkenNzF/eM7Khh3784hbh/sqa3YXzy8h2f37uDJ8SEe3t5V0wlP9t/uqrqzqtaOk2llS4UEVgh4lnJRzI+F1BerKQnEhV00rHZ2GCsy3lGkXLJYtAFOOoBGAoRh+ZIlox5IXoLefIjKPREkmPFjIuKmIymBPDtyAZsiWbQ07ZZ0RmmARxCzGREeHUZIhqWbtPAbtWo6lFPXCyud1cCIBqtFdjKZ5rmcUyBLvjzdplDeLoVwQIAlCms9bcNS1IT5oB6LkREs0/ldptO8FDJhMSALVg5jzq1FyTmIWZcGJSH+n/VoMePWYMLej4K1D7nRXowZqeDopKf1NEy6LoSpJAL97fDTCfbQEDppFG2kUSpSAwGRjiBII6McmurRT8c8Qv6sTY2Rr3lsyc5VBBsHs6RSioaIxmeOnYt1koX0ZcdR+ZIlVFBHGoN8CgulAmYmcsiPjyOfzSOTziKdzCCZGEMyKTTO/zmkklkk4nI9w2dymJmcxu3DA/z4/Vf4+Ycv1XpxspPqd2+e4FuJXD+7h9ePbuP5vT08Y6d6LnRvGy/uy1HWgFsnbeAprz1/sI9XT2Sk5elacrKJw/MHh+y4h5SpAzy6u8NOu42nxzt8Z5ugdJO0gftHG7i7t4zj/RW1mP7MeBhBm14F5CT4NEweSmBBgmxijAY6WuiYNdMBPR1tou+iwtV1qGlcMqJrqLuZjlYdOproPBMQNNdXo7OpGkNU/DGHBnMZP5V5O53Wm3RmK+i4VqG5upzpNGKGBjTpH6XTexN1VZV0ZKoIzCqgaa9DOmjHiI6ObH0VHdEq1FffRE1lGarLy1BTUYZangvVkeqrbqKhqhyNTLepuoJOfRVBXg2dMYLiFjrptZWo4/VaPlNDauB5I9MTQKhl36iplLKV08lvg904wDwrVT7yXA8NWYJ9y0sj3V53k+WrJGCtIj9q4KIRzfqGYdcID6rRQWprrGS+tTD31iPnoZH261nXGnQ3VaGNvJFgTkcTAaYEt8jLgKlPTZuzDDTB0Ccj+ghOmX5DLetSy/zJdwkE+kd6MJ+ywUfjLfxpJZ9UvVnudvLIRPkfD5jYjk3oqicPyOs21rujrhxj1A/LBC9dDeQXeVfF+jaw/jL1fYHOTlMV+XqzTE3XXSMYbOD/miryq5K8Ir+ElxK062P9dBJsY7lNbD9rXwvcmg7YehrZ3+ro3FdB11wJDZ8dFH4w73q2TxV5WcW0KsvK1FTVzVKa/KhGFf8bNZ1qYwkrwW49yyZtW8f8HaZ+TMQcMJInv6Yh97oJZiJ2LcY8w9D3NKl6SLtWsfztDdVswxbkgiasjDlgJXDqbqTs8H4t6yOy2cO20QoYEYBl60HSTl1CXZNwDcNt7CX4L+NzFWhn+QZZV7kuC9taCJwM3Q2UB5FxyjF53tvRgJTXhHG2n5486JB2oyx3tTWoqRG31yYQtFAXD7SrQO6ovo9gNIdsxA6HoY/OXDdkg4/pTJD/B9BFHVXLerQxDS3zMXc2wEyApIgAydLdhCHhbX0N+mvr0FVVg/YKylVFBbrp2Oi6OtFHh6aB16rKWOfySvYtyl4rZYJ9VIKxdXy2uox9sKaFctOGxgr2j0qm09RM+Wwir2spWy1qpFdDVR2fpZxV1PB/J9obO3jeiLqbjcyjhf24nbLThpqbdbzeAF2fFrIgvaa7j/lXKGqsbmS6bWynJspYDduinmVqVMea8jrU8r36yiY+y7xu1rLf1fDI/sq6VZVXo6KMcnKTDkc186k4fa6mop58bqJD2EadUYebrE/5zQaUl7XzvAMVFd2oqelEZUUz/9eijGlUMN0alqW6qhnV1R2kblRVd6G6thM1dd2orunhMy2U+xb0dQ2wj3azTuRBRS/50M88mW5ZKypudlCWBqiT9HSChpnPEBqbDGhpM6O+Qc90daipNaC+bhQN9RYVnKmvNTJvLaoq+pgG5bx6AAM9lG1dAAPddvb3IabZxzq0o7yiHR1d1MeWAFzuKEwjLvR0aah3WsnnGr5PPXiT7d3cRPmRdeT60UN5aGFf6qLsDFDWh6qrYKipho3PeDs7EOdzY4Zh5C0mlDx22l6CvUSUtjmD/WmCv7EMIiNWGDt6oGlrp+6oQUO56BXqdTrJEgSVo66vD0GPbPYTZLm70NdB2+tyYiwehc9h4/0eXqd+6qFTo+mDrPvpsY7Swe5CY/lNtLIPjtBZH2qhrLB/BYgjZG3BrWwcq8kgZui4lvwOrND2LkS8yNvNSNL5T9KxjWmJO1pbYaiuwzDbcbimFb1s8+6b1JnVlPuaLnSSd01lTWgt70BHDduwVkedZaH+9KC3hdTqZdnCGB6IQ9MXRUebi+1lRHnVMCpqDCivMeFmtQkNbV4MmfLQGTLo18ZhGM1h2JRGU+soym724GalhjJjRFd3ADpdGhbLJBz2GbQzn/KbAygv76PsDdLmDLFtTRjsl3XsgtBqXdBo7BjWu9mufhhMXgwMWNHVMYK2Zj2aG3R0rjXo7hxVU22djjF4PHkYDRH09vC5LgP6+0zQa2VkjIdHJ3WKD25rBEF3HH5HmOdehL1hhH1BOpxOWEwm+J1OZOIxxAMBtUmPjJCLyo6kVlnMX9YHGoXsrpuLxTFJzHL/4AQ//fRXPHryAjvb+3j94jWeP36Kudl55MbSatf+DWKkx7Jm8GoRW5MJLMrIpTE6Hks5PFrLq+DGStyIIzoWj1fH1YYpJTrwU8ER7NLZXx1zqmsvtidxfyXNcyserGbohM7g1d6c2jylGBih8+/FRNitKE8ne5zOdD5kxUTUjsUxD/YmI8SbSRzMpIlH+lBHOeum/pUNRQqpJPH3AxSzCTqQBjw+PsBXL+5jZ2UCcwViuqQPmbCMvrEhRZ0sSwrIshpiK0zDAwi7ZfMpYmHmKzukjxo1auS0jJKTj3866mP5eDhIO6DrltGx9WhlXxSM01hTSRxRQ51bTb0pOrgBrTyKjXLTtq1kA9jO+bCT92NvIngaeCPPdkjbxM0SQFomjyTYJh+LSjxOR0YxHTSr9TdnScJPFYyTQFzChmVZKzPF/kNaJW9ksxxZo3Nj3IOVpKzX6VOBvDCx20wyANmwyEdcP0osP0LSSiCtjhiFZdezfnE7MTsxb5JHQ3sjLH2dLPuQ6vvlN29Sr5bxWEae0YbSn5DNsCJeC2xmHTqIW8p5/yZJcJ0EI+UjYhsxQRfxz6huEE6mpSW+bCfOEZwhQa225kb0tbeqj4AGGZHPcokd1nQ1E1cRUwUsagbOdt6D9Rwde9r5tYwb66zvalqCQi6sZpysqxNb4w5s5SQwdPrsGq/JSDoZUSfvCK3wWcEKG7y+lXFgPWWhv8L3yLO9vBsHdKzvTgewHLfD3ks8TPxnIm8sva0YaKVdoqxUU1cKxugixjNQJszy0ZL1lQ9T/V1NcFqHMSQ+inMES8Q6c5NJZfMlaGQj3mwmlpA1jGWDp+XplArGzeVCmEoFTtdpZp0XSnmEA250sR0cowZM5cfYl03o7mgnf6tRyXaor7iJAuX4sJRU03m3crIJ0WmAVjZNmk9QZqIjaqMimeq7LKPZYrxH+VlOjGIhaeEzxIp8djMXUP1zme/LVGAZhSmj7DbZd2Xaa9arR5r4foJYS+RPgr9zMYuS1Wn6eBL8W0rbMRMxYYHHhTHmlRH/06U+EMtme8VkCPlkBNOsS9jP8s0U1fmYrGctmxzFvUhRX4QdA8iFR6ibnAhY++ExdyEVGEUxLR+DyMeYTY3WShOLhc2DCFt0cBNfyWyGXMzFtGQjOIPCmrJUyRj9XFnz2W7qZbs0wtQvH5c7kHD2wc6jbrgDfYPd6mN3F+2UXdeCiIw6G6H8t5Uj2lGHcEsVQs0ViHbWIKNtRrC7GrHhBuTcXSj6aNfCWiRNDZiNaLFf8tA/DiJn7YCnsQwh+kLx+nJkOqqR6qlGUluHonsAQU0D4qSlsB4TEtjz9ePhShSvDrPEoEYkrQ2YZPrTvPd0PY6FkAYzzm7sjFGPa6qxntTj0VIIyeEm+NsrEWgqR7CeeTWWI91SjmxHFcY7qxGlH5DgvUQD79GnidQQ+1eX8fyUoixbkBjXzfuZ0XaknW2wsIzZ2ChSYROspg7oWc5swsg2MMGib0BvcznxZz2GiK1H6MuMDDYR07aiNE55mrBib8GDO2tBHCxTH5UkIOdQI9Se3ZZpoLQZRzn6pnlsr4g8jCLg6YGL2Nxp64aXdUxHdYh7WRZvGyKmemTcnVgtjOLVyST2lnx4sD+GJ+TTk4M0nuylcLDopW6rxkJuVE1bXSqy/+qqkQn04WQ7jWPy73g1gpSjCcVwFw6XKWueNiwx7/0l6kbmdXc7gWJ8kHi9Byc7MRV8u7XowMG8HU/3InhxEMUz0uP9BCbjGkSdnfSf/PCPtlJWjWrUnW+kFjtzLpxsBXG85cWD7SB252y85qT/JVP4e8iHKB7eKmJpwqkClXe3x7Ay7cHJbo5HH2ZyDvr0S3j1cB1bS2ksTQXx6M4C9tbGce+ghC+f7dL3X8fd/RLePDvAgzsbeHyyja9e3cfx4TaePryNP377Aj9+9xJvaP8kKCfBONnc4c8kWU/u17Xk/nmEnExblVFy/z0gJ3ExOarpqv9XR8gp+q/ffwvIye9fEzgNxv3X7qq/BuR+DcL9Y/04Ccj97TQgJ+vHSSH//Kef8eMPP6iRcipAxwp9IzupquHxT/Dw5C6Obx/ihHT3aB9HezvY39rAg9u38OLBMZm7r6aqyqilk711BXjubC2rXVVl7bjFXAxzmQDmxvzqq+Aknb2JkCy0akPGI/PbTUhS4cRsOoRHtXDR8dP3tNLY0ZlXo2TEiW5HxDpCZ5XgRhZYlRFxIYfaPSjjlV36ZG0hI9MYRpQGJDJ6SjL9yDtMJThEBcejg4pKpkZZaWBGaHzSbqNaQPZocRwHpRj2p0IKjB1SMA9oCLdpFFcTZiqPYcz6tZgP6rAQIPl1mPdqsODVYsEziFlnP2btfSjZ+jBDKlEJl5wDmLT3omCh42ruRMbQjpSuFQltKxVXKyIDLQj2NsNHo+fuqIeDhtvaSue1tQ5Gkq65FgMSmKmvRRdBQWvFDfTWV7LjWbA2mVYL264VEwRAcWwXw2rNDtmZStYMyxBgZGg0ZLdPofG4HxmZ4ivTV6eyyI+nMZ4eQzqRQTKeRjyaRDSSQDRKiqQRi4zxKJTivRTGkhmUJqfx6N4x/vTHr/D9V8/w8skdyofskvIAXz6VYNwdvLh/gCd3t/D0eJO0oejZyen5o9ureHh7jcByE8/u76ppq2qduSe38eLhIa8dkG7h6ck+n9mlXO3gCenB4duRcbcoX6R7h2u4s7tIeVvA/uoUigkfZEF+maI1QL4J0JCRNd1NdYq6eC7/+1tqoGmphH2wBT59F8z98ryMWKmg01ZBB+QmqQwtVPCDzTfVaK5xGsq+1mo6kVfpgF+ns32doPk6dG01yIUsagphddll3Lx2leDtGu9fYZo0dg49BrsaUXHtEipJNy9fQsWVS6i+fgk1N66gtozplV1BNc+r5Xj9MqqErl1G9dt3qm9cVvlWM78qUgXTLydVkmp4z2HSYZBA+hrTLme6xsE2OEf6VRluXGWeTKuJdfFbdTBrCHx4vZbp1FdeR0f9DVg1jYhTVo00yi3VNwjCJZh0jaDzJutXgbSVhoQy3E9etFRfR2PlDTSQPxIM7CQIG2yugkvbxjQGYOyuIbBnOjSgNRXXUCX8qmA+5HsHr3kMHZgjaLIP1KOb/+t4v4L1Fd41ll+DvrORck3g10lwW36J96+gntdbmFaUvJSdXhtusk6s13VSBd+bHY8iH3Wigv9vkAd+h0mBQflfdp3tcU14e431uqkCqk2sW3PlVbSQWiuvoZ116mKdu2rkeB3dddfRRyM+0FSJvsYKPkdes4w3yMfrQsxDAp6ykHUL05I8BzoaMcNyyMg0ad9Tvl+CWdtJ2TETjFcrGSgTGSC11LI95IsleaZpr1Hp37zO9uK7deTXQHst9Rj1C8Gnvq0SjbxWcf0anyFP2XYtBBv9lEdty02M9lRRn9XB1EPet1WjtfYG2/YKZfga6tlOnaxDmABwIx+EiWBmqKNWORQ1rFdd1Q06WXWI2rVIObUYpMw28rq0SSMdjKDTRN2dgcfYTaDSSKesiiCmA1sL40izXiJPw32tSFGPzxBUjkrwmX3o5qVLaKA869ivxAEwtVRjkOXpJc/7Wb5OtmcL69J4lf3oyk3UXy9H3XXKww3KmIz6ulmNsstl5HUZrl2iQ3StgnWpQ3VFBdu8jG3B65crUH6jkbLYzvatR9lV5svnrl3hvSsSiG0mn7rYT+qYzk1SOflfTbmp5bt1KLvSRNnsphPSi7rKHvadFhWwMhvdiAbHMKwdpYPQSBlivpWtaKjtYf7tbKMG9f7VS1U81jCdBubbxHzaVZqXL1XjCu9duVRBeWE9+H55WQvLzfvXWvgO07xGObnZQl3RiCss6yWpJ5+rqOhFZcUwncRhnutRVaXleRfTaUVFOd9nfS9dqsH1662o5r3y8iGeD+LGzX5cv9mHmxVaVFQO8rkO8kDKKAHDAcqbhXJlZBkHWBY+V9bP8uiYhwHXbg7hCqmidgSV9aMqmHOzyozKGhsqqhx8xsYyWVFTbUUV07h2rQ9Xr3SjrmYYusEQHbUcjLoomhqMqGLe16614/KVFtTW9WNgYBT6YQd6u4fJ52bqtyrKxnWUXbqMcspIDamRMt/IYyf7lp5OtLWe8khnOafVYEqvx6rNjh2vB0fRMG7HIziMh3CYIGViOMymcHsijzuz03RI0/DqhjDY2ITexka0VlejjrLSSJlp4XlDZaUagSfTYUf1w3RaTJD162SH0GjAD6eZOr6jDd0tTbQDldTL11BLPS9OtgQo6srpuLOc9eyng3TG+9k/jLQlOZsee9kYjgpJbNG+rtCh34zQecmn8JgO6OPpPO4Xx3GUTmIz6MeCw45ZmwNLbj/mnX7E+/Uw17Rj8Drt1bUatFJWWyjbzVdYfrZ13aUG8qiddl9DPTjEfqWhDteiqXKY5TJRr+kpHz2Uu05cYrtcvjaA65Sd+lY3jNZJuP1L8ASWEYysQadPo7xqCFdv9KG8Usc2MkOrI9+8y4iEN+FwzFDm9JRF9uMWE3p7HOjuskLT74TPN45wJI9BrUyL7Yd2yAqrM4xRWxBGowfDQ270dVvRUDeA2upedHWYoB/yqxF1Pt8ErNY0unm/qWmAaeqg7beQ7Coo57bFEfaOIeRJwsP0XKNu+By0504PHBYrDDqd2s015PEg4vXCzjYzDw9DdiO18J7fZoPPZobHYkYmSGdobAJfPJWpLP+BFy++QKk0j/vH9/Dy6TN888WXmJ8sqJkZexMJHM+Pq+mWS2MBzKeI9Qoh3JW1qejsy9St9bgBz1ZTapbEtH+YjqoOsnGKrPk1xfM7s1G83C5iJ+fG7VIEzzbz+Or2EnaIxTIOLabDNsj6l2nq0lMy0hEzoOCnk588TecW8ebxPPOcjNPh6lYj7HXdxIl+Lx7fuY3tjUXqJS0ylP3v3zzFycEKHZ8oCnGn+uiX8FkQ940i4jfDTQxdX1dNfVlFOdcg6BhC1KNHxGNCxGdVQToZoS/rlsoHpUEZMU8b0d9Sq5bHkI9ktbQ3NeW0I9WnH/7qq8pI19VHHPno10AbYdfRmcz5WWa/WmNKgkYSkFwgTp6O6FlvUtCISb8BEwE9pkJGzEbNKEXMmA0RS8vyLjGbGuEk1xcTVhU8WU87sSHBqHE31sa9WMl4sCrBKv5fTdvV9YWkC6ZOGcVeS9zSxPMm6GS2QUMV9dwN2gzqE+LljM+BqbAH4ZFh2r4mtTZz0DzEetPm3rxGPXaZ+pQYi/WLBm0o5aOYSHmRDtkRdJsp9x0qGHeZz1wXHMF3Gmgzu+SDlgTlmhvUQAFjXzuGuprRREwkdryijDiJfOtqqIamTRx8+i7EBu11xFbELynXEE7motgV32LSp9an3i+SlzkvfQ23qr8E5JaSVizFR8kbCTKNUu5s5K9s5GNW91bHHFiWgJPwbVwCeTZsZx3Y5nFHgnMyei5lxnaKdnzMggmPDkPEvt3EecNSrtZa9LLd5WOvfCysYNkFPwhf7bJkCnHzYJt8CKtRH+JCLtmQTIfSRApzxTh9DJnZZFfr+raSpzVVlciPRelsJzHLPjWd8SMf82A84kDUZ8J40q8GA8hIO5m9kgx5kE3H0dfTQdt6E5U3BF+WYS7tU1PEJegmO4ivZ1xYjNuUPEn956IjKLg1alMjGZ25lLCzL+oxGzape7KZ0pQE2ShbSzEz5iMmrFGutomBVihLp9Oh3WoUXMapIQ1SPk2YZXpTASMmfEN8n75ebITX9cj72I+ZhozklOmsU1G7CqrLkku7S1OYykSIO6l/qIPymQSWZ8UfiSDMa9I/I2xvl7EDMacOSY8Zo4OtcOrbkY3YUEzJVHsr9ZdsimRWH6Q9+k7YtO18Tka29SETsMIvaz8bezHUS3mnvIVkg4IRWWu1Db2tlezHlRjtq0HC2Uv834a+3hoMDHagtZmYkNjL1EE8N9SIyHALRmsvw1N7HT5e91RcgaviEpyVl2CrJn7uLseYjbrH2oKUsRHO5kv0S6+Qvz347ngSP92fxbSjC3Y+762+gmjTdQSbrsHXfg0F5q2vY9qdVSjauuFou8a8LiE/2oovD3Psz0Y4ui7B0ch8OsqwEqVuGqxBnPi1YKUv1nCJ/nUvni5Heb8CBmJlR8VlFfxLNt7EeEsZcryeIe4NMv947TUSy8ByhCsvI1B2CSH6DSG+E6R/46GesvJ6Ut9ArN0In7kJca8O7lHhUR+8xMUTaROmWS4rnxnsIA915LtGAtGN7NvVGNXWYTbD/pY3YatkxdGyFztzDmyUHFidduBwNYRH+yk8upXGyW4Kxwfj2FwKYDpHeXAwLXMrRkzNMBpqEfZ3sU9oKTtNsPXQP2hnfVMavDjOYX/Zg4e7CTzYjuHRVhRPeb43Y4dbVwafoQZTSRkEQGzqbIVlsAxTCQ3mM8PYm3UgZKpA0lmDW0s8H63C4jgxybyTMlKNg2U30v42BN+e39nw4nCZ5SY92gnh4bYf9zblmgtpTxvchmqmrYdjiL6fr4t90YDR3muYiPbjcMWB401iMb67WjDw6Mdq0QrnUA2f7cV8bhSzWTP2V8LkjQtJXpMA3WzWSvukweoscdtmDsvTARxsZPDgqIS12Qh2lsdw/9YsZG255w/W1CYP94+WcfdgEV88v4OHx3u4d3sbb2Tzxy8e0Y7f5fkD/PLjV/jlJ9r5n7/BX95OWz2ln/Cnn36g/ZcprL/gLxKQU1NW/6JmgMroOIl5yXJtEpRTo+T+l6Dc/wzGCf3X7/9DQO40GPevATmZrvqv68fJCLg///ILfvnlT/jTzz+TTqepSnDujz98jz9+LxX7M+kXNULuy1fP8PrZYxWEuX2wj9u39njcxdHeNvY21nC4vYGnJ3fI0B3S6a6qd7ZXcbi+gIOVWdIMNmfZCAUq8IRsG+5EkSAl77cgKwtNuk8DcQmb7PamRcQ8oEbcePW9dDKbVQBFDG1XXSU66ezJugYyBTXrszMNu1pHIkvlOOY2Mh09okwjNDKIoPEtmQbhozFxabvUOkVCVhoEi6JWGigam55GlOjs707FsTsZxu4EBYZA42iahqFARZ4ZxWpMj/nAwCn5BzDr6VXz4EvObix6Bkj9WHD1Yd7O6xZ2PEu3oilSUYasmtowbmhBWteI5CAVRH89wr31CHbXwUdw4aKDbW+ugqWpEsaGcujpdOsIgPpp+LsJjDoqb6K9shzNBAV1V89jgM9mAnYs0hmYTwexSDAp63as0EDJ7lUSpJApk+IsJ4NCsgspO13UR4M6pqaupmKyEGgcsVCcgCSOUDCKYCCCII8Bf4znCVKS1xOIRVLIpDJYmp3Dm+dP8KcfvsSXL++rINrLR0dvA3GHeH6yhyd3t/H49gae3d3AkztrpFV1fMzjQ3Y06WyP+F9Gycmaci8eHih6dp/vyvvHu/9Kd7YpW+tqRNydvUUc7S7g7j7ljMc7O/O4S9pZLFDxEKBrujBAoNFRQ37VltMZu4nmKhJ52EYw2VV3E70SiOpvprIjkOqoQSeBUlMF+Vp+GkSqKruChvIrfO4aIpZ+BKnAG6nkb145j3IaiRuXeeT5QFM5YnYtAd5NXjtHB/gCLl38HNcunkFfc7laC6yh8gqufX4G1VcusM1q1TpThs5GDDRWo4uGpo1Go63qGlqYX/2NC6i99jlqr36OqstnUH7+DG7w3avnzjDNs3Tmzyu6SrrC/zdIEpCT6aGfnzmDy3zeouvitV5cvXCGz3yunqspu6iChgNtVSiT9y6x/JShhooLMPfXsb91sDwE4dfPExRdIjC7gPryy+hvuIYYjXuM8txOY13D6xXXLvL+RVSSGsqvopsAztJHOTZ2Qddahu7GG6hmfmVMX/hUdplpVRLc37wI93AbSlE6am3kN/+XXWKd3taj8vLnGGypQpwAqbfhCp1f1p88rSSfa8gPj7FfTR+uJF+usJ4XhDe8n4+6FTi5Sj5dPHsGLrMOM2M+XOH5FdbzxpWLbLOLuHntPK4zH6Eypn2DbSS8uM50rpHKLp1T5SmTPC+fRf21s2hhGRvJh0q+f5VpXb54HhfPnyUI6qGB9KKabXWZ+cr02LGwC71NVbjCtrrIa9IWQ91NSLh06KK8SZkvs02EpD2csqbaSBedoZu4KveY7sVz0jbn0FFfhvBoD4Glnv3/iuLNlQvMi/lfFX6wTDJSUNdajtHuKhjbb6CHIKu9SgKYLC/bsYxlq7hxUQVRfaZu9WVY31ymgtF1Ny+r9ikvu4wO6pGgbA5gG0AP06zmu1J24ZnN0I9VOn52XSt6+VxjzQ1oepqwMZemsTWqEXWarnqCbQtK2RCM/a0qyCy8r2Y5dQSDrv4WGBupv66cRSN53sS2bGJbVJ9n/ucuU8avo/zCddw4f5X9hH3l/BVcPncFlz6/wXLcxPmzPF4sR/mNaly6cA2fn72E83LvYi3r2Iaayi5cv1zH6zdw9sxVnD17DefP3eS9RtRUdKrg2eULlbh0vpL3y3DmzE0+W8s+JO9qUVk+iBvXutlmTXynCxZzDMl4iSAqiOrKbly70oLrV9voZPVSljpx4WwDy8T8ztTwnQaWsZnEZy53sl0GUX69m3nV48LnNaQq5tPAsnfRSexg/nVs42bUVg7Q2dUwvxacO3uT12/gwoU63LjeT0fRzPKYma+R72pZ9l7WtYtt1c9rHax7M65c7mW55RkT66LB55/34/Pz/bjI56/dGMK1a/x/tp58aGB/1qCGaV6/NESnx4Te7hA0Awm0Nfv4nBFnL/Tj7EW+y/eulJlQXuNAa2cCXb1ZNLUkcPOmC2U3rKiotPLciIsXe1jWLjQ2WjCsT8Jhn4CRx/o6A9PrwoWLzTh3roZ6p555N6GurIX9tx43zrF9z5zDDeqpqs8pAxcvoJMO8eCNazBXVyLR14tZMx110rbLjX2PD3sugj+PB7d9Htzy0Lm00AkyDmFar0F+aACJgR4Eejvh6+vGSFsL2sShu3IVHdU1agpxzY0bqLp2jX1CRsrVwzA4AB3z6e/oUBuPyLp1pxs9RKDh/yo6pB2NdWihg1pxlfqJuqv86iX2XfZNlvsa+2edBNRpJ7qo08zUu2MjQ1ggFpm2GZHR9JBo901DWHZasBcl2B1P4f74GG5Fo9hknXYDIRynM3hYmMCDXBG301ms+cIoGCyID+gQ7h9AeEALW1s3+m7UoPViBarPXEPlmXJUnq1BOenGmSpcP1uNyktNqLrShmsXGqnfOlBW1o0bN/pwvUyD6+VDqG92YkCbgt05C4t1GnX1Npxn+12+3I8bZUNsTwPlIQ6vewV+zzI0/THar07eb0NziwEajUttBqEZsMLlDMMfiKGnT4Oq2kb0DgzBZOb9YSuGh53sLwHohzxobGDa15rQ0qRTfSkUnITfNwmdLoj6Bh3q6rrR3jaA7g49utqoQzQehH1ZtsEkIp40Hf4AbCYnHGY7bGZZg3VU7QBp1OjU1FW7aYTtZsBAZxdcsiPuiGz8JRs7GWlvdYhRZqYzk3jz5GuC9P/AkycvkYiP4XD/FnHLc7x8cIKVyXGUEjI9MAzZ6bhEx7gUtmOe2FSmycmor8WYBRPOPtyZ9OL+XASzwSEUXANI0RZKgKAUNNDZH8HT9XGczMewX/TgOZ2Nl7sTanH9hEUWzZfNW4YQpvMXMHTRceqjLdVgnNeWYzZsj7mwl/XgcCaKjYwHWdcw9N2N1P9V1LcNxG8+fPHkEbKpMPnUg+Nbu/ju9SM6MWkU4sR2AVnfy0iH34CgcxgBF/mpoy67cFYtcWAzahCwahB2Uq6cet4n74iJh4ihZfmNttoy2iZiJGKUbh77W+rYX6+gjLr7BmX/BjFL+Y0rlC0eSdV0eOUDYQPtxgjLOZeQKabskzEDZsNDmI8aMBcexiSdLwlqZOyDyDq0yLkGybt+lAI68nEY82Gj4u9K2o7VMZKsy8yj/F9OWrGSsGCd/9fIkzXyR0aQLaetWE5Z1KjE+bgDGtqqbtq2gfpKDNRVEavU4CZt5DVinoufn1NB9bRsDifruJGfDk0v0l6rCj7KaP2BLurhqjLaizNob63HuPgmxM+FhOzubCavDBgmlrxx7Qr18EX0dDZA09uCTtr47tYa9PN9+Tgr2HKwrR5mTQfzvIkL1BGXFQakjqOO6CAGbafd7CBOEj630Ua7dC1qXeqNjA1LSTOWEybs8fx2zonblKODCeqJgl+NlJMRgctJp5rKuyDTe8m7BZn6SCqFhjEns3aEYkbVDksJoxo8sBY3YzM9ynRHcStjxi2mXQpS/xPT1l//HM3Es4I7Oxsrqd8v0c5QN7PMjcQ8GtrrEdapg3qujXXQtDfQtrexf/UTa9YhFXVhNhdRI8XyIQuC9Lv6yA/BKGY9/aOJBJ3wIKbT5GfMjYwKyBnhdxowXUipHd572+vVOsXZVJR6h3qLelZkrorYIEP+703FWHcP6zaiApIyYlLWApM+OOXXUcYoV3ae+/Tkj418kd3UtSh6tJgKDKHoHULOyfteHRYi5A9JRh/Ks/MqyMk+HzGzLw5izN6vjjlitUnfsMpjgjI8Tf4WKbMF0iSxmIzMmwwYUGC/zroNKBEDHqxOE/vIRkY64sIB5NKsezGHdNCjdu2V3e2jLj1sQ+Sftg3OoR4MddIW9dQhHTBjciyIkLovM8C64TF1YWSgHvreGmg6KmChnxI09cM+0ELdUANtVzWGeuvYFkxvWNaNpey3VRN73oSu5QaxfDMc+iZ0ExN2dVShme3dXnMJxuZrcPWUw9nF566fgbnsc9jLzsNKnGu9Tj+i7BzMN87A2XwFUX0tArpK+DrKYCk7C8u1M7CWncG4phpPFwN4vhZG2sgy8pq95hycNXy//hwmHN3QVZ6Dr7sSk/SNzfWfQ0usHe0pw+utNDbHjDDVnIGe+VurLyIr00Tbr9OGV1HXdkPPewV7M+6VPHA1X4WGWNlELO4mXg6UX0C48jxirEu06hI8188hTmwcrTqPcPl5RCsvwX/tnKLADfoLlHE7j+abZ5EYqkPUXI+hrjLo+xvpt1xGDfGtsbcR0ykDJuKDGNXV0O6zT9Dn6W6+TGxL37v1Ggy9ZZgdZ3/L6rExacKtRSe2S9RP0zJqzoLD1QAe7MZwshXB4XoId/dS2FjwolQww25twQD5aLU2EiOVweeqx52tABbTfZTPFur7Rixm+vHyOIvtWRvurwVxZ95BcuJIjosuPqujr3oFpp7P6XMMYnvORbmqw0jv5xj3t2B/XuIgLcgHGnG4aEXO14K13BD2SiZeq8fh0igmo+2I2aqwWRrBrWU77mx6cHfLq+h408v6GLFSGKI8DyJhb0DW14aUsx4r4zpsT45izNmOQrAbuyUz7qw6cTBPvVKy4vaSFyv5EfiN1YjaWjEV02Kr5FZr7MkxG2T/S+ixNSsbClpos2gncjbsLsfw8GgS9w8msD4boT2L4vZ2Ec/vL+ObV7v46vkeHt1dwaPjVXz54ghfvz7B4/t7ir58dY/0AN+8eYyff3ijdl6VgNxf3+64+tdfZJSc7IfwowrMnW7sICPkZHTcr2vInQbi1LRV0r9OW/2voNz/DMYJ/dfv7aYO//z714Dcr0G5fx4hdzpK7u8qIPcXNSLuFxWI+/HHP+KPP/ygSEbJydTVH3/4Ht9/+zV+5r2/879srf7mxRO8fPqAzDjG7f097G1tYn97A/tba9hZW8bmwjyFcAv3b22TqSs43FikkppVa8dtzRextzipRnItyzz5iATQqAQ9BqRltxerBOAGFVAJGrrhHya4HuqAc7AFDpKRiquLxqy54god+KsE9hdoRMpgI+iNWoYpPAYkHcNIkeICPMx98A13waPrhGuwHc6BNrhIjj6ZAtoIc0c9jK21MCiqw1BTNbQNleijYXcNNCtDv0ojuJ5hp6MB283bsZulYUsNYyUygFlvJ2Y9HSg52zBla8aUpQlTo3zP0YEFewcWbR2Yt3RgytCM4nATCqTcUAMyOipfTQ0S/VWIdpcj3FmOYHs5vM3Mt/E67FQC5prLMFZdxjAVyyCVTy+VZRcVUev1C3RgL6KOxqrmEp1xOufl5z/B9c/eo3NdTZBhQTFkR4EGT9b6kq84sohwinwOOgSomdS0hbDLRMBrVjtCTmbjSNJZCPk9CHr9CHiCBOV+uB1euF0+kkw18cPlCMHtDMHjDiPojyKTTGN7bQ3fffUa339FcPvktgqivXx4C89O2GGOtvDocB0PD1bw4GARj46W8fDW4ikdkQ4X2Qnnce/WAh7IPQnWycg5mS9OenxMuruNR3e28PD2pjo+4vEx6USmp27P49bmLI525FgizZzS+hSV4RQVZAJBq04FCuSrUDWVuQQzKgksK+lg1V6/qMBI442zMHVWw0LD1kklXEODdPPCZ7h+/jM6X5/h8uefoYw8bqUx8g63wthTjRvnP8aFzz7CxbOf4PNPePzkA3RUXia4akXV1U9w5uN38enHH+IPH7+Pzz56B11119HfXIHLn76LaubdUlmGHoKf3uZKBXoqLn3Gsn3G46cov/gJKknVl8+8Ld951F45i4rPP8bVT97HuQ/fxWekT0gff8Aj8/jDh+/gHPM063rRQiD43jvv4OP33qExb1UbN3zywTssD8tCun7hEwz31KORRviTd99hWu+p8pZd+AjDXRWwEQA0sA4XP3mPdfwQ5z97H9eYdwvr79fUsj81oOryx7j06fs4/+mHOPvpB+p4nTxqJO90zTdg66ulk/o5eUz+nf0Qn5NXZz/hs3/4AFc+/4QO+Qfkdy3y7kH0VH+Oss8/wFmW4ezH7/GZ93CJeXdWX4XP1ME0yWPy8AKvXZJ8znwAc18zbNpWXPzDO/jk/XfwAev6OdsgatfD2NeIz3hN6m8c7ESGQOdTnp/55GOWgW3z4QeKf2fIk7Oki0z7GutSduZDVEkdrpxD5bmPUc4+df3jd3CV9y+Rv5dJV8j/y2zz82c+xadM72PybqCjAXECsoufvIM/MN8atqfsENvI/vop//+Becn1zvoyeA0dqCNPPmFaHwsx/6vkz0hPLdzaJr5zXj374fvv4iPSZx+9i9ob5+DWNRMg9rH/s13In08+eA9/+Oh9fPKH9wl8P1Ey21l5AcNN16Brukzw/Dkarp/HdfL67B/exTnVjh+inHLmoAOwTDDaT/DSSR1zlW37Oe9d5LN1BOZugsWQsZNlOceyfaRk5+zHH7Ce9Zii46cnCGyirEugr5PyuzgRpeMrU+kk0EGgYZcgqJ8AslYFV0XGrn72Mfro8JkJFvsod9Xk1U3y9jrLdoOycfmjP+DGGQk2VlGO6Bh9dJ7tehYfv/sZ+XGesnsVn31yE+fOVKrg29XLtaz/RfLpIuX/BvlQg8/PNOPqpXac/awaH35wFe+/dxnvv38FH3x4nddYlmsSXGjG+XO1+OzTSrz77jW88841PluDC+e7UVVhwrUrWubTjnff4TOftaGvLwSXawo6XRSVVcN8v1ddv3ihBxfOduHDd2vx/rtVpEq2Vw3LVM/+0EKHRjb4cKKv04vKskGWsRrvvXud5S2nDDbi3Ket7FsddNT60FxnIZl5rZ75XiFdZpkq+A777YcDrLuOsqLl/wHWo49tKUG+HpxhPu+/yzw/bMfl8waWW888+sgLDS5eNOG8XPtMw/e6mW8d06hnH2hnW/dTbw2httqN4aEJOOyr6OvO4gyffeedJrz7fhs+/IT1PD+MqtoQNLp56A3raGsrsP4OpjuCi5cN+PzCAD78uFFReaUBPX0RaDRxtLY5cP16L86dbWTe5eQR2+jdCzj37nlcfIcO6jtncPWdD1H54YfovHiedq6Cdq8W4dYmjPfQbhqHccvrVrRnd2DbQrA7bMBUTx/yrR1I1jfAX16O0YsXMUQHWnP2M/SSGj9mn32Peuy995jHu7j47nu4+odPUX3lGupulOHG5+epty+g+vp19La2YiwaRTwYwOjwMCwGPbw2Wajci4DTgYHOdhXUv37hrAo6yAjgppoKFZD7A/vlx8znKvO8ef4sdfJHqOZzPRVl0FWX02Zfh4Y6vufsH6C7dA5WOrE2kr++BvGONlIH4u0dSHX1YEZvwrrDjW23B9teL05SKTzIZLAfDmLd68StRBjH2TS2osRL5lGEewaIDRrRd70KrZcr0XCuDGUfXiBfP8GFdz7DefL24gcX0VbTg+bafvaHZnzOdjjDvvHRRw2Uh3ZUlJtQXWWhLHWzD9Tjow/lGbb3p924ftmI1qYgyYtrl/spYw04d64e12+0or6uD12dOvT0aDHQr0UH63GznHwtu4FWnmt0BvaXYfXMYP8oBvosqKnuxCcfXWV/bYRO4yWOGMewLsL8dbh6VUYcyejOVjTVDbAPaNHTZmJbEH/YEnCbw7AMO2HSmDGiM2FUPwJt3yAGurpJ8qHJDB1lore9Ex319Rgd6IfbYIRFN0QaULsDe00jiLkjeHzyEj99+wvuHt1HKBDH/Ow8vnr5HDvzk8SeBsyEbVimzioKHiV+zDuJ8ZIOrI/JzvhmZC3dKHk1OJnxYyWqR5HOZtxATOfow0pc7nfgeDaE+/Nh7IzTmVqM4slaGk83s8jIs5YeYts+eIkP7H31cGua4KG+D+hbMe3XY1NGOAX12JcRX8wvou9QTr7XxP5L/Vl7/Qox9T7u7m/RAW+H22rCn374htdWMT3mZh2H4R9l/U29cBI/O82UE32/Gkkv+KCrrRZW2ahIMDXL4SfWtpkG0CPrcBL7ygjxFuLququU90ufoJZHuXaDOEhwzlnamU9onz+j/bt++Ryd1ZvESJ/iPO117dXzMLTX0JZrMRvQYNLTiwlPHwrOHuRsXYjrmxAdbkGUti9j4XV7H6booKuP2SEN5kiLCROWU6fBqFXSYpTOWkgCegaeG0kmFXyaCQxjyqfFjJf426/BPO/L9MUOYuSz5NNF4osLxF3XaaPPfkh8cuYTZUvFfvXWl6O3ugzdVcTaBo0KQvW1ViJK/2NU26lGzAte6+lsRC7hpsNow1jAiLBDA69VApfU68SD8vFqWNMG+0g/bIY+2sxL6oOkLENRRj1QS7+kjnb8AnHRB+8Kzz5kH6Cdpj4QnHiBvLxA29dUdoH+jxFB4qnFsA5badY7rMFyhI4vndWD1Ah202bsZCwkOq5Z8T9OR7xtpa2UmVFsJkYoj8NYDJH3/gFMewdRdPVjkrI6FZBglAYzwqeQHstx6ho+uxbUYDtpwXTQxDa+pLDSDdr5jspruE7c8yGx0vvk5RlimzL+7yCOMTXXoINYtImyoWssh5mYWkc8UEFeeB0mTI3JJnoOjHnpY9i00NHHOvfpRypImU/5UZJNC+hPZUI2JPwjCBIviJyqHULDbtSyLbpaKtWMhrDXofDiu8SwgsFlWY0831lO27GSkqnNBtZPqwJlOWsXZYp9hf1w3NrDPtmKcVsvit5hZGwaJEc61ZphRY8GaTOfs3RhiueTbo3ikwSE5V7ePcDnNHynFzGmERpqQtLchZyjH1lrN/L2Ht5jXs5ujDm62Df7MMb/km/GxrwpI0m7FhNxJ/FQDHZ9L3VSJdy2UWTjETVbJzg6RFnSI+TUwaKRDZ0qYSIfu2qv04+9iICF5UzKlNZR6jZZ37oeA+036SdcpR5shWGAfbX+unrH1FWPnobr6OI9w2A9DH010LSVoaP2KsyaLtU28lFW13gRloEq9LVfQ20VcS3xY83lDzFYcw6mxgvQVX6GvgvvwnCJGPT8h9ATl5k+ewfms+/C9Dn9iYqPERggbms5h5Hac9DyuuEz3pPnzr4Db/2nWPR2YSHYB0cH87vxLlKaq4gNXEZYc5126l0Ml32M/Gg9xkaq4eu4igU+/2w1iHtzbtiaz6Dr3DsYvP4RwsOVMNR8qkbhTdraMFzxHnxdF7Hs60OkqwzWm2dp7z+AhnjcIPmTRj59B5az78NGfyxaeQ7Bax/Aff5d+C99BN/F9+G98D4cZ96F7dy7GCENX3gHvs6L8GtvoKfuLPu3nti1B7bhRrSzflF3O7LRfvQ0XaR9f5f94zxx8Cfk6+dorTmLrobPMJEYxEyyDwuZfqwXdVgtDGG5YKC/KWtJyzRW2vHNIO5u0nbvJrE250A+OUCsdRMdPeeRjLVhPNkKj6UM48E2ZL3NeLLhx2a2H1ORRjzaD2M+N4TbCw7cmbPgVsmE/RkD7i5JkM6D3RkTSokebE4a8GAriNvLDqxkBrBbHMbx/CgOp4exO6nF0bwJd/j/7rwZt2eHcTg7gJNlPY885737G06cbNhJNpaVtGHF3TUzDuaHcXtpBPdWbLi3bMXtOQOOFwx4uDKK+/x/MGXAdp46Kj+IuwtMZ9mCk0UL85BRu/0IGW5gLTuE42Uvjle8uLfqx8PNCI7Im2MJWG7F1fTajWkn7a8Pjw/zeHZ3Ai9OZrE5F8H6TARfPFrD18/W8RXpy2eb+OLpDr59fYhvXt3Ct2/u4NsvTkj38MdvnuCn757j5+9f0h6+wi8/vsFffpaPb6dBuV+nrf79rz+/JZkB+mf8599lZNzfTuk//3mnVZm2+v+zgByv/J8E5NROq2/XkpNRcjI67pe3Abk//vGP+P677/Dtt9+qoNzf//pXtY7cd998RfqalfoLfv7j93j94glePL6PJ/fvqnXjdjbWsL2+gl3S5vICVmdnsL08rwJyh5tLaqrqzuKUmqq6NVfA1mwO61NjWMpGMBGxY8ytR4oOXNwygMhIL0IEFAF9NzyaVrgGmuDsb4S1uxaWrlqYOmrQTSe98ToN3rXzqCLYraTD199YDY9OAI8GcavubXCPCtDYDa+2HV5NOxziwFOxWzvrYSNZ2mthbq2GsbkK+qZqDDdWQUODPUCj3E1g0ltxEUmWSb6crMkQcBrBzXEaxnEjtlKDWI+xQ/rbMetuxpS9HpOWWkxbGjBlrkfJ3IBZcyPmLS2Yl0UX9Q2YGKJR0dYh01+FVF8Fkn3liHWXIURFGWi5Bj8daXfDFTjqLsFWSwNIRTBUfg4aOuN9186g8+pnaL1yFk2XafAvnqMDcA4VEigi8Lhx5mNcoYG/ceY9GLoakHYZkXENI+cZwmRoBKWUDG2lw2HRUgnoeBSAoUWYzxXSQWTifoRoBP0uJzx0DrxOAmebG3ariwBaFm72wmYV8sNuk8BcAAFfCIWxDO4d3SLQ/YLg9iGe3tvDozsSUNvBw6N13N9fxb3dZZzszOFkdxb39mZ5bRYPDubw4BZlhEehe3J+a+HtSLnTNeUeHK2R1lV6Qg+PNlSaQo9ub+BkbxlHW3PYX6dsbc6o497qBPbX+H9tAgc8l6OMjnIbe6Bpr6asfIob58gvGnmh8oufnQa+Ln4MfVsFjJ0SHDtLEEp+nv0QFwieJMhzjmDuMoFoy/UzsPWLUbzMe+/g0w/fIdCS4Mi7OMfzlhufY5Rg+9q59/DBO7/B++/8Du+99+8EZb9FU4WMdqOz9PHvCRY/xvmP3sUn7/1WPffB739DB++3+PhdHvn/M56f+eB3OEcS4Hbtsw8UMCr//A+kj3FJAjLv/Y7v/Rbv/O43BC6/xXv/zvc++L1al6SSIOl3v/0NPuJ1+eqjZd95h/8/YHne57UrNGoybbKc9XyX19///b+RfoPLNMR68sBAusHzz5jHJx/8O8v2b+QBnYLLH8NF2bX2VuLqmX/Hpx/8G+//Hh+xnH/gcxfIo+rLn6CfMmxsL0fzDeH1++Qhy0sw/9F7v1eBqHP8f/EP/06e30SaoKadz138+Hcs72/w4Tv/pvI7+/6/ofXmRdg1jai48J7ii9RZynTho99Dx/Jr2yvwGXn2Hnkg9T1DnroNvegiaBGeynWZIixA54N/Y9oEmh/87nf4mPQp8zn//u9xjWWpIj8aKQft7F8D5Sx7ww0M3DyHrisfo/X8e6hkW1+TgCDL9SnT/ORd4ct7KmD2HtORr+R+OkBnPmCezPcG05LpBNWXP8OHfF54LvxtpNNgI6iquECgLuVjm73L++coE3rWxd5fS3n8GO+xrO/8m7Ttb8mP3+LmxT/wvVqkrZ2ou/ge68z0eO89aU+W5bOP/x1lfK/p2mcYrL1EHXYRTVc/RRXl+9wHEphkG73/75TVdymbH8PS14CFpA295Z+h6cZZnP9EgrriOLyHm1c+owzXUWc2ofICHTG2rZRdZK2l5gbSXj00LTdRe+M8nz1HJ/o6JpIuhOwDBDRX0ECA7zD3YybjV1Nmr33+Kd7/zW9wnn2kk3p1kPq75fwHqPjw33Djw9/h2h/ewSX2r6ufnkdTeSv6WobQWtePG1fqcfHzShWI+/iDK/jgvWv49JNq3LjejfIbPbh6qYlyfxH//ruLeO/dMvz+d5U81uHKxR5cutiBzz6twe9+fxm/+e15/Pa3V/DxH+pRXa1HQ70J16714IOPqnnvCn7zm6v493+vwcULWjQ3hVBf58O5cxq+04D33m9FXb0b/QMptHcEUF1rQ3mlBecvanH1qgFXLg+xbK0sQzV++5ublMEKfPxhEy58zravMKOvOwqzMY+OFifbqpzPXCAxv3+rwNlP2JaVVjRW2+iI+NBSZ2P/rMS//eYi877IupVTXlvYbztJfWw7PS5dGMX1q2bywEje9JIndSrP3/22js/28b+WzucQrlyRXTbTqKoKsl2HeL+FaVbhd78TqiZvZD0wN5oaIqxzDN1deTTWxvh+N8tXq+r+u9+1sG4D5LWf9ShB07+Euuo0zn5mxscfD+CjjzvJwwb8/p0y6rhqfPJJC65dGUBl+RDL2cZ+Xk65u8b+dg4f/OZjfPIb6tLfvIdrv30fte99gp6z52GpKEemrxurNjM2SMsGHZaHBrA2rMHK0CCmujr/37z9B1djWbItjP6V7lM2feK99wgJSUhCQkhICISQBEg4AQKEFd57kySkIb333vvMqvRVXd1d1bZsV1d1tT33nPvmm2tn9Tl973fHeG+88X2PMYIt7b32MrFiRcwILYMTrXSOPHVYcLgwYaVsG61oL9DDp1CjVq5ADclNciqUcOQXwFGgg7OwCM4i6nem99ic1PMOeOwO6hwT9ZYV1fzc1tCAA2trOH5gP53CvTh56CAO7FrD4tQEdsxOY3ZsBHXuSpTSQRfbCAwHO6XN9cUPNAUKBcx09qscdjhKzDCp1agsNsLDz07qGDt1USXJSbmv5xhtZR7NdHpb6ZS3FRlIReg0WzDIes15G7Dma8E623moowOn+4M4O0QaIb6gA/dkzxJeHt6Lj08exidnjuH1yWP48MgBXFnZgaOT09jdN4hpnx/ddhcais1wqLSw5WvR6qxFk6sBFi3Hh8IKq7GWercJJcYmVJR2wV0xAJu5g33URGqmPAZgNgRo0zqp1wPUb372P8eFrYX92gK3uwlNjR0YHBjD1MQ0ZSZAObPCbNZxPFDX1FVjcHAQM9MLlJUJ9HaNUe6H6AR2SOPYJmbwVXXDWx2EuzLIPIOocvNaSbmp9KHe280xMIJO/wQ6WkbR5R/BQOcEndBZzI7MYWpoEt2tnXzejmBHJ0Z6g3R6JzDS1YPullY6UOJgnnYsjo5gRpyaO9gr7Rk2PyhOzNyJF08+xu8++wI//+iXOHfmCu7cFFupPMCJlWmcXZnAzcMrOEYsKmasHZgUwSQxa21OCo6dprMuHP9HxxbwmHSMmO7QWDOpBbf3i2Bcu7Rp+ceX90grJ+4ensKzszvw24enpJliYmnYwZluLIk9VQNeCUMs0Q7sHPRJgYA7YlbUnlE8ODiL09Sja9S9eye6cGb3nLTJvvjRaHlyHF8Tex/cvQNim4nbl8/iT99+gduXjuLwzhHsnGb+YmnbSID86qT8BhHs9FMvKFFqpQPe24TpoXbMDxMPTwexgzpaBE2qKq3SaoCWajttQTnq7SbaICN1vxFNtL92Yo9i2r0i2pxC4hKjwJnE3mJ5a0edG3aTCIBpiMsdODrbi4tsz9nFHpzdIXjYizOCFntxaj6IUwt9vD+IK7tGcX3XEG7vG8Ut8uvmwTFcWR/CxV0iyNZHXo7hxr4xnF8dJO/7yPtO5hnEBbZTBFMurw7h+toQbu4dlQJNRxcHiYsKaTdpM3/ERDqSwDYatYL6T9hsBXVBMbzEf0uD/ehupC2hfdy/NkknfATTfS1ob3BTzxaQb8TqBxZxYn0aB5YHsUreLk91kV/N0o+JTr43MdSKOfJ7YbyH8tgAG/nQ4HGjpsIm/WDmMGthJL+UtOVq2moNSeAxUS9huwtJ9Y4S3D62iOvr1HukewdGcZd8uLt/FPfIl4cHx/l5GHcPjOD+gXE8PjKJh4f4mfceHZ7AE35/LF2n8Ih0e32UvOnHefJMzOY8v9KPS2si4DmMawfoB6xP4OreMdxaH5cCwIJvbvLNTozb76/DIHGMp8zCehaQl8Su5KeD7fI7S9FP2x0kVhhrqCA+cmKy3YtgUw1sxkJpD8LTh3bh1Poi8cG4dDDYeD/HNf2zYr0WOxfGcOH4bpxcn8fh1Wms7xjF7sUhLFHGdy+M4PSxdQT8XtRV2zDW144T+3dLKzNU7LdyswHdTV7MDbTTr6NsrYmtO2akGWvHZjlGFvtwnLK1NtSCfWMcl5O0F8SM62PtOMm+Ozbbg4PjbTix0IPDU+3YO+STAmwnxV67k604R3kVQXXx7DjH+OmlfuwdacFyjxd7xOqlyYAUxBMyeHi6HQen/Dg824ZjC504SD1weKYDx5jXcb53cC6IXVOU1f3zWJshD4JtlJM+jIoTizt82Em9smOyR1oiOdbbgAF/Ffqba9BKXNjuLcdEt09aYXOaPuehPRPSwQLTbMtIJ/3Ufj91XpOEsSaoR2bp1wYanMRKlRjub+R4b0VHfRkCdU7qgUHMDlIvMm27qxCTXS70t1aggXivxkGsbchHoKoII40l6HFq0V2iwHCJCuPFSozp5Jjh87mifEybFJitMmB3rxuTTWZMN5gxaFFioliBaT3TFckxYpRjtqYQhwZrcX6xg1c37u7txMmJauzuKUe/PR+9TDfr1eP4RC0uL7XiyGAVVgMWnJ1uwPFR8rnLjYm6Iqz1OzHhNWCpwYJTI2yzW4OpqkIc6a3BagNlQwQIbXoMG5QY0SkwxPE1rGUd6IeMsc6LVjV2lCixyPotGBXYYVZiT3kBlswKzBXLMcZ6DPK60lqCtYFKyjX16kgDLh0ZxIVjI8TsDViY8GBluh6B+iLqwQLaUPqIxOtN1cTKdRZ0kGcn91IO93Xi8qFO3DwRxK3T1GVnxT7uM3hybVnak00E5Z7e3EE/dDfuXOK42NVBHVxODKrG7EQ5juynjM16MB20Y6HbjrPLrdg7WEEdWo0nV+dw/kg/HpwZwdMLo3h6aRTPr0zg9Y1ZvLo+i5/dXsTP7izhI15f3xRBM/ED0Cw+uTaNn1+ZIk3g6dl+PD03iI+uTuL5xSE8Pt2J55d68fraAD66Noqf3WTau7P4xYMZ5jWJV7fG8Mm9SXx0awQvrw/g1Y0hfHxjFJ/cnsAnt8ZJI/jo+iBeXB7Eg5O9eHS6Hx+c6Wfeg/jZtXG8ujyGF5fGeW+YOruB+jyAx2fHWOcFvLw2z+siPrmzio/Ik1c3d+LV7T14dHERz2+t4bPnx0kn8etX9OGv78MHNw7iq09v4avPSL+6TbqPr3/9hPQYX//2iRSU+/aLV/juq0/w/de/wA9/+Ax//uOv8Zfvfou/fv97/PVPX/wYkPsW//637/A//v49SRzu8MOboNy/iyWrf8N//sc/8D//880MOYn+GYz7/0dA7l9JmiX3LwG5P//5B2mG3LfffotvvvkGf/hGbIr3V9JfpIDcN19+gT9//z3+ynRf/v43+PUvPsKnH7/E62dP8ODuLdy9eR33bl7DvetXcPPSedy4cAbPH9zCC9IHty5JAbkHV87g4dXTuH3uCO5eOCId7X7hwDKOUDm/Ccb1YNdohzQjbidBwxIN5EI3B0h3HWY7vTQAHoy31aCfzraPjm5tmYlG2AS3pQgNFVZMiE3ix3qwb2YAh6QA3wB2j3dhx0ArdlCZiZP95jrrMRuoJdVhpq0WU61eTLV43iwHFXuEEWD01DjQ6aJio7Gc8FdLv7TcOryAO0fmcO/oDB4eJ+A61Is7+3twY3cbruxswfn5epyfrcXFuXpcnK7D+fFaXBivxxWxAeaYD+eHG0gEXwN1ONxdhQOdLuzvdGNPWyV2tVRg1WfHiq8cS1Soc3WlmKm1YKKmBEMuE/roWHdXGNFOh9tPkOQjIKizFKPGYkR1CR0Pox5OGlQRkCvVyOmE6Olw0zDND5EIJFl/sSx49/wwFU7wR+ohwAhi38qUdDLS/tUFrCxM0xGZw+LsAmkJcwTWszMLmOPnWdLM1A7SCmanV7C0sIb1tXVcOXcOv/3Fx/jT17+TTkX92dM7+NmzO/jF87v4+MkNfPzoOl4/ELMjL+CjRxfx6uF5Xi/g48cX8fEHl/AR6fWTy7xewUcfCrouzZQTgbmXj8VMy+v8fFsKzv1MkMj/qVjmeodg+jpl7BIe3zmLBzdO4eFtypegm6coc2dIp/Hk5kk8vH4Ux9cJ6IN+KlknKggw7AQRYqZVZYkeVRY9eanFcIsLI21ueCr0KC/RoIygyqxXw6QjadUo42e/k/3S4YXPSQdTmwedWk5H+02wxVwgh89hwggBd0lhHlTybKgIxpRKGQrys6UZYC6WY1LnwMhnelkWtLxqFTkokGVDIz6TCvJIfKbhtVCky8+BQZmLIrUMpoI8lIkgHetiZp1EsEYlz4Gc6WU5WVIgq42yLAJgsuws5pWFwfZagucqyLKYJ8GgkmnFTK4e3iunzOQznZzl5/N+iS6PTozYn9CJUq0MhfkyKcBUwPIFuKy16TDXVUWnwkUnIRdaJetNHihVbKMyTwLuVVYtOjx0Nn0EAPZCgtN8lOgJ8FjXAvJCRz6J4KOZ+Ysp9YdnO9Fg06BYlUMAmCul0ShzUMQyxTLRqZ5aOGlkJV7xuVaRTT7I0ONzo7PeDr0iS2qTaK8I2Ik9ABtdFqh5T9zvEsu+B9pQkJsFNXmlyc2GlXWoImBu4JhqoIGvt2jQaClAC9snQOdofQWCVWZ0lBeitYxGuUyH2lI64CbyXpsLA8sU/SWAv1KeC7G/4PxwB/Tkh4q8LDfppBN3qzgWlewXJdMK/norTJikLnMSKIi65fO+6Dsj2zPU4sR0Zw2cJhWUrGse88ljXQuYptxUgKluLw5MtaKmJB863lPIcqGQ5zGPHBRqZHScCshvAzqrS9BVI4L21A2UdQNlUDgABexHERi0sc8numpxlYC8g3Jcy/ab2B+F7DsdnRabSYNBvxsLPXV8v0CSQSFjSspjTYUFqwTRXfXl0ky7SptJmg24jzp8ZaITrbV06KpKMT1KsHJiDd3NVVJAQ8m+KaJ8+Oi4t5MHLRwHDczbSfBnpc4yqshXYxlavF0I+EbQ1jQqLT81FFbSmbGx7hUo0lMOnL3w+abgqRlEuc0PubwU2VklyM21kxceFBkCqPNMwVszitLSNuTJK5DF51nZZdDp6PTXzaCtdQnOyn6Oyyo+KyXZkZNbA4tlAK2t+9HefojvjkEm80Ge34Ky8lG4q2dRXjECh2sKjb41VNUsokaiOdhKB5h3C+viQU5OFceCCO71o7VlBYHWNbT4llBZ0UcZcCE/z4Hc7HLW2c7xIPZzm0GgZSe6A2uorR6lPLkpDzbmY0FOto2faynXzbx2sr3zrP8aGupX4GtYhKUkwL53k6o59j2UlxYUqIMwFU+yXjvR03MK9fV7YNAPQp7nR66sBtnZDmTnOFFY2Irq6gX4/fvR5NuP+tp1VJYvUE46Ic9iXlk1UOf6KJc9dLYn4CpdZt+vosIyD6NugOO+hY5mDXnoYN4W5GWXUvarYdHVoVjtgjbXgoIsPTTZGhTl0C7Jtagq0KHZUISJqmoc6enFlQk64uOjuDk2ihsjgzjfTTDfWIv1Ghd20KmdMpswXFSEoN4Av5KyLVfDK9egIpu6OEuN8lzqaJkWpXlalCkNKFcb4TTYOD4c8Ja60FjhQb29hvqd3+0u1DrcKDWYqEsLYNJoUVHCcdLSgomBAazMTGPPjiXsnJuVDpVY4VV8H+vrQWdLA9P0YvfyvOR4llCexQ8bYvazxVjM8WKCy1aGeqeTzmwZHAY9KrQa2NVKVHDcOVUKVBeoUJGXCxvHgYV6+J9Uli2DU65CdZ4ILqrRWmjAYHkpnZAKLNQ6sbu1Hod62nCotx3HhnpwdmoYV5am8fjQbjri++iIH8Tzk8fw4MA+XFyks0s+LolTwZ0ONJpL4NYXw0SeqbOVUOcU8lqEAspWIceFPt9F3emkPvCxX1upo320dU2kFvZvLTTs31JTEzxVHaipauGY86G7q48YYBaT7DcvcVKRXgErx7KezllxsYbjpwk7lpaxY2EVowPiVNYeNNd3ormuC1UVfpRbGmHiOC4tEYGgAbgdvSgv9XEMUSfaW9BcO4AAx76/nuOnPoge/xBGesYxNTiF4Z5B+Lz1aPeJE8ED6CNNsu/GenupZ8Q+gU0Y8hPj9QcxyX6bCLbTlrXQfnRieWIWd6/dw8sPX+JnLz/B5fNXcP3ieZw7uIZdxJoXVsdxZmWM+LMTK/y+j7jx/I4RXNkzyfsDdJK6cGnnAD44voQzdN7XieVW6SSenO3A9d3DODXbjpfnV/DhyXnc2Evn58QcHaT9eHJmBSvBWuzq92H3QAtGmug80wkflbBsNQ5NBXBzfZQYMog7BydxaqlPwrq7xzpxaucUpntaiOso47oCnDmyHy8e30VHcy06fR5889tfsC2PiW3msWe2m/ZHnALfgmmWMzXYSlllv7kqJVxQTXs41FuPiT6fNENuebwHs7RXHmepZIvFD5NiNr6njE4oqZZ6Wuj+OmJg8aOgjjZXT/xRQKyipa3SqvNQTRza7qmEj3JQWqSGr7IYxxcGcGGJ44f2ZUePF+fXRt7MYCOPrqwO4uouXtcGcX2PmNE1hnPLfbjIZ5fWxdLCTpwjnV8iLXTizHwnjs+RD4s9uLDQi8vLYmsY8mp1BBd2DJDnARwktl4fbcFMD3VusRiTBdS/ctqDbNrXbGKAXNp8Ga85xF15cJl10oqSRY5xHe/5aitxdN8cdi8EpVnfrbUOGGgDBzp9OLE+gyMsa/9iP1bGA9JywOEenzSL324pxDh5OUuez40EMDEYoF7QwlJslPaaFAE5qz6fPMslBhT4LIf2P1eqk4p4QdhijZJYyWLAmaUe8kTMFuzDjV1B3FwL4vquAdzcM4Q768P0MwZxZx9p9wCu7+zFzd2UlX0DuLGnDzf3Dkhp7lKGHh6YwL19o7hN+XtwYBT3xLt859buftzcP4Bj5GtblQHN9gIcme+RDjyYZT9VFOXDX2NDn7+GeKsERfl51OXEJ1nEHpSdYvZ3Lf0Ov60IvfRFpojrOp16uA0yuIkVLJp8NLgrcHi3CGAu4NiuSaxOdVPWWiT+KohBA9Rjpw6u8PkcDqyMY31pFDtn+6R900QAWQTk5qaGUFlmkPbVO7CTvsf4EG2NEhY99WO5RVpOuzDQhD0T7ThCeTi3OiwF2Y5Md2N9opvYqR4zxE/7J9uxPuLHan+jFEw7PtuDvQPN2DVQz7Tt2DvYKNE+juH9I0183oFzO4I4Min2SGvFSea5jzK12O3BXKAaO4P10nfx/OBYC/aP+nBovBmHicWOTLdR5rtwcqVP2lfuEN9d55g+uTqK9dkgDtK/mhwWPxiIH7nrMcf6jxLHzQhZ6vJifsjPe376DHUYp6873yt81DrsZDnrix3Yv9KLvWzr0kgn8W4VWr3laPZaaJcaMc736tylaKl3YZj5Tg2/mSjQ1+yhr9Mpnd472lmL5goVgvUm9DRYUOukjbQZORZyUV+mRl9tEdrLFGgvzEawIBuj2mxMFeRgtiAXC4VyzIpgW4UGa63lGHAoMebQYEAvwxix+wTTTxDvjvE6os/CgkuPQ/QLphzEqhUkuxJLNUVMn4MBpushBfW5mCB+HTXkkrIxzPcmTHJMW1S09Xno1Wdj0CjDaDHzNzNNcTYGWKcRliloSJuFYX4fZJmD9BeGKZv9Il9lFgbUWRhRZ2NWk4cZjvUZ+lkrRXKs07dYpf8wT3kd4bsDLGOxwYiVXrapoYRYQYFArQ4LIzWURy99BTuWRsW+0ir6bDLYWFd7kYKftfA69AjQPz+0g/29K4ArhwK4fTKIGyc4xk6N4PopjruL0/jw+gKe31zCg4uzuHNxHldPTeDo7g7qjwq0NpvQWK9HrUQGTPQ6MVSlxUCFElO1BqwPuHBmvRMn97fjHvP+8HQQzy4M4dmlYXx0fYIkZr2N49W1CbwkfXRjCs/Fs6tj+OTGBH52ZUSiV+f78exMDz4824NHpwK4d7wFD8+04cMLPXhxRaQfxcc3RvDz28P4+Z1h5tmH55d78fpGP17dDOLF1R48vdzDMobw8rqYbdeHF3z29EofPrjYhwene/D4TBAfkB6e7MYj1vPF5TFpBt0H54npDnbi4ekhfHBhAk/Oj+HZlWl8dGsJr8mXp5fn8fzaEp5fX8bL26v45ZOD+OzZm6DcZ8/P4Ncvz+P3n1zFl5/ewOe/uIEvP7vHzw/xxS8f4utff4Bvf/8cf/z8Fb79/CN8/9XP8advfok/f/sZ/vLdb6SZcn/9/s0suX/89Q/497/9Ef/+9x9nyUkBub+Q/or//B9/fxOQ+w8RkPsxKPe/BOT+NSj3/2hA7s1MOXG4g9gnTuwd9+cffsD333/3XwG5r778Upol9+98/t233+DrLz7Ht1+JzfL+jG++/By//sXH+OXHz/Hxiw+k2XG3rl3B7auXcefKJVy/cBaXTx/HvWsXpL3jHl2/gMfXz+POheN4eOU0bp89LO0fd+3Yblw8uIzjOyekYNye8U6sDotZcX4pGDff3YgZsTFlew2m2qow3lyJ0WYnBhorqWRMqC4pJGjQodJEAEwjGai2Y67Hj93jvdg/M0Dqw66xDiwFm7HAvGY76jDb7sW02Pi8lXm2VGGi2Y0JHxWa14GBauGE29HttEn7G3VWWng1YpUA54o4VWf/JG4fmsT9o8O4faATt0g39rTh6qqPgMGLi3M1uDTnwcWpapwbq8ZFDu6LI15cGPLi3CCJBuEkQdzBDifW2xzY2+rAWnM5Vn1lWGmwYbnehgUq2+lqE8bdRRhxFWGw0oigvQidtkL4CQKazIWoZ5s9Rh2qSE69Bo5CNSpI5TSMtoI8mPKz4KsoloDlgekgDi8O4tyBJazODGJ6qAPTBGJzYhnwRC9O7F/G2SO7sbogfo0ZxcLEBOYmpjE9/iMRyE5OzJDmMDG+iImxRd5bxiIB94H1A7h3/Rq++u0vpY2Ff/vJU7x6fB2fPLuDn4tDFp5cx0cPr+DVg4t4ef886Sxe3DvN7+fw0eMLEr2S6KJEr59cwusPruDjD6/h1ZMr+PDuOTwVgTx+//jpDV5vSkG4jz+4gU+e3sLrx1fx4sElfHjvHB7eOo0Ht07iwU3S9RN4cOMEHt84TjpG+TuKW+f2Y/fcEPpbvai2FcOizUepno4d5UYEMiuN+Qg22NHbaIfdlA8TjZGZQFSvkqGQZKBTZSlQwFduxECTEy6m0cozoFIQcJHUedkoImhtYF/1+BwoVGZAnpMOea4IlDEd0xblZ6CYZFJlw8x3ikXATZYFjSyD4DATWqbTkHS5mdJVk5uBwrxMOk9ZEumZv4FkVGTBwPRqkS/zEIE/UUZmWor0K7a3shS6/Gxkp6cgPztV+uVNLGfMSk2BWiFDLu+XEUC31znoPOcim+9lpaUiJyMFhazfKIFBGwGaXpaG/Kw0KFifPOYvAodVZjWmAhwrTeUoVKTyGYmAK5dtyCMVsJ5ldM6aHQZ0e62otqhZBttJHioIRhVsb15uOoFpOnTyNAw0u3BothPOIhn5wPLYZgXbls+8tKT68mKMtLthoxHNz2JZ2emkNJadgYDXjhaXCaqsFKnumWyfgeWImXMuiw55vJfHZ20NHN9tdVCw3WrmX8x3bapMlCrTYJalwMg0gsRnS24KSkhWfrayfTamKVdnooxUToPvKsyVgKhFlQUVeZvPPpaxXmJj5vFuH5TZKZBlMg+dHMMd9XAUFyCX9cplvUUdnRzDI60u2ArZD/yey7ZkZ6RCk5chyd9YqwiE5krPsjLSkJnB/PmuiQBoNODG+ngTx3uW1K85menIzs5EtugjWSqBqxweqwZtziK0VhqkILOtUCUFIPNJgv9CVos1MgyyDud20/G1a1FJQC4cLlV+Lh0HyhtlostrwwwBo53jQC74mJ2BXJZnK9ZKB3X4KoroyKthLRazhCxYnOiiw9KGJsqN11WCUervC8d2oq2ejr8qD9kp5D3zcPGdxhINWswF8BbRgWKfqwQfUikPSiMdnQbYSpphL29DqcVH2SpFeqoBaanFUCndsJd1w+UcgNnUgiJDLdtuRmqKHqmpZijkrG/ZMJoaFlDBdDqtB+npJqSkGpGWZoVM5mKePXBXDsNY1IzMTBtSUvg8xcLnFUzfxrzFiZOL0Ot7kJHhRU5uPYrNQZgtfVBpWqArDKDSNQ27fYo0gWr3HJyVE7BYgigyBqDRNqOgwAcrv9d6Z1HjnoSNZUoz2eQujjMr6yrKNLPvKQeWXjTVz6GtaRHl1g72tY3PC/lcw2sR2+ciNXJ8B1Bum4OvcTca6nfA65ling3ISLMgI10EFV2Q5ZJf8g4Y9MNwVS2i0bdbqqNG3c0x18Q8y0hGyowdKnUDCvWdsNnG4LDPwVw0St3QwbHVCFWmF7KUSuSne2HM74BJ2Uud08trkPqng/LUSJlwUAatdECdcNiqocspgiZVC12aFtoUFQpTFCjNLkC9wYKgmNnm8WKxsR77O9pwdrgPVyaGcGmUTmJ7K5ZcDoyYqDc1BehSK9GeL0djdhaqU1PhycyGJ0cBd44KzhwN89RAl1qAIpZXqrFRJ5M0ZdTpXjRVtaLN24Faez1s2lJYNRaY5AYUZqugz9PApCmCUaXjuJWhIDePjiYdaymYVgpfdRWCbS0Y7u6k89SMvvY2jAa7eW3ldx8mBnqwOi8OefCjkHagUKMm/zXUvfysYj4llHuHG/XOKtTZHai12eExW1ClL0K13oD6EotE1YYiODSFsPMdm6JAIofaAJeass96WtOyYcvIRAXHipu63adVokVfgDZjIbptFgxU2jHkpq6pdWO5nc7k+DCurCziyvIcrpLur6/RGd+Fi8vT2D8cxGpfD6bbO9BX34xWVy1cRgcsihLypAiKFDX7mQ6vxg6HiX2YZ6UOtlGHumEpaoTN3ISqyoB0eElrC/nS0YPxEWKE2WmMsQ/dDiu0dIyK6ChpqB9L6Jy3+xuxY24Oq4s7MNQzjPpqccJyMzpbgvDVdMJuroNJV025aeY4F8uxG+AoE0G/VlRVtKDO1Q2fN0idPYB2Xz+6mvrYLwOkIFq8PunEZLHfX39HAD1+P53aLgzxe1utF+KAq+56L0bZR2LD/IlgK6b62jDW2UanJ4idM4u4feUWPnr+Gq8+fIoDO+axeyKIQ9M9ODHfj13D4ofbFiwHm3BgvANnxCmI832Sw390uhMPDk3j1t5R7Oqvx47ualIV7h6YwunZNnxwbAafXNktzXB6dnoRLy/Qybh1GIfpsM91uLDa04DpFjcG64lRmf8kbcXeiW6cWxmWgk/Xdw+wrE5i2zLM9Pqwi/VaHu7EcHsjimUyNFe58KtPXmL/6iKcpcU4fWA3fvjqN7hx8ThW54KYG/TRbtdjhDTW24hh5tHb4YNGlS9hkBZi5oFu8oY0NxTAHDHgMOtQWkwZpp0tNaikrTRshQpp1nwt8bWtMB9uq4FjJgdFxCwVJXqUEi+pmV7YJ5NaJgWUahyl8Dgp23RY57rqMEjb4SqgrdRkod9TKs1gurY2gGu7+3B9D8f+Wi8u7RrCdFs1Aq5i9BP77p8WgZAADo/W4dhoPc5MteLqzgFc2T2Ci6sDODvXheMTbTg03or9o83YPViPvUN12NFThR19dVgcaoGD9k6jJJ7JyqBOpE3MyYJVr4WV2LiUbSmSp1NniDoXUVe4kEGb5K934di+Oexk/w4HaqgHbNDQFvaLw7l2T+Pw8iD2kb8rtG3zLEOsNCjW5cNiyMdoTz2mB3yY4f2J/lYYaWtzMjJQZjZKfCpS5xCfpaNAlSsF8As1KuIa4jLa+yyO7+zMDFSS/xd2iFmFdMDZ/yemWnB6ugWnZvwSnZ7j97kmnOH14mIHLi504ArTXlnplt65tBrE7oE6jNaXYryxXJqJeIX3rq924/5+OsOHx/HBkSkcmWyAz5ILuyaD2DMVbuLdnlo7qooUxGol6Kh1IFBfSZwhRyb5IqfuFXJnZ5ssxCOVRSq0lJnQYTdhyFuGpjINqs0qlIi2EVO5TIXYMz+Mk+tzOLxzFGscMzMDfto1FzFHDkxFWmkPPhE8Xl8awe7FYeyY7sWOiQCm+8WeszM4dWyd+sJOXV6Eyb4A9nB82tlXBcSKVuq/Wmc5fJUlHD8++ngdxEJ+UhsamL6e5GH/NztNCNaXYUewHsscn8sce3v7G7Cb3+eJW4Xc7BtuwlrQi9WgB7t43TNQK81wPSaCdUP1OEw5W/9xhtw0cdIccdcaeXyAcndwtAWHeD002oS9gw04ONGCwzMBrE+24uhSDw7OsV78fGA6gJMc22f2LWCk1w8f8bdY6RFsKkNLjRGDHIdT/C4ClztG6ZMFW0g+rAw0YYl4d9irx84BF44stFJPtGCR+qPLTRtiVaHDa0S/v5w6sZK61QIPMfAw2zXOOgZbKtDJfp0Uuo/+3xjLaXNRL1eq0OsrIVbTEmcUEpPlsM9k6OSzlpIctKpTEVSkYDQ/HZP0XabpByxqczBHvDukScO4RYZJmwJDhRnok6dggHhzRJ6KMUUaJlXpmKJcTeoyMFyQim5iZ0EDqlQMKElM108M20PM2kV8PJCXhgn6BJOabAzmibze5Bck7pbqIPIqzMSELhXD6hQMUl6HWS9xHS3gM/oCsyYFy8pGbx7z5PtdzEdQN/Mfpr8yynE2Sj01wfrN6zKxRP9izsC2qNPQqUrBRFUB/f8ijLXZyc8SjmMvTlK39zWbsThQif3zPtoULcqM2RzLebAbxY8WGtTYC9BHHh/e0YNjK824dMCPW8e7cfVIN66fGsalowO4e3EKjy9P48G5Cdw7N4UHVxZx9eQYjqy2YyBgRVegDPWNFlRUF8HVUIzV6WbM1Bdh2J7PeumkJboHFmpxbHcj7jLvD0/1SjPcnl0cxMtLw3h1eQSvrozg5ZVhPL3YhxdXh/D8ygBeXR3Ay8t9eHUpiFcXemmHOvD0dDuenevA47N+3Dvlw93TLXh8rgsfnOvDhxd78fGNAXx0vQc/u9nPPPvx9EIPXl3rx4trXSS+f7kTzy734kPm+yGvT5n22bUePL8axJNzPXhyugcPT3Ti3tF2KSj3gvV7fWUMzy4M4/6JXnxwfpjljDLtMD64MCbN5nt5fQ7PrsyQZpn/LF7d3IFfPFrHL54cwKdPj+LXL07i859dwJe/uPZmltynd/HlL+/h81/cw5efPcY3v3mGP/zuOemFFJD77suf4fuvfy7NkvuLNEvud1JA7m8/fCUF5P45S+5/X7b6nz/OkPtfZslJy1b/uWT1/6eA3P/17/8UkPuf//mfEknBOGnJ6ptTJcQJq1JA7s//HZD7+uuv8cXnX+Cbr76SZsn98N0f8dXnv5PoB7HH3B+/xa9/+TP84qOn+PjFEzy5fxs3rlzCjUsXCBDO4/qFM7h48giunD6Kp3eu49H1ixTKs1JATsyOu3XmIK4c3Y0rR9Zwbn0Bp3fPSBvAr420UyE1Y4GAYr67AVPtBBDNTow2OTDmq8BwQxkG6soQpMFvrTTBXaxGuV6JUvErilpOI6Ml8KzCYn8b9o734IAIyI0GsERwIn51mA8QjLR5MN3swiTznPS9obE6gtzqUvS5rOittKKbDmaXRCUIlOsRrDbjyEwXLu0Zw40DE7h7WATkunBrfwDX9/pxfVcTLi95cWmhGhem6eiOVeLCmBsXRqtxtt+NM31VvHpxhgbgeJcbhwKVWPfbseazYWdDKcmGHTSoizUWTLuMGKvUY9ihw4C9EL3lOnSX6hCgsWky0pktKkCtXo0qrQouklOTjwo6COUqOWxKOUrzZTDLM1CiSEcn27SHoE/so3eKfN4x3Y/J/nZSK8TJMSvTfbhx7hAO7VrA/MQAZsU057FRzIyOYWpkHJOjpLFJTJDGxwjCR2YJyOcxPbmE5YWdOHb4CJ49uodvf/+pdKKq2OPtxYMreC0CcU+uSUtUX967gNcPLuDVg/N4eusEnt85idcPz+H14/N4/egcXvLzi4fn8fLRBbx8fAEvHl2UgnKvnlzGkzunSaf4nHl8IGbLicMaxLLXa/jkg+t49fAynjF/sV/co1uncP/GMdy7Trp2RKL7V4/g4bXDuHtpP2XvAC4c2YmF0S6019GJNOtRrM5DiVYBK0FIuU6GQLUVfrcZZl02DZaYtZQHjTwTBXmZ0mw1EXCrK9Wju64cpdos5GclQyFmMtHY5GWmQENjIGYltTAPlSyR4CyR4CtFIkVWEnQ0HHqJ0lDEd/RZKdDxHYn4WSu+k/Q0XIWk/3omKCcFhSS9RKlMmwp5ejJy0pIgy0wluEtFSmK8FPxwWY1QZCYjld/lrENDBZ294gLpe15OJtJ5FUs+m6qsdExTkJaUgNTkROm+OjcZo131fMcEeUo8slMSkZWWjMz0JLYhDRUGOcYIBjq9Zrafz3k/i/czWZ8s1j2P5ZYQjNfZRIDcjEqjnE6eCIzxebqgFFISstPioUiPR9BXiQNTHbDScMvTE5GRSuI1i6Rg3astHAMEmkYa6izWT9RRkCo7GU0EKN4yLbKSeC8lQWp/IfuolyDQWkhgmRzPusej3m1Du7eCzme8NMOw1qpBE+vXwvHV6tCjzWFErVkNY3YiVMxDkRAPJd9VkPKYtyI1HtoM8oyAoIz9apMlwJafBhPHmCIzUSrH4zBjoLUGuUybwXIMBCnBFhfK9ApkMM9M9lU6eVlOndVPnWNSZSCd76Wz/zJIcubTVVuGwaZyylkq0lluCtOnEByLNDoCpOFWJ53GBliU7HeWk56SjLS0FPIrmTKWCAP5Xkng0GTXorFM7M2mhDE/F3nkuSwzDVmUQxHcK8zPQjd16bGFIBos1J2qTPYtn+WkS3mJIGuAQE/82lzCcSD4K4K7mSlJUsCzu6GcYE6BAiGH/F5Op22MTubMUCsdajOqHcXoDdTh6N5pNNWU0sHJYp8lQMG6WhSZcBDwVTPfSpI+g20hf7JSyEuZnuC9HHm55ZDLHVDI7ZSDYiQn6pCYoGfdrFApq+n81yI3qwwFykq2ych+15AMUoDLWtJL0DkEldyF9FQjEuLVSOT7KUkinRmyLBedNjHrrIL5GhEfryNpyWcr71Wz/AaoVE3IyanlPeafVQ1jcScs1l6o1I2Q5dVAU+iX9lgrLOxAmXUI5bYhlLDcEks3TOYO6ItaoWcao6ENem0L69sApaKaZduRlKiXyktMKEJaSinve2EytsJqbmfZTt7ns8R8JCblIzWtCHmyKvaLj+O7BXrdAMrLJ1Bq7UeR3s/2VkjtSiNfZLJq8ov1FrPp5KyboRc6fYBtaaZs1HMc1NBRreTzMuTK7Mgmr9LTq5Cb0wi1IkAHuwkp8W7kplfDVTYEq6GD47sG+em1UGWw/qm8pnqhSnFDnlSKrHgN8lMKUGV1osXlQXF6LgriE2BKEoEkFfxFxZhwVeFQTw8uTY7THg7h7EAvzg8HcaSrBbNu2nHq4CaVEnbKuDE+XiJbWipKkujsxyfBlJiC0nTKV1YBHDIjymVmGLNM1LMW6uMyifL5Wa92oNbVhbH+FexeOoaFsVXUljdQT+o5bgtQqS9HvcMDm9ECi84Is0YPdbYMWrkCtY5K+Nwu6kwLnOJwiQo6fe5K+D3VaK52w2Uxw2bQoqrMjLaGajpAldJsaK0qn/IqQ2ZaOp1sJWwmMTO0AYEGP1qrG1Bf5kLAVY+mcjd1SznanF701jbD76xFrY3lFZfDpjGjVCNwTAUayryoK2F5uhJUqHQoY91MGZnQc9zoyBdDUiLM6WkoSU/nNRUG6oYy6vKGQi1azcXoKCnGqJsOZ1crjo324uzsCO4e2IlHxw7g3rGDuHvsKO4cO46Ty7uwd2yWmGgMfbXt8JjtcOjNsBRw7GXIqWNzqNMKUWnzoak2iNqqdnS0ETeMT9LuTxATDGN5bgbzU2N87oLJQB1DHVdCvVZLZ7qP5c+MDWOBaXtaA/BWVqGqnDyubkS90we7qRqOknrKWADF+jpo8h2o93ZiqH8aLfW9fNaA6go/mrw9aG3oRVeLCMj1o9nbBK+jCr1tHZgcGsJwdxcCjXRSmxox2O6Hv8YJvzgBt9KBgeZ66eTosV4xG6UJw+0+KSg3SVk8fuAwPn39Mzy/f1fab3hnv9gnqgerxJ1znbVY5jsrvQ10vltxfEbsERfAvpE2XNk1hvsHJrF/sI4Y0oF+OlOnZjtxaVnwug0vT83jptgPbWcv7h+axC9vHsCtg5OYpK1c6KzGRGMlhrzlLKMBZ/cs4Mgy+dlRjym/CxdX+N6uQQzWmtBH3XpwcQyjAR9xLWWA+rVYJse5gwfwq58/l/Y4E3vJff6L1/js9SMcXJ3C/LAIONZhqNOLoa5aDNN5H+j2ocZVRhuRRD6rqY9rMUB9PtxVg2niv+mBALqaqxFoqoFRI4MyKxFF1MtmTS6xkQZiO4m81GSYC2TSDGYrcZJL7K9aUQJDfjZyaOPy+Y6K+MGoUcBpM/C5BmbaaQNxgb0gl/YyC3Z5OnZ0eHFrfQTX13txYaUVN9b7MN/phImOegVxiJFOs7DDZ5d6pIDT1aVuXJ7vwrm5bhwea8EuYuflLheWRRA0KPrIi9mAQ7q3k5h650A9Vsc64SjWSHYmNTERyRwzWbSPRo5Vu06FCtZf2Gsb2+qvdsCgpn6l3QnUu3Bk1ySWxtrR769CHe24CKL1t9Xh2M5xOsZB7JnuwgplYIpy0UcfQqfKkX7UGuuuw1SwHtN9PoxSbgSfE1muXq0ghlQRN9KmkT9ihpyG9ciX5Uj4J4nlJhJvpXFMu4wFOLvcjT2DbFewATu6a7C7z8N2N+HYpCAfjkzWYf9QNXax/QeHGnBqyk9qxjnyai/bXmuUwaHJoS1NIB8NOL+zn35Jv7THtVjqeo9yeHqhC36rCnqBTYjXCrPSUUBcV1tC38JdCrtBTTstk+qXyjaYFXnoFvvD0pZ7zPQ1jCqUa/JQZaD/QflwFSvhNBdARdyiIa6Y6W3FrqkuHFsbw4Edw9g104OFYT962qrJFwVSqa+Ggn4coq+3f2Uca/OD9D96sTzWhmm2e3asC6eP7UMHx24ZdYqfeG1lblI6YT5bYDHibL1K8WaVCm3HBOV5fTKAyfYa5LC+cuIh8QOvUUnsSQw+GXBhxl+G+WYrZnylWGivlORlqaMSuyhDO3tr+NmJnd1urPZWY29/HY7PBrBnoI7yVivNiFvhmJppp6/od2Chw4W1vlrsH27CvoEG7GM/SDPsxEw29tWukUb6mj7sm/RLGO3AVBuOLfZh53inJGO1rNPKWIDYtIzjV0/dZacf1ozVyR7M9Pmpo7zkYSMWOT4XmljnWj0WfAbsDJRijm0YrS1GV7kaTaYs+qtGrPRXY4rt8dcQu7oL6ZtxfPc60OWzoMllwMJIB/VwB3VgLe1OEfx2GXG0ES6HCqXEvhpivvJC+oiVavgM6fAR03Znx2NcBL3ykjDJcTxfkIFZDXGnPBETmnTstCoxV5iFPo7v/twETBDjDktpkzGtTMEk043w2VBWAkbyUjAsS0ZvJtMSV/cSn3alJ6CLOqMrMwHDzH+GftYo3w3ynV76Aj3E2AN5CRgT+anTMJyfiGAufYQcUV6SFLwbK0jHmDYDyzYllss0GNPL0MO8AkzXIYtHF6+9LCNIPBvktZ9tGub9MVUSRlQsi3n6FfEYrVJirEkPT0kuGulv97c60Md+thsyMNFpx+p4AxpdOvp/iTBpslHBMea2ylFpyUbQb6act+Pojjpc3NeEm0cCuHwogGsn+3F6Xwdunx3DwwvjuHd2FHfPjeOD6yu4c24ax1bbqDOsaG8uRlOLFQ5PIWr9IiBXi+n6AvTbyNvybOzsKsH6jBPHdtXj1rEuPDndj+eXh/Hq6iieXxzA80sDeHV5AE8v9JK6+b2HJIJh3Xh9uRfPzgbwwUk/nhxtwocnmvH8vB/PLvjx+GwTHp7149HZDnx4vleaDffqeg9eXO3E43MdeHJ+AB9eGsGzS4N4ebUHzy62Md92lsW0l5jvxR58cKGN1Iqn5/nsXCdeiKDciQAeHG3D0zM9+PjKCD5iXZ+f68eTk6zbhUG8ujLGeo9Ky1lfXZ3Eq2vTeH5lmtc5XmelGXOfPNiFTx7uwadPD+I3L0/g48eH8OTGXry8Lz6fw69eXceXnz7A1589xh9+8xTf/u6FFJT74xev8f1XH+P7r3+GH/7wqRSQ++t3v8Pf/vQ56cs3s+TEaat//U7aS06aIUf6j3//cYbc/zJLTixb/ZeA3P+ybPWfMbX/U2Duv//+vw/IMfN/BuSkYNyPATlxcMObGXJ/kgJyYg+5b6SA3Of4/Pe/kw5z+Nuff8DXX/weX/zu1/jmyy/xlz/9Cb/71S/xyasP8dHzR3j66C5uXL6IK+fOSMfHXz13EhdOHMaZw/tw99IZPLl5GXfOn8DdiycotPukgNylI2vSiTTidNXTu6al/TJ29DdJy1OnOzyYbKvBBA3kcGMFBmpLMeC1oJ/U57Gip7qETrQwFGKJppgRlkujnkMjki39UjLc4sHyYDsVdi/20FBLAbmOWsy1e6RfKUUQboo0TZqoK8cI8xxwmdArZjdRcXZJZEBnuZ5GTChBBaZaHDScNHKHpnD/2BjuHOrFTQ6+63v8uLG7Cdd21hNMVOHMeDlODZXh9KAdZwcrcTpYiVNdDpzorMRJKtATpEPtduxutGLZa8Kix4RlTwkWa0ow4zZi3KHDiF2HwXINgjY1Osz5aCvKR7MhH40EaHWkahp8t1oOV4ECDgI2O9tfxrbbSNa8LGnWiZ5KzkpFNdJSheXhDhxZncHCeBAj3c0Yp2Gc6qdxXJ3E/asnsGdpAjMjQUzTWZocHCANYpw0NjiEUV5HeB0ZJEgcnML48BymJ+axsrSKsydP4qOnD/H5p6/w2Ucf4PWTm3h2/xJeSbPixDLVc3h59yxeiZlxd0/j6e2TeC4CbPdP4eWD0yTeF894lQJypOcPzksBuFdPxAENZ/Hk9inmyee89+LhRaa5iFcksfxVzLr7gM9Fmoc3j+P+9WO4e/UIbl86iDuk2xcP4OaFvbh5fh2XT67i0vFVHNszhwm2X5yUKZZiFBI0FikyYVVnoZ797bVqYSBAVJOHWnkmVDmpdPpSCFjToMlKRZVJTQfUiCJ5EnJTYqXZZjlpichOioEyLZ7v61Bt1SA7LYqAK5rgJoYUjSx+VhMwqQQRxBSkJUDD9Gr2U356LBRp4v0YqNPjmI6UFvsvxHcFpQqKIsXQGY5nmfFIY94ppKSEGMRHR0KnyJWWoWbERyEpLho5qbGoLimAnm0UzwUITIiKhFUnI/g0EuzEIiE2GgnxcUiKiUQe6zDIcSL2Ikxl+qQY5sM2JCXEIiMpjsA8B4OUXZ9dg6zkSKQksHwCpiRSMp9nsJ16eQqqzUq0EBxa1RnISSYfEmORyDxEPVNFvcmvbKbtqi3H2nAL5TUW6fEsLyEKCYmiPpHS9wqCs9ZqOuF8nhbHurCuoh25aXFS/SuKFEji90TyQNzXyNLR5rFBk5smfU9lGe5yI/vEgMy4SPZ1BtqdBjo/xRgneJkmaJtpK8csqd+jR2uZCm0cf36OP3+FFj5bARoJZFvK1OhyaOj85iBQmodGUy4qdVnQ5SQhNTaSTowOnXUO1pE8Yb0LCCACbJtJlSXVT/BP1NFEh6fTY0EhnyeQ3wm8J+5nk0ciCBb0lqCAbU3ks/jYGMTFvXlPQVDT11SOVQJ3Qy55yHLiBS9Ev5G3KUlRdI6SUabLRR2BU62F4FWbTVlLQgbLTk2MQzL7KC0lAUrKtL/KiFWCSzfbUEAglMZ+TKOTkMR0IojZUmnESBMdF+YpZCkjOQlpdCQKctPZHxaU63MhIwgWswOLC/PRR0A50tUoHQriLCuio1eFPQuDqHWYWPdUJEdHIZP11bHfzJTlCrbfrc6BIVME5OKgyBJLvE3IyTSzDsVIS7UgK9OC9GQD5biAbdUgObGIdSzhPQvrUgRlng0ZKVpER2UjJlJOJ6wYuVkOFChqOC4tfE+NmCgZ31UiIVqL+KhC9o2JMmphWgPv0YETs+dSDVJwLonPkuJM5LeV71jIW6u0zNNi7UR5RRBqTR3SM8uRyTJS0+ysnxNKRS006nrodA3QFTZCq6uDUsnycykLaTbEM7+UpBLyXeRbiKQkPTIyzBwzJYiKNCAuppiyUcKyixHH+iTFa/muCWq12PeunGU4kJHm4bsepKf5kJVVx/pWksooO0ZkZVih19XDVByAQu5j3epZNw9iE8oQy/onJpSTP6XkmxvOSrHMt5N5lrEsE1KTXXTAatnfddRRVUiILJOWq/qbl+HzLSA/z0OeGakHzMiMLkFWtBG50YXIjVIhIzKN1yQY0whU1Ro4MtPgyUlDr0mHHQ3VONbThku0KTenRnCZ1yPtTdhZ68ZIqQlNtFflSbEwRFNXxFMPxiVAHZ8EdRJ1bmo2ZDHJUCVmoVRhgLuwHGX5VuhSDFDE6qgHS2HSNaPEGEBmWjn7qRjyXBeKDc0Idq/i4ukPcfn0YwRbJymjbrjNXjpCKzi+9zhaPD6OPyNKdEboZPlQZ+ei1VuLqb4+tHpqUJiXy7GXgYbKCoLuJgJyB4ry5cilvlJmJMGqV8JhMUAn7mWkcUwlISc9F6XmcjTVtaKjqRudvi40OurhNjk5ztvR5mrhePSgudLHMeenXq2BTS9sD/NWWiUys69tugo4DC7q6mo6CW6OXwf1SzGMWTLyhvxISIYyPhGK6HjkkW85kZGQkRSRUaRIqKjTDdQFZRmpcMsy4Tdp6Mh56ch349T8BG4dXCeIpj09ewYfX7uJ3z35EJ/cuoPL+9cxG+xCa1UlLGoV+zoGWfGZcLHO/rouVDsa0NHai8mxcQyKGYOdASxMjGPnwizaG+tgNWhRxj4XQXlfrUuaQTjU04GBrg601NKO2KyoMBnhKKHOMFpRVlTO+13obp1CmdkHtdyGGncTerqoK8grk64S5ZY6fm6HzxNAa30n/LV+KaAnAnLtjT7m30VH38/7HrST+vw+tLjtdETLUVdWiq46N/qb3ZSBaoiTBrvrqzDS2oghprt6+gx++fI5Di3PYIZO/X46yWvDfknXidlrix10yIM+HB5vw/5RP5Z76rA+1Iqbe6dwhE73RH0xhjxv6Aid8QMDXtzdO4zHB0dxfq4Nt/cM0UGZx/OzO5mXE1P+cjr1leh2mzAXaMByH53y2kpMdviI1TJRoUrB6oAPO7q86KwoxGK3D8v9HagsFkFj4pDsdHispfjq559g/+4FaY/U1dkZ/PDlr3H38jHsnOzGFOvb1+pGL6kv4EFvwIv2pmooiV8SY6PgtpcgyPvBNheGuzzSjycDnY0I+Mij9gYUKnOQR9yhod3W52cQQ2TQhmdKQQ69PA02rYwkcDbrS3tsLciDPFnYb9poUlYK8QrtbhlxapkhD8XEnXrqdR1tjcdQgDPLY7i6ZwQn5n04v8OPK3uC8JgUyKad1ytlyGdal0GB88uDuL6jH6dGmrC3swqzjaXE6FbMtZazH9zE8TWYbBc/0JdjkNh5tNaEmZY3AU+x1Y2jSI14joWk+FjqPF5pb7KEzSUfK9hGK3GdwHl1Dqv042IabWx3owsHl4cwM9CIIH0Dd6mB2C2O498j7W29d7YLOykLi/RNRju86GYalZjdTx6NkKcT4kTzrlrpZEsRnI5k+eLHK7GthpjZlZeVhGzqjhwp0BVHm0O7TVwWTxyUxL4pJ57fM9iAkXoT+utsmGiqkE693Dfe8uYAgdkOHJ1uxsmZFuzpq8V4XQl2dLtxaMRH+fNjmnJblBlPPJEGGbGcPDEKe/ns7v4R3FsfxG2SOIDkzqE5+lE26thoFIoffUlitUcd8apVnUusxToJ3pHSWUe3To52mw6Nhhz0uotRQ5yly0okplCglOlNlIvCnGRi13jKRTbWJoLYM9UpLZ0+uDLCa1CaUThAX66M+FP0h7PCgl07JrCffsfqXD+W6fOtiBlywTpptub6yjwmh4LEpvRrzFqMUi+JrQJkKUnSD5QZyQnISohDsTIXzmI1ZugrzvTQ5hGfphNDpLNtMvLawvcDVSbMt1VgtcOBUW8x+VSGZRHEJS0GKrEW9PDK751Ojj239HnfcAMOjjZLs193DTRgrb9Bkq0pvx0zpPk2B9NWSYE5MTNzz2A909VhbbAOK30ezDOfVX7eTT2xf9KPPeOtGKCPKeSy1magnNQTm1rg9xI/V1nRTxlbGurEKPXCQAv9XcqTKGfKU4jB0lws1BGjtdkw7FJhoFKBYDmxoykNw5VK7GC7Olxq+hvZxF42jA1XYbC3Ap2NJvjoQ452NWC0vxWDzLOruhjNzC/g1cFul8NkzSdWSCIf49HuUMGjikddeiQ66bMME3sOpkdhNDsWU/JEjOXGoT8rCj0pkRhMi8QAsVsXZayD1JsVhwBxazfv9ZCCTDMk0iRHoZ/6oY++S0dKNNoTI9FBPdGSEIlm+gz+1Eh0ZURiJC8eg1nR6OTzLr4X4P3uzGiMyJIwkiuCcTHo4PM25tcm8DH9nq6MGPiZRzvrOEbsukj5XaUfsFCqxIwpC1OGdMwYMqTAXjvL7GS+PWxbfw7rlcdySC3ySIzXKDBUR/4RJ7fVWNk3bgTqLLTHSWiq1mNm0ItSg5h0EUV5Skc583RZaeuNibQ7ShzeSRuxVIPL+3y4eagV5/Y24eLhLhzf7ceNU4N4fHEcH1yZxKNLk3h6cxnXT4zgyI4mjPSWoD9YgkCAPkYrfQy/BmNtRehzZGPQrUC/KwfzfjX1mRVn9/tx98wgHp4dwtOLQ3guAmWXB/H8fC9eXOjGywtdeH2xCx9f7sbrC5346Hwnfs77H5/twKtTrXhN+vhMK16c8uHl2SY8Pd2IZ2f8eHE2gBdnmP5iDz4Wy1KZx1KfnrKqwqi/EJNtGtw41IinF9rw4rwfL8+04ZXI82w7np1qxIenGphHM16e9uP5cdKxNrw82YlXp1mX80G8PtuN56c68Jz3Xp8L4pNLI/j40ig+vjiKjy6N4TXpxcUxvLo6i49uiJNjF/D69jI+ebgLnz07IJ0we/vcAvYvDePikQXycw2vHp7B15/dw9ef3sO3nz3Gd795ij/+9hm++/wF/vTla/zw9c/w529+ib9++2v87bvf4u/f/570Bf7xw9f4hzhx9S9iltyPAbl//Bn/IWbI/TMo98+A3D+Dcv+HgBz/SfR/X0DuX2bI/WtA7n/8+z/w97/99c2S1e/+iG//8Ad8/dVX+OKLz/H5734rHebwDz7/9usv8flvPsPnv/0N/vzd9/j689/i56+f4fWzh3j+6B7uXL2MS6dP4cLJY7h46ijOHz8kbcx57vA+PLp2AXfOH8etc0dw7eQ6bpzeh0tHV6XpvGf2zOHEzgkcnO3DYm895js9mGpzY0zs5+WrJEgqlwJw3TQKQTrmfdVmdLuMCHAQ1lk1NBAyGOVZKBJLrej4WWl4W8W+U51UqCMdWBtqx46+Zix01WGWAG2SeU422jHdWIHJhnKMMM8R5j1YaUCfXY+gXSwN0aHLpkWAjnhrST5aTHkI2FTY1V8nnVJ0/9gk7h4Zws393bi5HiBY8+P6WgMuzrtweqwMJwatON5rxYluG050luF4wI4jfhuOEFgcbbdjf0sZVmlYl2qKsVBtxDzbM+Okwmb5o3Ydhso06GPZXeZ8tBvz4NPmopGAqE6Th1qxd4cqD1ViJpQqFxU0/Ha2v5zgrlSWAWtuBsw0znoaSi0VmV2TTTAqpuMuYW5YLMGpp/FrxBjp1tkDuHnuIObHCLgHhfHrwnhfN8b6eiUaJQ319ZCCpEEM949hfGgK0+MzWF3eiSvnz+DnLx7hFy8f4fnD63hy+wI+vHsBL+5fxAsxc+32KSkA9/LeGTy7fUKi57dP4umd43h+94QUpHt+7zRePDiDl2KW3MMLUvDt+YNzUuBNXD8Ugby7p3gVxPRSAI/P75/j+2fw4a0TeHzzhLRP3P1rR3Dn8kHcvLgfNy/sw41ze3HtzB5cP7sXF4+v4OSBeZw5tIwDBAV9rbWodYhfezOhykwgqEiHu1gFu44OUPab2VkqMQMuPZFgNYEkwEcCnASOYl80NQ1FRkIUwWgC0mho0uPCoKAREsEvmy4HafGhdP6jkBQdhYSoMAKeCCjZJ2JWmDwtHqrUOBSkxCKfhiwvJQp5NDJyiehgkeQ0Jgp+F5SfFCGRIimMgIuUEIEcEbCKjURidBid5lDEsYyY8BApYCL2V0uKDJECQdmsU3mhmCUVj+iIUCQQBMaEhMBckA23VYvU2FDERkUglk5eXGQoAWwYgs1iSaUC8WEhiA0LRUxUOAFVBMsJg1mVSeBohsuYjeSYEKncWNYjJpZ5xISzzBDyM4bOpUyaiWbITUJqTCjioyMQx7LjmDZOpCM/0liWWGIw21kDVTLvRbE8PouJFeWFSt/LCAzrOSbyksOQEhMhORixLDOLPKrmGDWrsljHENYxDFG8qqkDGhxFkKXGIiYiTCqnwlpIJzgfiXyuIXhtsnI8W7NIGQg6ZBitVmG1qwx7CGhWAqVY9Iuj3q0EbzbqCYI5nxHjDUUYcBcQGOWhv0KGbns+vEXZ7Ef2AfluM6jgr7YhPiJE6g8R2Gxk2/R5qW/qx/aLehfK0+F3F0GVEYdovhcl6k2+p1J+/M5igiwD8tjPseIZne3ICPbXj+3tri/FjmA1NGnsc/ZvVEQ4348k/8nbmDBkE7CYVemoLpah2iSDSZlGpycKydHhUr/HUx5FAFAEYevK6bB318CmSEZ2fDjiWG9RR1Gf5LgI1FjU6CNwLKCjlsRnKXRyUkmq7BS0sF0i0JpFh0osXTIQpHf6XBiigyscmkprEVrqKrFzug91TrM0azImNASJJBX73JIeTRCYiZqCXOqoeJYfh9zUXORkaJGWXMQ+IyUakBgvgmj5SIpRsXwdMlNNSE82sX58Fl1AJ0eP1EQF5ToDkWGZ7P98UgHbW0jZ0iE5Xon4mDzKaB7v5yEmTI3k2GKkxBkRFaqkLIlTh2ug0zj5WYtI3ouO0CI60oDwMC3l0AiNthG1dRPw1I4iT1GJ6Dgd4hP5PsuIitSS73qkp5ZApXIiT8zoy7YgJ7cU+Uon0tNLEBGpQkhIHkJDcxAenoPsbDMMhjrkZFciLKwQEWF6kihbjahwFVKTC1FS4kV9QxAmUx3HgYFts/LqQnxsFfunlDIhZv6ZOJb0yMuzw+UMoso1gqyMakRHl7F+DtbThMhoA8vVsXyOh6w6+BsX0VA7CVkm2xFmREZKNZ3HOvK0hs6Mm7yxISPVDktpB0F7O5JTTAgPkSOOfE0m/1JDs5ERkorskETIQuj8hURAHxmPBqUKy14nTvY24zzt7cWRTlwc7sSpXj/WvJUYKtaiVZGLqrQUmCivBaGhUIdGoCCWTkE2HXylASWqYupiI5TZOiREpEOZqYe/hraoawFNbJ8i1Uq9paLsOlBdOYs2/wEUG/uQlVWLnJw6pKZUwmrtxfTUKdqnI7AW+1CsccNjb8fM0CqWJnbCXmxHanQKdXUaCrLl0GTnUc8Voqu+Ae1eD8dqNtKo65zmYnT7GuBzVaJEq0JeagK0OWnSQTplRVrq0lSOvwhkpqTDbrGjs7UHXa19qHU2osLkglVLHqrtqLY2wGmqJdWjwdkBT0UAZr0HOsqKUVuN8hIf6qp6UW1voyNQAXmqgTbCAHWGgXUxcfyapSW3Jcoi2p1SkpW8KkRhRh7tAZ198i87PA5pIeGkUGSSckiK8FBo46Jg5bhz5uegsbgQ7eV0AD3ipLwWnFycJyC+gE9uXsfP717Hq9uXcPXoHgz4a8nnZMiYt9vqRHONH3ZTJaorqlHtrITTZmUb6eD29mDP4iLHfCMMqnySmEmeBTvHvb++Bv46D7wOOyotxdLhRGLvLrvJgDKjidcytDZ2orttHOWWBo55PRQyHQw6E/nCsVFgh43y77Y3w+v0M58GOCyVqLFXUZdUw11Whjq3E76aajq21Wji5+7GWjRV2dFQWU6eW9BWbee9CnQ0OtBe60Cru1w6OX+0tRG3iVmO79mJoWY39gz7cWg8gOl25uUwYNTnpNNdjb19jTgy2U7HW2BGJw4M+XFmtlsKyB0kHRhtwZn5bpyb78TlpW7c3TOIazs6cWO1F1dXgzg83ojj0+0YrTdjtt1Bx4/4lbh1oacZVo4DZWIMxltqUWfWQEHdXaqgLXKYIPYynmunzGjpMHOsqHKyiRticXx1F37/0UvyzQ0T5fHFw4f4/JevpB9UxQFBg+01CLC93X7yghi3rbkK7koLdZ8IltHe1ZAfTU70tFRKJzb2d9ah018Nh1VPvJAKXV461HSA8+jsKsUs8ew3WEdOfGLISyOm0dKey4mxk2Hi95L8LDiLC1CYl0JdS3tH+5BEHKLIToKV+MhuUMIsz4E2JRlWeTbG2z3YO+HH8blWnFkMYO9YA9wmubSsU5Mvo46PhDIpGsO1ZTg02IS1gAuLTeVYaq3AThHk6K6WgpvdbuoEuxpLvXWYZltHa81YC9ZK+4WdWBmDw6iiXg+hPg1FKDFOJO2ukrit3mJAQ7EG5pwkqNNjpUONcpLjYBb7TNE32Dvfg3Hawu5GJ+VTS7sRht7mGjrcw1ibCmB5uBmz3XUY8ldRpqjnaQMFj8TBRuNdHgwHqtDH+lgMtDPEWBlpxI2ydMgyEpBO+ytm/WfzXlpcDOKFXWe9wjlGxbWIvN/Z34g5ytl8h1eSyX0TAewhHZjvx8X987i+f4Ly1IKJWhMaDGmoN6VJM7vOst6D1VaO/RAkMK9C5mXIS8ZwQymu7RrC5eU+HBxtovyZ4bMqYcxNQDFxrkWdDS/7tIb8KmY908WPe8QgSaxTUU4GPMQyNdpMVOUno82Uj1nKVmupFpb8DGkChCEnFQWp0chPDGd5YgUH+1mVTVxD3DTaRrkcx565fml/tEHKWw3HVjIxcg710dz0APby+a75AeyY7H4zQ66vAQMBD/2QIA7t2SEdpmZgfs3Vldi7MEtMUUIZC6XdJ0YNC2d9Y2BQZKLSqCSOr5NWiKSLHxOp82IpSyUGtbQn21CjjeO5nPitFOP1Fsz4BKZzYClQgYU2O+b85ZgS98QWQsON2Dfigzg1WSxZPcTxf2iqHeujfuwZbJT2i1ymLM7yvXmmX+yqwjLvLVI2l7qrJFrodmGuqxLLfdQh4028NqCvgfrHWYoWhwUDTW4E6ivQUl2GWrsJgeoKzPUG0NtYjb7GKgzVi60IzBi056FNm4Ixpx4nxlowXW9Ad3k6Ok0JaNPFIlCchl4H8aZdgb76IswOUg6HazDY60SvvxSNjkIEaivQ19GEVo79DpcZLSVyeMxZMJvTYSzJQ252LO1fOBqs2ahWxsGTEoJAciiCpCHiy6FUUnoYBvi5KykEnYkh6BPPOTa6qbM6iDdb40PQTGrifX86308LQRfzCSaLtPQjiFnb6K8EUiLgZzo/P7ekhKIrLxwdOaHo5bUvLwodLKeF77TyWQfxdB/HaDCd76aEw5cYCh99qWbi+Ja4cOYTikb6HT7mJ2b0LZjV2FNRjF30nVfL1FgwpWOHNR1jBfHoZr7dGaxHZhhG8iIxpopCr5w+hywE014Fel25qNRmoUyTK/1APUG9X24Ss1vTpeXAbrsSdvLKrE1DUX48HKYMlJkSUVuZicMr4uDEalzYXYer+xqpfzw4s486blczrh4P4pY46IH08OIE7l+cwvkDXTi6oxFD3QYEAiq0t+eiO6BAc202bYMCPRX8Tup1ZFJO5dQJRpxf9+P+2RHcPdGHe0e7cPdwG+4f8uPO3jrcXa/FvXUP7u514/7eatzZ5cTNHXbcIt1cKsfNxTJcm7fhBq83lspwdbH0v+jGMtPsqMCtVSceHq7Flb0etFUkEFuEolwbjQptONYnSnH7UC2ur9lxY2cF01fyXXHarQM3d7twc5ebn924vlJJYtk7q5muCrfWqpmvW6K7e7y4t7cBjw+14tHhAJ6wDU9PkidHO3Gfnx+fGcajM6N4cmECz64t4NWdnXh1fxdePdiLS0ensH9xEKf2TuHikWU8vX0Mv/noCn77+gp+9/IaPv/4Nr74+X189eljfP3rp/jmNy/w7e9e44+//xh/+uqX+OHrz/DDN7/BX779Pf7y3Rf4y/df4W8//AH/+Msf8Y+/fo9//9ubveTETLn/kGbK/eMN/ctMuTdBuf/5hn6Mpf2T+O+/6V/+/reA3JsE/xWQ+zGj/8uS1f94E5QTe8iJgNw//v43/EUsWf3uOykg9+0fvsEfv/0G33z9Bb7+8gv89Ycf8Kc/fovf//pT/O6zT/EH3vsTn//y45d49fQhXjy6hwc3r+Li6RM4c+wQ6QDOHj2A4/t24eiuHbh26jDuXTyJ66cO4OrJdTJ4J4V2N07tnsWZPbM4ujSKowuDWOn3YbrNjYkWJ0Ya7dIvOkGPlQpFnH5IQXbo0SGWmJXr0EJnvI6D0a4Ve3FlQE/ALJb8adMTUUlA0NdA5SiWH/S3vAnIddCIN7uomMtJZZggjXnMGKbSGyENOXRvqEKLfrsWvTY1uktVCJQo0GrORZMxCwPVBhyZasONA6O4c4R0cIDEgbcvgOurDTg/68Kp0TKcHCzFsZ4SHO204EjAiqPtZTjcYpPoUEsZ1mkEdlLxLntMWKw2YaayCBP2QoyyTUOk/lKWXZJPxZuHFn0O6tSZqFPloFYtg1clQ5Uyh0A7Cw55BuyyNNgIqkpzUmAlUDBnJcNIHhgIBgpToqGkAqs2qXFk1wJmf9xcNOj30nB24fWDSzi2Z0EKxo33d2AsGCDY7sBIbxdGguJEqQ709wjqwkBPEEO9wxjtH8f02BR2razg+qWz+MWLR3j9wW3cu3YGdy4dx5ObZ/D83nk8F/u/3RIz4k7iBenDm8f4/Tie3TqBD24ewdM7x6Rnz+4yzX0RlDsnkQjI/fPzUz4T9CHTPeGAfEz64M4JaR+6FyJAx/w+YL6Prh/Bg2uHWIeDuHN5P25c2IMb5/bg2pnduHZ2Dy6dXMPZg0s4SXAjNpU9uX8RO6f7Ca7ccFp0dLaSoZclURnJYFKk0SmJQ25KHB2kBOQmxyInJYYALh45CVHShv41FhVkNCAZNBKZiXFIpaFIpZHITYiAy6SU8kqM2ooEgpx4gsO4sG10BLfzHZFPjBQkyWPafL7/rySPDUdeTDhkvArKZb65cWHIkShcCpzkkHJJ6TGhSCQQlgIp4dsIRLchctsWKNn/4sCB2JAtUlAni3W2FGRKAcPwkG2IIIVv2SLN3KpgXePDtxC4hiEiPBzhfD8tZpt0UEJRfiaitvLZdqZn/cPDtiOS7xoJynq8RirvBOndKFF2ZBgiowgwI7YjjvdkSeHkUxbcxQooCdwSmSaGgCoqMhyR4dt5JWhmuriILfA5ijDSXIGsmC2ICdvC+9sRHrmd162I5XcrjWVViZLt3cq8tyFWBKEIPlNjw2ggBa+TEc22Su+xvsrMRNQQPKaRRxHkSQzzsojTWzleovlcm5VAcKlAty2HYzwXw5VyTLiV2Ok3Y77BgCmPFmttZVhqNFMf5GOpxYxJr5bpczFao8VUFcemORUthmQ6ujlQEKDEkG/iV1lxkEQk6xLFtmURrHrKdChgeaJfItgXEax/AWWtqaIQspRIhG/fIvE2LETIyjY0VujRSv2TyT6IkJ6FITT0Tb8l817Aaybwc0ORsBUxocyTshXOfoskbyOZdwplRJ+bjIpCOkyGLPImQZLLOPI7NiYC0SLYKYKa0aHSktPJgBvmbDr0EaK8rQhjH4eFbKfcbJcCqkGvFeq0GKl98VHhSIiOkILTDQQ/hQRDKezz3IxU6NVytNbaMST27qOTVyEcIALBxbEu1FWKgFwq+4b9uW0rVHEh8GqyMOy2ooXOjyo+iu2NYfuTEB2eScon/5R0qGQI3ZbJ/s6hU6lDaoIWcVEqRIcpKCf55KmYeShDZoqSTr0G8fwcti0HIVtkiNou0uQhMVaO9FQ1kuKZZ6iM8i1n27QShW3J4bgRG2vbkZ1l5LvZ2L5VRj4ZkBBnQkhIAWXagEJDC1oDK2homYEsvwLh0SrEJxYhJk6P7cxvy5ZM8l4hBdoSUzSITciHXFkGi60ZClUlv2uxNTQHW7ZlIDQ8CwmJrE8y32c5YaE6Kfi3bZuSeeWxvax7eB6U+VaUmGuQk1MiPQvfXoKYaDf7uQLbthgQsl3H70UID1UyHw1yc8ogy3GyHkbKmJn1K2NZBdiyVUEqwLatLC+yjHxyScG4lDgr+WOmrFo4lqwc/2bERpvJJzFrzoSkVCOiYkSd0rF9SyIit8QibksUkreEIX3LNii2hcAUQzmQKzHlcNPGdePm5CgeLE3g0mg31v0ezLhK0F2kgjstAUWU1QLqHDmpICwahoR02iklylXFlFUbdYoZ+Zl6OrBFyEoTwdI85Gfb0NowgYn+/WipnYEiqwqRoUVISXCjUNOPKvcaKuxL0Or6kZpai+2hrH+Kk9/90om5SQlm5lWC3CwrlDIbtHnF1IWUmfAEkggCp0KRkkG9E4sSJQFyTTU6a70oLRAzgJQcHwZUW82w6tR0XNJQbtCgxmaCXp7FfGKkg1oqSm2U8wY4St3Q5htpJ/KREp2NhPBsjo18qHNsKJBVQJ5dDmUex21eNbKyHMjIqKC8OGHQN8FXN4mW+il4HX1wlQZQXtwCfb4bmpwKqFn3nEQNshMU0OcVwaaz0qEugjJNQT1WALPSgGIFxyJ5qUhkvSITkL49Aunsn1TyWlAaKYv6QxYRBlVsDIrSUlFnKsK4vxm7Rgl41xZxi7js3IFldDe4oUqngy1ToNrmRBXbZcgvhDo3H3kZmTAolWiqqcH8yAgO7tyJke4u1tcgbeeQm5oIi0ErzYpr8tTAYTazPSUwa8RhPJlvTivXG1BqEAfBuFFhq4dRL2Zo6pCRqkBerhqKXAMMWgdKjNV83kCHqBFV5bVw26pQU1EFn6cOTptN2vPPW1mBpmo3fC4HOhvEyegVqK2wwc1yGyuIGen4+j026swKtLnKMNBQjWCtGwcWZzDb20ab48SugSY62C70U8/11lgx0mDHbIsbq121WGwnDm2wYW9/I84v9uEoHeNTMwGcnOnAUTrqF5aCuLzcgytLHbg038prgI7SEC7vDGKy0YKROjNmWisw2lCKrkodHfc6zHf7YCeGc2rFyoYcWGm76m0GdNRUoNNtx+pQN+viQgr1bSztriwtHRUlVnz7q09x/tBe8jKP4yGIvxOn3796StoQfzRQjQ7Wu7WhAh0tLrQ3uVBfKw7boN5gv2tpr/3eMtr0cmkLhf6OGvSxLj7yJzUhmrK6lTY6ilgnCjKSMjOBcpciBeQy6HQLe1lXZkCdVYvygiwUZsTCVpANp1jCWCiTfkhMoJ0VWCeONkwrloXq8+nUqWDIzoAsMRLy9HAUZITCW5iJvioT3GK/2OxYjo1UtjGRmIVX2mtzToI0Q2xnV7UUiFtqq8AieTjbZMOCv0Lqjybi4m63GbuG/dgvAlfsF7HB/9pEl/Qjo8AkybRz6RyjMeGh0sxWr7mQDiflUZcHDdtTTrsjtvwQM5MWhpqxc6IFIwGXNKPdrJUjgba2t6UKBxb6+awNi0M+zHR60d9UKR1alEl8KEuLR7/YTidQhX7WrbfJjupyPe1horQKQMyKSyduFCsBMpM5LhPiiNdoQ2lbhT2OCKO9FfqQeEXsk72X7Tk83okTLHO01YWKImJ/jx0Hdkyxja2YaynFhLcYnbZsjNSqcGC4BqvEArasWGTT9mtop/W5iVAkh6EwLQo1RXKUKZKhJO6TRW9DJvmSmxAOZXYCHMVKuA1yWKnLEikjUZS1CNrn7MgI+K1GBMmrCtp3ryoNI5XFWGuvxkRdGWyKVBRlJ1EG4qFJCIMhPQZGYt1C8jSbsiLkZpBtEYHiA/TplkfFyaJVaKMfl5+TRHncglb6H+trk9hFf2/nRDcW2e6pvga+V4WBQC2O79+J3kCTtEKl0qzD0vgg/ZY+4qk44r9Q4pTttElboMrNQhn1jaVQjbTEaNrIrbSdtE8plNukaL6rR3+jk3rOjin6XMMeA0aqdJhp4LhsLuE4t0k0Vm+SZicudrqkmYX7Rpulk1YPTbRiz1AD9g41YmevV5qVOEG/bajWhPmAEzv7G+hX1tK/FIcEOjHb4cQC00wHKK+dFdg10oDZLg9GqE8CbhvaKqkT2rzSqai15K+POqqvtorPG9BdR9tDPSVWgY26tRgozUVzQZLk/4lTnHf1uTHgzuX3aHSaktBXoUQDfdJgvRWrrO9svxdtjVY015nQ01KOJvqTdWVFaKlxwFNCv9lWjAZdNsy54TDoE6CnL5uRQh8jZSuqjalwK2NQk0J8mRqKoSwxC04E1LagK24LepK2oJPp2hK2oC1uK7pjt6Cbvk0XqTliK9r5zpw9B7tbVFhrzMWyOw0T2hj0pjAP+gG9fD6SF4dm4vsWko95DutiMVHG8VeRgVW/AatNhWjOCUFzyhYEklkP4tuOxK0YyU+CL34rGqK2oIHy20I5FjPxmqPffG+iT9CaEIpAUgSCGTHoz45CX+52DOWHIsj8BnIjMZQXjSFZBGYLEphfJHploWiVhWBXq5H6RAeD0HtxMcjiOHWTZ54KA+1/Ju2KER1+B+o8VtqlRPqD4ai05FIfJ6DRnY0jyy04RH//xJITl/bU4sRKDU7sbsRxsX3VkW7cONotHfbw5PIE7pwdwaXD3TiyVIvedhW6urUIBDQY7Leis8mAFvKvW4xrh1JatjrhlWFXvwXnmNf94724ta8NZ1nW5cVq3FlrwM2VKlxbquC1Evf2uPBgrwh+ufjMgTu7K3F7ZwVurZB2VuJQnw57AgVY79TyqsTFaeuPQTsbri9ZcXO1ApdWnAhWpcOhiYBZEQaLKgR7Jnh/jxcXlytwbdWJy0sOnJ4px3q/EetDVhwYtePwhB1nl1w4s+igjazEpWU3rq3V4Bb5Iejm7lrcWffh7oFW3D/UgXtHRCCuG3eP9eDByX48PjOEW0d7cPfUMO6dncK9c3N4dHkFDy6t4NLRaWlPv/OH5nDj1CpePTyFX726hN+8voLff3wDX/ziLn7z8T38+mcP8ftfPsXnnz3Hl79+gT9+IU5d/SV++MOv8edvfysF4/76/Vf46w/f4O9/FktXRTDuzV5y//uy1X8Nxv33PnL/DML9S1yNJMXa/j/NkPvvF37M5Mfo3v++ZPWfBzr8MyAnLVv9y5+lgNx3336LH/70Hf78g9gr7ht8+fnv8P23f2CD/oTPf/sr/PqXn+ALXv/y/R/xm09/gddPH+PFw7t4cvs6Lp85gROH9uHk4XWcPLgXx9fXcGB5HqfWd+LW+aNSMO7qyb1k8gquHF3DmT18tmsaR5fGcGR+EHtG2jDR4sA4jdtgXSmCNRZ004C3OwxoLdfBX1qA9jItHWo1fHTSvUYCG51M+tVOm5kEbQYNUEoc9FkcyOXC0a+WNuhd6Wumwq3HNA3oGI3DGAGYoGFXEYadOow4tRh2FGCkogBjDi0HhgYD5UoES/PRYZKhtTgbvqJM1OlSMUmlfI6g6/bhcTw4PoG7B/txY28A19d8uDhfhRPDFpzgYDreXYLjnRYcbiP5LTjURPJZsI9gbY1KfcVTjKUqI+Y48GcrqRzKCzFUokLQRMBhzEO7IRcthTmoL8iAVykoi5QLD8lNgCsCcXY632U0dKU0iGYaSVN6HIxpcVQy8TDwqk2KpEEOgZLGc6SzCWMEop2NNehqFKe4LOHxtVNYmezDaLAdw91+jHS9oaHuNlIrBvi5r9OPYGcbiWCxux8jfaOYGZ/G7pUduH7hFD56dg/PH13HzUvHcOPsITy8LmbAncXT26fx4c2TeHbnBJ6JwNmNIxI9uX4Yj28cfhOUu32Cafn8ngjKnZXoqZhNd+8075/E45tH8eTWMdJRPOI7gp4wDxHY+/AG7105iEdXD+H+lQO4d3k/7l7Zz3rsxY3zu3H97BounxK0G+ePruDk+iyO753BsT0zOEqZO7Jrho5FpwR6SvUKFBIcW9RZ0JOfOQkRyIyLQHacWGZHBycuXFqKmBEbhlINgYAuE+kxG5EcvR1JUaF8Fo5kgtHMmO2oMMigTI9CzPb3EbVtExLCQqUZRskR25hfBDIIkFLjQukIbkdu1I8UHUIKRQ6BWnbEdmSSsiLfXDN4TWfeaUyXxvLSSamRW5AYthkxIZsQuX0TIrZtROjmDQjZ8L40C0/sNxe1+X2CrE1S3YuVKYgJ3YAtmzZi68b3EUoy5qfBos1BGNNt37wFWzdtxpb332c9N785KCEzHqHML2TTBmzbshGbSVs3vS8FmPwVKhSkhSJyK59v3YiQkK10iLcgRNSF99JoMEsI5uzaTCm4FLVtA8IImEJDt5OYlum2kz/RrJPHppWm1CeHsF5bWBfybBvbtX37BrbrfWkPM7tehjimD9vMsrbxfbZLBPOsuly2N5rAlu9t34ztbJcsORp2Av4ovr+F9Y9gvYo0OdJyjm1snwgQ+sw56C2Tod+eh0lPASZrlJj2qDHj1WBXO8dnm5WftZit1WG2Xocxdz56aCj77bkYsWchWJzI8ZmMFlMuZOyX7czXqMqFl0BrG+uwjTxNZv+6zCrIWZ/t5Ns2Ollb2UcKjtG6UhVlaRu28f5WtmUreRtBHnksSjRS5ySFsC/FO1u3YcsW5r9Z9PUG+Kmv5joqKBsbEc42S7wgmBZtF7yPJthXMf8yAooybTod9yjEhQoZ2UwHYDtC6DiJvhJl2TSZGGwop66IROJ28pW83bplE7ZsY9qQzShVZ9BJNCI/OQIRrHcU+04E7TITIuG1aqT7kZQNsQQnK5Ug31QgndQmDgmxFhWgoaoci2Od0p5DMjr5EZs3sZxNUFMfOfOS0UHeiB8XNPGxyI2LJ9hOIJ8SyL8MymgmNm1Iwcb34xAZkgZ5VhEyknUE4rz/fgq2vp9KWY0nD5KQlaxAgcKIxJg8vpfO+1nkXS5lIR0hW5IRF5OD6Igsyq54loltG2SUg1yW8+ZeWAjvbU1lWanYtJHvbVMjdLsOGzflY/NWFdKzHLCUdaGkNIDM3DJExukQl2xEUooFUZGiTjkID5UhIUGDyCgZwiNkyJJZUGxpQkGhF4lMGxGtRkSsEltDs7FpcxreZxs2bZKx31SICC9EcqIF6nw3xIEOIdszScm8Tz6wXtu2KhATZWc9K1g3G+L4OS3FhYQ4C+uvYF6ZrHsmx7aSsl6MxAQHEpLsiIorQkq6Hdm5XsTFOTiGjayrlnqiAKGbWO8NespBCVSKFhRq/UhPsyE2VoPEJA3CwrPIi1jyOow82yLJdzQpi2OwODECjezjaWc5jnUEcGN8CvenF3B5aBj7mn0YtprhlWXARKdYybEsoxwr6Oxpo6JhTEyFTaaBRV6IEkURynV2ju8yOlsFlNFcxEZqkBxvovwVIDnWhJLCVtQ6J+hAB+l0OdkvJQgLK0coeZGSJJbvtiE5pRERUQ5s3W5CWEQJtofp2W9KREUVIiZaRz7mSzMhtTKTNAOvUKZFVlw6ksPoVCekIiWMuj4iEn63C/vnZ9HbUEsnM4tYIgVmpRw6flYSV9h0ShTn51APh3AMJxO42+Gvb0RpUSniI5I5PpOpOzMRtimeeidJWjJdXtIunVYaGWHAtu2F1GtGhERYsJ31DA03IzragtzMahTIG1GkbkYx+0GvbEKhRD7oFPV0TCuhzSef9C7yw852FEGeroY8VRzWUojC/CIUkp9FyiKYlEbioHykh8chduMWxG3imKNeT9hIfcn+i/qxH9OoM5SJ8SiWZaPabMAAneSxTh+8ZcVQZYj9SWUoIp/UGQq2XSYt79XJ86XZacNdvXSg+zEUCKDb14iqUou0l6ksLQkOSzEdjEa0eL1wWUtR73TBbiLPFbkwalTQ56tRrDOiWF8KpdyCPI6TjHQ9UpKVyM3RQZlngUHrhlHH9yz1JC8dILEHnZhx54HPU486VxXqXS6J/56KctSRxLLVOie/262oZx09NjOaa8QzE/u1FM3lZnS67Ah6nJjwN2KyrRarA41Y6KySVls0W9XochoxREw400T8WWtFV0UhRukgn5ruxOnJNhzo82CtuwaHR1volNABm/DjyCAdllk/biwH8Itzy/j1jXXcEIcV+ErR5zZgxl+JoEuPnkodpprFHmg+HJ0bQn2xGjqOo4oCGXzkud9ZhgnirHrW31KQT1u3iTJF+5+YghP7D+PrX32CznoX8Uk+Prx3Dz8Qjx/YOSGduj3EfNu8ZXTGy+BvsKOl0Yny8mLExYYjnHbUblbC77HQ4RenaFahN1CDzk4PSku11OfvE+eEQCWcUjq2IjgksIP44VDYy1TiDjGj3El85DWp0GjTSbOsDDlMlxlHWxrOMZwLdWoiYoSNoo1IiCWGoW2w0B6aiFMz4ngvegNSYzbDrsyBLiVewia5ycRW8QJbbaeMcSwSq6pSotBoLcDBiVYcmWzBgeEGHCGfz4iTNNkHve4ilOREIzP0fZQrkzFYb2V6BSZanVgb7yQuk7HekdBkJ6PKakQOy0ig/dNlJqOcOkusfshODGe54dK92R4f5vq8WB6rIz6uRGu1VdqDLDZik7QP7fpsD5ZHmzA3UI+J9mp0kceNVWIrBOoMYsSe+jIMtdGZbbaju4GyRxxfWJAnzdRKJF6MI1ZLJP4SKwsSIsIQu3Uz60d8rpRJs9CTo7ZBlxUPcUhdh70I9YUyaTWQQRZHfm2CPDMBFp0KQ43l2DfgxeHhRhwdb5QOedjZwzGiiIcmMQwq4smy/HRoaMsL0t/0WwhxSEp0GPXcFmIrytOWDZAnRMFZJEc5bX9xXibEHrlhTBdBPaFOSUIl61VfmIc+jgUxO26APsmeNg8Way0YcuphzoyGLpV+BeVDx74qyoyFjhijzqxlPxiIu+Qcp0XSHnHrC0PSaewT3dWUXbHNAO0dcY5SkYUdc4NYm+vHDuKDxeFWTPc1Yjjgpl9ix/LMIPbt2iEdAlacn4kWtw0HdszBbqTdJYbZSsyxibguMjSEuCBL2j5Axz6LIIbZRnwbFbZN+sFRjB+XtQhdDRXSio6hGvpXTg1mG0ow1VgsLT2faDBhlNegmxiPftlOjut1MUNOjHde1/h9d38dFgKVmGnlGG0uxXx7JVaDXuyi/hAzGyc4xjur9BgRW590OjHdXsF7pVjscmHYV45+jsmeKjGpxIoA8ZE4bKyGY76B8tlqt1AnVVJH2dFoN6CH9Rssy0ZfUTICmiT4tSlSIHahg/yvy0OHNQ6dFj6zytBkFZNO7CzXhc465stxYytmmsYytFaZUUV8VcWyqopUqCGGduZGw1WYhGIjx25hKtLjtyMvfiPqiulL5oaiPPZ9NCZuQjA7HD3pWzGQuQ3BtG3oTdmEppj34U96H13p26Rn3cmb0ZFIPBr/PprTNmHdX4Qba15cWCImGNJj0BiDxoQN6E0PRSff70yjTxG/Be3J2xHI2I4RUyzmazMxVJWEUwsuPDwcwFBpHPwyps3ait7s7RhWRWC2WBwOEY7uTEGhEgWzwtCWvAVNiVvRkrIdbZkhaOfzQEYIgmxHvyIc/fmhGFJFYlQdi1lDEhaLUrDMvJZNqZjQx6FXF42zU1VY6jSiRBYFsa+3jGNNyavTqpNwe02ZFh7aBnsZ7RLvZ8aHwMQ+MarD4CyOx95JL9YnynBi0YGTSw7smbBg97Qdh1fqcG5/Ky7ua8HN4514eGFY2k/uxvEgDs270demRFtzHjpbC7C62IhgazGa7ZnwFcWitygJ7eoIjFamSkGvkzu8uH0kIJ2yuitYRHuUjocHW/H0eABPDvvwwdFGPD/ZhBdnmvD0RL1Er8/68eJ0M56daMJjPu93JcOU/D7sORtgl23EiSkbPjjeiA+PevGC6V+easL9w40Ya8hCgzkSLkMk3MYIHF5w4sbBBtzaX4ebez24c8CH8zs9qC2OhE1BP7cgivVOx0neu7i3FhdXa3BtVy1u72/Ag6PNeHSsBY+O+/HwaBuvXXhwoht3j3bjzrFuXD/ciftiX7yr46RJvL61gosHhrAy0oi1yVbqji6c3jeKG2eWcffiLtw5vwuvH57E7392jXQd3/zqPr76lZgIdgkPblzAh/dv4OUHd/C7T5/hT3/4jPbxV/jLd+Kk1d//uI/cP5esfvdm2eo//rmH3N/e0H8d7CCCcf/nJav/Tf93B+T+458Buf+eIScCcn/761/ww/ff489/+hP+8uc/8fpH/On7P+CrL37/4yy5P+EPX36OX/3iY/zm05/jj19/ha9+/1t89PxDPH94Fx/cEUGZszh+aC+O7FvD0XXSnlXsX54lzeDqyQO4dmofLh5dxflDO3D2wBLO719ix4/g+I5x6TTQfeMd0qk2gzQAYr84cZhCFwdFq72QCkiDRpMCzSX58FtUaDDJ4THIUKXPg1WZSSCaCCWNvTwxGjIROFFlo5sKcCZQh6WeJix1N2CegGScymu0poREJe0slAJxY5UFGHf+N4061BgWATlrHtqNGWil0mo2ZMCjSkRrSR52DzbgzpEZvL66hscnJ3Bnfw+urTXhwqwbp0ZLcbzPhGNdJikgd6TVjP1NJuxvNOFAoxn7GsxY8xixo9ooBeTEUtXJCgNGCJD6jPnoMrDMwhw002g2ajLgVaehJj8VbnkaHdl0uOQZ0rUsWwTi4klxKMmIgTElGkUEIEUpMTAQTOkSo6BNioAqXgR6tkib5/a3NqKzsRoDBKS3zx7A+QMrGO/xY7CrBf0BHwbbaRg7m6XvA7z2dfgQ7GhCT0crgl0dGOjpx1j/KOYnprFnxxIunjqMJ3fEKacXcfPiEVxnnveuHMPDayfw8OoRfHjzuLRM9YPrR/D42iE8vHwADy7tk4JoIrD2we1j+PDO8TdBubunpUDcs3tnpFlw4tnjm0fw6PqbQNzDawdJh/BI0FV+viLy2o97F/fhzsV13L6wF7cu7cXNC3twnQP42plVaZnqecrb6YNLOLVvTgrI/TMod2htEgdWJzEzGECD0wKbXg59bhKUydHISYxEdgIpVszeCUc65UlM6xfBNA1BiCaD9+M2IyVmO5Jp/FMIrFIityIjZisBVhxyEkIIHjYiPnwbnbRwJIWFkLYgJXwrEsIIjsI3IzVM0AYCpk18tlGi5FDmyfsCQCWHEkgJMCW+85rEdImhG5EQIuh9xPNzDNNH0umN2LoB4QQ7YRvfI7AWy12jEbPlXURu3SQtF9VmxSByy9vYzOciIBfy/tvSL8X6vBQ622/TgdxAoLMJW997h+VsgIcOSjblZvt7b2Pbhnel9zZufBeb+F2RGk0wkYdcAuwQft8i3t/0HrZsITGNyC8u5F2YFEkoIWhO3P4eQpluK/PYTOdcpNu8SXx/G2Gso5hR2FiqRrRIQ9q86R1s2vwO83wHoUxjVmZIyyMjN7yN0PffkwJeW95/RwrWFavTkcN6ive2bHoXW3jNYh+ZVCkIZfpN77KMrRuhVaQhkTzc9PbbyKVh9RSmoK0kA/1OOYar8jHgzMFotQLzjXpSIaa8akyTRqvkGHRmU09k85qLbksKes0J6CO10rDX6pKQzv7YyHy1eRlwlxbhfX5+7913pL4pNygoQ2HY9M7beJ91fpfPcpKi6ATnUQ42YAPrt5H3BW0l3xz6HHjMMkRvJs/ZFxs3MO/3N7G95CF55nPoCQztSAl5B9skvm/Els18TrC9hU5OCGUgj31vVaXBnC8CyyEIF3wkiJWCbaSNBLPbNrxDZykFAQLvwpQwOlMsn/2ziek2b6YcUZ7M8mTUU9dmRG1BGHkbRmdiO8sRMyqq2Gdi6fR21l8E8qK2b0ZBdiLbK2YyhiI/K4VOtBlLo91SQC6HYD904wZEsT9lYe+jND0SDaoMVNL5k4slPpGU1+0x7L8YtjuZ7c2grCXxczxCNycgKSYXMWFZ2L4xhTKTTVnOZp8nsD8jyecUZCQpEc3nWzdkMI8s3lMjLkLFPOIJ3uPIwzjynunfy6SjoiB4V7M9cmx+Px1vvx1DiqZ8M/+tvL+9EDExFiQk2hERZcb2cD3CYvSIiNMjOsGAaDE7LrEY6VkVyM11IjO9DInxBoSFyREamoftYXmIitMhI7ccCrUHKRllyMhxQK6uQli0Gm+/m4S330nEe++xrhvyEB2hR5mlC20tC3CUB/hdxvqEkbbjHdYrbFs+YsJtbIMZ4WEuGA1DBImTSEtysr1qbHgnF+++k4nNG1SIibQhIb4ScQl25Mqr4Kmfgce7iJycRmzbUsS2iSAc27OZ161mKHKa0O7fhdaWRSgUFdi6PQ2hIUkI2RBN3m6W5DqScpi69X1oE0NQqxGnkxXhcHc9LrNvL/R3Y19tPeZtDvRqi1GZmAH1lu3IfOddpL7N997bgNxQ6sz4JOjTslGcrYIpzwBVmggoqaFX2Eh2OqYFlP9stlXNvi5BYqQZSRFmZCVUQJXhpd51Un5Y/y1iNl8FNrxnxMb3itkmK8JCShEVWYYIpo+ONmMDefr220nsD8piitigvQIWYy2qyhpQaXbCYapAkUJHZzSTYyUNWTF0fllHr9WCpYEB+J0OaNKT6LzGQJVKe0BSZyRTV2ZI+juC40Qvz0G9y4maikoosxRIDE+GOksHQ76ZNiEP4VtzoC+oRaN3Bhq1j+NOj01bjNi0tQQRsS7KTw2iY52IjCiXAqzZqR7kZzdK17gIO+vcilLTCGkIVnMP+7sTpeZGaFVl7DMjNHlm5KUWQp6hgzpPD63cAJtBBKRqUVZkp/3KkWY0JoVGsX1JyI5KQEZYDJK3RSD6fY5j9us2UggpZvMG2qxU1NM5bHSWw6JWQ50u4/jOhjqV2Eqth7esAo3uanT4iAf8bagtr0C5Xo/GSgfcVhPSaCPlGUnwVJZJATnBmwqTBW5bOSrMJTBrNdDnK6HKyodebSRvLMhI1SElUSz3LuZ4oz6MV0CWXYpCdTWKCqtgKaqBw1IPp8XLvvOiurwaHmcNPA7y3S5mI5WhusxGx8kGn7MSvhoXPOU2NJSVwV1SjBY6ul7qoOZKtstiQHOZmXjQgW5XGab91dg70oyRRhuaaHv8pTp0lBeiv6qYTk8p2nivh5hsscWJ/WJJZLcLy3SyVwJu7Omj09Djwc52Bw7101FZ68XrEzP42dklXNsZxAwd+y5ix/4qA4a9JfCXKDBaW4qTM/2Yb/HgzMIwDk31w5xF+5iTQecmFxOBFjjNesmOvcc+iY0Uy0C3s5/z8cuXH+P0kb0wEvd1eT348zd/wAcP72B+pA2DLRXSQUAtxLP+ujdBOW9NGfJVuRwH7yAxlrauohDtHrMUkOvxvVnS2thAnUQME0NsIa0OyE6ATPqRMIQYJoQ6nFfaraTQTcinvSpTZ6NSmw2PKR81xfkoSBcz/LdBlriFuDuabUlH8patxBxbaINooze/jczY7TAqUlGYl4zk2K3IJhYtSEpC7IYttF0bKTPEpukxyI7bhgJipgyBpcI3cexFodWhRVuZAl3iZEinBv0eE9z6DGKOjSjMFMtbt0IZT/uqSICrgE60mqTLhTGHeiY3VQo85cTQPpGfkcQYyqSYN3iLOFjNtoofyfT0F6Y6PVhiHy4N16C/zYYWp5ljO4O25H0Em93YN9ONhaEGTAc9GPVXko8l8DqLERsdwjaFSHztay5DT2MpuupL4BMHghUqERcdRj2+DaFb36OdeZ96awPrsRGhtJfx27dw7Io9W8kP4vfivCRU6PJQqZYRyydCTr6lR28kTghBGj9H035XF2ZgsEaPHvorPU4dhuuK4SzMRCbbE7f5PWiS4uESS0npB4itV2IituBtgaVYZjRxTwz7JD85hjyUo078YBy/HWHiOeuzmfKWQNteU6iAQ54Ea2YEipK2wG/Kwyrlf54+2FgFx0hRBu+HQB0fDllUGNTMT5UUDnViKCrk6XCz/Nz4bTCoU7E8I5a0D2N1sgvTHCtdDRZUlmhov7ZA/Bgb7GrE7vlBrE10S3I81e/DaIcbQV8Z/RAPzp8+BlcF5TgtBlZNNhZHg/RdfMSyxAmRYdT7m6Rx8g4pPioKxgKZdLhIOLGwWC2RTNkKZZuT46OkGY9tbj0m6HsNOrXEdHpMNRjp/+nQ76KvJwJy1YVoMOcgWFOElX6xJxzHuDgoJOjFTEsZJkmzXWI5qlsK4q90ezHZZKdcmhGo1KHOksfxVYyxgAOT7XYpeDfO8oKeIvQyzWgj7wVq0VZthUEcnMLxVK7KQid106ivhjrLiMZyLfGoCqPlmRgzJ6FPE4vmvDCMuZWsoxLd1RkIlCWhpTgOAZs4cMOIbjHz1VOOaosWpoIc8j4dTRwr/uoieEtV8NgKUK2XoYL4v0oWjpayLFiYt0YdiwzKmDLmPXg0ibAmb4YrZTu65DHolUegXx6GOX0SlgwpmFTFSHuvjahiMaVNwpQhAaNF0ejXhKBXvR39hmjMeeSYbVJirE4c4KJEZ3EY6tPfRWvGZrRnbEBfXigCGVvQkcUy8kIwZI7CnDcNfY4o7O7T4t7BRqy0ZWGuJgnL7gzM2GIxpA9Df0EYuvNDMWGMw3RxIvpVYejI2YKe/O3o5bO+wih0acLRo41AlyoU3coQDOtZ18JIjOqZRwE/F0Rg3hSHpZIkLJamYM6WioA6BOfn3Di9WssxrOa41cNfb4Vem0H+qODzlNJ2W2AuyqY9SqNtToAmJx7qTLHlTBjtSwqxQjlWBow4NG3BnmE9FnoK2P8qrE3ZceVIB+6c7MKjC/14cnkEjy+N4fpRYqUZB/qb2XctebSjcgx16tBWK6O/FY36om0YtsahVb4R/bYYylghDos96ffU497pHiyzLE/xFlzb58Ozc114cqoVT0/7eW3Ci4vteH6hFR+c9uGDU414eLQW947U4s5xHzrd6ciLehvKhLehTnkHe6fKcedEI+6fqMHTM/V4dcHPd3y4uObEpd0enFyuxNE5G66ue3Frvxc31qtxZc3F77U4vsODSvI2P3kDfeCtqDQm4OhaLS7ur8elXR5c3evFzf11eHCsCQ+Ot+DRqTaWQzoWkPbZu3ZQnEjbiSsH23DrBNtwsR8vr03ilw/34vKBcYy1uaVZpDO0sRePzeEXT8/gs5fn8emz8/jkgzPSktXf//wmvv7sPr749D6ePbiEm5fO4d61y3hy/yZ+KwJy336KP0snrf4Wf/mjCMp9Lh3s8Pe/iNNW//gvAbl/zpATAbkf95H7l5NW/x8IyP2/fgzE/Z8Dcv/xLwG5f/zj79I+cmLZqpgp95cfREDuO/zwpz/iD19/id//9tfSktXvv/1GOl31s59/hM9/8yt8+9WX+Pnrl3j+6C4+vH0V966el2bH7du9goO7duIIaf+OOazOjODUvh24fmo/zu5fwsVDKzixNoUze+dwaGGIgjeI9alO7B1rw0JXDRWjCb3Vxeh2F0lLVP1lb4JxdUV5qDXkoMEoI+Whmka4WieDg8pNmyZmWkTQAQ6noQqBgsq4tqQQg3VUpO31WOqqx1xrlbRUVQTkxN5xQ5WF0mw4EYAbEUQAMFKpxGC5nIMiD71WGTpMmWg1ZKKJBrBBkwFPARVJlQkX1kbx60en8PG1Xbh/eJBC24RzM06cHS/DqQEzjncbcSxQjIPNRuz3kRqLsd5gwi4q7pUaIxarjZhxGTBm12GgtAA9ZiXajXL49XloYrvqC7LgUdHQ0UhW5iWgIjce9mxSLh1faVZcHMyZMTCnR8OYJoJxkdAT9OgSIiXSxIWhID4MCoIrGQGEIjGaBs+LrsZqLAx34875o1glMAz6a9Hf3khA0oiBVnFimU8KzgV57WkT1ISedj+CHe0Y6unFWDCIhbER7N+5gLOH9+DG2YO4fnY/rpxax01e7185iodXjuD+pf14cv0onoolpVfeBNDEvbvn9/Ezn/0zIEcSe8qJoNyb2XKnee/4jwG5o28CciQRjLvH9+5dPgBxaurdi/z841UKxp3fg5ukG+fEMtU11mcnLhxbxpkDizi5b1ai43uncXTXJGmKcjmK9aVh7Fsaxag4kcymh4n8VqRGSkGdTAK6jKhQOmHbkBq1nRQiBd0EqEuL2Mjvm5DM78kRW98E1MIFbSaI3fgmcBa+BYkE1TEhWxG5eSMiN71HegdhG98ivS0FJ6JJEaTwDW8hnPcFhfGzoND331z/eS9E0Pv/JlG4oA3MY9MGRG8l6Nq+GVECfLGceAKehG0bJRAWueV9Pt+AlLBNiCJIFt8jeD9q8ztSfVOiNiNi09t00JmW+URtfhdx294hSN4uBf1EuigCShH8ihTE5ykRm6AgMEsOeQexW99FLO/HhWxELElc47e/j+TQ9wiCCd6Syb+Qd5G47V1p1lciKW47PxPwJor729+BWZYIC2U7eevbBJd0ELe+hVjej9nyFp3Kt2CSJ6MoOwbxG3+CWFL0xp8i8v2fSO8aZQnIjN6E0Pd+Qj7+FBG8nx29FYUEIOG8F/qOSP8OnfoI9uUG5KcQvMniYJdHo0odjZqCaNTp4tBAkNFiSkaXLRMdpemkVPSUZ6DDkoRuGvFeGvEOUzw6zAloNyURnCbAp4vh+7HICnsXm37yE4LrRFQWq7Dhpz/BRlEu+WcmmBQzECLIx+iQTezLDZBxbFYYcsnvd/BvfO/9f/sJNrz1E7xLKivMgb0wG9ve+yneZj7vv/U2NvyboJ9iE/OsLtVgpKmSfHiL9/ieCPS99y42vPcWNr77FjbzmhYdimJ5Ckx5cUinnIa8+xNsEcG9d9/Bhh9pG9PpsxOl2QhqOkQR5NXGd97CO6QNBOrbmFchdYuLdUkJeY/1ptxRdje8+290Lt5DBYG9PCFMCpKGb3xXkk8xM0HMjhPBXiHzhYpsjPX44SkzSYc5bPrpTxHKNmawTwsJBkuTw1BEpyaJ70a/v4H5hGDru9GsWyp5lU+nQonQzenY9FYkNr4VyvaGI3RjKjLjDcjPLOfYUvN+PN75aRQ2vB2HLRtSEbI5hw6IGhq5GzpVNbZsysS//TQWb72VgI1vp7Pu+UiNs0Ce7URqkhlbmP6tf0vEv/1bPDZtzENcfCnUaj/s5RNwVExBLm/C9hADfvJWJn7ybynYHq5CXFIxIqINSE4vg66wGcZCH9JTLdi4IRMbN2ZjI/PcuE2G6Hg9suWVyMh2QG9sQllFN5KSjXj7nVT2exLe+mky+zcTKXF05LwzGOjcA1uxH1EhcvZ9FNOE4v23k+hkFCBko5H1LERcnBeVlcvwuFbYDhc2va2mU6VmvyjYd3KprttCDayfCYbidrR374W3YRGpadV4+y0Fy5SRTwWICrMgJdkFo7ELbW0rqKzoQmJMPt77Kfn8000I+QnH8nsbkRu+XbIzTcZMTHh0WGstxdHeGhzrrsWKx45ujRqlYeHQvLMR8nepZ376FhJ/8hYyNmyCLDQS8uhE5MdlICc6E0lbkzgWkxCzLZM6Jwtx4ZS9PPaTsg5JrO+2d/KoF5XUn0bIkipQkFkDeWol9ZSZMqXBtrcLqK8cUGT4kJHgQWZiNeWgAVq5D8qsGqTHW5CZJPYaUlFW05AQIeczO+zmRpQaRV4ajg2xv6aR47QURfJ85CYkIisqGvL4JFj43aZSIT8hFplsd7Y0azmE9Y/mWEiBJjMJqfyeQHugzEyFTp4Do1oFo0oLi84ET4UX1fZaaPNLkRSjIRVBnlWF+OhSypkRYeEViIn3IEfeCbVuABpB2iD0+gHU1qyhtekASs2TSEn0oiC/C+Wl0yi3jqPY0AOl3IukOCNlm/yJ1UCeWYL8LCu0slLo5aXQ5Vlh0VSi3FiNEo0D6iw98pLkpDwoUmQEz3LqPQ20mXLI4lPYByG0LxuoG96RdFdS6Ba4LXTwmhvgLrWgSKFmfnpUW+3SCbq9vmZ0NnrpuJShwqiTgpRGuQw+lx2VVgP7cgMyU6hT6WC2NHjgKrehpNCAchP5YrdLATQLvxfI1Ky7GrmZWiQnahAbrUZGqlk6sCUmKh+ZaWZo8p0waqph0lXBVdpMB7MbDe4W1qsaFeJE2BIbHGYrn5XyXqm0NLbGZkNnUwPqHeXwWCwoLzKgta4KjZWlaGKdvGYdai0GdHkcGK6vwr6RTsy0uaQVFx7ireLMOPgsBQjSyQ2U61CjyUS3TYsp4sQpjx7jnkIMiwAbHbXOiiIM0MmebirF3r4q3N47IB3kMOo1Yq65AoMeI1pL89BVWYB2u5Kf86UDxB4dXsX6QCfm25twanES6bTLesrUgM8jzVIUP2SIH7M2U/eKw5U2vfWWhLV+S7ztq3JARZk7sb4X+Pe/49jeFQy0ONFdb0ZrtQEtxMl+jxXNtQ6UlVJOiIHfp07Pz4lDo0OH9ppidNTZ0NNYic4GJ0qLlQjb9rY0y0uRFkfnfDvUGfG0j7SztN8pEVso61uJp0OJpTfBQP6U0qZUqDJQXSRHpTYH4lT0/NSw/zdt7xndyHFtjb6/sjSayJwjCBIkEUiAIECQBEGASCRIMIE555zzDDnk5JxzzkHSjKTRKMxoFEbJkpzta/s6yLJlS7blbF/f+721367mSNZ3v5fWeuthrbMa3V1dXeHUOfucPlVFfBQPF8dFZV4ubBlaCbekJFDWJ8Ugi1hJ7LDuERsLMU2uKhl6YhRlIvGQQo4cpRx5xASl1izikgRkEj9lqeXwmtPQXGhEk0NLXW1g3ulQUd9J5czWwKNPRmeRGQPlBSyTBeXWTAnPaJISKCtlUFB3JpOvBWUrE1FK3rSxLA7qmwrqvYJMpRQptp+2xuHFHhzd0oeNo3UYbq1Aoc2INGUsNo534sK+DTi2bRh757uxfbIVs7RJ+loqkE5dnsk2muipxtIYeWKoARsGGzHaWY3m6mLKM+FQTaEeS5Q+KgrMJWYzpMRFQ84yCX2fQH2uUiRwLCbBpFFKm3SJtZ+rHWZ4crWwG1Ik/W1KlVN2RqOp1CxNY20ut1G/m2BOJ5ZKjoWRediJUxsL89m+TM92SCQOiuE7otlmqiSBtxSoYT80FeZJDj9Dchx1rcCSscRlqSjN1qMmNx21OSp0u41Yor11dLQVe2kjLTUWYqm2AAMuHepylPCKCEhNKvPRSFNYm1wmOPlOmzqBuDMW9tw07N4xijOHxA6jGyWn58JoEwY6xIZGaSxXFGVbJc4e3oHzh7bi8I457F8ax+71/dg80YJJjp9rV85g7+4dsJl0qGC5p/pacePCGZQ4C9iuKmnmSSLziY9ie8ZGI0OdhCqvC56CPLY1MVYe+UkpYz8lwOexkv9rpR2MtzPvTV2l2D1UgV3UZ1u6SjheK7FluJpyw47xdg+mO8uxNMhxP9uFHeMt2MznNtJeG28t4/0yzPVWYaazFOu7yr9c03CowYXR1iLyUA12U0ceW+jAvlHyRk8pNol38v27yE+zndTLxImCX9vZF1uH27Frqh/r+5qwxDQ7uz3Y31aAfXW52FyagTFrIjY15WGhzUp5YsNcYz6Gy7IwK+QLy7R7vh9Lwx3oqy1FC3ljgPbrSE8hJnvKMUz5NdfTgPF6L5ryNOhxqTBSZ0JddSZlrBpufQyqsuSo0yegVhWDfoMCCzYtFq2p2GJLxnZrCrZaUrGUo8BmqxKbLUpsNYs14hRYcqdioSQJk0VyTJcpcGjUjbOLtZRzHlxYqsFitR6daVEYTovGuDYGC9nJGNZEoSeZGFYTKTnZLk37sG+ggHXS4uRGL14RDqFjLXj7dC+uTrvRmxGJrlSmV0Vi1pyIjfZUTBiiMK6PxERGDEaZ7xBpQBeJDqZpV0aik8d+no/oozDGNAN8V786EltKU3C4y4LdrWbMeTTozY7B7V0d+N6r+zHS7iJ2VWKEsn/zwgD6u6g7RlqoWzzwlWSik/1rNeuILbTUtyZUONLR4NXgwFI1Dix6cGV/DZ4+0oxzO6qwd64QZ/Y04LVn1uPhs/N4585GvPPCEmkzXrw0icu7W7Fj0o31o1aMD2RjZsyCHfPFmOnOxP4pB46NirUDU7GhMQMHpotw/VAPLh/uxL6FUhzcKBy/Gty/OolvvziPrz89jAcXOnHjQD1uHOnATdK9y4P48PlJvPu0cIz14NUrQ5jrzCYOi2R/k4yROLunEQ9vjeOdW4N4/7lhfPPOGL5xZ1TahfVbL83izRvDeOvmKN57Zhxv8/8bVwfw4FI/Xr08gqePUweXqWjb0aYyy9BSno6bZ0fxyvUp3BdTVK8M49WLg7h+kO2xtwmn97bi/MEO3Dk/iteujuON6xN4eGMGD67NsAwL+MbL2/DNl3fhB6+fwgsXtmHHdBd2zvbh0OZRvHTzAP79m8+Sbkv042/cxsc/eAW//vfX8OnP3pIcch++9SJee+kO3nrwMj54+wF++fPv4E+//xn+/PlyhNxfxW6rf17eafUff/sd/uPvn1N9fuGQW14/7v/RIfe/OOb+5V/7gr76+9++6qH7aiJB/7cOObGG3D//iX9+xSH397/9BX8XDjkpQu4P+PMfP8cffv9bfPLxR/js15/gz3/4XNpd9Sc//B4++vcfSWvJ/fzHP8J33n8b33h4H+/cewF3nr6GS+dO4fLZU7h6+gQuHT+AMwd34NyhHXj55gW8eO007lw6httn9+PWmb24dXq39CXqysF5nNk+jpNbR7B9pBHzXZXY0FlBUFOKqcZijNYsO+MGqJCGKh0YrhS7u1nRTeoiUKi06GmcqyTFb0kjUWlU2/Iw296M3RO9OLpebFffhwPj7dgz2IBdfXXYycG3q8OLXe3F2NrqxtZ2N3Z0FmF7J/+3OSkMnViot2PWl4+J8vxHEWskGs5i9613b58kI5/Ea5cW8eDctDRl9S6Z8Plt9bi9sQpPr/fh2qQPV8ercInCWjjjTvRV4RCF/r6OMuxoLcGmBg+N/ULMVBHgsl4jBDuDXgf6igvQ5bagw2FCO4FVqz1Toib+bxRRcRTqtWINBwoLH41hQRWmdJQZaCARSAkqpvIsYnsUpCUT+CRhtqcNG4a6OYiO4t7ta9guot8mB7F5ehibeNwyNcL/I1iaGcHi1CjmeT4/Oc7jJBZnpmk0bsCepY04sWc7njp7DHdvnMOLN8/iuavH8MJ1tsPzF/HOKyIS7poUDffBAzFN9Snp/K0Xr+CNO5d4vIx3713F11+/ITnjvvWWiI4TzrhnpPMPxfRW0gevP433HtzAu/evSfTOPebx0jW8KfK5e/lfxPxev3sRr79wHq/dOYcHz5/D/WfP4OVbJ/HS08fx/LWjyw65Swfx9Pl9uHluL66J7exP7sKFo1vJl1sk2jLTj+6GYhojubDqVQQ8KdJUvmy2myGVYIPgUYBVyQFFEsfMVBkMVPzCgZSREosMRRyNzRikKwjCCITSSGopaiyOFCMBbgGClAIMEZypeEwlMEuNjUQKKZmkEBQTQUC+TOJcHBNjlymJpIgOR2JkGFIIusRzIr/UuCjpKK4l877INzkmnPcjeC2M98KhjCPFR0j/k2NC+b5QKGU8J4ATR5V05LO8rma6NALrLyhdHv0lKePCJOdXRlIU9ASFkmOOZGB7COebKYWGOZVvdmoMQXcszKo4kow8GI88dTxsaQmw8r9VHQd7OgGlNpEgTwYryaaVI18c02JhS4+HMzOZyiSZPCxDgToWBUxfQDAqnnNmJBGM8lkeBTnEV7+sFJQQWBYZU1FsUqLCko4qewaKc1XwWjQoJzipzFPCR6qyqGiMKVFXoEGDPR2NVLaCWgvTKVMyOM6NGPFlY6wqG8PlPC/LQE95Frq8RvR4DWgr4vgr0LKOMQT6GeistCM9PhK6xAiC0zhUu7JYLvIN2yInJQ7ZiXEo5JisL8olz8SwL8NoNITRKA5DAqmBsqW+OJd9HoaYsFDEh/F6KI+khMhQdNYVEyy2QR3N6+G8zmfioyMgI38ksM8TosKkKapVrhxU2XQwJJGXopfTCQdffJRIS56RRaHUQgPa52AbJ0DBvONpKMQwTVwk8+K7nZmpVL5WZLEvRX8nkqKZTpEQjRqCXHeWFnoaP1rytYr8ZCdgaa6ika1Skr9YVwLnqcFu9Lc0wJGVJdUjhWXOlUfCy/6vyWQ/0djLYlnS4uKgSVDSmDNAr3QT1DfBaWuFQetBYlQG4sOVNGQ0NOLyUWxrR2v1BhRaO2nQOBAZoUdYaDrrli2dF9nb0du6CTUVY0iIz0doaCYiw7Mhj7bx+WIU5neipnwc+eZGJCTkIyrSiIiwDKbJknZV7e7aj/kN19HbeUTamTQhzoXISDMiIrKgVLmRmVUFdXoZDFkNKC+fQI1vjOlqoUi0MZ0RYeEZiIrNQXpGGezOTlgsTSguGUBd7SSM+nK2bzZiQk2IDjUiNszI9ipGZ8M8Rjq3ocTeQXlh4X01IkNTEReRgWRZAQ3cYsjivdCkNcPlmITHMQW13EeecCMp3oO4GDsiIvOQpPRAQUpWF8Ne2Iu6xnkUeQahVHoRGWZGdFg+ycL0Dmi1Pjjd3fBVDsGSUwZdcjbHtBbpURxvSj0mq2pwlvrhmd0zeG73GG5u6sSJ4UrspE6cpEFYR+PZTn4ys1/zyTvO5GSUG7NQlZtPXUQy21Gc7eC4NyMjIZvywY7cjEpksCzy6AKkJpTAmNFMw7aR8scLZWwhMuTFHEvl8OS0oM4zDF/hICyGOpbNC31KGZymTtR6ptBWuYDu2s2Y6t6Pmd596KmdQ5N3AA3FnehrGMVg8ziqiurhyi2G1eCikW8mD6s4ZuJhVOlQbLVKUzMLc0wos+XDm2eGPSMDRrkcGTT07GmpcGmVsFHmu9OUlDPUpWbq3FInKots0lQz4Zwrd1jRUlmJjpo69mEbGqta4CtthjmrAjGRJva1hUZ5LXKMPdBpO6HL6IEpdww25xzcxQvkjxnkmIdRV7cHIyMXUVq6hARZhUTZxi6UFc+hpnIj+3sIOfoGGLVVNEgroJI7kBpvgVpGis2TKEdTzDo1Un70orN6FL2NE2gs60RdcRNqiup4rxgl1mI0ltehvbYJjZXVbN9C6jWxFEIauhtpeE6NoauxnkZsEZp8PubRKEXDbRwbxYbRLkk/evIyYNEp0SY2selvRzsNPnsecUdxHvp7GzE7PYhZ5jM5MkSDY4j4gThiYhxD3T2o99UjP8eJ7Ewn28RLEpu41PC8kmOd5wb2vaNFWnevorBdcsjNT27H9OA8Ouu7WfZ6lqseHbWNaGebt1bXoK26FoPtHdg5vx6zgz0YbGTdyssw1Ck21ahGd40XHZVutJa7aFDXElM24Nj8qLQUykCFA71lTjRQXnaW2rC+rULCdl0eM5Zo0O7uqsB8kx07+31Y7PRJy6T0E3eOUg5vJZY7TsP78o5BnFnq43k9tgw0YqzOjclGjhE+N1KTj6XuKmzta8SR6T7sHO7EfGcrr1eixJSBLRP9GO9slJbHMKgUyFQrpGNGairHihH/9q0PceeZSyh3FbD+9fjdr3+Jn3znQxzZOoelkVbMsVyTNPqneyo5Fmox3NOEkmIHYuOjkJIUzT62Y0oYmCzDzBAx9WgH0zehocINW1a69OEwgzhGRZ0unHFi10zxQTGTOlxPvW3JSKZey6LOpP7MUqFKRGAVGNFUmIMW6qoSawZsBo4FdQJcmRrUOPLJhylIiAiHnDosgbhDRFQX5+dwrOmRTfyUQUyUrqDuNupQoE3muFNwbDEfE/UVZYr4CNjpc2PLsIhM6sLB+QFpiqySeCZblUI9nYemAhPq8zPhNaVBnxSLROF8oo6LiAilnAulXA2DVhZPHCGwgI7lzpSoPFeLynwDMhUyDDaJiJZOHNrYjQPz3VjfX43+plLKQg1SFZGYH2nH2Z3TOLJpAHvmOrF1ohmTbMsujgHhSBPTfUd4vnG0CfMiErK3Hv3NFeiqL4VZRPvpUii7NDClJ0vLhuTxfzbHjSE9FcnEAdHUs+GUnRGkmHC2FXWvLkkGu5FjKT8tpFHYAAD/9ElEQVQLYkd9G9tfzFhQE2uN9DZharQbAyKKr9iMHOKkTOp3m1YBI/u6kG0h0hazv8RmWUnEfknECQLD1hdZ0Uhc62IZkqMEdgyVMIdTn872zEUt31Wfl4YOJ+V+tYP2TxWmiQ0GSywYLLWg32XEXI2DdkgGHJoE5JJnhF1Rk5+B2nwt8tgWJuJAUzJxhdOIBbH+3/4lGuWbsX/DsDRldbCLY9uTjWjikTz2yZE9m3By3yYc27VB2lhjz/pBbJ1s5Vj3YduWWTz37DPwuuzSjIKaYituXDotyROBjbOUydQnSUgmT8hZTzmxjz3XgNoyNxzmTGkpGbFES2aaaA8Dykk1tKP6aD9u6qnA9oFS7OgrxdbOYmzrK8d8dykGGh3oqLOhs9aBCY71xSH2qwgMoS062OhBc4lNmqnRWGqmXHSit6YAIzzO9/mwvrsSo82FmOzwYOtwFY7Pt+DEXCNlhgcLpI2dXmzqq8FQVSHb24gWlwkjVQXYTDt0SUwlJ20n/+3tKsKu+jzMF2sx6UjFsCMFO7pdmGnIJQ7NoV2Yg/7SHAzU5JLnyrB/Uxfmeij/GmkjsxxjvYUY7bJLTvpOyrzRRrHuejVqc5LR7U5Fjy8dpSUqlLlSUJoVyf5MQWtOEurZby3E/72JoRhXh2FMGYrJ1FDMKMMxnhyKIV4fTgjFGGlQHoqtLjVtWBEtn8N2NGFHTy4mSzXotSVifakOU3ZiRz4zmBSKUfLuQnoSxpKZf3wo+vj8olWFraUGjNkVaDRyrDUZ8Oq5Abx1ZQBvn+/BpWkXWlXhaIsPQydpSBODSUM8RjQsjzocQyzToCIUXSxPB9/RzGOTLBStPLaRuhRh6E+JxLA6GrM5MmyrSseJ8SJsrM1CY1ok2pjHRdrlb18jjvARi6dGUt7K0d9ZhtGBKrRWOVBCW6HKo0NzrR2ZOgX0lGPufCN8LtrdxWosTRdh74IbN4414YXTXbixrxHndlbjwr563L8+iTdvz+K9lxbx7t1FvPnsPO6cHcSl7Q3YNGjFlvUezMxyPHWkY8diCfbOObC114hBtwyd1kjMNmXg9KYqXD/YhdM7mzDG88MzYrkuA14+N4IPb03hm7dGcXFzIRrtMah1JHB8y3F0gxfvXR9mO3aSuvDw4gD5sBDzrRlY35KB8Volru2txhtX+vDGpU68d60b798g3RTUg/efGcCDC+3si068caELb1xkPpe7SX14eHkILxzrxoZWA0ZrtZhoysRMhxE3jojIumHcPcbnTnXi5ZPkydZMtJWlo6YkA60+Iy4d7MYb1ybw9uURvH1pDK9dHMNbN+fxjTtb8MFz2/CNuwfw7IkNOL6pD6d3jOL83kncv7kXP37/Kfzo/Zv4t/euSf8//t6L+NUPX8GnP30Dv/7J2/je11/B119/AR++9Yq0bNYvf/pt/OHTH+OPv/0J/iKmrX7+Mf7+x1/j73/+9CsRcn/Af/7jT/gvaQ25v+K//vPvEv2va8j9jy/pvzvkhD/tq362r/7+N1559PdfDjlxTfr/VWecoEcOuS92WRURcmK66r8ccn+VnHLCISfWkfvTH34v0aef/BK//OjnUpTcp7/6hbSZw7//4Hv49S8+kiLlvvvBu/jGw1fxzr07eOXZm7hy/hTOHz+Ci6QLxw/g1MHtOLJzI546exivPHUet88fwrPnD+L6se145tROXD4wT0aew8ltozi1fQR7p9qxvr2MVIqZ5mIykgsjVBSDFTYKpHz00VDsF8CpOB/thWZ0eCyopdK2UgmaNcnIE1MFlTTSaRR2+0qw1N8qTVM4MjeAQ5Md2EtBuLO3GjvF9tDtHBBdXikybnuHmwKwCDt7+L/Tjc0tTmysK8BspQXjZWaMes0YFgqqxMzBUYIruybw0umNeOX0HO6fnsS94wN4cV87nt9aj1sba/DU+hpcnVqOjjs/XIOTFLpHCJ52tVJwiy9PDS6sr3ZiusqOicoCGvxi50EresWcfyrRDpcFbQW5aLFmo5FKuoEkrRWXR2BkFs44PSqFI05ExlEhCyoTa4HoVRIV0nBwaVNRIML1qZiHCFD3zE/hwbM3cO3kYSxODEgRcxvH+7E0OYiliUHJQSc2fliYGMKGqWFsEIB6agIbZ8QW5nPYt3kJJ/dsx7VTB3Hn2ik8f+0knjrPAXXlCF599hzevLs8jfT9+9clZ5yIjnvnJeGMu4jXeF845N67fw3vv3b9vznklteKe1+sMyetGyemvi6vD7e8RtxVPBT5CCfcC5ckep15SvSlM+4sXn3uDO7dPoWXnjmOF586xjIKh9xB3JKi4/bixpndLPtuXD6+AxePbsP5w8sOuRN7FghYxVQcF8rs2cglOBTTPrNUVOypMhqEyyScbiL6TBx1STH8z3MRfUbSJEZLji01Aa6IaEuVRSIlPkICDslxUTwX92Mkx1lqXMQjipRIcpyRkmOFsyycwIPAKSoUiQQw/53kvJ4QGcxjCI+Clv8v3wt5dD1IosToEMgieIwKpkEahKSvPPvFM4LEtS+OAsglMl/Fo2NSVJj0XzwrXeNzwtGTxPxTY0KRwnNxVEkOv2XHnyIqCCm8JqLX1Lym5jXpKP0PhS4hAmniP9No2WY6WbhEWnkUdHJxHkJDXjgGQ5HO6/qEcGRSmev5P53PZcjC+D+MRrS4HikBwtyUaILDGOmYTzAmnHcuXaLkuMtRyaBiG6hJqpgQKGkwqKjsRf4qlkcVF8L/JCp2DY86vsuUGkFjI0qi7FS+hyDAkCJAbjjvsUyJLENSOIpzlKgnmK2361BNgFphTuO4TEWdOZXHJJSZSEbhgEpEuYFGjlkJd2Y8HNpo2NNlkoMxTx2LKqsGZXkEkwq2A3kpjTyjpXGlJuBUsu3r3CaMN3qhJW+kRoQRXLM/aPTICa7l7Gd5dDAyWc9yh17KR8u6yNjnMvZpbEQw4lj3GPJCPK+5s5Vop8zJUcUiNiSIhkEIwsNI/B8VFIR8ytI2GqwZ5HHR37F8LiyUefHd5e58aT1EDY0eXWICeToK+UYtWmlo5ugyaAzEslxRaKurQldzPYptBZCHk6/5fC77r5T1rdYT4LCsWtYhNTyC/CIiCPQ0SovhsnTAYWmGPr2YgNuAyKAUGlkq5plDY6cWxfYBZPOYKMtfdqaF6REbLqLgzATx3ehuXILT0o7I8ByW2cQ653EM5LFvnbCb6lDsaEeusQzyeAPCgpIREpSIyNA0Aq9S1NXMoLluI+yWTqiS+f54K6IjjEiIz4EuvRBGQxkymM6a34z6ukmmH4Itv5rXXIiMSkcoyynWiTOba5mmkUBORKQVw2yoRlZ6KeuQzfqoEME6RfHdihg98vQe5Gpd0MiNPFchMjgW0aHsl3A5+0xJ4zYL8rh8Hm1QxDuQznIp4+wcrxbIos1Mk4PwSAMSkixISDQjinkmyHOg1tiRnJSHJJkZxvQSWLNqoEywMX/2Ea9lZ7JcWUXI1lrgyLSiyJgPl9qAQU85ri4u4dXjB3F3/0bc3jGOg31lGLBrUK6MhJXjPps8ZOG4raQBWWfJRnmWCV4jDW99NspyCtBb2YLe6k6UWSqpj12wG3zwishEfQN0ympSHetSxrawkkft5HkassoyFBpr0V42jNG2BbRWDMLGfjIoHTT0i+BgG5aYm1Bp70S1qwftFeNMOwifrQFeMYXTWIihpgFsn96KNl8LzNpcZCRnIDWW/BMUgfigcMqkOBhVSvKkGY2VHtSVuaSPLxrytT6esiNRhlI9gXi+GfWsV0W2XtKhhdla1HntqKVhJhbA99Lw9VE/l9ny4MkTu7B54bF74HFUwJFXhVS5RVqrsMw9hsaabTBnD0CZ2oAUZSPMljE4XDPI0Hewr0qQltaMXHMvVGyX8HAbDfV8JMSJqdU+GLT1NCxrkKtvhNPcBXdeF7I0PsjCzGw7PRJDaZyrK+AyNcGir0JOWhmK8lpQXdSHCmc722EIox0b0FM/ipaKLjRXdqDZ14z2mha0VTeirtjLenkx2N6OqcF+1JeXocReQMPajkJLHhxZRubllNaIFDs45qplcGVpMNZRT6qj0ZKHBp8Tw/2NmJrowczUAOamiRmIFxamJzHS04nGqkrUlPtQWsi+TBfTzk3I0rtpmFfAbPJBry2RIkMNuiIUORppMLah1N6Ilso+DHdMo79lkP+b0VzRQIBfj7bKWtQXl6GprALdtXUYYdnFlLap3nYMNNRJDqwmX6m0U3h7hRtdVUVoYt8NNVVioqECi931GKi007AoRJsrF02s11iDF73EX012PUYqRERonbR2cGdhBpa6yrB3tAXbBuox31GFKRrAi8RxR+fasKXXiw3txdjcX4+usgK0FNF4rhNOOysGqyzoIlZsduag3mZAozMXA9UcR7UVaPW6yTvZ0pqw2TT2JGcNcav4aCeLjMCmuXn88bNfYePsMIqsFlw6dQr43/8Tz189hc3EsOtZvjFi5AmWbarHxzbwoa2+HMZMLUIow416GuDUFZOdlbxfjenBJvZvK0a7yX96NfU69RlxjZL6OYn6UCwtYctI5ZgR0fTENcIplxIr7UoqIsvcBjXKiTcLjWqOMyUK9MnSbuBiLDhMGuTzfXbmK6LYxIwCBfW60D0Cz+SI9XClzXs0fIcKrkw1yszp8JiU8FAPman76ojje6pLkEtsNVDjkTYU2jvbg766QrhNKuRTl0sbleVlwsr8BM6IDguijCdRb8mocxLjZUiIjuF7g2Fk2e00pF0sVyF1jSczFQ5iArchVcpLtMu2qVYcXOjC7tk2THdXoKehmDIxGcmJ4RIWPLV9Egc39mD3TDs2jTZI7d1RVyQt+aAiNhzsKMPCcB3m+mqkhfR7GkrQVVeCfLaVLjUO2hTxUTYGBrUcOv4XJCK3kokPZcRR8cRWMlI0+ysyOEiqT0xYMJS8r1cnwKRLpmxOpswKQZnDjJmBdo7bQjSUUeaY1dKHQJ/dIH08MzNfZ6ZSmnrsIPa3E/u72Q8NfK6t2I4alxlZTCPju1TsG/FhtDxHg8aCTNSYVbQrNKizaVGZq0RppgJujRxO8dFFQ+zCPAfKXeTfLMn5amQ9XBkpsPL9gnTEUvmqFDi1CijIV2XeAhzZPY+z+7bg4CJthxHyXV8V6qrtUCRGUqdGY2qoHcd2L5I24PDWKexdGMbWyTYsjNRhaqQdd59/GjMTY9I6eF6rEdNDnRwDx6BNTiI2Yhlo34kP3xmsk4nvzdMrYRObVnBM5ZG/dJKjOYZYPJK6MgTJ4SGsczI2shybeoqxpaMIOzpLsLWjBHOtheSzAngdGrTXOzHQ4iX2sWKgzoWFgVqM0gYVG1kNtpZRdlppI1DmlRioe3Iw1VaMHePNzLcSM21urBfrEo/4cHy6DruGSrHU6cTWvhLsmajDZKOLcseCgbJcTFE+7BiswVJvFaabirCp3YNDfcVYqjBg3K5EZ64cW7s8ODLfiqnmAkzRFp1qKURLcQZlnhEbJ0poq3HsD3gxPVBB8mK824XxLjcmyJd9NcWY62xi/o1otqkw7NOhsyoNLmciCs3x1NXhqLPHE6Ny7BHLdhDH9iWGYkARhIHEIIwnBWOK+HaCGHJMFoQR0mBcEHrig7DfZ8Dl9V4cGM/H4WknNtfp0chnmnivXxmBGVMieuRMz2dGY0OxkTbUVFIYhnl/MCYIm43JmNHF8J1BaOD7xuwJOD/rwUuHmvDgVAfOz3nQrGf5mL6R6YfSYjBtlKGbZRL5DijDpGm1C+5UDORGYpB16MqIQp0sGM3El220NbpoL4zponGBbXKwyYSNpSp0ZkSiie9sTwnFDp8RF6Ypi8u0xBTJxJ0xcOQr0VRrof7TEhPEoL40WxrvaY/4zEGZ5XWko6xQiYEuM7ZMW3HjaANu7K/Dc8c78PSRNlzeX4/nxE6jz0zh3Rfm8fC59Xjr+Y24d2UcpzaWY7xNj8kxOzZsrkZjRxYGenJxcL4UA64oDBbEYM6nxMZWDZ462IibR9tweGMZuj0ynJstwZnZUtwUa9Tv4fsO1GP3QA7c2iA4MkKIUYIw16DDrR2luLOzCHd2FOLZLW7c2VaCl3ZV4NltXlzf6MS1jXbcXHTg6SU7bi3Z8MJ2F+7v9eL+gXLcO1iJO3tL8fzuMmK+Ijy3w4MX93jxwq5i3N5G2kpcOF+MG0s8bvQSI/L/lhI8va2U763gMxW4yTTjFWrU5KVQXitR59Lg2EI9Xjzaixf3t+DugRY8u78NL54YwKtnRvHSMbFxxATunpjGg0ub8Mb1HXjjxg68+9w+fOPlI/jOqyfx3Qdn8L3XL+JHb9/Ej997Gj/7xvP4+bdexs+/8wA//+6b+MUP3sUvf/wBfv3Tb+KzX3wXvxO7rX7yI/zxNz9Z3mn181/hb8Ix96fPljd2+Ovn+Off/oj//MdfSH/Ff/3HV3ZaFU65/3rklPuKY05a/u2RU+7/hUNu+eLyzX/9/2p03P8QzrhHGzqI6apfTFmVHHL/+Dv+8fe/StNVhUPub5JD7nP86Q+/k6ap/v6z3+Djn/8Uv/v01/j8s1/jZz/8Pn70vW/j5z/6N/z2k1/iR9/9Jj54U0TI3cFrd2/j+oXTOH3kAM4cPoDzxw7gxH7hkFvC6f1b8dKNM3j2/GFpyqrY1vv60U2SQ+7szimc2T6BY0uDOLShDwtdFZhpKcZUkwejNU4MVdowWG5Fb0keujy56C6xoLMoDy1iCqdbbK+eQ0CgpJKSU2kkIydVQSNdjlKzEeNNVdg23IFDM304NN2J/cON2EUQs6O9BLs7xILupdLi7jt6KKR7CiXa2uHAUrMV87X5mK7KxXhZNoa9ORgpJagqNklbRe8Zrsat/RN49ewGvHxiDC8dGcBL+7rw/PZm3FqsxVNzdbg8WY2Lo9U4NVSNw70+7KGw3MY6LRK0zVFBTZOmqgsw5rNhqNyGvlLhkLOyjlZ0FFrQ6rCi2UoFYM2VDIRaiwnVZgOqcjNRkaNDqZEKiwrzX6SCh8q4KC0Z7vRkKtVkApFkKuwENHrseOHyGbzz0rPYv7QeG0f7sWG0F+uHe7A4PiCdL4zx2jhpjMB6fBBzk8ME1uNYmp3G1vVz2L9lESf3bsPlY3vw7KVjePbKUdw4u5f/D+HerTN47TmxCONFfPDqDYnE/zeeP4cHt89KDjnhrHvvwXV8/cE1fPjGTXzjoVhHTkxdfUoiySEnNnMgif9fOOW+dMi9IJxwF/Da8+clevXZs3hVcsSdlSLj7t0+jZefOSk54+7ePEoAewTPPoqQe+bCskNORMcJh9ylY9tJO8iXS6zTRhzbtZ6KrZmGi5tKS7+8VhvbzUieykgmwEoUDrjlSDDxP01EiQlhzXsiMu6LKLM0MQ00KQ7JVAxJBD8K4WSLi0BKfNSXDjllvIhsE2AhQiLJOcd0KYJiRPRbGJJJAtgKShbRVCTxXzjNZBGBkrNNgOn48ADEh/lDHhUsvS8+PBAxITyXHHLLaeNDeS4BZOFU4zNh4pkA6RnhmBPPxPKZhDDmG8FrTCsLFWkCmQ/fQ4rnuSyU5xFBJOHgCyTAY77MR8F3pQinEK+J6yLfZFE+kTefUwinHc+F4y6R5UliHZQsu0pE6fF6MtOL+4rIQKbheXQQnwlAKknJ/6mR4n8QlIJYJyXTq8SR71XynjIqEGqm01CBax5dV/HZtLhgpMWH8H4AElnWVF4X70lmeQQpWA7xbkEpfE68IzmS6aL8oSYASSMo0MbzXgzbRZQlNgAaXlMy39RY0U4BMMjDkJcSiZykCOSJqUBU3gWpVPCpEXCqImBXRfNaLAoEgE2NQm5KFCwELpaUMGmqbjYBbrYiAiZFGAzJwukXQR4jkFfE8Zz8Rv4y8jnhIMzlUQBxk5LX+ZyI0NQreZ9kSImWjlatHA6tDNnJEdASmGjJj2kE+cIZmizalvW2ahNQnq+FMTkaSexLWWSYZCQkCIdtaLAEvCtsmcjgc8LBKngthn0vHMDFFiPBvRwpfEZMCdYr4lFkIUCtLke2WsV3RCM2OBDFBXk02F2wm7IQH0J+CfSHgf3joTFQa1TBSzmlj45AUgiNk5AEGlI6GqROZGlraLhXICnBisgQHUICUhEdmg55jBmqRA/SUyqhTCpGbFQOQoPTJAoP0iIqWIestBLYshuhTilCaIgBQYF6hATpER6QwXcYkC7LR6bYOCHJgPiIJEQERvEoQ1KsGmqFCVkZLuZvJf8aWWcj32emgWSioZeG5Hg9DSUrjDoXbLkV8BY2wWWrhEFvRWaGGenp2UhNMUCtyoVB54Q+zYXEGBPiWAdFpJHtn0Mey0BKHA3iaAWiAiI5nuJZLhki/SMR5R/B/xEcbxEwS5vJZHI8xyM6OIbXFYgNlDNdPOTBKWwzJeKDFex/M40QH7TKHMRGpCCceYUExCDEP4ZtEodQHpXxWtR4mtDfNAKboRCysFSOSQXUCel8PhNOYx5qbG40FRDw5xdgurwKxwYHcHFuEidGu7FFLBhN4zkv3B+6AH9kk088NIprbGYa0lZ4cigrk5KhDKPMCxa8nUljpQFdVe0Eu6WwpLvgzKqCM6cRmapKpLH/9Jp6ZKhroYh3s3xOGus+VNtaUe9qQVtpO5q9LSizldHQtyJPmw+zRkzJssCisdLgLESB1gVrmh1WdT7ylbkcU0aOIT1avXUYa+1DUQ6fSzfAbjRzTKQjLigE4f7+0nQ2gzoF5UXUsS2V8DiMlN9RMCRF0UhJR31eFso0KrTmZmO81IO+YgfKaOjZ0jmmjEopKqiqKBs+t4l1UkKfGEUZwXGtz0RBthnVXjF9dRJVxR0waDxwWtpQ4hwib1UiOtwFXXozqqu2oLx8AQkJpfAPMCMm1o00TTnvlcNoqIHV0gobKUtfzX71Mp8K8kMDCrJaUWLrR7Vngv3mI1/lIkdTjd76zWiumENOejVlK3mb7ZmR7OGYd/J+KQ3aVtSV8LmiDtSXdKKpvBXN5c00LJvRVdNM49JH/ihHXVklylyFqCjywJWXhxxdOnLSNJRFSWxLGuC6FMqeeCliaaqrHsOtlWipdGKkpw7z0/0YHWxHY20Zqis8aGusQ21lOcdJDvKMWWxnN1xWF2VVFg1lPY1oBw0csbNuDTI1bmmacSb7055fCa+rHiWOWpS7q+Hz1Eg7vdaUVKKpsprv86HVV4HmMhrNPHbXVKO72oeJbvJ3ow8NlDdFZvah0yLtJtnhc6G/roT8RPzYWI7h6hL0eq2otaZjsMqG4SoHJmh0DfocaC3MQXOBFps7idG6ytHpyuT1AmxoK8NCawn2jbVgm1jXuL0SC200skeqsbm3DOPEch3Ms9KaiWZPPnqJ5QaqrNIMjwZnFkpMWjQRz/VUl5I369BaJpxMOinS0JBKbEESG+2I6ZaRlJtpylR8/a238O4b9+ArdqK6tBSfffwxfvPT7+PojmksjTdimvh1WEyj6xR1r8aA2Pna60SCLBYRYUFw20wYaK3ARFclpvtrMT0odgRuRlNNiYQZUuKoa8RHKlmUhDvEBzKDIhomyuYM4UyizhF6X+hwJXW2WNs2mzJfLCthUMRQ/sdLy3cIh6KVGNSZlyFt4GDNVEk7yBtS4yln/BFL3BFHfa+kDspQJjL/JI7fVCka3pgayXyIo6ifS/IyMdvdgB72w0CtCxsHarC+twZuQwqM1KsuyQmopP4NRzT1eEiwPyIiiFeIH9LlsTCmpJBH04htwiUnmC2L5SAetlAf2iQSejkWhSyjRRPPvGuxZbQR+9e3Y8dUMyY6Sskvbhi0YuOrCMyPtuHktnEcXOjGtskmzLM8I61eySGWJCIQqRf7yRPrB6ox3V2JcfJEF++Jnd/FRhXJ8aFIjReYL0xaskKUKZPtl5WmoPyLp74JIWaMlj74qmSRiCcuCWe9Qh9RBHFFEvsmg/c1cjFLIRLFuRkYrPdgsqUQvVUW1BdlcTznsR2Xl0AR6w7naoRjNB12ymcR5VucqUEO9bP4aCooiXkX6pPRUKBHdY6SdgVlnk1s0JAGV6YC1vRESRamUeenCZwaRVwqnITkBZ08Ernp1Dksv9hYKiuBWIXYyEBesqYkoj6fuID8YaKc2Dw3hHMHtuLwZsGv7Zjsq0ZrnXC6JyGQctjjNGPf9nkc2jmLA1smsXfjyKM1EesxNViP08f34NLFc8g3Zkrr4lZxXF06eYhypZ54llg4kriReEZQemK09AFTrLcnZq/kG9KkZQVctJXEGrriQ7I8IgR5aYlYz3Is9RRjqa0Q29o92NJajMmaAvRW56PSnQFPQRpqy8Wu2kJeeDDcWIihRrfU94NMO9DqQV1xFupo/9UXGTDW5MaeiRbsGa3HEvObq8vHlvZCHKXdd2S6Alu6rdg56MKBaR+2Dnox3WTFcIUB62st2NlTivGKXIyW5mAP/x+h/TlhV2C4QIml1iKc3z2GnXOtmOwqwcJAFctQiNaKTPKYFptmirA47cbUkAOzYyWY6HFigPbqFNOONAvHXS4W+1qxtb8ePcVa9FdrUV+mhC0vgXI8Ag029pdbRh4IQ31qENqTA7HNrcG2YhXmHQmYz5NjLDUMI8S6w3EBGIz3x2BCINp5PN5egOcPtNNOL8TesQJs8hnQkxiCPsqKIVk4prXx6JP7oz/Bn88GY0EVj4kkEWEXgunkMGxMj8KcJhx9vN+e6I8hYzg2VSpxatSKpzaV4+iQFS36ELQqA9DCNP2qEIzrotCXGIhOvr9PHYLT/Q48s5U29bgF+wfyMONVoZrvrCZubySOb+BxQBuNXVVGzFhl6FYFoUPhj05FELpUoRi3xGHGI8egR0lbOxMevZyyQYZSqwJ2QzxcuUlors5DhScLFmMqvO5slLHPi+ypqGAbjffZsHEkF7dOteKZw814/ngHnj/VjaeOtuLuxQE8uDGOt5+dwzsvzOPrLy7itWvEUvOl7EMd6uu1aCZflNdloqFej20j7DtHNDqygzBgj8aevkx88840bp1owqlNZdjUnYUjbJudnSbcPzWE184O4PXzAzg05YBT608bwp+yzR+bugx4+2In3j3bjHdONuCtY3V490QjHh6tw719Prx6uBr3Dvnw/DY3nlmy4qWdRXj9YDneOVGLr59pxtfPteHt0614/UQL7h+tx1tnWvD1i+14+2wrHvL6wzOdeHC8dZlOtOH1U214yHvvnO/EG2e68MapDtxnO0xVq1BvTSKWU6HRrcS5HW1449IUXj7WhfsnxZp0w3j9ygxevziFu8cGcffECN6+sYjv3TuIf3vtKH74xnH86K2T+Ol75/HRB1fx0Yc38Ytv3sbH334Bn3z/FXz249fw6Y/ewGc/eRu/++hD/P7jb5K+g9/98rv4/S+/jz988kP86dOf4C+/+wh/+/xX+MeffoP/+MtnpEdRcl/stPr3Py875P65HCH3v38ZIfcFfcUh95UIuWXn3P+VQ0444B5dXL65fC7+/z855P7rf3LI/W3ZISc55f4sberwx89/hz/8/jP84XefSjus/vKjn+FPv/8tPv7Jj/DDb38DP/rut/HpLz+S1rn44OEDvH3vDt64exu3r57HmSMHcPzAbpw+tAenDuzE4Z1LOEQBfOP0fjx36ShuntyFG8e24eL+eVw9uIBz2ydwdvs4ji8O4sTiEIVXHaYaijBJGq8lw5YT0FDIdHty0E4w3MYB0ubOoRFhRGOBAbUkobSzCQSyqICyUuTQJ8TBxGNTkQ3rO2uxe6wTh6e7cGisAfv6K7GbwmtXhxv7+oqxp78YO8Qi7t1OaZH3ze1WLDbnYUO9GbPVuZiqzMZomQnDpQQ6HJjdDjWFaRYuLHIgHhzFS0dH8NKhAbx8oAd3drbi9uYmPLWhEZcmanBmsBLHKFD3dldgawuVQVMh5mrsmKiwYFysT0dgOFZJcFhhxwBJAMZOTx7aXGa0OfPRYs9DozUHdVQwtTQYqvIMqMzVozxbC2+WBiUERGKnpaJMJdwZKXBRaTqpyB0EP3YViUcTFXZhlg5vPf80Xr5xEZvGB7BhuJfAo0+iucFuLIz0Sc652eFuUh8F/QBmJ4akhZoXpyewdW6GynMjzuzfhhsn9uHOlWN4Rtq1dA+eu3IYLz9zCvefPY237l6QIuPEpgvi//1nTuKlG8ckp9zbL1+VNmkQEXKCPnj9xrJj7s2n8M2HXzjixP2bX9IXu6g+fPkSXnvhHB7cOSetEycccWKtuHvPiuNZvHJbTFU9jZeePokXbh7DnetH8NzlQyzbMj1zYT9untmFqyd34soJ4ZD7V4Tcyb0LOL1/EUe2z2K8p0EKkxdff41UJkblIwccAVJmcrxEYhqnhkBKXP/iS2iqiLgicJIAGHlQOOSEY0pMQVymZceaiC77gr5wDAmwJDmHSEkiok1yegVJUW2Clp1gj/4TrCmig6CWiemnYTQ210ngV4pG4/vjQwMRHbgWyrjlCDUFFVS0/1rpHToReUWlGRu0lga9H8F4iBQpJhxwUQFrJUeYmufCWRbDZ2QhATyPgCY+EgkhfogLXAc1AZhw7ihjgxEbsE5yYglALyiBQFkWsg4a/hfRbsLBFs93pbOsGTwX0XBJoQGQB6+FThaGjIRwqAjY4/gudVwETATNWnkEjU0/yEPXSZFymXKWh+WKZZ2Ewy2LgFnPvGJZXkVoEMd8FLKSWB7eS2C+Io1Yc85AIJ8Qtg6JJE2sP/Nby7YNRDrrpyNQ0H6VRFQcSc/36QlCBGWSDDLmxWs6WagUuZeVGM40odJ03WSC6CTmrY7ygzqS7cQyKtlHKWGBULM91WEB0ETwfhjbPngd6+kPVVQgksP9kcyypIb78Xn2NeuQIgA4r8sj1yElZh15gvdZD9HPglSxpPgAAvwA9plwCorowTCCeRLbJ11EDPKajn2jY59m8NkM9o+efZeREA2DnAYB+VcrptQKvo1hnWMD2Y5h0LKvhFNNmnYsIj/Jt5lsC+HQy6IhZRTOaIJxNfNTM28RJSP6TU2+0tMwsdBYK7dkodFDgGDI4P1UtnGMtDtwtlrBckazr/yQGByATJbLxjYsI/D30iDNio+FLCgMMUEyxASnS5FsSbE0LGMKEBZsQOA6NYL8lTRWtFDICpAsK0J8lBuJ8W5ERWYzjQahgSoEr0tByNpE8r2Kz2YhJsqAsDAdgoI0CAlSI8xfhVDejwsQX/FTERUUiRA/9kVMNPIy0mmApiI2OJpjIg7RfjEIXxvFcSVj2TU0QPT8H8Xng3g/mmNThpRoBZ9VICYkBsF+vB4ZifwcEfmjQ3R4NMskeFiOSL945hWLaFLU2ggkhsQjPyOTbaRGzDoaq3w2eq0/Itf6IYYUvZbjgG3cVulCZ42HfROFqHVrEbt2HeR+5GVSsh95LYiGclAQKkxmzHX0wGe1IzUiGtEBHPsBQYhhvlHrAvn+AOrBZPZNOQYaWlFkspBXFBwrYrpxEvLT0lFdYEN3iQc9bhc6rFa0ZpvQkmXAZIkbsxXFqKShlxcRiqzQcJjjE1CkzURFng3Flnwa9UrEh4dAHkb+iJFz3KnhzBALxXtQnu9BgTYfBRlOeK01KLY1I99UL23eoE8XOxKO00ibo6HQj/riNrSWtqIyvwhOnYljWs02SofDmAN3dj7/Z3DcpcCk0KAgzYR8NUllJGUiL0UHq0qsNeWiIVKJsrwCYgAlDQ89CjINMGt15G0a83FxSIzmeKBOLLSbUOwyQasMh1Ufj9aSXAxVFKDfkY1SGvil5N/eXBMmSp1osRphTaaMSQiG05jEeqexPDGUZ5QVlDGZHDNicwSHifigsx87FvdgoH0K6ckWyvtsqOVOxIaYEbrOhAJzN8aHjqOlcQtio6wSGXTV8Li62B59pF401Iyit2MebQ2zqCjqQZGtBc7sRuRn1sCZ04rqojH4XCNw5XSgqmgUfS1b4bX3QZdcQuNz2SGnVXiQFG0hv5qoD4zk1VzeM8GaWYIqdxNqC+vRVNJIo7IG1e4KlNm9KLYW8l1uvrMMjmwLTOnpfF8OjXANTKoUGuHsW70a9YUWdIglQ2qLMNzqw2g3jb6WavhK3XDkm0jZKHbbkUNZoE4Su5Hr4Stm/gVO6JN1UMWpkaXMpeFTCJuhCFZjEQ1vN0xpeTBpzbDm2OGyFaKQZXHlO3hcjtirryhBI6mpshi9jT5011eivaqURqoHHTVFaCmzo5TYyGXSopT9ONBcjp6aQvTXF6Ox2IIunxu95U7U5WtRZ9VguLpAmumw1FaGgdI8NDmMGKt2YEsHje/ybCnKuaUwFx2F2Ziqc2Bzpxf7RhqwwGcGvCZs4flMvQMdxdmosBlR6chBuY0YzWlCD3lpsqUcjoxk5KenoNHrosFvRSHlZKZSIX3Eiqb+Ejo3LsR/eQxFRSGA43+wr4eY+zNsW1oPS6YWWzZuBP7HP4mdnsLWmTasH6jEUCvLwPxH2qox1O5Da30Jsk06BFAfyynza7zEkq3lGO2swFR/HSYGGjHU34yCfAPHQJA07TorLRGpxAgCx6RTd2hpMGckx0CTKKL5IxEZ5E85uU76UBcj4QXqduoxeZgfEqib5aF+0kcstVi/lXo7R58sRcvZM1JRoEuRdL74WBjFdJF8Jop6P476TnyITKTulBM3JJJE3mIdXXeuhn2XIkXE1Tj1aCLOd+sUHOti/dU4licAgWyfIOKAEOr5+KgA6hc5SrPSOT5lMMTFIIl5CQwl6iQcfTZ1PErFshcaGXKpd/LUwiaIxEJfrbRZxN6ZFmydaMRYuxfN7DM9dZuCum1+RCzaPibtnLllrB5zfVUYbi5Gi8/J94Yiifinp7kIs32V0rpjIy2l6Kx2or3Wg1xicOFwE1HriTGh0KvE+nYiWovtyr4RHz8F5srRJFBHJkrrzJq0yZQFQdRXrB/1ZBDbOoTtH00skSxwHPvHQB0s1tOrzE5BjS0d3rw09mOSFBkfHuRH3RjLvJlWbAJFvZpMLCKwmUpgThFFz3zTIkOlDeC6i8zka8rpXDVlKPGrwKp8t4wUQ56MoM4J9+PRP4D9HoQI/g9h24uPtBksh1UTDxPloUURAVtKHOys30ipDeVZKmk5k2ExNXzXPA5tncHWKbEhRh362UYOlj+IPJqSGI/ZyX4c3rMB+7eOYuf8ALYx3cJAPSaEnbSRNtWLd1BXWUn8nSRt/LF5dginjx+FUi5HfAh5JyyY2JJjh3UXuDORuFeUT0xvFmPMSntHTF9VxEYgiGXPJC/M9lZhvquYY9iFjWJzhJZCjFRSNpTnoKowE+58FWWMlbLFhQn2ax9ts1bafd01Vgy1UH7U2dFRVSDtYu9z6DBQU4DFjjLs7KnArs5ibGl2Yn2NBXsGSnBy1od9Qw7sIR2cLsXmPiemarNoN+qwocqEzXVW9FtVmKUs2dHkwHpPGnqzItCTl4B9kw24eGQD7a4WzAzWQkxDHW4rRKtPj94WHbbOurBhPA9TwzaMDxRgqM3CsuWh22ehvatHTUEaNg00Y0tfBfrK1GgqV8DjTIA1Owl5yhDam5nor+A4MwZjwBSNztS1uDlRjA8vDeOpbRXY2WzAgD4YnfFr0RO7Fp3Ra9EesxaNPM4XqbHUYsRUcxqmazUYy5ejI8YfXZQTg8Sp49Sp3Qlr0cb0nZFrMZQUhD65H0ZTAzGbFo712hCM830DiWvRRRrk+YgpGBtc8dhUKsf6Qhkm8+MxlRuJIX0IprPCMWeIxkhyEAZTAjGUEYwD7Uacm3di72QWDk7kYqk+DS2aQLSnBKFV5odupm3h/7b0INYjAoMq1jM5AD0p/uhguo1eJZaq1ag1hqOY7VGWEoZmkxwjFSY0ONPQWJaF9hYLHLZE5BriUER7v6xQDVtOBBoqNFia9GDPvBvPnGzF04ea8fTBZrx4rg83xIYI10fx8JlpvP3cHN5+fg5v3Z7FvUtDuLKjjvyXixKPHJ6yNLhK1KisUGO61YBeZwQGnHFoMgVhd48ev3p7K14+14LnTrTj9tE27J2wosUZjpfPDOH9Z2bx3lNjuLmvCluGWPchK+b7snFs0cXrA3j/Zj++yeMHl7vw5ok63N1fjhcP+nDveC3evtiG187Uk2rx3qVWfHClDd+82YNv3x7Ah0/34o3zHXjlZBvuHm3Ea+c68MbFDtw714pXL3Ti/oUevHi2Cy+cbmfZmI5p751vw72zbXiJzzwQU10v9uPEQgm2jxViy2QZqQSXD3Xi5qFWnN9Sjqt76vDixVG20SzuX5nG/ctTeO3mBnz3wT785N3j+Ml7pK+fxM8+PI9ffOcqPv7u0/j4e7fxi+89j1/92yv47N9fx29/+hC//fnb+O1H7+H3v/wAn//qW/jDJ9/F5598j/QDadrqn3/3aMrqn36Nf/z5U/zHX8VOq8sOOTFl9T//IZxxf8F//sdf8cWU1S/XkPvSGbfskPtf15B75HP7gr7ye7SG3PLFLxIv0xfOuGWHnDRd9QuHnJiy+kWUnFhD7kuHnNjU4c+SQ+6vf/4D/vj5b/H57z6V6NNPPsZHPxG7q/4Gn378keSQ+8G3PsDPf/xv+NXPf4JvvfdQipB74+4zuHvzMs4fP0hhux3H9u3C8X07cXTXFuzfNCftvPfspcO4cXwHrh/bivN75iSH3Jlt4zi1eRQnN43i6MIg9k51SNFx43VuySHXX5aPzkKTtBNQC4FTU0Emmu1GNNgypY0NfHlaFOdoaGAk0iiIRSYVuDAKNXFR0q6rvb4iLPU14sBkB46MN+HgcBX29ZRgb3cRB0Ahdva5savPhW09BGRdVoKyfAqdPGxsNGOh3oK5OjMmOFgHi/XoL0xHt12FHqeKoMyJC0utuL23l0w/gJf2C4dcG57d0oJnNjbh8lQtTvVX4nBPJXZQcC81FmG+3o0ZCvVRMQ22Ig+jVAijlfkY8VGwVtIoKKVC8ORRYeai1ZXD+majscCIerErk0WPSrMW5TnppDSUZaeh1JSGYkMaCmngukREHAFMQYoMeTSyBVmVCTAnx9OQScWpnVtw4cBObBzpxYaRHqwnbRjrw+xQN9aT5khTg52kLkwP92JuXDjkxFpyo9gyN4l9m9fjzP6tePrMATx/6Yjk5LpFev7aYbzy9HG8eusk3rxzFm+/eIHHc1J03CtPHZMcY/dvnyWP3MD70kYNV3m89iV9+GhNObHZw9elCLp/0bv3xe6tl/Hw5Qt47a5wyJ35n6anvnL79Je0vLPqSdy5cQzPXz/yaEOHgxJJDjlpDTmxoYNwxm3GuUObcGLfPI7vWcCRnXNSCP3eTZPobSqjsWNGQZYa2qTlL3DCCSUWuE8jsFr+Ohe27ATjuYrgUxET/GWUnJgKIhxwIvpMOONEhNFyNFowxFRSGYHWfycRSSaRAOjBfsvHRxTHc0HivyyE4ItgSxUTRsAVgngCVEV4EAFwNPk9nKCKz/CamJqZLr6A852xfquliDLJIceyxweukRxsGtYhjWAviQZCbMAayaklHHZqPhvrv5qg25/nERIJAB7H51QEmyKPNNYvnuBNOKKyxFdzRTRBnR8SQ9bCwDYzpsTw3axP4GoYEiMh1pPLIoBLDl0DTZQ/shJDkZtMA5lKPIHvykoMIw/HEiASsDOPtEg/2NVRKNTS4I0LQjzrICLMvBnxcKTJkMBzA8FqdW4yakimhFCksHyF6VGoyUlGhUmBpMB1SI/yg1XBeoWvhjpiHdKiA5EWFYh0HnWxbBOScFCls+7CUZchOeRCJKeUkUZKljwM2QkRyGG/muXhEuWwHmq2R1rYGqmMaQQe4plCnQyFafHIYN5qGi8FBP92UlZMIMuyGjrmnSMPle6nsGwqGjYqGitK9kUC+yyRbZMSthrJIWx7GkPxpERh+AhDg2njw9YiKXQtUtg+iayrgteEIy8haDUUfC4pzB+KiAAkh/E6nxMOUTF9OJlHFd8pIhJTyCPCIBAOVaUop+ABYZTJwpAupu/SYEiVHI3+lKEiAoj8zrZJZb7CoZgWT4OH6US0oYa8bZaiHjRwZKajMCsTYndKsTNlgVELTUIsYgmW42lMKSOCYeSz2QRvZraHmTykIaiOWOuPoNURNACUiAnOQXRIHiJ4DArIQIBfGgL81QgMUCE22oz4GAeC/HMRFpKL0GAdosLSEBuRhsiARISvjpOcX+GB8Xw2loZbPOLj0qBONtFwTEME3xG5OgRx60KYdjUi161GNo2RphIbzJSbYbwWvnoNYlavQzQpwT+QfRrPvpazPwL47GreW414Picoes1qRK1djVDxHP+ny4XTlEZswGoaMCIvplnNMbuO/eMXAEUg+5ltYRdTgWj4pZIfBCUzrZxpk0iJpHTyaUuhAZ3eHJgVHGvkMUOMHyyyQFiZv0cRjtZsFdqz1eikDui3m9BqzoA7lTJffISiMZYWJsYC+yoinIaonGNITKXORWmOCd7cbNj1Wth0GtS6bBiu82Gyvho9hU7UGfXMXw5vchLKlSmwx8Ygg+V3xCej2mBBpcEOhyqX40JL3klFcmwKDGo9Sp1F6KlvwlRPLw2XNnRUVqO5pBz1njK0lNaht6GHRtoUelqnUerphMfdiZG+LTi2/xJ2L+1Dd20rnIZsmBSJyKZxbRNLLWSoYMvQ8JgmXU+LFuMsirJAxnZR0hA3U//lwa7JQElWHvqrG1Bd4IZFw7rm22nYZ1MGCrkdB6/DjqYan7RgvkaRAGNaCmV0OGXeangIxBc6ijFfY0NvbgraVLFopFHeSCOzW5+KoQIDGk1qeChznOnxMCaFISViLfLSE9Dmc9NIL0KWMhFmbRo6a+pYz0G48jxIjdPCkumBr6gTNmM1VHH5sOirmX4K9WUjyE4roUFdCk9BC2or+ml89sJuroA1xwtfSSs66odQV94JR24p3Lxe7hQbOLTSOG1Cc/kwpvp3oadxnvl4IQs3sj5WaFNcyNaWoqKwB8X2FhTkViHPUApTmotyIIMGq4pyIJ3yOQv56TYUZXvQXtmGsa5xaWpofVkjy+Nl+2TRsE+FPduCGo8XDcVlKDHncZxrUZpnhJuGd41brKdUwWecsOXqkWfKQJEzHzUVxajzsQ7FbpTYrSjKM6PURmPd6oApSQNlaBx00cmUBWnko3SU5LpRX1QBB/vTmKpmfcib2SbW2YxCSy4K87PhtmRJOwk2VrjRVEnDuLGS/FaG9goPecyGJhrI7TSky/J07Hc1isxpGGjy0kgtRE+Ni2lypXXPur35xFJadBebpClk65s9mK6yosdtoMGTgcXOMmzu8qKuQE28FEMeI3bkM9P1Dsw1FmB7bzkOjDZjOw3wmboCTNW50OLJkRbgry6yocJphofvbvCYMVBXjELis2JrNoptFojNcqIo8wM5xmM47sVHNxF5nkC5GB9GPR4WjuSERHzzg/fw4ftvoabUI7XBd7/1If7y+a9wau96bJlowHiHh/X3YKClEsOttehpKEd5sRXx1P9+1KNGbbIUqSXqP9heivHeWoz1NqCN6RVJUXxfoLRxg1GVIOEaEfGkod5LpS7ISIkjfomAjDojkronlDopkjIrkrpGRNQLfbKsLyKgIUbQiIj8YMpM6i15HPPNSJE2iBCY256pljYZiA5eS3m+VnIahVHPBTPfYOYZSpwiiw5HCMusSoiCh31XadWiOj+DskoFa1osxMZO4mNh2Lo18Ge7BVFWhvD5pATimCQZyxFPXR6ObGISK+tSZUxFeWYyKo0q4uJUEo+ZCng4VnMTguHQymGjfp7vqcZG9uGeqSZsGqllO3pQW2yGJjkWCnkkFsc7cHLLKPav78DmUTEttRrDTcVoKncghlgtkZipq6GQ8q4cM+SZsTYv2onf68sKYDYokUT9GM92Fk45sZaw2JxLzXZNIy4S0W6ZxEbpxBbJxCPapEjoUuP5TARiyQ8xUWHUd37UYWsRyHoHUcdEUXeIj6XJUZHEn2qUOb0odXlRVFCI6LAoBKyhzgoJRvDatSTqHvJXENs1khgg8hGGtFLH1ZizMFzpQU+JQ1rSJol6LeaRLhP/xRq4YhkR8eEylvglwn8NQtasZRnWIIDtL2ZQZLD/C0TgQ2wAHMQ2Tey3ekMSpktMaMhWEpesg89twf4tEzi0fRpbpjqxvr8Oox3lqCkxk8cj4Mdy1tWW4QAx9z62866FAWyb7sbCYD35uxij3T48e/sGdm/dJi2NkU++Ejz97DM3UOktZrn8KMuoy4kr5KFsl3Bia5Y/QTh9ybPio7SgTLUc6Smx5OXVyFDHYrStBNMtbkw3ODHd6MZkgwPDtTa0llKHVuax3LQnPdnorS/EKHlioM6BoUYHJjqKMNYuZAllSJWD8iSH8iwdXV4x/dSOrS1FOETZsLPVjfW1ZmztcuPEdBX2Dzqxo9eGo7Pl2DrgxGJbHjbUZWO+woAFrwGjVjWmnVps8Oix4EnDtEOBYVsSFrtKaCtPYdOGXiyw/cTGLcPMu0+sJ9dhxKYpO6YGjBjuzUF/lxmddVnopo3aUZmLaoeaMsmADV01GKvNQ59PTd1CfWqjHZgphznJDyNeNdqsUajTBmAqT4YxYxjOD+fj5u5SHJzLxVh1POrTV6MjeR1GNaGY0kRjTBmDKS3TZsahTR+IVlMgOrICMJoVgVGx7lxKGObSIrEpOxaz+hBMpgViKj0EG3M53swJmMqMwqg6EAtZUdiYHYnZjGCMpwVhPD2M9yKZJg6L+bGYMYZjgf+3e1SYt8mw2Z6IJXM81usjMM1046YIHOnJw8lZJ9s0A5e2eHGgJxvTBXGYt8RiQ24UFi2J2GBNxmh2HGb47iWxMURWDGZY1uGcMBzszsap6SLU8z0lLHO7RYHy9CA0WZPY5zY0sH/KvcKJGUedTRtAtQ4lLIs9NwzdjZnUPWrM9urx7JlOPH+iHZd3+vDUoSY8fawV964O463b03jnuVm88/wcHt6ewSsXB3BuqRS91Skoc8ejs92Krk47ejpy0F0tx9beTGxhncYrlNjSrsP37kzjhRN1eOF0J167PoFd05Qt7hDcOdWLD5nfe9d68e7VTv4fxYfPT+Gd2yN49XIH3rjWiXefGcTDqz14cKoeD45X4YWDXtw9VIaXj/nw5qVmPDhfhzcu1uPda61473orvv5UB/PpwQe3uvHm+Va8fqoVD04247XTLXhAunemGffPtePeuU68RHruRDNeONmCl06zrudacf9sK147205qlRx698504+7ZIdy9MImXLk/iztl+PH2oAdf3VOPuqR68fGkM967N4M2n5/Hec5vw/t2t+O6DPfjhw4P4yXsnSafx829cwsffuYFffPspfPSdW/j5d57FL//tJXzyw1fx6b+/+cgh9w4+//h9/OGTb+IPv/4u6fv4w29+iD999hPJIfcXscvqnz6RNnaQHHJ/+/3/vIaccMb989F0VbGG3P/4J+mRQ+6rzrj/M4fcl363Zd/bF7//611Wv3TG/b91yC1PWRXTVf8uHHN/+aMUISeccb//7W/w+88+wS9++mN88tHP8Ptf/wr//r1v4fsfvocffPtDXv8Rvv/Nr+O9B3fx5t1n8MrTV3D1zFEc2r0NB3dsxZHdYsrqFuzeOI29i1O4enyXFCF37chmXNg7j/O7ZqUdVo9tFNFxIxQIvTi4vlfa2GHk0XTVXgpy8aWyxZlFQCV2F9Wijoq7QdrcQIcqsbBwbhqKCBRzxDSuRBFpQ6ARvxzKXGHNwmRzOXaPtuDwRBOOjtXi8BAVQr8Hu3pc2DPgxt7hQuzsd2JLlw2bO6zYROG5sSkXi40WbKgXg8WAvsJ09LrS0OPUoN2WjL4iDQ6NVeDWngG8enICL0oRcm14blsLbm9qwtXpGpwdqqQAKMeWlhJspBJfX+PANOs0UZGP8cp8jJbnYZT/R6UoORsGy0V989HlyUN7UTbaCsW0XBOaXFkEinpUsu5i/YcyAk8BGEuz0lCSybrrVNIUVbtSTqMpEXmsd74wblITYOExOzEe/TUVOLt7KxaHe7B+sAvzo72YHu7CnIiKG+jAzFAnJgbaMd7XjinhoBsbWHbIkbbMjmPfplmc3rcZT5/dj+cuHpLWZXv28gG8cP0wXn5KRMGdwsMXzkj04PYJyRn3wtXDuEN68Nx5adMHEfH27v3LeP+1qxBTV9979Yr0X0TKiei4914VGzmINGL9OLFz65UvHXKv3z2LBy+cxgMpQu4M7j17Ci/f+he9KEXHncCd68cgNnR4lu+9xfIJeubSQTx18QCundktOeQuHtuKM4eXcGLfgrS47OEdszi4dQoHtkxh69wA2sUW/7ZMZNF4VsYGSdFkIgouOS5Ecr4lkZJ5LYlASZA8MkD6+pzAoyBZhKDA5SmjBLNi2qg4xvEYS1ApUbDfMvF/zCMS0W1RAWsQ/RUSRn6k/6rlcwIt4TyL4bUYcc9vlRS5Jpw34no008UGiGurpWg1AVCi1q2EjKBafOEW12Ok+zznfRnBsjBMYwOYhucJBHEJTCfO44PWSOfyMOFUISj/4px1EJFuMgKdZNZ12bEXLkWoyYNXQyuitWjwpkQQODEfPUGYIZFEEKqOXEvj2g8meSjyUqKkSLSUoJXISgiCQxOF/NRwpIashIGAz66KQmF6LLLiA5EctAoWRQiK0mNQoIyCkuc58QHLu0XlKGBThEEXtgZebYx0XmlMhCZorZTGl5WE0gzKhZgAJNOASGEdUliHVPbHFyTOl68tkzLcD8oIHkna8ABksL76cH8YogOgDVuNQoKUhtwkNNmUyIhciXxFOOUBjT1HKiwyf+jZ/815KWjOToQ7ifzCNneybDVZiSjSxELtvxa5rJc9JQK5MvIU+0DH8hWkRsOWEs02WQc5gXimLBIGAvXUAPaxlCYYpthQZJCvFP4roWY5NVF+SI1agzi2vSx8nRRFlxwbDFkY2z9sHYG/H1RR62gEsm+jAiV+TeRRkFgLUBkdKk3rTWLbyMhfMpZVwTonR4QiMZR8zv9y8ksCeUdEXoo1E8U6fEnhgexjMS1YOPSiCehjpWiawlwTnAT/arkMYRKoX8U810AX6YcsltNEHsgSzr0IGiWRMQj3j6GhqqAxoSP4z0TAWuGM0yE8zIj4+ByEh/M8QIcAfwNWrdRh1So11q1RIDZCg5Q4LeICZAhfGUzjIozGbijz8IPfqrU0+Gj8p2iQFpOE2JUcZytXIX4l+XztSr57LXz5GgL0YlTRiNax3Qw0Ss2yKNioP+w0zrzaRLTYdOgkUG/MV5KHYlCsDYfPFI/KbDmqchPhNcTCpvKDVbUSdt0aVBK4tRbrUGRIgDEugHy8Dk51FMqNCTQWqYsyY1HGPDyqQJSnRcFLXnbLI1BEw8xDA8edFIAaYzR5J4F8LEMTwWKXS4luMZ3FmYK9rQW4PF6Fs/0lWCjUoEtHQKmLQ7UqGnU0smqMOrhSU2ikko8UCSQ5ssWHqbRUdJTSCGlvJHAvRoUtG81eFwF7GTqK3ajKMaJMl44SVSoKkxUwhYYibbUfbPEK1Bpt8OkdyJcZoI/UchxlwCDPQr7OjurCWgy191Bn9GCipwuj7S3oqfWhuaQINU47yvLz4TaZYc/Khz3bhYK8Emmqb0ttDzbNbkZvcxtsmTro5Bz72gQa84mwpMXByPGczvYT0ZiZ8mjyeDASKNuS/NbCRCOtxmpBTb6VRrYOFbn5aCsuhV2rhylJiabiMlTaneRbsXZcEMoLnRgf6oe30AUd65cUHYEI8kAyx0tNXiqmK7Ix5VRhgu19oCQTe+zp6KHcqKF8G9YRpGenoYOGp4+Gvj4umOUKgU1ap6sck72tyGO7G1NkKMnPgyPXAnkEdUa8EpVsm4GWCRp57bBleJCTbINFTWM4y4vi3DJec8GV40WttwVNFR1wmYthNdpRkO1EqaOUz1ei2OZBocWNmuIa1HnrUWylIZ7nRU/DMPpaJvlMBbJ1ThoLFXDlM729VtpZtqa8HRXFDajw1MNrr4S3oALWzALY9QVwG9kOMh3Hu5iiZkC9txkbRhexeWo7Rrqn2V61KDA5UeGuRHNFI7x5hSy7FrmpwvGuQ0ZiDOuvhK/ICluOTtp92ZyVgTKPC4UOC3IMGlQU2jDe3Y5pUo+vAr0VFSjRZcIQEYPMkCjkRCXQoE9HhTGH48+MEmMG8pXELakyONm2YqfnKocJPqeRfckyFueiqTQPjV4azg4jquxGdFQ40VnhQB+N4uFGJ2oderizUlCcl8ZrLhpABUyTj8ZiYkdiyN5SCzrcBgxUmDHeYMcMnxkpycJgcSbm2zzY2ufDQHkuCvSxyFPHSB9EF9orsJn4bd9oFQ3tEmztrsBiaxGmaqyYay3mO1xw5KTDatKynXMo+7R8Xz6N9nxUuPLgzs+WnCUBlDthfiuJEQKkXcHTxAc0yhqxNEVSlFg/Ng79HV34B7H38cM7Ycui4T09S6Phz3j/7TvYPN6Aud4yDDW70NNUjB7i2b5m9o/PA5vFgABigHDqKJdFj75GL4ZbSjHcWY6x3hoMtFej2GNBqNDd1NdivTiTSuDkSNikaLZQliEASlkYUqjHhUMulPI6JGAtQgW2EPL/kTNOx2dEtLjYIbUoKx166gI5n40KpWylLsrSJElrjGaLXT/VSaxfCKI4juTESvHUXSEh/pTlzDckECHBAZTzq5GhUXAcNWL3dDd2jbSgvTAHurhAYiU/rFu1EoGkUOq6UOogdaKMeCSUWEVEcSvQ6LKhx2tDpz0T3bZ0tJoUaDGloEKvoMyToVgnp/yNpY4NQpmRfGXWYKGvGnPdpdg704qlwSoMNRWimvyVwrqlUA5vnurG8c0jLE8LloZraHz7mKYEjeUFiAphW3D8d9Q5MdlRiul2tnOzB23E7vVlVliz1NAoYiBjvePZZsIZJz7YSlNUaZvkahJgTk9AtlosOxEttaeaWEl8tJJR16pkcYiPCEPwutXUg6sQuG4Vj2wD8o5cloSSknY0N45haeEAFtfvhE5jQODaAIQHsi3XrETA6pXst9WIoN4PD13DfiRGIM+JHdU7C61sWytyE/kO5p/IftUmRMOUEk8sxjEs1uJNjqZMCCd/EiMQL4hIzlDJMbhK+hBsIh6xCjxH/VmekYhxjqtuk1zajGCiOAuZUaHMLw5b1/fg8K5p7F7ow4b+Goy3edFdXwh9eiLWsT7ZOZks/yD2bxV2xTB2zPVhkfbZZIcXA81FOLR3C+7cugWnJV/6kCyWCzi8fyt2bNkkOa/FMhjiY59YIkUsgSKciCJiM5HnAieHsC0ieUwido+PXIcc8sNQWylGGx0YFY64hgIMUQYM8H+j14TaIiPltIkyR48e2mhDTW6Mt3gw2VaIqXYH5ro8mGn3otdXQN1mRpklDfUFWkxV27CjrQj7O4qxo8VOm9GGxXYn9g97sbPbjh09dhyc8FKG8HqrBbNVBmyuMWNTqRFjZgXmCjRYKtRhyaPFdEESxmwKzLBMO2gHz3M8DHVVY5htJ3aBHazN5tGEzTOsQ68eXa06dLVQDjbSRqzOQVetlXJTiXbKu/GGMsqvNMpF2sk1OuRbE5GdFk2cugbDRUnSJgKt+mC0JfujR+OP7VUa7BswcPxlYqmN9q3BH21Jq9ArX4cB4tkB4vRBYr9etmeHbC1aZavRKV+DUWKf4cR1Eo0k+WHREISNen/MqNZgXLEW4+oADKcFozPBH12yNRhJ8ceEOhCDCWvRH78GPdFr0BW1lu8QtBpdESvREbEK3cRBHYl+GNUFYywtQIqo60tai07FOswXKrGlQY9ZXypOj7twuJ32fXYw5vjupawITOki0J8cgHaWvZvlGmI+PXFr0R63Bk1Jq7G9SYlD42Kpjih0eXXoLUpFMcvrM8ZgpM6BlnIjbKYAeHKD4Uj3Q6E+FBX5MtqDsWiv1mCsU4+F4Sw8dbQZd4634/yWUlzaWSlFyL16bQRv35qWnHFvPz+Lt5+bxauXh3CUfdZZHEs+k6G3Ix+FLhmG+rJx6XADLu2qQJsjGvW5odjcnokfvLgBtw/7cO98D969PYuLe6sxVpeEl09248Nrw3jtaA3eO9eAb17t4Hkn3rrQhLcuN+Ph5Ra8d6MP71zuxbvnm/DehVq8fbYGb56qwoOTFUxXh/dvtP+LnmrHN25145u3e/HhMz14eLYB75xqwtfPtuCt0w1460wz3hJOunMtePWMoDbcPVKPl47W496xRrx6rAFvnm7BQz7z8Ewj3jhRjzdPtuP+iW68IqbXXhrFaxcHWLZBvHt1BO9cHcODiyN48/osvvH8Vnzr7jZ89+Ud+OGDvfjJw8P46cPj+Mnbp/GL96/gl9+4iU++fRu/JH1E+uQHL+I3P3oVv/vpQ/zuZ2/h9x+9gz/88n388VffwJ8++Q7++Ovv40+f/gh/+e1P8NfffyRFyP3tj5/gH8Ih95ff4p+PHHL//PsXO60u77Iqpqz+8z9I//yH5A/7H2INuf++0+r/Z4cc6V8OOdL/4pD7p0T/s0Puz9KGDn/7K4mgQKwh9/nvhDPu1/j9bz/BJx//TIqS+/2vf4mPfvQ9fPeDd/CdD97FT3/4ffz4B9/Guw/u4o07T+HVW1elrdmP7N2OvVuWcGDbJhzctoRdG2ewfXYEJ3Yt4Jmz+3DpwEZc2r+A09uncGHnrBQdd3zjMPZNd2H/TJe0c9Wgz4Z+AqpOCpg2dxaaBTDL16EuLx21Fq3kjKsxp9Mw0qA8Ww1PlgZ5GrEDURzSE2KhiacyjI2AVZtCY8SBTT3VODLZipNTjTg6WomDw8XY1evA7gEXdgkadGM7j5s6LBSeuVhoysaG+mysr8vGpM+AISqdvsI0tDuUaC1IQaNFjqnaHFza1I67h4bxyuFB3NnVJq0jd3upEVenfTg3Uo4DXSKcuQibGguxvrYAU748TFYIJ58FI2VmDJflYZhgc4RKfbTKiWGCzIFyO7q9FnSVsv5eGhwegtHCbNQTjNaKKRJmvbTuTalRS2WrRbE+De505XKEXKoc1pQEySEnouTMifE0DiPhs2Th8OIslkb6KFB6MDvYhakB4ZDrk46TA+2Y6G/DWB+BtHDajQ1gw9gQFidGsWVmFPuWZnBqzyKuH9uBZy8cxNPn90rTQSWH3M2jkkPuTRHBdvsE7j11BHeu7Mezl/bhladP4s27YofV69Iuq8LZ9v6D6/hATF3lUWz0IEg46t65d0k6vnf/ikRvv3JRcsa9+cp5vPHSObx294zkjLv/7Cncu30Sr9w69SWJ6ap3Hznk7lwXDrlDeOaScMgdwu0rh/H0pYO48ZUouXNHNuH0wUUc27MeR3fNSQ65vZvGJFqc6KaR5KTBlC5N2ZPWNSOgVBBYSg656OU10qTppAReYo0xuVjXREw9fHQUJJwi8aHC+bYG0YGrJWdblL+g1QQMYlrAGonCeR5BEscwv1USha4TIH75GLL2yS+PQWtXfEkhBGqhNFRDCFiD1q0gkFvBc6Ylif/SOdOEE/gGr+Ezq3nOfEKZbxDzCuS1YB6/eG/Qaj635klESuVah2CeB61ifuLLqx8BHp8NXsU8BOAR5eYzIo2gCL4nOnAVwtc9iTA+E+X3pOQAjCMojOI7YkgiwiuJQDFe3GM6eeBKpISvhTxo2Ykoor2UoauRynSJbLOkkDVQ8n4albYiZBXkwet4XA1tjD900X5Ii/RHGgGnURaAXHkIMuOCpM0eRHSbJSVSAphGRRzBeyyU7As53yGizwQlMi+RX2KwmFK5TGKdFeleyPJ/EaEmIqRSAkSEkx9ShUMveBXBvRwDXrGFvQb5Sf5wqcPQ61Sgt0AGFwFAXiwBTZ4CHblyFKcEQMM6eTKj0ZiTiApdPHRBa2BPCkGpNg7OFBpk7D8RPVeeKYdXK4OWZVWF+sPCcltouKURfMoJtLNpDDlSYpETHwoF+9/I+uaw3ga+L4F9nhYTiCyCfDFtVzjRNOTF3MQw5DFNCtsthUaTloZXWoLYiS1IcqqJKcAZshAksu9iCZYVYf7S4s+pYqpLkL80PVURIhyEqyXjwZSuILhTSBGYIjpTGR1G4y4OBkUC9EkJMKbyfrqGYyWK/LIK/itWIIZ8pg5dibyEANgTQ6WoQQ2BtDI+HlHBMqxdIcO6FWr4PanF6hUarFmlQnhIJhISchERkYm1a5RY+aSalI4nV6Rg9ZPxiAyU0ziTk4/CIfdje/gHQsHyiv6LYNskiMhC9l3yOj+k0KjL5HVzTBCNtURMVFmxa6gSx2caMVOVj2pdHEqV4ShXRaGXht2wS09Kw55ON57e0o5rG+twaMCGo8MFuLxQjmtLlbi+qRqXN5ZSj5iwvSed+kOPc5s8uL67Cdv6bNKUkKLUVWjKjcSAR4HhYhoFhQkYcMSh2xqBYacc08XpGHNqMFygxqiLR/GVnNcHnQkYdiein8duexwGC2VYrNHi9LAbz877cHnIjm0lyeglYKyXr4SPgLdOLUOtNhXOBBkMQYHIi4uCKyUJxekqNDutGGuqxXBTDWrcNBz1GhiT5TTIqUNyslGSZUShVgdzAvVnOMdNnAylOgN6C0tRa3TApTCiSGVBhaEIztR85MgMHG9Z1Cll6G9sQWtNGRq8hWgqJ3mdqHPnodKajULqp+yURKTHy5CZrESBKR8F2XYYNGJHvEzJaSumZFkyZCi3qZGvFRu8rIYmdhX51B+ZchG1KqJZ/TnmA8n/UdK6qCXMtzhLfKDKRWuxB96cHOjjyX8sf2GWiNLMhzpWOI5jpZ1Du5oaUWQroMErR6yYikU+N8vDUG+QYdSWhO1FKpz2ZeDZphzcLNdimzII3f4r0BUmDI8wdOmo7w0aWJNkfA/HizwGFr1ScrrkaZOlKI7CXAOytWmU+9QXMWxbow1l9nK4jC7YNBbqazd6y1qIa9rgSs+BIV4Nh86M6sIK1HtrUOooQpHFgXyDCbYstm2RWMS9FOVuJyrdLjSWlaOhtAKFZivJjqpCH6qLqlFkFWtX5cNtLUKjrxmN1S2oLa9FpacCHlshyc18qlDCY2k+8yzyoZzP5KRmIjk8CelyHctejFpPM1qq+1FX2oFyZy3zboQnrxSm1FzK1EzkMr0uIZFjPow6MU7aRTOdfatJTYKrwILSYjcMGSpEUmZrk2LQVlaEzcQWu0YHsNDWhIXGevK/CxVKJcqVqWg0GlDJPAqTYlGZkYw2q076iNFTlIG5Rjs2tLox1+rETAsN0EYrjeh89Ply0cL7HV4jZlpppFZbaajmY5YGcYc3h4YysWBBOvqIswZqbejl2O7l/y7iyN7iHPQVGzHNvKcaBc4S6wPnSDvq7+orlaJdSrKSWDfK0NQI9HjMODTRhkOTLTg63UycWI6jU82YF7sq1hcQn+Wg2slxk29AiSsXRQVGWI1KGm4cK3mZ0mY30aGBlGeUf8EBEAv8NxJT1Jc4YM3Q8B2JkkNEExtNeRuL+8/dwUc//gFaa72wm0x466X7+K9/fIZzJxaxabQGoy2F6Kl1oqexBH0tFeim0V1d5kZKcgJWPLkCSYnUL+U2DBBnioiukc5yDPfUoLelCtlGFfzJz0rqC1tGIsxqoROjUcZypidQzkdQ/0UHSruux0cEIIK6TjiBwigzU3hNyPw8XRJyNTJpnVKxHpuL52aV2D01GvKoQESFrCXuWC0tqK+nbNEQe6fFR0jR+iISTMv3CaefwEBhTOdPPLB65QokyiJRzb4R63a1F+ciNymCMnwtAokh/Igr/CnLw5m3nBg2OSIMJlks8Xcu+j0W9JRko9WZgWZLGnyaBJSmxqDaQPmgTUR2fLD0oU9EGOclBKNcn4yaPC3mxM60ncXYN9uGpb5K9Nc64ON742ODkaqIwZbpbhzbNIzdM63YOFSNGabvbyjk+CuQ2kUeG4R2Gu5THeQZsbZYvQtNxPA1xWZYs1TQijX0iBGjqDNTZRHShy9Z2FryVYTkBNUnRsCYEo1clUxyXuWnJ8OhV8NAnC6jnhc75UcH+SGY2CqAGGkd67+WmCwgkHpZrcFAzwCG+4awfdNW5JFPVq9kO61bg9XEdv7EZAq+R0XMqhFLUsiDkK8JQ51VjQabHtrIAOr4FVAQFxhVcbCwL705avhIVTmpKMkUO9jzepoIagiFnHUIpw4PobxURwbBniIjHgmDIWwNyjPkWKpxos8Yjw0uNTaWm1GVmUL8thbDHSU4um8SBzYPYtNYI8Y5Vnvr3XDbDBBRkuERIejpqsPuzeNMM4ad80NYmuzEdHe55AybHGrBvbt3MDU6Dp1ChvzMZHS3luPKhVOwmvOIa1dBxjoo4oKRHE9sQ9KwzhliSRl5LMu8WnLKCUwdTYyXm6nCYGslecyNLtpfHT4zGkuz0FKeg5pCPeoKjej0FaDGZZQc+MNMN95UiMXeMmwfrsCOYR+WeiooNzzoF045phe7809WW7C1xY2dpE0NNszW03bsKsRW4obtHbQ5223YQhtzoS0Xiy1mjJWlY8KThlnakRNmOTbYFNhekoEFVyoGjJHozpIxTzvHeiW6myvQ21YurWE321aM1kIVRpuNWJxxYHjAiIEuI3raTWjntc4WGyrcmdJmKW3F+dIyTQOUlT3VOnjcScjLS4BJHQSzbAVGi1MwValCn02GkrAVqIpYiQ35SuytNWLek4ilomSMGyPQErUC7REr0Bq4At0cj13E/73kr76AJ9EbsALDIaTQFRhimi7m0xezEkvpAdhtCMN2jT9m4ldgPGElRpP90MK0bUF8t2wtJhLWYZDpB4kH+6kreog7e2kT9IStRCfza6Kcagx8Em3E/IMKfwwn+6MrZgU6I/memNVol/mhIW41Goh7evmeEWKgBUMoFrShGJf7oSea5WX6ftZ1OGk1RhXrMJSwhs8+iebYFVjwxmFbr5L2dDBleCK8xGilSWtQrYmgfS+Wr8hHZU4Uyg3BsLIORapA1NLWr7InoLEkCVsm3di93oHrhxpw61ATzhDzXdtXgxtHGnH/6hDeenoKbwmn3LOzEr1yrhfnl4qp0zToqFCgvSULxmx/NDYk40cf7MMzh+poK4SixynDlj4jPnhugtcq8PqFPrxxrg/3jzbhxqIHL2zz4f6uKtzb5sWru0rx8KAP7xytxusHSvFgfwkeHq3Eu0cbeL0Gbxz04rUDhbi/14V7u114cLAYrx7y4o1jPrx+vAr3D1fi3pEqvHm6EQ/PNEv0yv5S3NtbjPvM76XdRXhlTwle2efFnd0luLOnFC/sqcCNBTue3ezGi9s8eHGTCy9tK8SLO9y4v9uDe7tK8Oreary8txl3drXglUOdLHsH3jjeiYene/DOuQG8droXr58bxLvXZvD+jfX45q2N+N6drfjhy3vw7/cO4kf3juDfXz2Nn715Eb949zp+/u41/Oy96/jFN2/hk+++gN/84B5+82+v4rMfv4Hf//QdfP7z9/H5L76Jzz/+Nv74yQ/wp9/8CH/5TKwh93P8TdppVTjlPsU//vI7/OOvn+M//iaccn9anq76z7/zuDxD9B//+Lu0wanwi30xZfX/d4fcfz1yyIkNHSR65JATO6xKDrk//xF//csfJYfcn//4eylC7neffoLffvorfPbJL6Qpqr/5xc/w65//GN//xrv49vtv4wff+lDaefXDh/fx8MVn8ODWFTx75TROHtiFXUsLEu3ZzOPGWWyaGsKehTFcOboDlw9tkhxyJ7dO4vSWCYkOzfbi0Po+7Bxvxa6xVoxTgAtnXBeVZasQlI+i42ry0lBLxSqccb4cDXzZapQYCOz0CiofGcGymKoiFsynAo8SOzlGEbgbMdXkxb7RJhyfIk3W4sBQCXb22rGj34ntpJ2Dhdg5QMHalY+l9jwstZox35CD9bUmzFSbMFqRQRCQjk4aTi22VNTT4G4tSMXWbg+ubO7AK0dGyIR9eH5bE25vbsRT87U4P1qBA7wvwprFzqrzBH1z1TZMUHkNleRgQAARKvORygJM1BRitMqFkaoiTDdXYn1XAxZ6W7ChuwnTbXUYafQRkFIwe+yod+ShzpYLn1jE2JSB0qwMeMW0MRpkDrVCcsjlKeJodESTYmg80YAgcJvraMLBxTnM9XdIU1SnB7ox2d+Fqf5uTPR1YLyvDeP97Zge6sGG8UFsnBzB0vQYtq2fwN6NUzi9eyNuntiJp0/vxq3ze/H8lcO4e+MI7j19HK8/e5p0Cq88dQTPX6agObsDty7swb1bp/Dw7iXJISci4L5KX05LffmS5Ix755WLy8dH9PbLFwhMz+PNl87h9btn8NoLp/Hqc6cfOeNO4OVbJyUSDrkvo+SeOoE7N47jOSlCTuyySrp8SDqKaavXWfYrJ3fgwtHNkkPu+COH3KFt09i/eQJ7lkaxe3EU64fbUO3Jo7GYKjkivljTS5BY7D4hLECaUpEUFURAG/ClE06iML8vSTjl4ggoY4LWICbwC1orTWERTrn/7pgTYPULp5w4/8JZJo7LzrdlEv8FAA4L4PUA8X/ZERfG/+GkkEfn4bwvPUsQE0xgJeXN8+B1KyWnnDiG8t0imkly1hHMCGecoJC1BDZrmZ8fy8rzMAHOCHRCmU8EFfS/zp9kelHGlXzHsuMvjGBScjz6sQxrnkDE6icgYxvIhHOSaaLXrICM6VMIVuOohINXPYGodSugCl0tRa9ErX4cEasel/6nR6xBrN/jCF75OGLXPSE55FLCWGeehzGNmqAiM96fYPNxhDzxOOLWPQ5zahg00f7SM6FPPi7lF860IdIzLA/fH0kK539B4jyC5ZbOeYxgnSIJhMOF85FH8d4Y5h/FvMXUUn2sH7ITAjn+ElGgjkRO3FqYCRTsyUFwKSOQJwtEPikv0R+mJFJioOQ0FBFx+oh1yKShYIgLgD46AKnhBOxx/hyzvM88tZFroIxYDQNBsTE2TJrWKg9aTSMqEgWqWJgSQqAgaNHGBcKsoJESL6ZFPokMAlRLaixyaViIaEABwC00cKyKcMkpmErezBQOS95X8J6KvGtSRLF8IVCFr2O7rUQaDShpJ1yx4y/Bc0Z8qDSlVzwrdr115+pQYjGggCA3O1UOS3oKfDSQfA4zXCYdjU017MYMZCgSJOdzwOOPI4b9mhaxCvlJQXAkhyIzkgYgeSMuOJj8F4k1T8TBb6UG/iszsG6lFqueTKUhpkRoaDqNjFSsXpWCVby/aqVwyCmw4vFIrHsymP0YiJRgtokiFWYxxZKGTCbHYibHqE5EO7IP01Y+gRwagR7Wo0oVg5myXJyfbcbVxVacn67BRp9J2hK/nEDRx36atKuxVJaJ9YUp2NdkwktbGnB/Zz2eI6h660g9fnh9EN+/1IXvnG/Ddy624Z3jPjw4XELA4sRdAqMHxxtxc0sp5ioT0WRcjbZsP4y4YjBZHI+50gTMVyRifbkcm6pU2Nucje212dhQopXWkVnyZWCpSotFnwZTniTU6tagJPlxNOcEYoLgcVOtGvvaM7CzLhXzRTEYzA5AlXwFPBGPw02eyQ1YB9UTT0CzcpUU6daSb0Z/WQkGqypQbbfArEmhboymUeyHdeyXyHV+0MTJYEhKRjbbMCcplbyloK4QBpwLvR4fDbBUFCRqqP+aMFPbCadCz3amkSTToDTTgroiD7wFeRBTlb15WXCSLxy6ZDh1KchXJnBckt/kcbCmpaGiwAF7Vg75IgCr+X5/jlUNebnQnEy+iSTfPYnMpLVwGuLgMsrJmzS0olaRZ/3hMshRlqdBSY4KFlU8ikwaDDf4MN3VjErWUxsXDUVYMPV/AnLUSmQqFHBkiek8deisrkaOKo0yZy35juMsIRYuGq4lseswkhmOK/VGvNptxou+FDzjiMRFYwgOJAdgfexatAc+gYbIQDQrU1CmYvvExUhT6IVMEJGkNta33VeIKrdFmkqXGBmJ2OAQpMbJWYY0jrU0ONJMaLAWY+/oDPYMT8Kt0iFXRB9aHeiuquGzLlQ6ClBkzoHVkA5Htg7ljlxpqmZ9qQM+N/V9sQMdVeVo8BZJ9cpN08KcngmjMg1ZGrELnJsGXAe6mtgehUVwms2wGo2w55hQVVSI2mIPmksrMNzcgYn2HnRXN7CdzdDEpiApPBlxQQqkygzQKswwpFiQoymAMdWCvHQ7PNklsGjMlMGhSAwRH6hiqfeioEqUQ8s2MZsMyNRpoEiMQXpqgrRTeT5xiC83E2NVXkz6SnBmZhiXiSO2iz4rLMAk26tRq4CHMqwuLRajbh02+Aw4Qlx2fXM7zs7X4+B4GfaMerFt0IP5zgLMtRVgg4hYaXdiy0A5DVUXhuvNxEcuGsp58NnS4LNr0F9vx0iTE4N1NskZIIzofq8ZA6XZmG12MI8iDFWaMeWzYF+/D9u7PGhzamHXy6nTV0NN/TLfXIK9g/U4vr4b23pYjqEq4kMfFjtKaOxaiCnFzqKJsGVrUF1qhyVLhdwMBcyZydAkRSGSsmgt9Y5WmYxSF9/fXouO2lKYlHLyKeV1KHECsUAU9Uu9x4M/fPQRrp4+jlxdKrprG/CHj3+Nn/34HWzb2IbZvhL01ZFX6jzobSlHb2sF2mq9cBED+nPMr1y5ApnpCnTVuTHQ4MZwUxGG28sw2FmF1hov5HFhCKSOzUqNgV1HmU05WKCJh53tL5Y6iKGOTYjwhz1Xjxy9CqHk74A11JvUz9qUOGQz7/TEcGQkic2IoiWsLZZPKc5SS1PMM9nnYjduf+r6AGKCVI7F1EjqqOB10nqpyRFrkRJL/RyyGutWPE5Z/zjWURf7sdziI6c9KwX2TAXHv5h+SJ3B+/5PrkCA0MdBq5BA/SOPCYYpOR4NeUb0FBjhyxQzPwKQRb1flauGm2Wwio0nZKEoMapgp560pkYiXxEBn0mJ2lyxiUEmZrsqMNVWhN20A9Z3l6LLZ0VFYQ5io6gPk2OxZaoLRxf7sXOqGRv6KzHZWYreGhdqS/MRw34T69d1SA45r+SQG2J7N5K3fIXZcObpoFJEQhEfBrFOnnBwig+0KWJacFwQZV0oVLHEBGlJlFdix3TWiTg9J1mGArGuaooMKvaV2HxLfCwVEYRr2QariEnWUZcFsj/iwqjzM7Qc82piR3+sYTutYJuuYJutIs6KpJ4W02O11NW6+EDKdX8UZsZJsxEiKG/Fh06xFqzXokOrN5s2lhFtYgdJrbAV/IlJ1kJPDKJjWcUsiAi/FQhkX1k4pgd9bpgpr7XBK2Hl/Y0VNkxalJiypFAfmTBWlMs0Vkz3lmHX5n4c3jmGHTO0Jzq96G90o8JjhiwuFI9T9jvtOdi2MIwDm8awe2kEC9OdmO6pxEC94PNCXDp9DGdPn0EO6yp2/y2ypuP0sb3YOL+AuOhQKSpTTp6KjyK+Jp5IigmEUZ2EovxsmDSpHMfBCKWMDiLuSyAmKLJmosabi0aO+6oiA6oKDah261HtMlCHmYhfMuE0UWY5aefRRtvA8bOFsmFLbwnHP2WQ+N9XjZlmD9o9YskkFWWKAdMVJmxutGN7uxszDRZs6HBh3Eed3mShLenCQns+phqMtO8y0V+ciokyHeWfChOWBCw6FNhTocNGHjszwlCnjUG9OQONngK01ZdioKMSM+TXER/5KzsSg016TE/ko3/IhN5uI9pbDOjtsaKj1QlLJm1goxq9lU7MdZejo0KLpnIlrOYoGMRunDkxsJEXfNpwdNkTUKMLRmHw46gIWYk2jqEe+Rp0xj+OnriVGGG6tvAVaOT9psDH0UE7opvUQ+r3fwJD/o9jPOgJTPLZYfZDR/ATUnTbROJaLKYE4Gh2PLYkr8NSqj8WNcHoDeV9PjMSuRIzCWsxFvUERiOfxFDYGvQHr0I/8XR/1Gp0Ml0D8XUjZVU75fCwIkByyHVGPY7+6CfRFfIEOsNWolesbRezkmV9AuPJa7AxLQjDsWvQxrL2xqzAmGI1FtL9sWSIwOZcGXZakrE+PRIjzOtYqxFfvzGIWyebsWk4DzW5EWg2y9FgSkCbJYO2vhttVvKBNhQe+Vp4U8UsmyiU54STNzOwZ96L3XMO3DxCG39/HY5vsOP6/ho8fawJL1/uxzu3ZvDWrSm889wc3n9hHq+c68Mzu6txcYcP/c3UTYP5cJXEoaQwHF9/eQlXtnnRkLEaNdo12NyjxVs3evDUvmK8caEHzx+ow7UlF/VmAY73Z+HkgAmnRkw4M27Clbk8PLVoxdNLBXhmKR+3Nhfg9pIDT6/Pw/UZI24tZOPGtB6XxrW4OKHFhfEMPpOLizNmnJnMxjkery46cGNTIZ7ZKnZQtePKvBlXNuThEtNdIJ1nXufXW3B2No9kwemJbFzme29I78jBTR5vbswnsSwbbbi91YtntvhwbdGHG1uqcHtXDZ7dU4fn9zXg7qFW1qcJd3i8e7QTL53owSun+nHvzCDeuTaL959axPtPb8aHt3fjO3cP4/v3T+H7D87gB2+cxw/fuoR/f+8GfvqhiJi7i19+/z5+/W9v4Dc/ehuf/uR9fPazD/Hbj76F3//ye/jDr3+IP4qpq1Kk3C+lXVb/9qdP8bc//w5/+8vv8Y+//RH/lNaQ+xuPy/4v4QcTeyr83zvklun/o0PuX1NWv+qM++c//0NyyIlCfNUh95c//UFaQ+5Lh9xnn+Cz3/wSv/3Nx/j4Zz+WNnX49OOf4Ifffh/feOcNfOvrb+PH3/smvvv+Q7z90m28fvsqXrh+DueO7sPuTQvYNj+HnYsbsHtxPTZPD2PTeC9O7pzH1SPbcGr7LM7umMWxpVGc3jKJgzM9OLS+H7vGW7F3qh2bemvQ6clBZ1EOmu16KTquOjcNVTkEQDnLx4psFcqyxJedJLgy5LClJ0jGpjI2VPrSpIjgkYLZnJKALq8Nm7orcXiiESdnGnFotAy7+93Y3u/Ctj6XFB23td/JNDYsdVix1GbBxiYCuCoD5mpNmKjUo7dIgw6nGi1WFeryUlGdnYgBCuWjU3V4Zlcv7h0dwXPb2zhQGnB1fQ0u0+A70luKrS2FWKh3Yp6KfMZnw3BJNoaKszHozaOwdWCcQGui0YvtY524emALHt66hu+/8Tp+8OZDfPfBq3j3zvN44cIFnNuzC7tnpjDX1Y6hmkp0lBAMOPMJ7HOkDR+8xjQU0iB2aZJRQOBnpbK3ECRbkmKho/LvZPrD7Iv1/Z2YG+zCRE87xns6MdHbibHedoz2tGG8rwNTg92YGx3E4tQYNs+OY9fCNA4uzeLiwS24dXYvbpzchmd4fO7SQbx4VTjkTuB14Sh7+jiev7QPT53ejssnNuGZC3vw6rNn8NZLl/H1+zfw7j0R+bYcISf+v/XyRTx86QLe5lE4375Kb718nvfO4Y0Xz+L1F8/gtRdP48Hd03j1ebGZwym8cvuktKvqslNOOOTEOnKnpXXkXrhxHHeuHJV2gH3m/P4v6eaZPRJdP70LF49uwZkDizi+aw5Hd8zg0NZJ7FkclWjXxiHsmB/CeHcdDaMcGidJNGQFPwUghUBLIaYMRhI8hhMoksSCsstTBP0QL46PpoMmSMd1jxxyqxFNcCmiyKIDxNogj5xxAWskkpxvj5xnYcK59YVDjgA3TDjS1j1ypj0i8fVPpAsjCBYUQbAmpsUIx9gXzjFxjAwQR95f9yTzIsAlLT/zr2M4j5EivciH6cQU2chH7w7ne4VjRZQ5UuQvHG0iGk5cf0SRzENExIl8RBlE2UVeIr00jVYASZYhie2QTIAupkcm0QhI5rkqbC1SqZSTgtZIUVzpYauQRiWfyrZSMY02fC0yI9ZATaUt7qtI+hg/aCL5TMgqyTGXGb8GOQTnapGOijw9eg0sKUEwJQVAGbkGqXw2iYZ1XMAKxFDZR697gvQ1GuiPIWLVI1q5TOGCeB7Go6Ag/g9e+zWEr350fS3PeT10xWOQMQ+nLp7gOgDBjz2GaF43EAQbaRREPM70pOTgJ5EW54ewJ5kX08QQIKaSJyIJngN5X7wzXqy1I9qe/2P4noSgr7H9eY/gJJrtHRdAnmF7yEJZD1Ii2yeOgCg2cKUUMahkOySK9hTrv0UsbzQh2jo11A8anqdFrmNbr+H9AIj14sSuaWK6sYrXdWJqYKxItw6J5EmxhqCW5ReOuRT2UwYNCLHOniY6SNqNr4iGWKk1A6X5enjEbs/5WWgrcxMAUhYV29HsdaOzugxldrM0zSWAdYxn32uj1iBP5gcLwV9aEPmG7eFHYO73ZDD8VybRAMngUU9DkLQ2naTC6lWJBO9xWLkqhUanBo9/TUWS48nHI7D6MT8Ef201jLEytFrzUa5WwkTjNI/j0UN5XyhkH+tr4dhy0/j1sH5ViUHoyZZjtliHxapMbKrORFcW6xTxOApDH0Np9Ar0ZERglOC1K90PnZqVWPLEYX9dMq4MG/GtU83496vd+MYxH97e58LD/Q68st2CV3ZacGsxC5emdQRGdry0r5IAyoR+SwCadSswYAlBf14o+vNDMFkYg42VCmyrT8e+1lxsqc7ChEOJgdwEjNgSMe1JxfpyNUZcCahKW8u6rIRPH4CW/Aj0uWMwXsp0RdEYYz4jzljUqtfAGf4YjORNFfkrY+1qlCmVGKsow1xTI/rKy1Cam02+YV888TWs+dpjWMV0qx77GtuQ54/R2PvaChpfNFwLilHvLqPRnYaMmEQau4mQrViNQnU6tnT3YLSiEuq1fjCFR6Ld6kBrgRP5ag2yNSoUZKYjT5OCDLHGlJhCRJ6NpyEXS55ODVoHPY10p05Lw1NLXgxFAN8dzDGUkRgKpzGBfPkkdCS3MQ61Li082TTQZWI9wxXkOz/Y9dE0/sVOw2HSGlO17iwaerWY6qyTeM+YFCONz1TKZTPLk5euRrndhtHWFnSUeqGPjkUE660LJMCmfiyOpqHKsTyWug5XSpPxclUqXioKx23zStw0rsFz+Qm4aVdhMSkQLZQb9dFhqExKgDsxAal+a6XxHrtmJcupo3HegNpCq7T4fdg6EQntR0M8HAalGkU5FjQXlqDclIPuQg/GKitRoc9AXU4uZtg/63vb0FIudgjNgFVE2okPje5seCxaaaw1ldrRXuVGlduM4vxMaSfw5tIi1lFNORAEoyoF1UVudDfVo7+9Bb0tTXDl5iBTlYp8vQ4ltjzUF7sx0dWGXetnaVDMYfPoMEbbWtHgKYHX6oTb7IIyTs3xGIInHwsgTwQjJkDssOpAlaseFfYq9oWW8sofKdGJ0hpziqg4qJNSoExKokEcgTUrH0d4cAC8hWLx8zI40pVQUZ7kxIagQpeCWZb7xGAnrkwN4lRPKw61VWGuMBedhiS00BBty4zGqFOBAz1OXFxowJGxUmzqtNIAJgZrNWOaNEVMtr7TiZkOB+a7PVjfVYTxZismm+0YqrLCZ9OgzKZGV3U+xoi5+mutGG/zoNNrRheN7sHSHEw32DFSlYfekixpwwbhbBsqzaTBJXYTjaIee5z56LFvpBF7huuxVxwHa3BgpB7TdXasZ371Lj2cWcls42iY0uTQp8QgTRGBXBrF6akxCKXRuo7yLSo0EA4z+9KehzrKSDcxmjk9FbnqFGQmy6Q1XhOC/HHj1Al89pMfo6ehGtm8f+P0WRCg4+bZXZgfqWRfudBd60JHbQm6W8rQ0ViCugoXtGkp+NoTbHfK+SK7AV21TvTW2KVplGJTB+GQKyJ+EdMeYygD81nWAk0crMoIeLNS4NAmQmygFE6dKCL5M8VuqGmpUpR84GqOT+q3SBHFHhfMPg+VdiXOVsZKz5Wb05CvksFJvGlUJSIhJhzBQX5Yt1Z88FsDsaZsctBa6pcQ6r8AxFLHr37ya5TlT2DV6hVYIXQf8Y9Dr2IeqTAyb/EhcTVlwhq23ToeQyg/kqi/0pPCkEQ9nqeOhpvlb7HqUKSNgyYmgHg/CpkJITCI6ZRalbSUiD4pClo+V2VSoyEvHRW0EYSDroXjan1HGWZa3NhFO2C604N2nwXlrizEEJeoU2OxbboLRzb2YsdkE+Z6yjHR4ZXWIqwutiCWci2WGLCj1oHJjhJpp00RIVfvyeY4y4CD9omI1lKIpU1YDuHMTKSeTWN5xLRgeaQftKxnptidPyYCyogQyrt0aRaPcKDpWZfkGDFdd520/p5YY28V22H1E8vkzzEWuJL4JcAf6fIE2jhR8H9yJVavfAJPrPgadeVj1I2PSR+NDcT82thgZCax74iXgng9jjgtUx5BOykRNTbKlwwFKk3JaOWYEUt7CDvKohKbX0QTV61DAjGfWOLEn/2Rp0lAs9uEjCh/JBI35cvDsFhhx0bK4X59EhYKszHu1mP3YC12znRgcaYdR3ZPYv9iL+Z6KzDUUoTGSjvS1fFYxfxSWL7JwVbsI97eu3kMG2e7MNntw2AD8UOVHUuzI3jp7h34vCVQJoQjNyMekyOdePrGUzBo07CS7RJAHBcRSmwqPoITo4j1+9JTxG7BYgfbaMkh58d6h6x9HFr2vy1PBa87E5WFRlQ69ahxG6WouIqCDMpANXL1MhTlqzHY6MJcSzE2se939JZgz0A59g5XY+eQIOqcBica8lPQ6WLa4gysr7dgS6cbC+0uygcXxqpzMFCmx4Z2u/QhYbROj6FqHfpKNZgSU09L0qjzE7ClOAX7felYb4tHc1oIKmm/tjgsGGquRVu92NmX7dtXRr2hQm1uGEbaMzE8nIOWLi3a2nTobM/h0Qon+zIjNQlFWTr0VtrQ12BCV4MWDT4l7JYoWHOiUe/NgCstBrqAJ1Clj4NH4Q9n0OOoDHscbdFPoDv6MfRFPoYBnvdGrkQj8aUv4DHUBX8NI/IATBJPt/NeZxjTRKxAP+/NcvyNkqdbmbY1bAU6Ip5EZ8jjWFQGYI8uDLsyQrAlLQDdQY+hk+l7gx/DUNRj6BfvIfWEPIYO3uvgO/pjVqKLOKxVnIeuQHfsGgyl+qFbvgLtfGYglvkH8plQlkfGewkr0Rf3GEaTVvD8SbTwXj3f0ZOwAhuIlxYzArAhIxQLOTJsspA/M2Oo64Nxqc8N/PQG/vjjc3j6XD9GqFeWhr0YqRNrtuuIcayoM8lQqgxBS5Yc9dRLFRnBKNavQ60jHLvn3NgzV4Cr+2twfW81Dkzn4fLeCtw+1Yr71wbx5lPjkjPuvTvz+PqdDbh/oR8PzvRIu6+2NSpQ16pBW1c2eloycHFPnbSz6myRjDhxNQ4M6/D+U524vt2Be2KdtrOdeP1yD+4ea8C5jS5c2VKCK9tLcedEs7TZwtvEou9c78Fb15juUiteO9OM147X4eHJBrx6sBwP9pfxWIYX9xTh3qEKvHmqEa+dasKLh6rx0pE63DvZiNfPtuHdS8zjUhfuE9/eP0k61YKXTjyik2ItuTbcPd2EF5j+3tkWvHmxA2+eE+vGteH18614cLYJ908zr/PdeI1t+sKxTrx8pptlH8SDS4N45Ww/Xvk/WPsLID+OZO0XjrClYWZmZmZmZmZmBs1oBKMRMzMzWLJlkS3bkmyZcdde8q4XvYz28h564/dl9Ui295x9497vxpmIjOruf0N1dVXl8+RkZZ6V8twEr1ya4bUry3n96hzvPDvPe7cX+M7L2/nk1b188vohfvjmcX7y7nkty+pPv36Nn3/zWX7+rVv88uO7/PqT+/xGJXf48Vv8/ifv84effp3Pf6GWrH6bP/76Y/74m0/48+9/xF8/+5S//fHn/O1Pv+Lvjzzk/v7Xz/jbnz/jLyJ//+uf+PvfVBLTv2grRP/tH3/Tlq7+l5Zt9X87htxXDXL/9c8GOW2pqjLI/duiMU7J46QOyiD35z9JhR+JyrKqPOR++6ufaR5yv1bLVr//Mb/69Af86ONv8OHbr/G1t17jW197h+9++C7v3L/Da7eu8OK1c1w9fYR9WzeyaX4lW9esYte61WxbPcu66SF2rJrk4v7NnNm5wJntqzm0MM6Jjcs4um6C3cv7tCWru2Z6ObBymGXNxXQXJmnLVdtECTekRYgCCX/kYh1JlUpLLEqkPM6fohhfzSCXISBBxbvQMli6SensIMTUhsqUSC1RxO6JFo6v7NTiv+0aL9WMcVuGC9kyKuVYMVuGCgQI5mruxus6Mh4Z5JJZXpfAeEUMfYVRdGSF05QeSm1SIA2pgdoSi7Prurm1d4ybOwe4stDOhZUtXFSGv/E6NsnkvqA85FqLWdEogLA6mylRTssaSwRMVrNlspdnT+zjW6+/xO++/w0++8kn/OZ7n/DpR9/i47ff5aOHr/LuCy/y6s2bvPjUZa4c3M/+tStZPzbIVFs9PRWFNOamCUhKoDolhor4SAEsoRSpJawhvuQEepOhYiMJgNs0NcL2FVPMDnUxM9TD1EAX08N9X8is8pobH2JuYlTzkNsi323P+lWc3L2RZ0/t5ebZvVw/uUPKxVhyLzx1hIc3T/PGc2fl2x/ixtmdPHVsExePbuDmpX28cusMb72oDHHKIHdFM8S9p2LFSfnK7VO8fOskb7ywaIR744WzmiivOCWvPX+aV587pZWvPX9Gtk9r16glq0ru3Ty5aJS7flzzkrt/4xQvKIOcWrYq9bpz5TA3L+zXjHHXpd7PnNmjydUTO7l0dCtnD2zgxJ41HN25ioNbBTxsmmGP8pBbN8X2NRNsXT3OVH8T1QJqs+PCtCxSKgupCpCvguWrQMcBAtI0bzlnmy9ExVpbNMhZah5hyuDibW8hIgBHGebszHAXcVNGLgE8XxVXJTbKyGWqGb40Q5qlsSZumpho4i7H1b6rhaEmi78ZPSoXt9U5ngLCPJXxSUSV7gKm3IWIagapx2KpfjNcLEW8ZNvLWnmEqX3l4bQo3rLtLef7CmnxE5LqL6JKH9n3tlaAT64RUaWP9rspQfZm2lLPYHtTIpyV15YAbDcrzetNBa1XZYwSF3NipVTeY4nye6KKNabFG7MiSYnnosTLbwke1iR6WMq+/O5lRaq3FVl+tmT62ZATYEtekB2FoY6URLhQEOok48BF288VUJEf5kBhuANF4QKGI5wpiXSmPNqNSiH7FTFumpTLdkmUKwUa+fcgPcqdNFHmyYG2JAfZkiDPSBKQkhUsBDTOkzz5LU4ld/CwIjvAjgypS7STCeGOxsSr+vlYEWyjj58AyGBbE40s+Noorz0h9VYCoKWfeMm3cjbUw1O+j78AJU9rIUQmejiYyveQfqKMck6mal9PCL+h9ClzISwCNmXfQ7W59DF3IVauZrIvz1EZbpWR1E2+tZccVxl5vYQkedlZCDky14iCn6P0TQFoPrYG+Kt+6ihkQC3bFXKiPDiUkTRQiJSKX6eWtyrClhUXTr7MpQVpMUL8E4SIKO+AHBpKs2mszKensZqxrnZaq8q1xCe2BvJO0hdVwoJ0aYtMIWcxjjIGhGxZ6htiZbRokLMyjsLcIFqIRxTW5jFCIiMxMvRBX88bQ6NgkSgsLRJxcU7BxtIfCz0rnAzNSXT3pCM1leqQINKFqOS6OFIe4EOJAPJ8F3syrczIsTIlV8ZBidShyt+GqgAha+F2jGQF0Cx9I9vOgHwHQ0oEUFZ7W1DnZ061p+w76tHgZ8BQnDl7WsJ5TQDUB0cFhOyu4YWNBdxcyODp1enc3JjP9fV5XFiVybX1Jdze2cDBUQHLKbZU+OnREiVgLsJW6mhKfaQF3cmODGV7M54XzGB6sPzuTW2oC/VSl7ZETwZyAxkpDKNDwGR1nEoOYi19UeqV4kxjmjM18dYMFPgwVSb6MMyGJCs9QvT0yHS0Zq6qmGPLp0WHddOemyXkOZKEoABtmbmlkBMzQwOM5VwTPQMRQ6yNzbE1UfEoHYWYVNBV1Ux6aAzeFrb4WFjjJt8oOziQufZmJmsriJZ+le3vSX9xHnXJ8fipLHxqWZ6UyktNJWaIdnfA30qIo5EeXkIkPRQZFNLoa2ZGpLOQZz8/AmytcZe+mhzsTH1BFPnxrjK25N6RTuRGuREnYzrE0UDuKWM82JooLxOZn/QIdDKiJDVIy3bXWZVJTW681DtJC1ehllWrhCZFyQmaMa5OSVam6D5/gs1MCZa+WCBzdW+EtL2094SXORtCzDiTZseNXHvul9hxN9eU68lG3Mx24fmyMI4leTLpYkKTzHHVDta0hgaR7+GGn7yTj4khKdIWDXnplCTHECPbMYE++Ls6oDIVRgppbi4rZ8XAAPWZ6TIXhVAdG0OD1K8xNZmp+lpWDXUwKDigIjOGgsRgGouETDUW0VKeTktZppDDakbbqihNjSQlVPp6ZS7LB9rorimmLCOOtsoi+mTMddapeHRlNFaUkBgeQmSAL0VpKTQWF1KZlcFgUx0755dzbPt6Dm2cZ73ggLaKYmoL8+msryczPgUnSydsTW1FR/kQGxhPXVE93bU9FKcWy5wuBNdE5rkAIX9BsXjaueFkbY+nswverq4429qKWBPq40VWTAzV6anUZabK/ChE11O+qZejjIcYNtSXc3yki8uzI1xc1s++jkpm82Npknm6RubogewwpiqTGCiKoTkzmNp0f5rzw+mpTqKrMkHeP0m21XKsXKaEOC/rLGCmvYBBOVaeHCTfPlD6UwwjTXl0y7HhpkKaCxNoyxOyWpEiRDmNjpxwBkriWNmhlp8W0J4fQVa4i8x5JqSEuLNpsp21QsZ3TbWw0FOhhTpZXp/NXEshvZWpFKaEEBfmTmKkzxdLlguSw4mXfX8hqcqo5O5sT0ZSnJbworetkYmBbtJiI/BV2TB93EkI9Sc7IZqK7FR+Jnj6hWeuUJyeTGt1Ob/4wXeFdHyHHSsGmRuo0AyMXYIXe4WkD3ZU0d5QQmmRigtnj56M5WB/F5pkPAy1lch3zmesvZzJ3lo5v4qoMH9Mpd8HCW7JivInM9Sd/HA3alJDKYwLINjDFhcbwRMyx6t/OirPcKVj1D+ifERPKWOIisWlYuMqw1J2QqSWyKIkMVQkQgsJkSTPiJH3cXOyxcrMSDMkeYju9xOdlSDXq4ROyivQ3EDmHhMj9I2N0JN5yMLMWNpjMR6to1xnKfrPxsJI2k/mDdFDKnSCykoe5+tAaUqQ9o0KRBeXJQQR5qT+waSWgroQHehGYoSvFj7E1c4KW5l3AkS/toqOqk8IFUxhKTjEkK6KdOa7q1jdWcqu2XZm+8tk3GRQKXOICv4fFerN1rkBDq4ZZNtMGysHVdKGKs0g11CeiZuMf283G7oaclnWXSbYu0jzXGwtl75elExRRozU2wwXwT5qCXBsiJe2esLRQnS23N9NsJA6Hq6SK3k6o5JtJYf5kRjiLXzFhmDpO3Fh3oT6OWtYUIUW8XN3RsVws5I2Ue1jpr9Y2loo46WR6EhDjIwNMZB3NhFxECwY62tPrvTPTJWBXu6r/tnnoIxg0tYqfEdxbDAd+QkMVeRo3KoqKZjqtGjyYkO1NlcZ8RPlW6s5NcTdTt5H4Tp9MsI8CBfMFiz9pSTUi50tJeyUObgvQi1bTWK+VMXyi6IwJoDJ/loObBdMvXGcdTKOJrvK6BP+lZ0aga3gFQvR/13N1excmGTPpmm2rhtjfqqDqa5qhhqKmOhp5Nb1y2xaP68lg4gL96CmPJdrly/S29GJqaGxYAQLHGwtsBb97iJ4JSRA5t/wAEK8VRINL2l/H5nP9LGVvhwp/T4rU/qu9PsqFRdWOFhtThyNBTKvVOdQW5pMeqI/pTlRsp/BdFMBG3oq2Tlcw/YhmQvGatg9KXPoeA07hNNNqPkoN4TBshhmmtJZ21PEhoFSNgyWs6w1m4GKWCZb0lnRI/N1TxZTHWkMC5dc3lnIeGUssyUhbCgPZld1OHPZPnQKjqxJCKG/ulQ4Ryud8vzp3mJWdcm4LvKnN9+T4eZIBvrjaO2Mor8/hb7uLEqKY0kWbqJCCJTKmByqE73Sl8j4UILMEe5kJDhQXx5HcWa4tsoh1NqcLE8byvysqHAxosFVnx4vAwY99JgQzLMiwIpBwUHd7ha0eZnS4mbAtGCl2Rhbun306ZDz+r0MGXLVY9LDjEnBS30epgz4WzEUaMWA3GN5sCn70t3Yl+nCzlQHVgSbsVzuu0JwzMZEF9bG2zMv91sdbcfKSDtWRTiwPs6VlWF2TPpZMuxrzqC/GSNhIuFm2rLUZeFWLA+1ZWW4DSsibVmTaM+qRFtWxNkyFSF1Fsw2FSnPEmy1OtmOFXL/+SQvVqb6MyvYYlLw12iQNXsbk7i4toYjG6rYNFMk+MCLkbpYlrWl0ZodLjo5RzCWn8YRFLavS/GgMt6WwaoAlndEsG9VIbtX5moGuWsiRxbyeOZQM3fO9vPS5TFee2aad+/Mawa5d26v4v75Ed56aoq78lt9nTs79rbxxptHhLduYqE/gaubq/n2U/NsbQ3j0EQ033tukhu7Snlwto83n5nitWvjvHiyl5vyrFsHm7l9tJUHF/t5+9roYsy4p4d44+ogr1zu4+ULPbx2tpuHJ9u5vauMF/ZW8fLhWu4fruaV43W8dLSWl8+0cOew4NcT9dyT7dcvtGtJHt640MWDE228ckIZ7bq4f7xTzu/k9sEW7p7o4rlT7dyS32+faObeOfld5MH5Xl6+OMj9CyrpQw/3Lgxw/+Iwz5/u494lOX55iLvnB7lzelB+W8a98zNy7ozUdTlv3VjDhy+ppA47+O4be/jhOwdFjvKj907yk6+f59OvX+bTD6/ys2/d4OffUZlWX+A3P3zIb3+sMq2+y+9/+gGf/VxlWVVecd/hj7/+Ln/67ff5yx9+zF8++yl/++MvtKQO//iLyrL6B23J6l///JmWH+HPf/pc5I+o3An/8e/KM+7fNNESO/yvJ3X4lwa5//pvBrl/8G//WDTIKevgvzLI/emz32kGOZVl9Te//Cm/+cVP+PQH3+FnP/wuPxf5xrtv8N5rL/P1t17jux+9xwevvsBrt69w79o5bp4/yZHd29k8v4KNK2fYNj/HdpF10yp+WT/Ht67hwp4NHN04w4lNsxxeO6EZ5ZRB7vDCKDuneziyZoKNw81aZtVOUR5t2bHUp4RTnRhCjQrQmhxGpSjm8jg/KkSKYnzIifQmK1IIgQIRAgBUYHLlGeBvK2ReJvXe0jTNS+7Iii4OLW9i12QF20ZL2DJSzKaRIhEphwvZNJDPlv58NnbnsKDFkUtmTibTyYp4BotiaUsLFWUfSbWWxcmb9pwIdk3UcXnLAM/tn+TKhh7OzXdwekUnBydb2NxbxZq2YpESVonMCOCebipldW+jtMFKXrxyhteee5o7V85x8fhBTh3Yy+EdOziwdSv7tmzm0LatHN25naM7tnJoy0YObFwnsoadq2dYGOnVlu50VRTSlJ9GfVYSNcmxVMRHUC4KtiQymEIBSznBPiSIsh1prBLQMcmyvnZmBrsZ721nalB5xvUzq5avKmOcyIqJYc0gt33NHAc3r+Py0d3cPn+AZ0/v5MaZXZox7u7lIzx45iSv3zkn3/4MLzx1kOtntnPl2EaunNjEc7L/8s3TvP78Bd66d1lbpvr2PbU0dVFefe4M928c14xsjw1wr98984VhTu0/vHPykVFO7Z/9woinlXLv+8+e1OLUqfLBjVO8pAxyTx3lzuXD3L50iJsXD2gJKK6d3qWJ8o67fHwbF49u4cLhTZzet07zkju0dY4DylNz85xmkNspsmNBGSTHmehuFIKXRm6ikNtgbyK8nQkVMBXqYU+gqwqAuxhYNlAAjybKMOdkRYCzNQGqFJIYoI4JYX4cV87bUQXit8TL3mJRlEFEM9otGu6ULCZTkNLOTMtYqkQF11eigu8/Fh8bUylNNU+kRVncVr+pOG3+Aqj87Yw18ZNtPwGrqvSRUhmGfG3kmOyrbVUGqPPVtrUBvlbKE0xf21bHAqQMtDEgxN6IUHtjTYLtjEQMtWPBSrR9I8IcjIlyMtUSIcQ6mxGvvNlczUh0MRUx0cp4Fzku2wlCvhOFbCe6mJPiakG6qykZbiakupmjkgGkeZiT5q6uUyLnyDH1e4abMZmeluT62lIoyrxEQEGRvyWFATaUBNlSFWpHZag95WH21ETZUxdjR70o68ZYe1qTnOhNF6CT689IXoBWDqsyP4CBXD96MnzoyPITBe1FXbI7tUmu1Kogr4muAp7caEhwpS3JnYYYR+ri3KiMdqVCQEWZPKswxIHcEDvyQqReAkbyfK3lHaxJ9rDRDIzx8n4xrsZEi6g2ipJvHWpvSriTGeGOpkI4TDVjmK+9pZQ2BAnJ8Zfv5G2nLyLfRvqLl42IMtapPiOA1FOu97IywNtW+oC9Fe5qSZTyTlT9SQiOu721Rrw8ZF8jQo5yjpUhzua6QgDMcRVSrQiN+n0xXp+lZoh1FJLkK3NpYngoCUIgUmICSY8PJyclgfyMJAoyEykrSKayOJNG5bVbW0tVfp4WcNlCVxdHQ11CbQ1JlffOEHIXI3V3NdLHQk8fMz1bAcxBQlbS8Xcvwd0xB2vzWIz0A4Vs+qBv4CcSir1TNqnpw1RWLiPQNw1TXSvs9UwINrcm39tHAKYPaTZWxJkbkSbtlSuEJ03eN9HEkGQTA1LMDUkUopkq/TXL3ZJ4az3yPK1IU0t5hbBGC2hPl3plCqFKstQjzkiXJAtdsu11KXLRpT7YnPFsLxaqwtnSHM1CdQDjOY4MZtgzXujJsgohIRX+jJX6MiHbE+WBdGd6af0xTfp2vIyhSDNdIqStY231SLA3IMnBiCQhabFqqbapgfymT5S1IdFSx0QZFwnSzyPkHD8rXXzkumBbfekzci8XPbJ9zOW9rYkTspcibVsZ7MZUaYbom162j3SJnowmzsORRCEpYZ4uWEsbqCV0KlC6qaERZgYmWBtbEKg8nXyDZX7yIi08gZyYZGK8AmWOcJS+6C5E1l7GtC1NuRlsnhyiLT+DItErxfFhJPm742kpfU76TaCToxA+B5k7pM+YGUid5dvYyPwj38NDXxd/IWBu0hdCrMwoi4+mIjmG7AgvihJ8qM8JplTGUY4A8/RAexI8rGRMmBPvZUtWhAcpwfYyV+niKm2QFOREVVYU1dkx5MX7kxLqRmqYAOfcJCFYqULePeWd/anMyKQhL5/UQH/8TA0JMtAlXcZGjaMxw95W7EsJ4Gy6H2cTHTgTbcKpcF2eSTXgQZk19yrsuZhqxok4ZaxzZU+sC4NC6KuNden0caPRz4NkGVtBxvpEyHiJER2Q7O9FaWo8RSlxmpecvbRLRIAPpZoxrIHypASChEBG2ttRFR9HSXQ0lUmJtMqYGWkpY9VwG21C+mtzE+mozJHtLGpyErT98vRocuMCtcQXlZnRTHZUsXaig2W9dbRVZpEjRC4jNoTCtESyEqII9/Eg0t+X/JQkilNThPiruHc+NBRmMdPbytrxXhbGu2guzaKuKJ2RrmZaq8uElJbQ19bOZO8Q9cVVZMWlkBwej6+DB3YGlgQ7B0l7pxDrF4uHnTt2xlZYGZnibCNYS8ZgiJc3LlYqWHyQ1DOb9rJS2gvzqE+Vevm4kiD6qFh052BqHFubq7i+Zpob66Y5KO/RL3iuUH7L9XaiIMiDYiH5ueGe0kdEBNuVpISSKWVqpAf5ScGUZ0RRI32gtShGSGwy7UVJFCaqpAIBoqf9aC5OpLFQGfAyqVcJsQSvdRcm0pYbQVdeBJPVacy0FtCSH0ue3DfWRwi9kzGTzYL/RhtZP1bPmr4KNg5Us1P2VdzJle3lcq84kuT8iBAPUuOCSQnzJTtaGQGTqS5Oxd/bAX3p5xXFBZw+fJDmugqS4iJxd3KSMaeHofymJxIh30Mlv9m5YQ3/+OxXgr96SYkOZ9/mzQLo/87dq8dZP9rGbEc53fV5tIl0t5bS21pGU1UByUkxGBvJOJZxlZoYRFdTPt0NuQwJzhzvqWK8u56GigKcHGyxNjUhNsiHzCh/0gKdpe95U5MSIu/ti4or5yJ6xUN0RohgGF/BFkpf2JlIHQM9CAvyxF50iLHM4cpLy04tA5R5RHl4Z0QFkpsQsYiLwvxFR9hrYTLsLY00Q4jynFcrVlSijnhfDy3WrJmJEYZGBhjJfGxopCdtoouliLXc39ZEH3uZH1xVLDXNGGdNqGCmeMFZ7YVJ5IS7kR7mSqTMCwpXhYhOig8NID4iYHFZrsw1CaGCc2XOS/J11AxyZRHCBxxUSAt7RpoKWdVZwUJPOXuWdzDbU0J7TbrmlepkbURspB/bVg1yYM0A22bbmJPvr7wNlcdWXXEazjLm1fLI9toMpjuLWdZezFCz/CZ1q5Y+Vpgehb+rlehQYy1Ga4TwkGBPtXTVmcToAGlHFRfPgCBvF/n+HgS4O2BnZizjRs7xcZJrbUTHSn2l/yvPRLXKwdvJTltBYS/vpgxxFuo7iJjItoG0m4GhPobK61nmdxtpc38HExk3boJPRE97q8yjMheJbnGS56ps6RVJkcy1VbFZ5pte6a9x0s5aXGBLE6zkXsbSN10sDLVQFe0lGdo/VmOkPmq5c1qIuxYjLkSwXV1sANtlTByR9x+I9mEmI4wt1Sl0JgXhK32ko6aIHeuWsX/rLJvmerVYaAOtRdSVpeHraYOBni55mUlsWjXK7o2CtTeMsVF5yQ00yncqoae2iH1b13Hn5lWyBWNEBXuSEhfCOuEjx/cfxN/NGzdHR8ylP+nJvQxFX5sYG2BhboqT8L0wad/4cH/pi4aYSzt5y3dJjpc5NDWCquJkWquyaRE+2F6WQVtFBuX58WSlCFfKiqAiK5zBmkzWdJUJD1Tjv44NfSVsHipl63AZO8eqWNeZT3OKN3Uig5UJTDVmsLozj3V9xcy2FzDckCmcLJ7e6nh5n2Q6K2LpqUthpq+KwaokJksjWV0YyILgzKlkDzoTfekuSZU2qqCxOlPm4WxmO9M0LLGiNpjBQi96qoIY6U2mpyeZgd5sqsvjyMmKJVP4XnKUH3XZoUy1Jwtvy6WjLYK0dEdKswOFuyQS6uuOCjMTozyWRee2xjjTF+3O6oxA5pPcWC9YeGOCA/OhtkwIVh0PcWYiUokD04JpV8SoBAtWjIdbSWnHTLA1E95mjHqbMhpozViYLf3+Zgx46TMfac3+TA+OlfiyI9NBzjVi0teMqQBL1glm3pDsxLpEexYEg8+FWjETZM7yEBXrzVyLAdflqs+Q3Gs8woKhYAPGQo1ZFmrGqghbubc8O8SMmSgLpqMtGY80py/AmG5vI0ZDrVkWa8dggBG9PqaMhDowHOZEX6A5nVKvVnd9zfi50BjBSEMYc/05dBSG0lMi+7WJMjeUs6qrUsaIF82F0fTJN6wU/F8lGGCyKZyNo0kcWSf9emUm1w638cyBVo6tzePZo228dGmE+1cWPeRevTbDWzdX8e5z87x0ZoA3L01w5+wALbXutLYEMTmWztqZQrm+hz2DSaxvDGM4y5oDI9F8fGuGu0caeeF0Fw+fGuP1qxO8/dQE71wZ5bWLAzy82MNrV/p45+og7z01xNuX+3njygAvy/F7Z5WnWhu39lVxbUs+t3YV8+rJel4/08jLJ2u4f6qOly808+KZBh5eauWNq+28/XQbb1xs5LVzTbx6ukXOb+bhyTYeHG/jxcOtPLOrmhv763nhVAd3z3Vx+1QrL5zt4t75Xu6f75c6jvLy5UHunu3W5IXzfdy/NMCDpwZ5IHW8d2VYrhvmwaUZHlyc4ZUrs9I+K3nvuY187cUtfHh/O99+bQ8/fO8o33/nCD98/wQ/+fA8n37jsshVfvbN6/z027f49NvP8Yvv3ec3P3qd3/7kbX7/sw/47BcfiXyDz5SH3G+UQe4H/PmfDHK/4R9//b1mkPv3v33O3//yuWaQ++Pnn2kGOeUhpwxx/+e/lGecEpVp9f+jQe7LE/7vBjlliHssXyxZ/ffHBrm/f1F+1SCnlqsqg5wqVVIHZZD79c9/IvIjfv7j7/HjT77Nz3/0Pb7zwTu89+oD3n/9Zb71wVt89NYDXr/zFPeunuH2hZOcObSXrQurWJiZYMPcNFtWzbBxdpzVI91snxvjwt6NnNgyx4nNy9k/P8bJzTMcWjPO/pXDoiz72THVxY7JLgbLZcLMidPix9UJaKtKCKYyPkhAbRBlcf5aJqUyUQiFAjJyI73JjPAmMcRTi+/iL8oswNGeIFHwYaLAVay5ubZS9ky3cWRFC/uXVbNrvEyeUyEgrISNw0VsVh5zQ8VsHRBg1pvH+vZMVjQkMFkVzWhxlBD1KNrTw2kVkFybECbP9qcixouxymSOrGzj9v5lPLtrnPMLfZxa2c/B6Q6ZxOtYUIO9vZTlbSXMdVayYbSTk9sWOL1nCyf2bOP6xdNsml/B6EAfU2PDLJ8cZtWyEU02rJrmwPYNHNu3XQDbWuYnhpjsbmG2v4O5gU7GWuoYqC2jrTiLxpwUatNjqRKQVCmkqTwmhNLIQPJVbBchEgWxYfINelk12s+EgPOx3nYmBnpZNqISOwxpsmJiRJOFZRNsX72cE7u38sypA9w4vegdd+vsHp6/dJiXBDQ+vHmO1+6c48H1Yzx3aR83zu7g6vHNXD+7k5euH+HBjZM8vHOG11+8yFv3Ln1FLvL6C+d4+dYJHtw8zmt3T2vy6vOn/oc8fE7J6S/lzkntupdvntLuf/9ZZZA7wb3rx3nx6SNaZtebFw5oXnFK1DLVK8e3c/nYNim3cfHIFs4f2sS5Qxs5tW8tx3fPc3j7Cg5sntViWuxeP8nudZPsmJ9g68pxNi0fZai1lrKsJLLjw4n0cdEMb2oJq/IcCnC2w0+Ao/KI+1JUvDTzRVHbcmzRW27R4KY8nLyFjKtlh54ChpV4iXjLviq/3F5c7qmSIzw+rkQtvVSyuK9KEQHWj0tPtS3io7yjlMealL5y7uN95TXlI/vq2GPxk+f5SZ387VXChUUJ+KrYmxJkZ6Z5u4UIyFUS6mhGqJBnFfvtsbdbtPKEczEnztWchMfibEqiSJKLCSmuSoxJdTMVMSPD05wsDxMRUzLdzciR/XxvCwq8LSkQcJDna0WRnw1Fsp3jY0Wu2hbiXhJoS3GANUUBNpQG21ERYkOVAAMl1eF21Ec70hLrSGOMo2Y4a08VSXejM92d7gx3+rI8GMr1ZSTfn8EcH/qzvRjM9WFEgNJIoYCf/ABGcr3pz3SlM82dLrmuP9WRLiHxrXEOtCfJ8WRXWmNtaRJwUS1ApSLUgtIQawqDHURsyRNgUegr7yHvkuVhSbpaZqM8/+T9k9wNiXczIs7RhHi1FFdAo/ISjBViGOtkRIQcV0tSQ+yFyFubEK6Mn07Km02fQEeVKVItRbWWOc5K63MBcm6oo5wj38VPvpNKTqECMwcIiPaVbW9tX4i1qzWBAv6DXUSclFHPCDfpY6426hw1bwqgdbEiwkVlVzXUEpIEe3tosVkyooPIEmCblRhKVlIUuUKui7MSqRYwWV+WRVN5IR1VVVRmZ2lLuy10dHDQ1yHExpAkZZQVwhAigN9ZX8iYjj4murZCPuJIjGymKHuSuPBmHG1SBLAHo6PjjZ6+P/qGEXj7VVFSvobGlnUE+WdhqmONjY6MAV0hm5bWZDs7ku3qQILUNVzuHyHkP0QISpCuPFskylifGCEd0bbyuxAdDz0dvBVQF2LjLHV0EYm0tSFJSF6YmYwp2feX60INRYx0CJJ3CDPWIdVBj7IQe/J85D5mclyOhVnqEOOoJ6JLsLU8y1GHKgG5nUL8C0JdCBCy4PjoGR4ibiJOj0Q9W4n63Vvq6Gagg71sK7EVUW3nYaGLn4xXDyEcnlIfPxF/+S1Czi10s2d1VR57B5tYaC6mTy2dEvIU5Sx9ScC3yoKsDLP+Xi5aAH4fDzdMDYQQ6+hhYyj9y82TaP8gAp3chIQFkhIYToijO75WDrIt3zg8WvSnI6lBgQJge5jubqM2J53EYB8CtXnPjghPDxLl91BXR9yEVKul237SX4OkT/kIsfcz1SXEUvqtiQ7xztbUpUZTnxlNXWYorYWRNOUGkRdlT3qgjJEgJ9FV3lq28PyIQDKEDEa6SX+UOSQzyocsIR7ZMQFkRfsR5+8kpNyKcDdbAc6JQn7KKEpMICkgiKK4FLLDY2QOs8LbVJ5ro695BPS6GbLgZ8GlNB+ezwrgVrILT8dZ8nSKOS+WOfDRSDjfX57MG12h3Cr35HZlEOeyfFjhaUyvjS49UpdOX2eqhVSnCFEOETLrZWgg7e1IYXwEWTGhQrCdiQzyITpE6hgWSHmWEL70VMKFQPqYmZHm60tBdIy0bThZEUE0F2WKHm+ju6qAqqwEWkSPjzRXCgErpDAhRMukHO8n90+Udorzpb8+i02z7awcqae2MI6UCA8y4wIpyownKTyQQHcn/JQnYmgIeQlCxtzcCXGRdpX6dZTn0ibjtEzF3UoNpbYoid6WUmZGu5ibHGT5xDAqa257TRVR/n44W1hga2CMn4M7ycHStkGJRHpGyvwRKATPCVNdA6yNjPF3EbLu5Y+HjRNpUYlCeOtoLCqlIC6e1vwcqlUmVR930qXPZMocUydtM1OQxSF570uzw+zuaaJf2qk0RL6trxtZ/u5khXpQkRZBtWC/QiHLqZHuJIW6ShsL3ksW/JcWSk1WGN0VKXSXZ1Iq71Qg75SdEEBFtuAzIdkd1dmozKzlgh1bZGzUS5/rLYhmuiadgao0Id9RxAa4in7VpyEnik1DtYLRClk/0cxYQza7x5qYrcvWYsqN1uRqsbdCA53xdLclQhkqQpRROVy+W5zMhRG4iK43kjHbUqdivXVRWZLL5OggIQGBMp/poCfiKeOktqKY7rYmvvPRe7x67zbF2dJfkxN57+Hr/F3IxMFtU6zuqmasroiO2ly6WovoaZdrmoqpLMjEV+ZjdT8nmdNLc4XsN+bRWZfDoODL0a4q+psrSEuIxNzcBGc7G1LDQ8iIDCA5wElwsx+VicHkxfiRFOaNo5muttxbJe9ROiErLkyLYxYWIN8rLZbY2HDMLYzRkflQPdPWzJBQbyfN6BTu5yp9LwSVKVlhImdLQ+zkfjaWeljJeFcrVdKCvAlUmEfpJ4Wd5JiKvRuilmeK7nGU8zyl3byc7fF1d8Fb+q6KXaYwlJfMI5nBfoxXlZET7EW4jPcIH0cSVKImN2dt+aap6BITAz0SwrykH2RRnhhGXrifEOswMgOcSRGdWxbjz7K2Mma7yljVX84uZZDrKqKzIo186TcOgokSBMvvWD2sechtn21jtq+c8Y5SeutyqS5Ixd3RBk9nS9qq05nsKGSqtZDBxkWDXJX0reLMGEK97PES3ewjejXIQ3iHrxMxwkcqCjNIFjxuIe2sPNmsREe5ix72cpM2kLlaLbX1Fb2rDIpZgjHdBce5WIuetDTGTuZUFUbEy0F52xljLfsWxrrYWhrJtzXDz1W+g8zzatlruNwzXto1L8KHEKmDo4UBNnKuq7UBGeFewg0imW0upVHKMMEXcQEuRAR7Sj/R076tm4zN6vwU2oqSaS9IJFs4VbnMSfF+zgQJBg2SevjJfNqVFs6+hkzOtOeyKjuMkTh3tpQlMijjNdPXQ8ZrPOvmRtm1eZlwP+EUw40MtxXTIX00PspLGyOu8qzpkXZ2bphg98ZxNs6rZHPCR9oq6a8pZHaki9s3LzM80kNogBeJUcE0VhVx/fx5Gsoq8XJ1ISYyDGfpN6ruuqLTTU0NpU2dcZW2chNRiUmM5LiHfLvc1CjyMmMpL0ylsjiFEplXanLiaSxMkXeMoSwvTr6TzFPJvjQUxrC8s5iNfRVsHqxk/UAx893Zi84afQVs6imgPz+cokhHWnNlTimJkXbNYE13Piu6SxmVvtFSnEB9bgQN8ntjYTQDcmyst5aBmiymq1OYL41iRaZgz0gXWqM8GKzOpKs5n5aGdEY6MxmrCWE835kVFb5MVQbQWxHMeE8WQ11ZtNel0FydRXNNsfZO+WkBDNbFM9WRwFB7LAX5PoRHOlAj3zArKkzawhV7+XaRARY05bgJNhaM6mhAm6cFIz62jLgbM+qiz4SzIeNu5vQIzmwTnNkh5/TY6dNvZ0C/rQEDDkaMCLYfcTbX/knVbqlLi+jFTjmv18mQPjtdVgteXxdsw27BzJtSHOh3kd9F//baGjLsaMSMivMm2HdM8NKArQ7dNjq02+nQai/zplzfaaNHr50eAy56TPjoM+Kqw4SrPiuEE6wRzD8u1w64yHUiHU46NMs9Wu1VXfXoFmmV/RrBZHW2urQJ32h11qVRMFm5YLOpDBfW1AfRVxHAuukq1i9rZHZQxVdNZlVfAxtG2mjOixTdKHNObyUdNRmic50pSbRmYSSJQ5sK2bI8jauHWnnmQAsnNhRyZX8Nd8/38+Ap5SE3w8tPTfPWrVW89/w8984O8c7Vab52ew2rh5WuDaCxzpO2Wm8eXppmQ3MwU4XuDGTZcWQmk5++sYMbh5rlun7efHqCt66O8s6VYd69PMAbl/p4/Uo/7zwzzAciH4q8f3WQd64N8+qlXh6cauHhiSZePFLLjd1F3D1YxmunG3n9TAOvn2uU87p5/8Ygbz8zwLvPDkqdhvj6rUHefaqTt59q5Y3Lzdw/Wcv9E3XcO9bA84cauLazgpsHlDddl9SpR8o+XlZLUy8Ma/LmUyNa3LuXL3Tzkvpd6v3qJTn+9AivXh3iwYUBXjwr51+c4PVLk/KcGd64tpKv393Ct+/v4psPdvHd1w/yo/dO8MN3T/Cj90/x6dfP89OProhc42dqyeq3b/Ozbz/HLz+5z29/9Bq///Qt/vCz9/js51/j819+xOe/+pa2ZPVPv/2Ev3yxZPUXWpbVRQ+532tZVv/x18/502e/509/VEtXHxvk/sF//ee/8X+05aqLBrkvjHH/Kwa5R8a4xx5yarnqP3nIaQY5ldDhkVFORFVs0SAnFf7jHzRj3J//9Ac+/8NvNIPcr37+Kb/+2Y/41aff58effItPv/8dfvCtr/P+aw9499X7fPj2q3zznYe8cfc6966e5vb5o1w5cYA9mxaYnx7XDDvKKLdxblIzBqm4Kae2LXBi20qObpwWmeLQwhhH1k6wfaqLXTPdrBuql+12AUfFtOXG0JoToymR6qRQKuKUZ1wA5fEiKn5cpAC0SC/yRbIjPQW4ewsRcSJAJmo/R3shsLYEOliSKMf6yzLZOFzPwbkWDszWs2eqmp1TlWyfKJPj+QLIZMIdKmCLMsj15LOmOV0mw2hGSyIYKoigNzuczkwhESlSl/hQyqL8KQpX3jO+rOst49KWMZ47sppntk9zen5A7t/GtokW1vbVsKKjnBVdlWyd6efQ+uVsnhtjZqiLVZPDHNq5lbUrlzM+NMiysRHmZ0Zkf4yF5aNsXTvD6YNbuXJyL5eP7+b03k3smJ9irK2WJgHzLcXZtAnwa8xLpyErhZq0eCoSoqgQAFAWHUxJlBCUiAByQgWA+cngry1nYXyAZX0dTGiilq72sXx0WJTgMCsnRlk9Ncpa+XYqw+rJ3Zt4+uQenj6xk2dP7eD2ub08f+UwLz97mrfvXuG122d54eohbl/coy1ZVQkd7lzZz32VcVUZzm6f4uHzZ3n1+TOoeHHKO+7NFy9osuj1pox2ygvujCaLBrhTvPqc8po7pxn0Xrm9uFz11efkPtr+GR4oD7kbp7j37Elt2erda0d47qnD8uxD3Di/j6snd2pecZpBTiVyOLRRix136ehWLhzerBnkTu9by8k9CxzbOc/hbau0GHL7Ns6ya900O9dOa8tWN68al7YYpKe+jPykqMV0/8rTTfqUMnR42VkuLgUU0KlibihRSzbcrIxxtTJ6VBp/se8iQMpVxEXAkibmBjgLUFNLEv+HCKF1FNKvlY/EQQCsgxxTpZOIArTab3LMUcivEu0cAU6Lxxd/czJZvN/ja9VyR03kmDruLNuLorYFpMu2AuouZnpfxFpzM9fHXdvWxU2OuwuQU0tdVTw2Tws9fASI+8q+n5WeiFqmqYe/lAEigbIdLMAw1EYAvRCgMFHQ4aLUI5Unnb0BMaKso2U7RhmkZFtJgihU5UGnecY5m8i+KUnKY87TmjQvK9K91TJIa3K0DJ7KG03Ad5gz5REu1AhIrI33oDHJm/bMINpzAukpDGWwVMZzWTQjUo4IKFKlig85oH4rDme8LJbpqiSW1wpoqk8QBR7LXE08K2vjWFMdzVxZKMtKRcoimSwJYyzfn94MT1qSXGhJdKE22omKMEcqI+wpC7KgzN+KYgE+Rd6W5EldMz3NyRYAlOFmQKqbMakuIvJu8U4mxArgiRNwE2OvR5StHuGyH2EvbSJtFiltFuGgK8f0iHA0JszOhBAB7irzq4qvF+pgQqgApxBp1yB7ZbCz0GLHKWAe7GJFkAD/UNkOc5FjbpaEKnLjZi3HTfG2M5b+LMTAzVbIuyXhck64AC+1jEstp4lXS9/VclWZ8/LiZc5NCackLYaS9DjKcxKpEYDbKES/UwBif0M1dfnZQpgcsdFZirOh1NnejAQnc2LlPYKVt5SQeIulxpjrOQkZSyEtrpPy/DniI9qFZGRgbBguINsXXV1/DIwicHIpICSiWaQaa6tgDJdaYK0McgbSBsYmRAnxzPZyoSDYm1C1/HfpUlxF3EU8RAINdIhzEoJka46D7D8WN0M5R8aHp7H0QWdn4lxc8FdxeoQwBJkZEWJupJWh5oaEyViNsNKVfiptbmWAjxArPxlTQdL3VR+O0MSEZC9LLbNde34cmf5yPyFQvibSl90cyBECnx3iQUagKwkeTsS5OpPk4U6qtydpMjdrS7GUd5ifm7asSbV5nZC5upxUkjyFrOrqEiD1zhIyM5KaxOGBHm6Lnj0y3ktTXCBhZkulTkuJFTIYKyRKLUdTniPZKfKdivIFkPthL+/qaGKKvaFKeGKCu4UlLkYmRLhIPQJCCbRxkLbRI9bLl8r0HBL8QvCwsiMpNJyc5GQyk5JIiY0lLjxSyLEfykPOW4ixt/KOs5D2knkx2t2BCCGYfsojRMhnsLRdiMwPqZ72lMcGCkH2pbMgmsnmHCEa8WQJgA8XcJ0mZLs8Jlx0fCzZAUHEyPcIc7IjLcSHisxEwlWweGflheW+GIPLUfqqtGNSoDd5UdJWWVlUpWRIO0fhb26Li95SEl3NKPcxo8vHiLUhFpxPduN6vBPPhJhxO9qSt8v8+P5wGt8YiuV7K1P52ZYSfrKhjO+vKeHj5UW83pXKmSxv1vpZMOxsxIAQ3n4ZD9XKE031laU6eBkZ4mdvQXygD60VpfQ11ZMn7RTuLfWSsrO6hrK0TMEhLriaWhDrE0B+bCKF8bEUJ8fIuyVTnpFIQUIk5enxotvrWD3YrS2HjVPGv0AP6vNknOVG0irEd6gpl4GGPNrK0mgoTqW5LFsLrZCfEk16TISMV5UZM4bqvDxyE+JIDPYjNdxfW/paK/cpEyzVXJJCRU4UBakyh/U1M9LTIsQugWQhuWXZmSSHC5GzsMXXxoX0kFhyolLICI0n0U/u7xdKhIev6C4rrHVFdxmZ4mlpJ33BkZSIWLrq26gpLCPQ2YV4fz+K46QuyYlUxUbLHOhNsp0NydbmQkRD2dxczcGRPnYN9rO6sYFemTtKIgJlnHgyUJ3P6qEWRltKtVhdDYUJWvzAnupsBhsKNIPKiJTLhMR3CLarl3moOEP6jwpxolZXVOTQUpqhGSCVx1xrYSzD5akMlQmhFfKdK/hRYcX0ME/WDzWwXXDnnqlW5rrL2DQmBE0I+WBxPNPS1i0FCaRFB+Aq86OHzIlx4V5kCvasy4qjuUhIvpB7fzd7LI2NKMstoKaolPffesDpE/vxlbGrK+PWUvrL9g1r2b5uLRvmV/G7X/6YhblxUqJChKx3C5j/L15/+ToLUw1aVsehqnw6a/Ppbi6ms6WIxppc0hIjMTcz1TztwkK8aa3JFmyi5t4sRtrLGe6ooqmygOhgX80r1kvmvbQwf1Jl3lEJfMri/SiK9iE3yoe0cG8ZT9JvZa7wtjbEVfR5crgf6bHBmqdWXWU+JYIxvX3cWKq7VMuMmizjt7+1jAoh+/7SDtFy35yECO2f4CqJk6XRUkyNl2IjGEGLfSrjQoWy8FexXEUPBbpYazFJY7zsifKyJlR0UaSvSmbgjK+KyetqT6iXM/5OlhrmyJD36C7OIVvqE/8oo6a/PCvaw5FQucZS5mArU0PqpD93Sx9J8ZV51VPE24n8GH+ZD6Q/x/iwrKmQ2c4SVvSVsWWmjXHlIVmaomVHtZX5KSHSn52rR9g/P8imZS3MCp4fby+hqyaHivxkfKRenjI3t1Wma9eONecz2FhAXVGSjL1E6Xcx+Kl/dnnYadn4VaKMQHdlcLOkICOOwpwkLWOsqWCtgABnQvwdcRHd7e1qS6ivzHNS56RQX9KigrV/kDnKt3CxEl0pbeci2z6CNVWiCGXUdFE4Uo6re6vwKYFq+a6XI3HKMCfPj/dyIMDBFFvBcWYGogNtBUMFuFCRHMJgeQ5xgqEqZZxM9dXS3lhEoJ+DfNulFGQnsHKsmRW95dRnRYjeiaMqL0XzyHeSuTREdGua9P924Vk7KxO41J3PLpm/uwOtWFsYzUxePEnONoR6ujIz2smuTQpHCwec6GC0o4weabP8rDDsBCOa6OtSX5XHxjWj7BEeuG3tGGvn+pnqqmGwqYiB5hJOHdnBsSN7CA8M0P7BkZsazZHd29i7dTNe6p9wGclUVJRgbm6BgYEBTk7WVFUW0dxYjb+nF042NtpzvKRfqX8gpieGk50WTU5ahOAWmZNE1HzSJvOBWnrc3ZBFUapwOsGMs53FrJV5YEVLLuv7S1nVnsXG/iLWd+WztrOAqVoVu9uf+sxAmgRbzjRlMt9VxJzIWEsePTUZMtdGUFsQSX9zHqP9lfRJG6hwC3OthaxrzmVNeQI9sW40RLkwKucPNmfT15IhGCqB4ZpwhkU3DZT60l7ky3BrMuNdOYy2ZbKsu4DlUrcemR/KMyPoq0+hvz6G9upQSgr8iY5xIUjGZVxIiPQRL1xc/LAUjBTuZ0J1uh3lYSZkWC+lUvBYu/SNLhsDeqx1GHXQZ1L6Rq9g0Ha7pbRZ6mgJGfoE9/fIWOy1NKRf+t6AjRE9gvWbBGvUizRb69IlGL5N+lCfXDNsp8MKP3NWh1rTZ69Dr7UefYL9B230GJZzhy2XMmilzl1Kr+DcDnt9WuT6JsG4bYITeuXcEScDZn3NmRCcrIxxqz0tWetry4ybKSPOBvQ5ynXK6GajS4vUvVWkQ6RbsHOD3LvRRp9GW7mnvEeDw1LK5NhEqgvLKzzoKXVjqCWC2aEc1s3VSbsWUJ8bRmdxDI3yLbMFw6dLGyaFO5EcYkl5qj2rBhI5trWCXfPZXDvcys2jHZzfUcXpbWU8daCB68faee3ZWc0Y9+bNFdqS1RfPDfLWU9N8/NJmds5kc3hrJdMj0Qy2BXBmYxVz5R4cGErjxEwBZ1YV8pePz3LzcBv3T/fxxoVB7u6v4872Mu5sKV4sd1Vw71ADLx9u5JVD9bxysJZ7+yt5fk8Zt7cX8dyOYm5tLuSZdTnc3pwr12Vxd3sWL+7K5aU9hTw4VMFLB9U9qnj5SBWvH6/l1aOVPDxazv1Dpdzans2NrTnc3JLPMxvyuLKQw/XNxTy7tZyrm4q5vq2SWztqpR71IjU8v6+el6Qut/ZW8szOCp7eUcnTcs6NXdXc2l3Dnb2N3NnXyt0DHdzd185Lh3p4cGKYV89N8dZlaaOn5/narY18eHcbH76wg2+8tJfvvHKE7756gu+9fobvvXGeT96+wo/ef5pPP7zFT79xl198/IBfffIqv/7Bm/z2J+/x+0+/xu9/9g0++8XH/PHXn/Cn3/6Iv/zhp/zt81/w9z/9mn/8+bf8m0ro8JfP+NtfPtdiyP3jb3/m3/6hsq3+g/96ZJRbjCH334xy/zeD3CPb2+O///uS1X9pkBPRDHL/8T8MckpUYLu//vlPmkHuj5//nj99/jv+LPKnz36rJXVQBrlf/vSH/OqnP9CWrf7oe9/kx9/7Fh+88QrvvvIS7796n2++85oWR+6lp09z58JBnj65n6M7N7J2dkLztlozM8G6mXHmVYyynnZ2zI1xYscqDm2Y4PD6cemsPRzVDHIdmiFu63gjW8ZUZps6egQQtWRH0SzApyopXJRrEKUxgZQmBFESFyTgwp8CAUZ5ER7kR3uREe6uBYkNc3fUAh/7OtqJQrESBWVOWUIwywXo7Jpo5vDyNg7MNLFjrIztYyqhQxbrezPYPJDD5t4cFtozWFaTIAQ9itGSKAbyo+jJjqBDFFmTEFKVSr0sSsBNpDdF8uzeonj2z3Zy8+A8d4+u48zaIQ7MdrFtvI21Q42i5Oo0Y9ye+UlWj3aLMmxjtLtFy3a6fm5GM4bNjIywanKc9dJuGwWobV45wYHNqzh/eCvXTuzi+pk9WvsqD7VTO+eZ7KihKiNWy7BTnhRLTXKCtJGQr7hIymJVgocgzdsgVxR9lpCIZH9PASlhbJgcFsDRyXh3OxO9XSwbGhAZYnZ0VOozxprpcdbOjLFhdoTD2+a5cGgzTx3dJt91OzfP7eH5ywd4/c4Zvv7KNR7ePCX7B7Xjz57Zze0L+3jxmSM8uHmCl++c1Ixrrygjm2yrZahvvKAMc4vJHN588bxmhFNGu1eeU8a4M5rh7lXNgHeO1+9e0Ja8qlh0L9+U43fO8tpz56U8r+3ff/Y0966f4oVrx7l18RDPntvPjfP7uSbtdOn4dk0uKu+4Ezs5K+9wav8Gzh3eIrKZMwc3anJy71qO7V7DsV0LHNq2in2b5kSWa9lWt60ZZ8uqUfkWI6wW0ttWUUBOvIon54G3vSW+aqmg9K3HGVRVWn8XFf9NLQG0XkyK4Gxpov2n01nI6mNxEpL8WBxFHMwMtaUFdgIuH4ut8f9dbIx0sTHUwVZKTQzlmIHyetHD+p9ER2Tpo/KfxUqA2mOx+W9iabhEEyu51tJgCdZyzFau+afz1L52TOqh9vWXYC/naiLXOojYadtLcRSQro45GukIedPR9tXvStS20yNxVmKsI6WI8RIpl+Ai4N71qyIAwMNUB3etXIqnbHuZ6+JtoYuvlH6WuvgLWPCR0k+Usr8oZT9rfQIEFATbGRCqjFzOxsS4mpIoSl5lKU0WSfS0ItnbinQVjy7AntxgJ4pCnSgNc6Q8wplyUc4VEcrQ5kSl2g5zoFwthw2xoyzEhpJga4oeSWmQjYiUgSJ+VpT4WlEsZZGUBT7KY055AFoIObXQPAJzPC3Ikuene1iR6m5JqpAUVaoYesluFiQq7zJltHM2IkFEGSiVcTLexfyRV+JiQoxoJzOiZDvKRY6JqDJSCFekKl0FtItEyP3C3MwJl3tHyDNCnE0JdDQhVM4JlXup9vIV4OQn4MhP2ktlc82M9CUnOpA8mXvzhZAVyjxaJuS+OjOO2pwEIcopQm6yBBiWMdJSS1NhjpAuF+x15fsZ6BIqRC3e3pRk5T0p48bT2BSrJWZY6LhK/48W0FiAn1s5DhYZQrASBDzGYqAfjJ5eIHr6oRiaRGNlm4KVfRx6Bm7oLBHip6uveY35mehrhrNoGX8JQk6C1FIfU328DPXxMTIk1NyMSGt5Z+U152BCsKMZYS4mREu7p/jbaUvjKhJiKImJIETGrZveEiKlj9SnB9ItpF2FS6hLDqY20Y+8YEfCBQTGSrtXJwbSmBZMlxCR8Zo0Ie0ClAXQr2gtZutIG7PN5eQHe2neejUJYcx1VIie6+KEkJSnZN45tGaKDUPd7JoaZffkoBZDRhGl6vRIzZN8y8opmXvXcWDDPBNNNcTaW+G/ZAklrk5sa6jk3pb1PL9pLetqyyn19yBCSGWQzBvBQtR8hcjZy1gxlzHpKSQlNjhASJInAfYORLl7kODthb+NNZ4mJnhL+zgvlfFkYIyPqcxbenrYy3OCHRzJCI0mxM1PC+hva2qPubENDg7uxMdlUFHaSFpMCh5W9lgskXlkqYxXY118ZP6L95FzhJT5mglplGOhMheGyhwYInVMcbelLj6I5dJOa/uq6CqJJdnXkgABzJHyDeOcnYm2dyXOxUszrOVFxpAmxCLez4cwDyHjTg6i05WHjSsJIQEkicR4uRPp5kSKnFMcFU2Shzc+BkZECbFtj/OkL8yS5SFGnExx5G6uD89GWPCsvy7vF3jy6/FcfjwtgLXJj+s1Ltxq8+FubyjvTKbww4Vyfretne/NVnEmy4dVXqaMyjca8nejI9CHHAfpb/r6OEh7OcpcmBIaxFRHB5umltFX20h6eCwpEXHUFFVQlF0g38IDwyUqFqQtWbHJQthUjLdsilNSNC/DCE93or3dyY4MoUrFgJPf2goK6CwtkvsVClHLk2uiyY7yIldwT2V6PB3lKvlCNpnRQWTHCTYpKaS1skJbNl6WnU5OYiQRvs44miwhyNWKsY5aLgqe2Ld2murcBGIDPeWcWKoK8siMTyDM05e4gBCSgiJkTvAn1NFX5sgIcuVbFITHkB0STlqAtLuPj3xjL7xMzHCS/uMs7eBuYYa39Jtkeef0mATRgTai15RHt5V8Pz+qU9NkPOVSGBRMuosryfY25Hm60JORwkJTMwenJjm2cjnLm2spjwmmryyLPStHOC76eMfyPtZPqrbtZu/8GLtXjwgxFfJem8fqzlqWtVdK+xTSVp1NR2U2rXlCtAtS6a0rpKEkRTOkdFekMt1SRG9FBmVpYVpmTzW/DVbnsX9mgOMrBjg008GW4ToOruyS58czUZdJbbrMd1lhhPi54C3zWkK0YKrkIOrlW7QWxNFRnEpnRRYqTIWjtEd+ciYPbz/PJ994h8L8eJxk3lkifaSuslLwzPNCymu4f+NZPnr7IQ1lOVrcwzfuvcCf//xrDu9bxbI+lZQil94qmVMb5bs3l9DZWExRUSpePq4slXtZW5qSnRZFt/SJjsoUeutzGOmopKOumIr8NNrryojQDPv2WobulAAH+XYulKvg9XH+5ER4E+/tKP0sipr0CDxEd3ramePvYU9koBsZMb601eZSJPO7t7cr+jKP+/u6UVkYT1+zillXRGVRIr5etnKNI34u9rhZm2tZVI0UbhAd7ibk3clM/XNRlwAXFbrDSnC5PYn+rkR5ynUOypBrgkr85CvbwcqI5WaDn5ynVgCEu9iSLnNotDwjNcBZew8bmeNCBNsP1eZTlSd9THSXp+iVjqps2osTCXdViY8sCHK00ZITJck3Tve3YWVXCSs61AqVUulD7Qw05cu4TCJD5l0VMy9V9NuuVcPsWdXHpul2ZnormOgopqsuhzJpA18PB83A2FGRJmNcvk9rAf2NMh4LE6jOT9A85PzcrAn0dJBxrhI1GUt7mqFiwWYnCG/JTcJL9KuT6JbcrChaKtNIjvTEVOZoXxcbLUZxgLPK2K+87KxxkXZxstCX9rAixMNWa0dHOeam/gFsqxJrGWoGUbXcVXkbRonE+TgS7GSsxbP1kWuNRZcZig5WcYeVx3RZfKjWpqVJIcyPNoo0MdFdLvXzwt1ej8zkUJYP1bCiv5yO0hTSQ71Fbzhp8WBdBXcWB3mwTN53WVogW4ujOduRx/GGNCZiXJjLER2XF0u59J2kYB+628vZOi98Z/0Em+YG5DkyPtvzqS1L0jLn6kofjgzzYc2KYQ1nb1uYZMOqEaaHmhhol/muKU844yA3r5yntCAff5knMuJDGBlo4+nLZ0mLi8bDxYFlyybISM3B1Eiwt8xv8UmB7D2wma72DmxMbbAwNsTD1Z6ocH+SEkJJiQuWsRtGZXY0zdKX+2V8j7XkMt6ay0hTpry36PvsYEYbMljoKmN1az4LHYWs7SyU/SLW9hQzJ+fOteUxVJlAbZqPzGvedJfFsKwtlxXd+Yw2pTLYkK5lfW6tTGZArh+Ua1vrZFxWpbKso5R1vdVy7zwGcoPpzPCjtzCK9gLpJyme0p8CKE73JDvRmbxU0QcprvR1ZLF8vIIFkQ0jpSxvyaA9N4wy0W/NRaHSR+X8TA/iEj3x8nbAz9sbT1c/nFwCcXDzx87SXPqAGbVJjtRGy3iy1qHc0oAOwQtdNob0q6QJ9kvpl37Q62BIt4MuHRZL6LfUp1/6WoeFDp2Cq7tFOsyX0ma2hCbRKfUiDXJeo6WIHGuT7U7ZHnTSY9rLmBEnXXplv8tqCT1S9sk5PeZL6LYWUfsOenQ6GtJqb0CNuQ61pnKuPH/ExYxpX2uG3A1kW1fzqJty1GPCWerpoE+P4PlOG11aBY+12OjQLPfvctDRzp8NdaDH1YRGwf1NykBnr0udvM9sjhe7+uNY3RXOuolk6ZMRLOvNZO14Ndtmypnvy6C/Qr5BqifxwZZEBRiTE2dDQ64z0x2RHFxfzu6VWTx3ppfbp7o5ubmMI+sKuLCnjkv7G7h7YYDb8tsLF4d5+9YKnjvdy61j3Vzd3yr3T2XbynRWjUWzaSaNdT0xDGXZsU3uu6pW1SuGD67N8szeJl451csrxzq4uaWEG2vzub46mxtr8nhmPp+bG8q4vamM5zYVc29zkeDAPO5uzObO5nzNcHd+IokL44lcm00SieaZuQieXRHB7fl4bqyK4/ZCCi9tyeXFLVnc25qtJSa7uzmLO2szuLWQwdXliVxensQzq9N5emUm1+ezuSLlpdk0rsn2nc2lvLizmrvbK7m7rVy2a3he9m9uq+Tmjiqub67g6fWl3NxUye0ttTy/rZEX97Tz/K42Xtrfw72Dfbywt4v7R/q5d3SYl0+O8+aVFbx3fQMf3tnNd+4f5uOXj/HdV07x3Ydn+fjhOb7/9mV+/P4z/OSDO3z64Yv86uOH/Op7b/CbH7zL7378Ab//9CM+/8XHfP6rT/j81z/gz7/7CX/97Bf89fNfallW//Hn32tx5P5Ny7L6Z/7j35Qx7m+LHnIqfpzmJaeMcf8vDXL/3UPuUan9/b8zyP3n/zDI/eMff5Pyb18a5P74aI3tZ7/VRBnkVBw5ZZD7xac/5Jeffp+f/+i7/PDjj0S+wTffe4N3XnmRtx7c5cM3X+Zrr73Eg2fPawaj66cPcPbAdtYvn/wiNtnqiWEhGgPMdLeyaqiTI5vnOCCT9cG1o+yc7WHPXD/7V/azfbKNndMtbBiuYtt4I+N1WTQqI1hmLJUyoZbHBgl5CqQ0ViYtAUYFQhYLo30pEJCaF+lOVoS7KBIPorydtGyYAaLgvAXoewspjBGl1VWayvr+Gg7MtnNkVYfmJbd1uIBNA1lsGVQZc7JY15HGbF0cUxXRTJRHM1YSyWBeJN05kXRkRtCcHk59YoiARqmDMgaGuVMa48VMcz6nN4xy9/hGru5cLvdfXH67YbSdLcv6BARPMtffzGR3M3PD3UwPdLFyQhnhJpgeHGD56ChrZ2fYsmo521bPsHPNLEe2LXD+0FZt2aXKbvrC5SPcf/oELz9zimdO7ma2r1GAeTT50cHSDmHSDqECuCKkjcIojAySuvmRG+ZPZrAA6wBPEnzdRekUsHKwm8meDsZ6OzSD3PIRtVR1kvmpaVGEy1g/O8XWldMc2T7PmX3ruXBgI1eObeb6mZ1avLh3XrzA11+5ikrqcFctEz23lxtnd/Hcpf3cu370Uay3Ezx87iQP1dLTR/HgVJw4JW++qBI4nJfts5pBTjPK3VFGuUVjnCbKS+7OOQG3ZzSjnCpflf1Xbp3jwY0zmjHuxWdO8txTR3n2/D6undnF1dO7Fg1xx7Zx/sgWzh7axIWjW2V7O6f3KwPcBs4cWBT126l96zixZ4Hju9dyZMc8B7euZL/0zT0bZtghIGHbvDKMjrFpxRgrRrpoKc8jJz6cCAGpfk42QkBUTDhrPGyVQc4SdzuVJcsalQlViZYxVcCzs8VXjXImmqhgxg7KIPdI7M1UJi2DL0TFVfmq2BjrY220GHPFRsVdMdLDTo6pDIo2hvK7iJWBnojKYinbco6VMr5p5T+Ldh8R9bu1gZyjL6T6kVgYLBriLKW0EMBooY5r9/lvIiBdE3VPdQ85XxnvbASMf2GwE1HHFo16i4ZE9Txbka8a+GwFxNvJb4/FVp5vpx37UuzlPM3AJ+LwyPjn+BVxUmK4BOdH5aLBT0rZd9CuWbxOldo5Io7KkCig1UHEWc53NV6Ci5ROctxFfneTbXe5h7sc9xDxkm0vKb1FfASM+AqA8BWA4StAxN9SBz8rEcul+EupvAKDBBSopA5aKaKOBVoZyL6h7BsSpLzGRMJsjQhTJMTWmAh7UyIczQhXpRCVCCdTIp3MiHQ21QxvyiAU52oppaW2VDhaSmVsixMyEyvgPc7DRhO1rbyl4tQxBdhV4GgpE70cSPZ2JkUkQQhYnBCJZPUfdrlee6ajMvJZEeduS1aQJ0UxIRSq4OUC6AsTwihOCqMiPUozxjUWJAsgzKCjTMBlQwWjbXWy/8ggp7dUM8gFmRsQKYQvTt4xVi3dNrPARtcScx03LHQDsdCLkj4Wj8nSGCwN47C1eBRHTtdfiGAwRiYRmJhHY24ZhqGhG/pLjbHQWYqbfKMAGSeJQjJiZAy66QuptDAkM9RHgHKclrVspLyIjpxUckM8KU8NZrxdefFlMNGex4LomB3LOjgwN8ZCb4u2xMlTvneqtwVzAoBPb+zj4IouAc8VbBqqYoUA8bwAGxqTA9m/rJNjK3u4vGWMazsmeHrnJJc3j3N2YYQbe9dwdt00ralRRMv3nG0o5tK2GZ7et5I7xzbyNZnXHpw/xOUd67h9aAfPHdpGR0YUkQIs61JDObpuhrvnT3Byyzo68rOlzewJ19ejzseTPY21XJkc4VBXCwMpsSTIHOMlxMtdxpa7qRBgFStOdylGQnhshIwEuLngZmGJ5VIdvKXdM/wCSffxJdLeAZUxNEjmJg9F2pZKf5drnERclizF20Qtl3bF18ZNyJ+7EMVQQn2TCQtIx987iWDfFJLC0oj3jyTI2VvItTvuFtbY6goBN1z0glReiK66unjo6ckzdHCXeytvw7IwXyZrChityRE97k2YgwGeMtaCLc2IsnUkxsGD6oRMWnKKRZ/FC8l2J8rLm7L0dJJDQ2TOVcu0vIny9SHM040Efx8h3l4yriyIsLOTexkSYWVJR2IYy4VcLY+yYk+CFddyXbmR6sBzSbZ8pzaUP0wV8uPxbK6XurM3wZgN4Tpsi9fjeKHKvirn1nnzRl8CH8+V8sFYIecKQ1gdJBjC2ZgmIX/VQvgzhCD7G+nLu0pfdLChPDmJ4YZGhhvbKBGiGODqLTpB2sbZEw8RLxdvwn1DSY5IICMyhZLkAhryayhNzdcMeNHePtLmVsR6etJeWMJEUzNthXkUKo93wR25caLHg9zIiQqkIkPFSssiTcim8rRWxDvYw1W+uauQd0sczEzxdbUmThlkwrzlOalCBoaZH+6iScZGc0kBndXVxAcpr7poCpJFt8VmEOYehKe5jAVzJ3wtXaSPOBFl50yyuydZftLWQo4T3JzJ8fMlytoaX9E3fqbGeFmY4WphhZejB4Gevjjb2GNhZCq6TP3DSgWMDyRXvmd1SjpV8UmkeXjK+LAl2cWZAj8/GQPp7BgZ4uiqWUYq8ikTfNWelyBEqYF9q4Y5rmIOy7g6Krr54LopFsba6avOZVVHDSu76+iry2Oko0LzrumQOak5N4mR1nJt2WdnbTadZSlClotoKUomNdRd+qwhxYlBbBhqlee2c2Cqg9n6LI7MCWYbqKG3VCWEiKY0OYgsOS/Ix4XwQF/SZR4szRQCXZZKd2UabUWJNBUma3HVbKQtJvt6+dtvf8mOjSsJ9HPEwU7axt2JV156gSM7d9Hf3MIff/ETDmxbS05COP1NDfzHnz7jg/fusXKqmYmOAnpq0+iuyqS/sZBulehDxktGRiwOMs8p456nuz2VBSn0NuTSUZVGT1M+/fLu9RU5WozPMD9vAuSchAA3zSiV5G1DaZQnVdJ/yqL9BLf6URDhS164N8Vx/lpojAA3ezwczfFzs6QoNYR2GZ9F2fG4utpjZmZMUlwwDaXSv1Xg+tZ8mmvU8lkHrM30Bf8oI5I5VjIfG4quNZU5yd/FZjFMh53oL3e7L8JdeAn2UZm2le6L8XAkydeVaNFTyf6u1GUnEuZmi4qDmxniq8UzC3azoCjBnyhPayyNdSkSvDvZVkpJZiTuLqbyXezokTZqK0km0lP0lr87IU522MmYVP98yQ62Z1VXieDzAlZ0lLF5UvpNY660XzxpotcczHTJjg9m75oxdq3qY4NwkGU9yiAnuqM6k4q8RIK9XRYNclXpMrZzGW0pYKCpgOp85UUWT0lWLF7O6h+yKoaerpYgQ8UGVsmX0mKCqSpIxV/q72CrT25GBL3Caypzo3FQHt0yJ8aLno3wcdUSfgXJ+PJxsdMy5IeJXla/Bbra4u2sYsUKxjTVw9VEsJS+jpbBNlT0d7S7DVmi46KkrXID3YiRtjfVWYKems8tTDU+FOZpj5WeDiVpEawea2R+pJ4paZf6wkj8XE0J93cRTlDBqsFKBmtzSPR30+Idx4V6y5xkSlN8IKuLE9lensTu8gTOtGVzojGNmUR3hhM9mS+KpzXKFzdTfRKFo62Z6WDvxml2zI8xM1hPn/SZFmm/WJmLlKHQydGKsaE2tgjG3iljerOct3KqU8ZwGT3SPgPNZdy8fJaFVXMEeLoSL3qjOD+Jc6cP0dfZjr2VORWlhayaWYWT6CpbW1P8gpwZGung9Mnj+Lh7Y25kiIfwwJBgL3Iy48hMDiMvLZw2+a4jrYXaN55sz2dZRyGTot9HGzPprUqkX95vtjGHlS15rGoVrNBZxEJXMet7y5mX7bV9ZazpKaGrOFJ4qBON2YEM1aYy3ZpDX2UivRUptBbGyRyhPKSTtBhynVVJ9NWksbyjlI2DDcy1FTBenaIliWiV60tSvEiOciIyzI6YcOUNakWkjyXJYU6010m/k+c2lcXQkBdETYroyHgHSuPtyU1wIS9b9IJcHxYsc5Sfmn89cXWROdgjDAdX0Q82NtInzLTwLXUhlmTb6FJhqastO+2xNaDLSpcxZz2G7fXpttal03YpXTbKaLaUNvOltNospV2J1VJaBOs2CO5VBrgmqyU0y3nN1ktoke1WSxE53mW7hOlgE5YFGdHruIRhT30GXJcyINvd9kvoEGmzW0K7g9xLpMlVlyplJFT3cdOjy8OIPl8TmuWaNucl9LgsoU/Kbrm+Q87vdJJjbnKu81IalDefsy5dbroMyHOWhdvQ4apPm6sBHZ5GNLkbUO2iw2yxLzvHUpjrixZuW0ZHfTRR/jYyNqxZPZLHkc0tVKT4yL6dtJ8F8ZFWpEYbU5FpK9/Qh33ryjm0rlCwWR93TndzZls5xzYUcGpLGRf31fPM0TYuH2zm5uke3r65kpfOjXBmaw3rJ1OYn0xk3fIk1i6LZ91ksuAfP9oTzNjSHclQsQNjVR6c2VzBpZ11vHlhiPeuDPO1p8f54OoI713s5/2LA7x9vp93L4/y9acn+ejaKN+8Osi3rg7wzWtDvC2/P7OrinUtfqyuduPp9fk8PFzDwyPlvHG8knfPNPD18228f7aNb1zp4eOn++W6Hj58qoMPL3Xwwbl2OaeNV4808uBQHW+d7uD1E208PN7Gy0dbePFAA/cON/LGGXk3VQ+R98718rbsv3qyk5c16Rbp4d6RTl7Y38pLBzrk2j5ePz3K62fHefvSMj54egXvX5vjoxvzfP3WWj68vZ7vvbKbn7ytMqye46cfXORnX7vMLz56hl984wY//+ZNfvmd5/jVd1/i1997ld8oz7gfvaV5xy0mdvgmn/1CLVtVS1Z/zJ9//yl//fzn/P1Pv+IfWpbVxcQO//73P/IfmjHuL5ox7r/+Q2VWfWyMe+Qd93+UMe7/g0HuSyPcV+W/GeTkhv9kkHsUR+4Lg9zfF41xmkHuL4sGuT99/ntUhlW1XPWPIn/43a8eGeRUDLlP+MWPv8ePvvsR3//W17Tsqm+//IJmkHvn5bt8/fV7vHLrCncuHeWZU/u5dGQ3O9bOMTvSx/RQL3PKMCfl8r52prsb2bx8UAbAMvavGRawNchWUZKH5ofZMt7C9skW1g9WaV5ya3oqaRPFpbKs1gjALotVHnIBFEf5URjp+4VBLj/Sk7wIN3LDPcgO8yQpyIMwUfYq46UKVquyPqmg9UWx/iwTxbx9vJHDqzuFcDWza7KULcM5bB7MYkNPKgvticzVxzBbHc10RRRjxWEMF0TQlxNBV2YYrQKM6xQp1eriry2XzQx2olaI2uaRRq7uXMXNA+s4tiCKZraPrct62bdmgnUTnUx21mjeVnOjPcwO97J6aoKZ4SGmBvqZGxtn/Yo5UVCr2Do/x661KzmybR2n923iwuEtPH1qJ89dOKAZ5F559jSv3TrHjTN7mR9tF2AfQVqwDxkhArSihTyrhA5RwdpSVRWHIz3Ih+RALwE4rgLofYSYikKQ508OdDEhAHLF+DirpqZZM72MdbMzrFs2yY41yzm6fYEze5VBbgNPHd3Ms2d2cP+Zw3z48JomD2+e5MWrh7lzcR+3zu/mhacOaAY5FRvu5VvHeOWOlCKv3D7OwzsnvpBXn1MGOpVJVS1HXcyc+rJamvrIKKdKtVR10Rh3WosZtyhqqaryjJPnPn2c564d4dblgzxzbg9PndrB5RPbuHRsGxeObOHcoU2a4e2iWqZ6ZJtsKwOcih23XvOM+9IYtyDlWs1L7vB2ZZRb9JTbvV4Z5ZSn3BSbV42xaaUAhtFuGoqzyIoNEQDlhhZY30FlsbTE1cpMAJM1bpqnnNkXonnJCQh1EuC1KMaaMU6JMsJ9Vf7ZAKf3hXzVEKY85JRRa1GUkUtfSj1NLPV1vxT5XRnV/pV89X7KCGcpAFqJhd6Tj4xwi2Kq8yRmuk9q15jL72rbVMRMzjMT4r8oclx+UyDcTK5R51k8Eku9L+/92OBnrUSOW8m5VvpPamIthPyrYiOgXhnhlKFOGee+FDku72wrYFTta0Y6EWVkszd4clHkfqq0U9uGUmr3knZ61EbKgGkvQM1ejql7Ld5v8b72hno4SHs6KJKtMpcZG+Ao4iBEQC3/dZZv4STt7yTXLpbK409XzlWlWk4s9zBWRsVF46G9/G4vxzUDo5HaX3yeeo69qovsq9+dpK7OIsoY6CLnucg9FstFr0B3AfmaqKVA5np4W+jjLaWX2VK8zXTwUbHGrNRy4UciZCfAzoggeyHpyvtAgLuKGacCM6vlhNEC2GNcbImUvhsmJCBS5kklUU7WQridSfdTmdq8hbAFyHwSTL4KHK+MccmRlKZEUZkZQ12+MgikChlNp61UgGhtqRCVGiG8OUSoDHHSNzxMDAmzNiFc6h0hdQy3MsZDZUnTs5R+4C7fORRrwxjph/FYGSXhYJmMrVkU+ku80XnSA2OjIMwtIzExCcXQyBcTQxfpfybyvfQItDAmTupbJIQl3ccRZ+mXypBakRrBjuVDXJa569jqKWbqiiiRObq/Mpljm2UczzSwa2UrJzYOcmLdMMfWjHNk1QgtGSEEWz5Jpp8JCz2ZXNs9wvU905xe6OHwila2DpVREmJLV1YIF9YP89TmEW7smOD5/cu5f2yep7eMcXCymdu7V3F10wwtScGECTidLE/n8pZJru6Y4uTCADcPLfCMzDuXt8zz3MFt3N6zjtakQGmjJ2kWHXJtxwK392+nMyMV3yefJHSpANn4OA53tHB+pJe1xTmUujsQLv3LRX63E+JlLuPdSE8fAz0jIWFSPinzhr4pHmY22Dy5FEcdPYIsbaS9XAgztyTYyFiLlxch81KIzDvB0rcCpW8HGhoSZGxGgLEFPsaWBFi74G/nQ6BTOLnxNRQktwpJS8D4SRfRq0GkhiSTHpZKrH8UQS5++Dt54efgho+VE54mNrjoCQE3MsXb0ARPXbm/jLsMDxeaU2K0sA8pPvYECyFwkXkm0d2dhqR06pOyKItOJt7Tn0BbRwLtHIj08qYgIYloP388bW0I8/YixM2N1NBQKtNShbwH4y3jNFDeJ9TGkoIgX8YyhLgLwdkca8WVAjdu5DpyMdaQF/Oc+dNCFX/e3MhL9cHsijVhTYgu82H6bI4z5nCmJafy7URsOV/kyP3uaL63tpZvzNVyqSqWUW8TqqWfNAvBrnS3JU4R8CXS9+Q7BNtZU5acwlBTO521LUQHRWJlbI2nszdRoTFEh0STHp9GWnQKScEppIVmkxdTQlFSmYypSsrTC6Q9IymIiaW7vIKW/DzR2R5akpUswRp5CdLmQmizZUwWJUsb5qaSGOKDp50pId4uBHu5EejmSmJ4uLb0tLZILWcsYqZXcNWKSTbPjpMVEYyftQ012flCyEcIcw/G195P7ptGZkQGQQ6BOOrZyJxqgbuxOQGmloRbWhNpYU6E6K5QEx3irI0p9nUl29mOJBsh7baWhFia42ZsioOJlehBd3lnLyxNrLEwtsLJ2hkPe9GXdi6EunlrhrnimASSfQOIcHAk1Ep5RzrQkBLP+r42to52MaTi3QnOq4gLYKKukCOii8/L2Di2YQV7Vo6zerCZ/upcJhuKURnr1TLWyZ4aJrqq6SrNpkYI+FBjiZZVsaMmi9aSFLoqMylNDSXYRdrL2ZTeyizWDTSwfaSZ2bosZmqVZ0wprVlh9JQmUZkq815yKP4eKounuXxPqXtiJIVJEYK5Qumvy6GjPJUSIfn5ydHS5hm8ee+O4OM3qShIw0f6h4mM0+XTw/z4u9+hrbaBpy+c5+Ovv659l6zoUC4dPcp//u0zLp/dxWRfOSPNOXRWqKW5WQzUF9JWk0dFcQZREQGYmeljIv0tUvpAR10B3XJOe2UaA0LyO5uKKMyJx9PVBn2ZF1TG7PgAV+K9bGSc2VAV50d5lDdlkT5S+lMg90jysSPR1wGVhd1RdIqL+qeQvyOVOTG0y3MLcxOxkm9tI5KXHk2XtNFIew4DLXmU5cfhJPrEUv0jwMoca5WwQfSoztInsTHVIzrAjVB3O6K8HIj1siPaw5o4qUuSrxO5EX7UpIZTlRJKdqg7aUEu0if8tAyuyttLhVtIC/Elxt9Z7uMofVTuL/O7jakBjWUZjDYWkJUQgLODzF1+DrTX5lEs3ypJ7qOwv7+NKXbSBmGOZlTGezPfXcJUQw4LfdVsnGwTgp1OZUEcydEB2nur2Gn7102yd36QhbEmpqUPjLfmS9umaxlUo2WM+bla0i7feqQ5nzEVQ054RFVuDGVZ0RRnRmvx4+zk21iJHrcVna7CmKhkDSlRgeSlRhIhdXO2NyY9MUi+Wxq10n6+brZaMogAbUmvNcHKkcDLGS/RzW7S31TM4ZhAD9IigrREEaGe9oS72hHqrOLA2gkGdSLcTZ7h70K6tHemfO+ScB/SZC4wlznJRL6Fwnj+8hx3R3OMZY5KjvJhZkAlh2lklZTd1amE+9nh42ZNr7zb6pFqJuTdKtOjtHArng4WBAqOaJW5ZzTBj4XMEA7INccaUrnQKW2a5U+H6MVVuVGMZkQK/lj05BvprWbX+il2b5hiTnhdX1OBFtcxK0l0voUBBoLZSovT2LwwyfZ102yVUi1bneyuoqcmky7pf3s3r+HSuROkJURrHqrpolNXzg5zaN8+ImXODwnwYdPatWRnZmNuIXpG2iM1JYK9e7ZRX1eLjZkZbk7SVsGepCaHk5Mp2KU4iW6py4C843BLPsNN2Uy05jHVlifvncNoQyajNWmMyhhcVpfOXFMWazoKWOgsZF1PicwVNTJHlbFzqomVHfnUpHhTnuBBQ1Yw/VUp9JSn0FmcQFNeFC2FsTQXRdNbK8erk+muSJJn5LGqt4JJKbtLE2gviqQuN5iUWDciIpwJDnMmVHnj+8ic62Ep+sCd2oIEClKCiQqwJjHIiubcAGbbEqWdwqRNnElK9SLQ30b4iOhzZ2sCnR1xkfnXwSUQFxd/3KxstH/kdqd70hxhSY79UqpVnDh7ffpdDRnzNGbKw5BRRz2GnWXfy4hhLz2GPAzoc9NjwFP2Re8NKfEylX0TRn0tmQ21Zy7MgRWhDswG2TDtJ8f8rVmIdmJNogMLSU6sk/ptTHJlbZwja6IdtOyqU6FWTITaMBZqzXikPZMxzoxGONHia05noAXDYfbMpniIuLMqxYW1qa6sirVhLtqa5dFWrEmwZyHZiekoK6aj7ZmKsGUuxp5VMXLvEDOGAo0YD7dmOs6JwUgb2oPNmCj0ZEV7GM2loj9THEmIdCRe5sAomWM6qqPYt6GDKunbwW4yHj0t8XVfSkywARWZLlRk2bFxNlvwYyl3z/Xy0vl+nj7UxMXd1ZzYVMIzR9q4eaqbpw61clvFWrsyyb1zoxxfXyFjLYahgUiWz6awZ2cVw23BdOQ4MlcZwO7hRJpTpW0r3UWvFXN6WwWvXxrivWtjvH1tnHeeGee1iz28qRI4PDXIm8+M8vazE3ztzhRfuzXOhzfH+NaLc+yaS2FhKIqzmyrpyjZj90QsLx1v5IVjVTw828DrF1t560oX717t48MbI3x0a4wPnh3ggxsDvP9MHx9cH+Cdp3p57XwnL59t5/6pNh6cbOclkftnOnnuSLOW4OHusRbune6Qe7fy6rlOHp7r0vafP9HGi6e7uH+2T67tEfzaIti2Tc7r5eXTQzy8MM7rV6Z5/9lVfHBzNR/eWcu372/n41f38p2He/jaizv55sMj/Oj9C/zka5f4yYdX+clHT/PpN2/w84/v8vPv3ueTr7/AD75xj1//+G1+89P3+cMvv8Hnv/6WyHf4/Def8Offq6QOP+Ovf/wFf1PLVf/y20WD3N++apBb9I77J4Pc/1ZSh3+WxYv/h4fcf/43g9y/K4OcWqr6N/7+t0WD3N/+8udHBrk/8Nnvf8Pnmvyaz373a379i59qBrmf/fgTLbHDp9//Jp98430++eb7vPvqPd64/zyvv3Sb9x++wJsvPMtzl09w/dR+njq2m6M71rFyYoDpgV6WDfQxO9jL7EAn4511rBhq5cjm5exdLZPrwjA7lnWxZ65PW7K6YahWW7a60FfJ1rFm6awZ1CWHaNlVVYDWMlGiRcoQFyEiSlwzzkV4UhDhLuJBbpgnmTLQYn1cCbC3EEKxaJDztjIiUpROZ2Gidu/9Kzo4Mt/Bvtkato7ksmUoi029KazvSmRDdwprWxOZq4lmqiyC8ZJIhvIjhIyF0aICIicEUx4bQMmjJbNZwQJOg50ZLEvj0KohIXPrOLdlpQyUQfauGmXH3DCzPQ2sGe9mfqKf2eFulo/2a0tUpwf7RQZZNTHFhpXKGDevyc51ykC0gZN7NnP+0BaundzJzbN7eflZld30LC9ePcILTx2R9t7NTE892RH+Wmrz7MhAssICyBElrsqMYD8BPMpDzpvkAC9iRVmXpsayfKibZUO9zAwPMjc2xsLMLGuWzbAwu4x1y6fZubCCA5tWc2z7POf2rePqMSGPF/fJs0/zrTee5YMHV3jlxnGpx0Gev7yPu1cO8NK1Qzy4fliOKy+5Y4tGOWWMu3VU5Aiv3jrOa7dPaKUyxCnRkjvcUCLbjwxvD24oI9yiQe5Lo5zKzHqal+T9X1QZVa8e5bbyzrt0QDPIXT29UzPIKQOckvOHN3P2oIodt0UzyD2WMwcWl6oqUca4Y7vWaNvKOHdUxZPbvooDW1awd+Nydq2bYfvCBNvWTMo3mWTD3Kj05Vaq81JJjwoh0tddSKgNvg5WeAgpUcs2tFItW33kIedsZaplstJECKMyxCmjnJJ/5R33/2SQ+9IY96VB7rFRTnnI/f9tkFPnPTKaLRrkRPSWiuhgKoDORICd2rZ4bICT38wfiYU8x0LqYCr3WBRdzPR1tOxWSixl20JX9nWVoU4Z3xaNchYCrr9q/PtX9Vt8vy+NdkoWDXyqvot1tpFSGefs5Fx7I2V4+9LLzkautZFrlAHwyzZRHoZftpfWZuq43Ed57ymvQ7UEeNGbTxdbY+WJqETuKaJi8KnnLBr6lMFviewvkd+VR9+XYiugXJXqXAclaluJMiJq99FdNN492rbXtnXlmsW6a9tK1PPVb9Ifvrqk2cFsMd6fm8lSEZ1FeWS808RUB08hGl6WBlqp4vyp+U9L7CGgzUcIvI+9AFg55ibkyV3up7aDBcxFeTkR6+dKTIA7cUIGVBBtlVFQeYDkxKlg8aFCUiMoTY+hMjuB6twU6gsy6KgsYqCxhqaiPMI93bCRb+5qrK8lUoixNtI85CIErLvqSdsvMZXv44GDaST2pvHyveOxM0vDzjxB+k8ghjpe6C5xE4Lnh5lpMMZGARjoeWCiay/9RupuZUmWzGUlQtpKBGwnCVlykn7qIP21OTeWCzvmuXdyN+cXpmTuTibTy4zOvDBObhpg38pm9q1o4vhCD0fmujk008eljTNMVaYSY7uENHdd0QFpXN85wguHVvLsjknOLnSzbaCEAn9zKgQ0H55t5umto5xf28sz2+W8A8tlu499QnKe27uGa1uW05ocTKD0g/oEfw6taOeq3OfiphFu7lkh1ypZw4Pje7izbyN92VGkCzAelPLUrOiCikJiDPSJ0dVnOi2dZ2ROPj/cx4rsFMqE5MbKN4uwMcNV679ChA3NePJJQ55cYoKOjjlmSy2wX2KGu7RzgIE5cQ7OxNo54C9t7yNENVAkeOkSQqXfx8s3SZB+USD6siYqnOJgIcU2DnjoS3+wdSXSNYhg+2AywotFyvGyjsToSQcc9V0Jtgsi0j2CQKdAIZUBJIUnkxqZRnpkKpmRyST6RwrhjibVO4AQS2uCjE2Jt7eXZwRRHBZIuq8LMU4WuOo8Ked4MVFdJzq0mjA7F+yWSP+W8wPsHaVfCrl38xIS6oG3jT0u5uYEODhSm5NLU36+kH0XXGRO8TMxIN3HnYrwAAHhziwPteVUlhs3i9y5kmjK+URDPuiL4rdbqvlwIo0T2XZsTbBgQ5wNm5Ic2C6yI96SXUkWHJTfDufacqHSg9fH0vn1nn6+vdDCgWwhoPZP0uFuSruPLdkqRqbMZe7S97wNDUgNCqaxqILWqmZyknMIC4ggOSaF1LhU/Nz8CPENpjiriKaSVgriywl1TSDYKZbkkCxqc2uEuDULSa6hubCARD8fzbs/KcSbMhWUPCtOxmAoKrFGlJ8HmbFhJEUEEBHoJvdMYrirjcl+FRN2hHVzy4Xgqmzhy9i6fIK1Y4NMtjYLJggnzNlDiwlXlJSHv72f1CGMcI8wAux8CbL3IdjRW+YF6T9GBsQ6OZLu5kKs6CvVb+KMl1AX6MhYWijtoR7kO5iRYmlMnPQjPxNjmWtU4hi5h2cw9uZO2IgE+IYSFhSOm4ML7raOhHj4kB2dIM9PJ8Ff+oaDLcGiOxPcHalPjmLzUDt7pwcYLc+WfuJJRUwgy5pK2THVz2bBT6t6mhmsLZBvnyDkN5XheiH75elCUHNF8mgqSKEyPZY2ub4iJ4YGmQNUdt6yjAjpn6ofmZId7klPaQozTfnM1GcxVBTLfGsBzSlB1KcGU5UaRn5CECmRQmgdFUGzIS8pgqbCLEqTouXbyTnZ0eQk+Ml3CKIyL4MjO7fyl9/8mJ0blhMuc6ejjFFPeac3XnmBK2dO0lRTx68+/SGXTu7S/rnRJN/41z/6Eb/80bfZuKKHqe4S+muztGWo/fW5DDYW0VydR15OEh4u9uioOc7JjPysWPqbiumUd+5ryGewu5zG6iyyUsJxsDTEWuZdFZstRebGGA8rckJcqU0MpCLah7IIbyqj/SgK8yDNz17DxB62xlgr729nCyGpHlQXJtBSm0dqiox10UMBPk5USVsPNecy3JKjGeay5ftbW5vKvLwUJ8E8VqZG6MsYXCJ9xE1wd3KoD5GealmwAxHeNoR5WRGlwkMEOZMc7EJOjB9Zkd4yrs215cNZsYFynsw71qKzZD5SceT8nC3xdDAkyMWEYFfB8cooVpVNb1UGqbE+ODuKXpHvWZQRRYDK1B4o84m3I96iI92lLqk+dvQVxbGuv5LxmkzWDdaycbKZTmnf6oI4EoQnBLjZsXy4ncObp9kl32BhtPGRQa6AlrJUCtOjqSrOJNTHQVuyOtqcr8mw8pCTvlUufaAsOw5/qZuzlaGGBWxk3ldLVlXChiBPe+JVBtUQd+yt9EiLC6KzKoWG4kQC5X0zhEekR/ngKr95OigPRTucpN+oBA6eDpaEiD4O83LWMtd6SLuEye9Rct9QNxkzrtbSl61I9nMmzd+FFLlfoXzzPJkf7PX1MNdR+GopHq422Ijef1LN/b72jEs/WztaKyS+hsGGbFKifHGW38vy44WjNLCiu4zmggTCfZ1wElwQ4mxOQ7gHC7kx7CxOYF9FEodrUzjfmc3uihi6Q2xZkRHKQlk62YGeGmZqqMpj+9pJLUbcwmwvo+3l9NcVUFWYrHlWqroEB7uzYrqHLcp5YcMytsyPsXywUev7PfV5LBtu47lnLzPQ3YqPvHei9N9W6fcXz5+jubZW5lIPerta2LxpAzbWohec7AkN9qC/v429e3fgLfOWueBnL/kGUcIZM1LCqJZvWiVt31CWTE9dJgMNWfRUJjPWmMNcR4nMM3nMtRUyWpXMZG0qc9LfV7fns6m/nPXdRWyRclN/GWt7S9g0UsNUUwbVKV5Up/vRVixtUZNCZ3UiTaXRtFQm0V6fQX+7yjKbQLlwyKrCKPrknrVFkRRnyLxRGE25zD3xcT6kZ4aRmh5MVJQrUWEOJEcLn00J0b5PmJdgnggXWgqC5ZkJDNdFU1scRElRMDEJbri7GsvcbUWil8pOHoyHmy+OTr4yFj1xN7fUkq21pjrRmW5Pdag5k6lerE33YX2WN+tSXVkTacNcoClro51ZiHNgbaozK6ScCFJZUi2Y9LdgxNuYflcDOh106HUxoN/ZgAEnAwZd9aXUpc9uKb3y27Scv1z6xLiPBdN+Vky4mjLqbMyQsyF9jgZ02OrQYK1DrbUeLTJuG+30aZJxXmOrT72UnR4WDAbYMSB4q99Dn0FlFHTRYdhDhwE3HQadZNtVV+qiQ5+7HPPWY1Rkys+ICR89JgOMGQkQPCXSKr+X2i5lPMeT2cZQmXedZE63Z3q4hJ7mdLLi3WgsDmOyI5uqTJkjc/xJj1fjVnSavxU16TJfpjuwbjKDwxuLua2SHFwe4vrRVm4e7+T8zmou763n6SNtPH20g3tPTfL2zdW8eHaUM1vq5VsH09kbQ117GBOzuUwMp1KZYM6u7mRWl/vTk2TOykY/zm0t58TmQh6cVUasHl47P8hbl4ak7OaNS728drGXd2+M8fb1Ed58eoh3rw/z/vVRPnxuTsZrKGsG47lzdICuXCv2zSRz+1Adtw5W8vzRap4/XMXDMy18Ta798MY4r1/sFHzcwBuXO3nrcgfvPdXJGxfaeXCykQenmrl3qoVXznRw/1S7bMsYPNzAs3ureHpPJXcO1XN7fy2vnu3k1fM9vHi8XTPIvXCqk7snu7gvdb99qFWuUdf3y3kjWlKH1y9P89bV5bx3fRVfu7XARy9u46P7u/nopZ08fXiEF6+s47tvnuGTt87yjVdP8f0PrvLTb93i5x+/wC++9zIfvXmT91+9zm9+8g6/+fQ9fv/zr/P7X3zEH375LT771XcXl6v+/lP+8pnykPs1f//z775ikPtc5E/8+z+Uh9xf+c9/ZZD7P/+rBjkl/90gJ/LIGPevDXJ/4R9/+yt//+tf+ItK6vDIIPeZZoz7FZ//7tf87tc/5+c//RE//fEn/PSHH/PTT77F97/5vmaU+9pbD3ntxTu8/uJN3n7pNm/ff47nrp7Vlqw+dXQnp/dtZsPyMaYHupno6WKyr0uLnTbWWc94Vx2bZwbZr7Krrh5g91wvWyZlEpVy3WANO6bbWeivYtNwPStlkmzOCKcmMYgyLbOqMsL5Lhrlov2l9KNQwFVBuLsWzy0v1J3MEE+ShVCq/yapDFJ+Kj6GnYUATjMK5Nrx+hy2jTdxcGUb+5fXsmOsgJ2jcqwvhc29SWzrT2ezkLKVdTEsq4xkoiSakcJIurPDaUkLpjouQOrhrxnk8iK8tP/yZQrIKJX6re6u4+T6WS7tWsvhDTMcWDvFyoEWZvuamJ/oQy1XnervYHZkQGSIib4+pgeHmF82oxnkNq+cZ/OqeXasXcP+zes4smO9tOVGnjq+nTsXD2iGq4e3T3Hr/B6ePrmNV26c4unjO0SxFpMe7k1yoDvpopAXxZf0EH+SBLyn+HtrS1ZjPB2JESXfUVXCzIgyBvZrAH7V5BTz09OsFfK3dc1KDm5bx76NUm5azsmd81w9upV7147xwctX+ebrz/Lm3XO8fP2Y5hX30lWp1/XDmvfcY4Pcg5tHuX/jCC/fOsIrN5XIcTn2UBnplMFOedGJPLih5LFBbtEQp4xvr9w+y6vPnefhnbOaQe7+s6d46foJ7j59TPOKe/bCPs0Qp8pnL+7n+sV9PC37jw1yylNOGeXOHdqsGeIuHt2uyXkVR+6R95wywilR26f3L3rOHds1L22+ioNCmtXy1X2bZtmmsq6uHtfiya0XwjzZ2yjkKIn06BDCvVy0xA7+znba0lU3GyWPlqsKyXCyXDTIqSxZjsoIZ2qIo4DXx0tWH3vGfdUgp4xwj5eVPl5aqkQZqxY9zx55nCljmr7ymPtnDznNgKYMX48MXv9KvjB+qVIZ4x4ZyTRPOAXk5B6LBrkntH1z2TdXBja5/2ODmxIzQ11MjPQxFTExXBRTQz05rlL1i0i9lPFO87TTDGpL5b5yT9lXca7U8zSvukf1Uoa7L+sm9dQMcVI3VT91je6icVATqZMy+lnKu9pIXdQyDtUmylBppRkD1Xss3tNc3Ufur72vMvRJ+Xg5rXZczrGWc5Qhz1oAtdq31HsCS91FsZF9O4MnsNV/QivtRezkfLVvLds2cq61iDICKrFVIvexfXzNYzFc9JZTXnOPn/d4aa/yGtQ8CB/XTY6rTGla3MCviDLS2Rnr4GiydDGhh8nitpOZLs7melrMGVcLA9wsDLXS1dIADwHW7gLo3QR4e9iZauIixx1NdbQ4P96KQLjbCVkWwixEKkSBfm9nopRhTkB+ohCstMgAIZ8hQkKFrAqhLBHSq8ZBVU4qTSU5AnAraCrOF+LliYX0G1uRQFM9Yq2NSBPikKiWeRubYqOMRk86Sr/ylbaPwFQnWr5PAiZ64ZjpBeBsF4WNZTCGuh7o63hiqO+DkZ4bBkussNARguBgT0lUCGVhAp5cbIhSXoEmBloCkb6SVE4JwH9WxvDlNWOsqkonQ8BiTYwDB2ZqObm6haOz9Zxc0caZVQOcXTXClfVTTJUlEW+1hAxnXXYN5HFrp4CuLcNcXtvLJZHdg+UUB1pRIMB010glN3dPcXZNF+cWOrm2dYjLG4e4sG6YO/vW8OyuVQwKoQkyfoJKAdp7Zlp4Zt9yXjyylleObeH53eu5sXUt9w7vlvO3Ml2dTUmwA03R3rRF+JMg/TbdyJg1uQU8O7uci6PDTKcnU+hkRax8r3hHAdhujnhYqqXyjjhYu6K7xFzIsAl6IlZLZQ7SsSDYwJIkKwfS7R2IMzEi+IkniJN7pxkbEK2zlEDZj5DxGCvzTXtiFOvbGhkqyCPW3g4H+S3E2pGc8HjSAmNEn8YJ4A/E0cAFO10HPE3ccJTv4ahjjbOJkxBGDwLdQwnwCCUtJoO2qjYhYF20FJaTERhCmLUNIWYWxFjbkuntSa7oo3QflQnRTsvCGifzZ2duNi1Z2fiYmOJnbU2UhyteVpY4GprgZmZNmLsP/g7OWC7VFZ3uQFlaOpkRETjJHGMn9VUkPEL6Wqz060o7PfYL4Xm2NIRLKVYcj3ySW+XO/GpXNd9cncnlaif2ppuyLsqYhWhLNsQ5siHKgTlfY8bclzDtv1SOG7A9xYxTRa58tKKMX+3s483RUrbEuQgxMGbAz5ZaIeJRMq4DRfyMDAl3ciY+MEzIfhxJEclCwNNJiEjA29ETgydkvtQ1oDRbeXNN0FLcRoxvqowHd5kj3EkJTRdC10pnZTWZUREE2FuTEuKnGbtLMxLIS1KeWJGEiQ5X3isqvlNUkDu+blZkp0RzeNc2juzaRVdDEzVFxbTX1rBybJix5kbyY2LIjYqiLiuHorhkQp28cDW1J8BBcEFAlLSnOw56pkS4epIqhC7QwRofc0OSXR3IdRcSI3oqXucJaj3M2FKeyMmOAuZSfSmxfoJ0wyfItDEkwdaMMDtbwlzcCHLxxNlC+qijN9Hy/ilJacRHR5OdlkpkQABR/oEUpGaSER2reQGGOFgS7mBFvKstzTKvrO1uYMdIJ5OVOZSrJZYhHjSkRtGel6plky9PCqUsOZTazGgq0sIpTAikJjtWS1pRmanKWIpTo2XO8iFfSG1WnB+pQuijApwI97AUAh1BXVoQ49Vp9Aq2mxIi3ZUTJs8OpjUnjvzYINHvAQT7ueDpbkNilDe1+Wo5WgEdJblkSJ0SQlwJ97Ujws+dupJCvvvBO3z9jXuUZMdr8RutRMf3drUKdv4ubfU1HNq/l9/96sesnOgUrBbAqe07+K+//onnnjrBnBD9ibZ8uioztKWRfY15Mp8WUFmUQWxMCHZWgiUcLPDysqG1Ppe++sVzBxoL6Wsvk/NS5blJNFbkE+hmR6y/qxbMP8bTiqIYH6qT1YoOL4ojPSmP8aZY8HJhuBchzhZavDIr0SMhvo7kpUobVGdSXZaueRYZi66Jl/MaixMYbMxisEnGqNQvWjC3nugrHR3RrSaGWvbMJTLfG8ixED8nEoM9CNMSDggGd7fC28kYbwdjQj2lf3jaEBvgrH2bMPndSsaOinupjE7OoqeUWBuK/hXx97CmqTydorQw6e929NbnSfsny/hyFx2hS0ZyMGXS3kr3BmohHtRSfEOCzYWICzbvLYxjobuMsZpM1g7WsnmyhZ6aNGry40iO9Bf8paf9Y+nAwii75jpZM9LAsq5SRppyqZM5vCQrnmWjPSSGydxcmsJkWxGj8tuwFtNR+llWFOW5MjfKe7nZGAk2eBKVRMvL3kzTsfZmOiQJT0gS3mIrdUqR7fayZBpLEwn2tSdL+q3Kkhsb4oatzO0OVoZYis60Vf+8Vf/AEn2t4vmaCgZR30kZK6N8XYjwdsLfxQI/R1NCnMxI9LEn3sOGVG8H4UT+BDvaYiRzolrlYC/3MLXQ48knnyBI2n24I18L2bB2sJqhhizyUsKwl3kzIcqHWeFfa4er6a/NIEU4loOFEeFu1lQFOrK9JJHDZSnsLYnnYFUiZ9vSONWewWisC+Nx3qwvTacjNUKLY5oWH8b8bB97N02zddUYy4X/DNTm0yj9Kla+u1ra7OhgTqv0343zw+zatIxtq8dYkLExpJYgS9/uaijk7PG97NmxmRB/L8Jk7OZlx7B75zZ2b9tGhL9gkqRI9uzeSlpqFpYWwvGk32fmJHBYdGtlaSGGMmdZSX8IFU5YVJBCTYW8b0YkWcmB2rLh2vwo2uR9JlvymWzMYbIui1UdRUw1ZDBSlaQZ5NZ2FbGpt5T1nSrLajEHlzXL3FSzmPBBjjXnBlMQ60RzYbiMyTgZvzHSZyNpq0umozGbzqYCcoXDlhTI8yoTaKxOoqwgnPqKRCrL4ymrSCBX6lFankJhYTx5eRGkp/uRlORBaqI3WYn+grHC6a9JYLo9SeorvDfNh/7OQg4cWMHsyk6Sk4KI9vEi1sOHSA8vHG3tcXfzwsXWBSdz5ZRiQG2SA33ZbmQ6P0GZwxM0Oz5Jm8uTtMv2oGxPuuoy6qTDqNtSxr31abN5gm67J+iVssfmSTqtnqTJ5AnqZb5XZZPgm2ajJ2g3e4JOyydoE2mQ463WT9Jlp0ublfxm/gR95ktFdOixWkqnxVLaRark2nI5t85iCdWyXS3btRY61CsjnY0ezfK8VtEtnXIP9fwuuXef7RIG7HUZtl3KiMiA1G3A6Qn65X1GnZYyH2DBCh8jhh0Xj/fIe3U4LqFS7jGb483KxkjRGx6kRzhTXxxOaa4nhRmO1OR50VIaLPrCVeYSL3LT3UgIdSAn1p2GHB/BGbasm8hg/9o8rh1t4v5TQ9qy1ZvHOzi+sUikmKcONHPtcDvPnx/m/qVJXjgzwsmN1XQ3BFFQ7EZlQwTZhZ60tkQwXO3PWJYjw4k2jKXZs74xiBNrsjm1JZeXTnVw70Qnr6qspWe6ePl4E3cOVvPmlX7evzXJa1oG025eU/s3p3nvzgqZk4JZ2ZfAU3vaaRJMc2ZTMS+ebuP54/XcPlzF07uLePVCO29f7eO1S928cKyWF47X8frFdt692s2bF1p543w7D8+2ym/1vHSiiYcXunjlrMg5Zbxr1Qx8N/ZW89LxFh6caOPVU/LbmR45t5MHZ3q5f7qX54518tLJHm4daOXFYz1y/TBvXJzQlqm+fXU5r0q7KC+5bz6/ka/d3cyH93bzrft7eergMPeubeT7717gB+9c4LvvXOSHX7/Gz759k59/9wV+qQxyb9zk3Zef4befvsvvfvoBv//5h/xO5A+/+OaiQe43iwY5tWRVechpBrm//v5fGORU/LjHBjlljPtf9JBTxrcv9/+nQe4/H8WPe5xpVTPI/dviklXlIffYKKcyrSqD3Oe//63mGfeH3/6SP/xGRMpf/uzHfPqj72lJHX76g2/xg29/wPc+epdvffAmr710h9deuMlrz1/XXPVfvH6ZG2cP89TRHZw/sJnd6+e0WGmjnZ2M9XQyoZIZdDYy0FQhE3QLe+cnNGPc/tWDbBhtZu+KPjaPNbNpVCV2aGRFe5G2DLS3WGXp8qUqwZ9SAVUqdltBuLfmJacZ5CJkO9RNM8jlhriTFyKDKsyPeF9XQl1stexsvgJufWxMiRTw2pQbz6ruCvYtb+PwyhZ2T5WyazyXHUNpbO9PZkd/Gtt601nbnKAtXR2TwTtYEEG3ALYWAXFV8f6at15pnIBKUWI5Ak6yw2SgB7nSUZDKnrlRTm1dzdnda9m+YpjJzlrmBtuZG+5goqeF8d52ZkYGtaWqk/39zI6MsjA7x/oV82xYPs/GVfNsXr2KHWvn2bt5nqM7Fzh/eBN3rx7l4XPnuP/sMZ67pBIs7OXhrVNarDXlxdZcnEqCvxMJorCVES5RgGKilMoQp8oYT2divZwFKFkJ+PdjaqiHlZNjmmFw5cQE89NTrFs+y671Cxzfs4VD29ZwdPtqTu9a4Nqxbbzy7Cm+JQNDLVd9RSVueOYY964ekuNHePX2cV6W8uVnj/LKjUXvuAc3VYKHw7xyW45J+fINOfeGHLt+mAcq+cP1o9y7flxE7nXzFCpW3Cu3zvLwjjLEnZfrzsk1KoHDKV545jjPXzuqGeOePrtbW6L61MkdmhHu+uUD3HjqIDevHOKZs3u5cGQrl49v58qJHVw6tl0zyKnkGIuGuS+XtCojnPKiU9tfNdJ91Sinkj2omHLb10ywbV7FkxuWbzTEWFc9ZZlJJIX6E+7pIsDICk9lkLO20JavugqAdrGyEHBp9j885DRjnOk/L1d97CX3rwxyj41ymkFOAO8XYiCiGaXkHMPHMeT0+KpX2n8X5QFnJuBVGageG6m+MMipa3SVwUwZ53Q0Q5zJ0icwkd+UZ5wSUwHexlIamQHCfgAA//RJREFUybkGcp4SXTnvC5Hr9aRUcUKM1PnKaCfXLHrWLRrQLARcqntrx2R/0dD35Xt9YYAU0KYZ55RxUeqo6mmm6qW9n5JFo5zycnvs7fbFtmqHx89T762Ma8pophnAlmD7WNS+Mpppsmh0U4YzzbAmz1NLZaylvrZSKgOcEm1ZrNRTxUmzk3PUeTbqPHmOMqotxsaTe8u2OqZ+V158iwkwlMg7yj1VO6g6aXWQey4a8B7XSc6RY8ooqZVf1F2ufyTWRsqbUJ5hJCKEytZEVxMHM33pXyqAvJ6AMQO+yO4rREcReQ8blQ1YxTdUGX8N8bZVwbBtCHazJ9jdQQvmHObtomW8i/JXGbt8RLwXs/BFB2lxFPMECJekx1OVmyKSRr22PK6MxpJFg5zlEnlvIQD+RnrEyHNTZc5Jl/knytEZJ0NbzJbYY/ykB+Y6YRgviRSJxnBJCA6W0UQE5+Hnk4KxoSdLn3DWjHImhh4YLLHG9ElDvMzMSXRzIMXZhhgLA/J9nGlJiRAd4C6kOo7N3VWcmOzgnEoUJCC7McSa5igb1jcns70jnV3dWezsLWJ7TwXbOyvZ2lHOYGYohZ4mNITbsasni0NjxWzrzBbJYUdnHnMCmssCrSgW0LesKoE9o5Vs6hZi05rJzqEyjs22cny2k239tWzorGCoKJnCIGc6c6JZLwTn8OpuTq7q4/h0D0dGetja3sR8Qw2zdaV0ZcWQ62NNvOkSooVEZRoYsjG/iJuzyznZ0013ZBjZMrfEybeMEtIaZG2Ki7E+TsYmxAdFkhqRLCTQCdMnDDF7Qg9HHWN8DMwJNzInQs+AOB0hgtLXisx0aXWzoUf0QoXj/4+zvwDv6zj6vnHLJGZmZmZmZmZmliVZsi1ZtmVmZsaYKXHsMDO1KSdp2pSbNm16p03bu32e//v5zx5Zqdv3fq8XfF3jPb8De/bszs7OfDU7Y02czJ8gBbwtWkStyLHpymK6M1NIdnXCXZ7xNjQmycublABf4rw98bGywtHAiGAHN9IDogi2dsPTxJZAZx9CvEOwt3JBb7GZGNGhdDb2MjMyRVWGjKWltRZLLtDYiDATE2JsrIgWnou2MyFZBSe30idGjLOK+AjqM5KIcXckQdaraBlXO5krptJGO31D/O2dCXJyI9TVk5y4RHLjE8TQEF6S6wpADBCj3lfmSaQY8v1ivF2pSOFGfiAnYo04m2bMK0ORfCZK5TNDwRwvNONYnjUbIwxZ6avHdJAFa0KcWeXvSJ+zkRgFYgSIUr8icAl7Uy25XubHj6ar+MPeEV4bLmNzjCsjvtY0OpuSZraYCJmHfiIPXKWdHpb2YpB7EODmL/MoBE97NyyWGmK8UOSo9GtscBA1Mr4NhZUUJpfgYuYn3+Ak8yaRxuI6oTISggKI9fOisSiXzqoSMmJCxAh3JNrfSQuSr4z9WNFzUmIC8fdUmT/9mZkYp6uxlZjgKDIS0ijNyRfDo4S82Dh8LCzxMDEjIzScspQ0UkNCCXB0JNLbhyAXZxyNZF6pZAERgeRGB8h4ixyQ8YkUnks01SdZ5Fi+6SKWRThwrjWD2/15HCgMYiTIjCZXfeq9zKjwtSXJwRQfkd1uBvq4mloS5OFLgE8Avl6epCXH01xXQX56KlFB/iSGR5GdqP6wFUacrxvRMu5xIn+SPRwoixSjpSyb2dZqVtYW0pweTUmkL/lh3mSInqWSdNVliIGbGS08FiXfFEqNzKPCxBAqsuIoTosmLsCVNNENi9LDKc6UeSI6ZKivHXlx/jTJvBypSJ2L41SbzMqmdDrzwrUsrBVJavujByE+rlhbG+LiYkZagi8tJUmMNZbSWpBOfIALKaL7VchxVmICR3bt5GvRmbeuXUmgtN9Z5muQrxcvPX2f+3dvkpuVxg9Ed37/7ReoK0qnPD2ZT95+hz/94hMObR5nqqeQgdoM2sukHTVZ9Dbl01adS4HoGIH+nnhJvwT4OhIf40VnQw5d1Zl0V2Uz2iqyS6g0K17uL2S8t0VLnqCyp6q4azGelhTH+4khqrLtu1Ac7UV5nA/lUuaGemgeVuqPPvayDsSFeVJbkkprbTblJem4ulnL9+uTmxqmeZUNN2bRL/K0LC+OmEhvLGQt0ZX1zMTEED1Z73WFLC318XKxwMfOmAhnS2KFZ32dLfByMsNbyF/070Btm6alrDW2ojOZyBpkhpeDNb4udnKvvegJsubLfDKTeRwuY91enyN84k+0n520oYDWwnjiRd+3Nl0qBnWUluBBgU9+tqZkBHuQKXp/uqcdtbH+DMmYbRA5v6w6iy1iV+xY2UaPjHltQRxJUf7YmSzVvL0PrhsWW6SL2eF6JjtLWNaSp2Ujri1OZ/uGadJjgugoS2W8OZ8x5SHXKHMrP050wCgq8xOIDnCWNdQSd1mPfEW2qWz8ztIXNiLTE6P8SI0LkD7WJTHCi47yZJpKEwjztyc12pPOuiwyEwOwM1+KnZUBxqIHWMicsxQ90Ebmn7PMQ2tTXZxsjHCXee8n8z/U1wk/6Ud3WwPcrXS1RE3RMt4qZm24k7m2ddHeSB99JRtlvXBU8eaCfSjNT2KgNYfZwQo29FcwLsfl2TE425sQIH02KmvXhpFqLVtoTnIIXo7mRLlbU+xpztb8WE4IH+wrkP4qj+NscyJXRA6syQigP8KJWbHTxnMSZM1wEh6QdaatTAPk9q6bYP1IF72VOTRJH2akhmAn+oep6Lo5MmfXTvWxZ8sku9YvZ9OKPsY7KuioyqS5Qmyw6WFuX79IXlY6PtKOuBgfesSGfOzsKZEjalu4HQNiV44Mj2NsZIKb8H5IuBcTk/3s2LIeB1tLTIS/3VxFt1HhLVIjKRJ+yUkLk+dDZPxCqc+LYrg2nfHGTCYbsphqzWVFcyZDVYmsaMhgtiOf2bZc0SuKODhWx8X1fZyc6WDHSCWb+stZVis6UKoXXWVRDNUn0lkeTlt5GD31SfTKnOlqyKU8L5Z2Oe5uyaK+Ko7aijia6tKprREdqkZ4qCqWqopEyopjKcwLo7AgiPLSMGrKwoU/klg1UMTUoPJOFfmcZk+V8Ob0ZC87pX9PntxCZnoEMUF+hLh44OfgKLLLmQTR1YJ8/HB1UElJjKlMcKQ9wZ4s24VUWC+l1VKXNuvFdFguZETWu3E5XmmvxyonPSYcdOk1XciAxUKGzFUpa6rlEtplDWg1XkibySLajRfRYbqELi3pw2INgGswW0iTPNMkzzbLcwpQG5Tf/XK+V+rvsZb75d0NVouokfe2WC/SSD1TJ/c0y3XlfTfkps+Ymx7DtosYlLZpYJydHiNOhix3MmLcwYAxx6Usc14i55aw3FHa7aLPOi8DVrkuYkLOj7noMeRiRJPdUlakuzFdHUJ5ghuBDkvIiHaguzGa3tZQOuq9GGgOEX3WmfIcP5FvQUT6m5MUZklNrhsFyRasG8vg8OZC7pxq5eVby3jmUj9Pnu7izLZSruyv5+lLw1w72srtE90899hybh7uYv/qQobbwmU8HWmUd9XXhVFd6sZYfQAdsYZMZLqwItuNnc2hnJlJ5/yWLJ5RcdvO9/LKRaELXTx3soH7R2p4bFsh1/ZVc+90B0/L9TuHG7l1qIlXbq9iuDmIie5Yzu1qoCbVmP3T6dw51sj1gxW8eLmLFy918M7tYV662CHH7RpQd/9kLW9c7+GdWwO8ea2Hm3uKOLMxnceP1vDCxU4enGrm+t4ybh6o5ORsBuc3F3D/WDM391bx9PE2njnWxoPDLTx3upfb+xp5cLybZ88McmtvE48faufuwQ6eONTFa5eW8+LZZXxwdx3fvr9eaJbvPr2Z1++s46372/jhy0e4fWpCbPwd/Pi9y3z6vtC3rvPphzf4xQ/u8ZuPnxV6ke+8+TjvvXKH3372Dr/69C0+VxlWf/09/vS7j/jdL3/Arz77Hl/85sf8+ctf8fV//fYRQO5LDYz7u5bUQQFyf+Of//1X/imlSuzwv/6pvOT+HZCbK/9/c/QQmPsGjPs//h8DcnO//wXIPdyu+g0g989/B+S+/gt/FdLKv3w1B8j98ff88fe/1YC4P/zuV/zxi9/w+a9/zs9/+gk/+/SH/PyT7/HZj77NRx++ww+/9TZvv/wMLz15i5efvMmrTz/BC0/c5N6lE9w4tY9Lh7dyfNcGZpYNMNzeykhXG6O9bSwXGmqpY1lrLbtE2O6d6Wf/2gF2ruxmhxhQKuuq+kvWnhWdrO0qZ89EmxZLriE1iEoVB0MEcmmUUsy8KBSlTQWnLRBFoijCk2K1dTXUk0JR2grEeEwL9NS85HxF+HuJguRpYyJGhaEonT6M1OezbayRI6tbObiyiv3jBewZyRBKY9dgGpu7kpltimeqJoaRolB6coLpyQ2lTYR4bUIgFXGBlMoiWyRtyROlT2XsywxyE4UnkJkuqXfDSk7vnmVmsJXxzjoRph1M9LayrLOJ8b5OVgwPsHygn4lBBYatYP3UGmZXzQitYdPqtWxZs4ads2vYs3E1h7erbKvbePHxs7z5zGWevX1M2yr66j21ffUcLz9xhudun2TnuhFtm0WUh62QgyzQThoIpwC5OG9XOXYiUoxuFWQ3wNGKqvxMZifHWTexnLVCsysm2Tyzmt0bZzm5bxun9m7i5J5ZLh7YxN2ze3n93nm++9od3nv+8pw3nNBLd47zyuMneH1+K+oT8lvopSeOySQ7wkuPK884Rer8CV66e4znbqrtrUd47tYxnrl5XGv7C3cVKCffck95xF3gJXmX2qKqbU+9Obc99fHLhzSvOJXA4cqpHVw+uZ2rZ3Zx6+I+7jx2gCeuHtHuUUCc8pJToNz1M3seesspEE55zG3VALlLcqwAuItHN38D0Clw7uzBjdo2VrV9VSV6OC5jeHTnWi2m3K7Z5Wxfq+LJqeyro4y011GYEktKeCBhni5421tp3nFuGiCntqvOkZPFw22r/wMgN79F9VEwbh6Qe9QzTvMYe+RYA6/0FCnQ6V+ecapUQJXm1aYBbMrjTRmCi7S/lipSIJv6rW07VaTuU78VSCakALl5Uh5yRkIm6rzUq4A4I7lXX84t1dFh6UIdFi/SYeFDUseK1Hk9KQ3U/bqLMNbeOQf4Ke84Vfe/fqvvmGuLaq9qz5znm3y/fKOlvM9Cnjdf+hDIe0hzXnJzgN0cqPjwWa2eOVL3WWq0CCu5Zq3AMwWKSakda6Q82hZrYJutng428h7lqaaCIFtKHSqLpJXUMQfOzQFsNvIOawUGPiRL9W65R71z/lusNPrXPYqs1VhJqQDQOa9BqU+9V95vq/fvnnYKtLPU1ZnzpFNedUZqW+1DMhUeEX6xMlZKv74cG2Cj+EiBu+ZGUs55XNqbG36TzddRyFV40NNGDCRrkYfW5lrpZ28tSoqdGGdihLs5iUHnLPzsSrhQpI8YygFeYuR7kyAyNUXzkgslPymS0ox4qvNUPJwMMTDy6KytoDo/m0AXR8yEN5SHnALkIuS9MZbGxIpyHGxlg+1Sc/l+RxlPb0wXB6GvE4zhYhU7LhRj/SAcbKKwsw5Fb4kbCxc6YaTvg5mRD3oLrTHQ0cNqkRj80td+0ndhYqjki+FcFxtClo8Def4OdCQHMZwexnCSH2MpfqwuCGeqMJShFFe64+xYkefHTGU0EwURDGcGM5QewFCaD51xrnTEOLI8z4u1VaHM1kSzqSGerc3Jcm8Yxd5GlAdYMCrHM7UJDOcG0pPmKb/l3gYx3LpLGMiKoDnOl5VVYgB2VjFRkcFyUbynmnOZrBLlvqGYY8v62N3ZTltcDInWZkTJWEUaLiTVXJ/eiBAONTRye2KS/U0NtIcEkqZidwlPBhksJUiOfYTslgr/LV5CqLMn8d5BuBhYYKOzGC89QwJMzfAzMMJv6VICZBzSl+rQ5WzKbKQbGyJc2STtWxXtQ50YdvHCY2FyT7SBHukivwr8RAEN9iPb358oR0eCRH6F2psR52Ura6kKAWFMSqA3jTnZ5EfGEmjniIuZNa52KkaSOzYWznh7BNNU1cbq0WkywuOxW6SLh74BIeZiTMqcDhL5FmKmK7SYWEdjgkXZj3E0IS/Mg3xZT+NlHKO97Ahxs8TTyghbaZudkZEYmMZ4WFuTEBxCTnwSAcpbbrHMm8WL8Bdej5d2RisDQeq4v6yV57pKOZnkyMFoXa5XufLSZDw3B/y40uHK1WZ3zhQ7sDHcWAwFHXrtlogRYEW3ow2N1oY02erS6byUMZ8l7Emy4XyOPN8Wz682tfPFvnHud+axPsaVdlcTyhxMyHGwINrMGKeFIkeWyvgYWsp8N8fZ3BZnMyssl4hMEOPYWuSDi7mJBlqXZWbRWNxIfmIFsf7Z5MSV01TcSll6AZGePiQGBlKekUpqmD8x/m6EeliLoS/jL+/zcTYXIz6U7JQIQvycSYwOoaWuhpSYZNJjMxnvHRcjsIxIvxDCXD0JsnPAVfrQS8Ygxsed5FBfon1dCfGwR2XA9LM3JUDGViV/iVGZmGU8IqyEL40WEbtEhwzhoSZHXWaTXDjXEMONjgQuN0ZxuiacfUVBTCW50RFuT6G3jIEYbh5yv7PuUhlDdzEOfXBzsScoQHSk1FjiIoPwFRkT5O1NbEgoccLjsf4+ZIQFUxwbSaKHM5E2ZuQKL3ZkxDHdWMb6rnom6gpEDwwnQ+Z4QYSX9sfQqtRQxpqLGW8pYbihiJqsWCoyokUPCpF3W5OXGEJbdY4YXXnkpIQQE+JMXU4s3SWJrO0oljrTmOnIYag8joHSBAZlvuZHBxAhBq2LgzV6Bjq4qCzWIY5UZ0fSq7bBJofTU1fIQEctUTJXEiOi+d677/D+q89RlJmIl5MNznZWtNVX89tPP2aoq5OZ6Un+9OUv2LNzRgw9X2bHlvGPLz7nvRfusGWyheXNWfRUpNJckkpXrRjeTYXUlGaSmhCJu7M9Jir0gY0+hSrbf10WHdUZDEoblrVW0FaVT1FqDOVZCqQOE6Nc5ojwhMo6mi7fW5YUIP3qRV64m+jMHqInu1Me5UFWkAu+MmfMZa1TMfKyEoNpqc6ktTaXrMwYTGSOugqfVebH0VudymB9prQtm4LMSGKj/fHxccFI5rKJrEEGspaZy5pkYyX6jLnIZ6FYTztph6sG6rjYGhEuPBzmq7Ytm4j+sxQHkyWoxAFB7o64qu290t/uIoMMRTcwWiz6g8illBhvuhrzSZf2ZkZ4yDgX0ZSrArI7aYBchYxlW0WmFs/XxXiR6P0+FAeLLSDfXxflzXBRPBvEfhiScd023ip93UhXZSK1BTHEig3hbGlAe0UOh2aXsWeqk9mhurlMqs352liU5STSI7ZKpL+L5tm2vLVQ86ZapgC5vFhKRd5XFcQTJ30Z6mpNgPSnv9gb4R6O2h/LFMimvOOUl6Gt2RKigpylnkRay5OEd5yF9x2FP9MoFt6yMdXB1FAHQ9FBTETXs5a129RwiayFojNK/7k4mOIoskl5zSlAzlXO2Ym8U96EMf6OZMo7EkRO+wuf+Ngb46WAPPVHQKlDbc0tzkqhS3imrz6Dmd4S1g+Vy7fmy5odg5/Meyepr7upiNmRWiY7CjUPsmCRw4FSV4G7GSsSfTgkc+RQaSL7y2I43hDL5b5cdpbG0BNux0xhNKvzEsnyctb+8FuSH8/22RGOblrN1gmxAxtLhFfTKc2PxdvTQdZ2HXxF1o8NNbJz4wQ7N0ywfrKX6eEmLWFJY3kyPTKvb18/z8zUCjzdbIkIdqMoJ56j+3YwOTKixUzMyYxn08bNeHkpzzs9/PydyctP5Ojh3aSlJKGj9FTRRfRFX7CUNdZL5EKon4Pwox3hXhbE+drQVRbPRFMWy6qSWNGYwcqWLAbKYxmtThbZU6ABcspDbtdAOTv6ytg/VseG7kLWtOdrseRa88OoTvOjvSSKztIImS+R0ocZGtDeX5dKa5nInKZkuloTqZFrhcXBlFbGUlweTnVdBNWVYdTIcX2ZyPHyQAabI5joSWCsJ4mR7jQ6GuNorImgqEBs2hBDyguiaK/KJFpl7I/3En3NhCAXU+E90RXsjOivjae7VsZC5Ievu5OsGaK7RNnQm+REsZ0utaIzdsq8VWDagM0ihi10mLBdzBpXIyZtZd2zXMSYtT6DskYPmi+k33wR3UIdpotpNtahQeRis6wNHWZL6bDQ1bzeWuS+euHhFksdWlVpokO31UKGLBYyarWEPqmzV3nIyfPqvhq53m6hkkAsocN6EY3m8oysxV2Oixhx1WdKvmnMfilDtspDT4ceu0X0CQ0rIE7WomGHxSxz1WXcQ48JFwUiLmaFow4zHktZ7anPhJus7bb6GiC3OteLmcZgke1mVGZ5smdtNaMdUZRlWdLf5M7McDRDzeFU5nmIzLGSdcKc+CAzSlNFjhS4s35FNgc3FvH4mU6evzrMg/N9PCV0YVcVN460yLlxbh3v4u6pfm4f7+P0tjp2T+XTWe1FZYEdO2YrOLW/g1WDcXTK78kyVw4MpbKq1E30TG8eW1/A2fVZPHtaxWXr45Urg7x8qZenjreweTCS2mQzRuq8me6OYmVHOMM1XqKDWbK6X/1RwJ6+pnDWL88hM0zGodCW5jw7VnWHcHBdNmONXhxcm8Fkqy+7ViSxdTyGziILTmzM5pUby7i4s5TxRjcqE/XpLnPh0t5aDq0T+Sd1rOmLoK3QgfGGAA6tzqW/3IVD8l37lmcxUu7NsTWlrGoJZ8doFpd3tbO8IZrtY/lsHspgXXcyl7a3sns8n8Ory3j9+jTv3lnLt+5tlnd0c2FPLx88tY/bp1bxzK0dfP+183z7JbUL7zTffeMSH717nc++94DPvv8sH7x2h3deucPPPnqDD956mk++/wa/++X3+c3Pvssvf/pdPvvxd/jpJ9/ji88/46svf82fFSj3lz/w979+ydd//qP8/iN/+fOf5PefNUc0ldT0H/+tQLmHgNzDLavzNJeT4f/sKafo0X//3wE5oUe3rCowTqO//PlhHLkv+dMfv9AAuT/87tf84fNfacDcF3L8i89+LB/8Az77RD78ow/5+DsKkHuTb735ogbIvXTvppR3ePn+Xe5fOcONk3s1QO7M3s1sXDHKUHsz/a2NDHY0MdrTykhbA0ON1bI49nN44zgH1y/j2JYJNo+2cmbrCjYvaxLG6WTXRBvreytlMHvpLojVtv9UxPiKQqEAN2/yw+f+YloQKspZhCdF4UJhnuQGuZOl/lIW7CVKgRP+9uayQFkImWsKfoS7rTBtMrN9Nexd0cTR1Q0cWlHKgbEc9izLYMdAOrOt8ayqjWFUhOtgcSQDstj0F8bQlRtLS2Y0tSnhlItCXBwbQKEsuDmyuOdF+JAb6kNzdgo7Vg5xbOtq1ox0MtnTxGRfK+Py7WM9bdo20YmhAcb7B1gxNMraFauZnZ5lzYoZZlfOsHG1AuVWy2I2w+6Nqzko9Vw9tZNX71/g9acu8JwCwZ44zZty/MYDBVyd5Pm7J7hzcZ8IcVHKQ0QJdrEiws2eWC8Xoj2cNFLbVaPc5wC5IGdrUcad6Kit1LziZicnNUBuy9ppeedaju3exOl9WzTQ6vrJXTx99RjvP3+N77x6i9fvn+H5W0d46c4xXn3iBG/I7zcfnNXK1+6f1OiVJ47x4t3Dmlec5hmnAXInNe+4Z28c4unrB7Xtrk/feBSQO/8NvfjEOZ69c5oHcl15xSmgTW1PvXPpgAbIXTuzi4vHtmig3LXTO7Xz6rp272OHuHFW7jm9WysVKXBuPq6cKhVgp7wOzx3eqIFxc7+3fbN1dS6unIozt0FL9nBo2+qHiR4mNG+5XbPCr1PLGBJlrSA5WgPlgpViaWXCXGbVOa84Z0uV2GFu66pK8PCfSR0eBeTmQbl5YO4/PeQeBeTmQLk50OmbbapC88fzgNQ8KDVP80CbOtae1cAhuU/9/o97FP2PgJyQAuR0RaFSwNsSOVbbVRSpY0VLF+mgK6TuM14qdckz/9mOR3+rdiiab4dqk+btpkAted7yISA330ZFGiCngVrKi0yRekZ909x3zddlLsawuRjulkulD8VI1AA0RXJsoyfveFgqkE0D6qReG/25LcBz71A0B/TN1z1P8/3+qMeepe4c6DZPWpw67b3yLuW5p+5VIOPDOhVAqAA59X71rdZyXpGlfJsCIrWtrPO8oBR1KdVfz9W2YHMjaaeJARaiXFkaG2Aj/GVrZiyGgCjraku0hbHQ3PZoBcy5WpjiaW2Bl40l3jZW+Nha42snhoSjAuQcCXF1EkPWWaMwD1fCfTyIUglhQv1IEkM6OSpQDP4Q8pNEmclI0AC56rwMUSILRZZUiYGShqcYo0aiBNuIUeUt3xSkv5RgBSYZ6eNpYIzNEjEClzoIT3hjZRSJnVkKFkZJwithLNLxYbGOO0sWubF0iTtmZkG4u6Xi45WGlak3BjrGmOpIH0n9rsJ7gUZLiZI5F2ymR4AYPIWhrowUJLBMDNeuaDcGEzyYzPBnVV4Qy7N8GEl1Z21pGFsaRTFpSZcynVVFYQyledIcZkutvykj6a5sb0ngxGgx51dWcn6qhl1dudSH2lAu16fKo9k/WMQmUbDX1sSwQera0pbJ3oEyZhuyWF2dzkxNFitKkxmR9WK2pYDt/dXs6K/hwtplXFsv8ra6nHxHW4LlO6Kkn0qcLFhfksXTG9bx3KaNrC8tosjJjjSRGcXursSYm+KhvECMDYlzdyfC2QX7pbo46urhqm+ErdTjJnMtwdaGOBlPL5lf3nIuVupuddBjV4Ib5/P8OZLowJ54B3an+7E2zotmMdrT9HUIlXt9hEKFp4qCAxgoKZE1LolQZeiKgegninSokyEhQtFeNtRmJjFUW01NVpbwkq3IK6knIZ2c9CJiw8WQzatmec+EGDsR2Ojo4WVkTrB8g4/eQg3oiRKjMcR0EfGO+kSKwhwtCnaKvzXpoY6yPpvhZbUYb1td/BzNcBS5qMV9lDnpbGFGqKenyFoPrOX7FfDrZWhAios9WU5m5Kqtqo0F/PnSPn4628+lLBcu5tvy+mQSz6wUwy1vKcdqbbnR4c+xfHtmAgypF+OiXtrSLIZuqfRvrsy7Kitd+n3FCA02Y0eCDefy3Lla6MFromT+ds8Av9w/xsW6JJYFWdHkbkGNlwM5Ml5e0iZLHZFFiw1xMBS5b2KGnZ7IchkPS+FXO5nffnaWpIQFUp2bR1t5O6PtM3LcR25cHU0lPdTkVBPpGahtPUoJCSTIyZpAR1Oi/W2JCRSekf7xczYhPU7mY7Q/kUEeYqBlUlteTkRgNPGhYnjX91GcUSr9502woytpwSEk+vtIPZZ4WOrho5K+uFoQ4GJGoLMZYa6WwlMWhInx7Wu8kDC5J0WOk0yWECd9XCB9tDLSgcdaUnhtqpwPN9bywmgGd7viud2dyonGWMYSHan2NSLX3YgYMYR8TfSk7XbSZn+i5Hv9fdwI8HPD18sJR+kDR5E/Ho6OhPp4Ey33JAQp77xIMoP8iXNzJMbJhnS5tyYhjJVizO9f0cumgToq4nxJkj6PEQO0LN6fmZ5qti7vYPPyLoYaiihNDiczwpdIGZPagmSWddXQ3VhIYUa45i1XmyO6XFkyEwoob8lhTXcBQ9VJYpTkihGSQH58KGE+rjg72ODgYKltWY0MdKE2N4Hh+lJ6K/MoTo/C19VRM/ZHenr53c9/wvrpYYK87XFXmded7Xn8yiXeeuaB5snzzpuv8v57z9IoRnRGVKjocLfh6z9ydt9qVvcVM1qfQXdFGu2V2fQ2FdPeWERhfjJhwb6anDeUOaoSGDRXpmkeVQrYGJT7+pvKqSvLJkZ4QMXu8rY1I8HflXhfJyJczciL8qQiOZDiaNGNI91FR3ajJMKd6gR/UgOccbcxwVqNk7cTFfLtXQ35NFTlECX9pyvrjor3pQA5lSFyqCmPlop00hMDSUoI0cbS1soUS9FlbERO2Vub4GpvhouNIe7WBqJ7O2iehq62ovvIexIi/YgLUwkSZM1xtsJLxUxzsRZ9Z4mWFTZM6lN6hp25IYGe9qIv6QkPhwsv55IU5kJRvJ8YhnnUZ0XIuuSAo1xvKEzUEnokhapkDoZk+TmR7WFHTYgHnUmBjBYnsln0/OGqDLYtb2XjeB2dleoPSdFESdtsjBZp43pw3RC7V7Wztr+K5e3FDDequZlBfko04f7uWoy4tjK1ZbWQ0aZ8ltXnUZsdTVFGqBjcCRogpxIsqN0nwQ4WREp/Opjr4e9hQ15apKybvtiY6hLq60BbaYKMcwrRIc6E+1rJWKZI30fh6WSEm8xzF5mjRvqLZG1fir2NyHbpS+Ul52xrLOPkSKCH6PAqg67YP+4q6YbogknB7lSkRpER6EqQgyE+TsZ42kspfaIS2iUHekh7U+mrFV5vyGRVVyGzw5Ws7CmioSSe2DAPrKS9VSVprB+tF54so7k0UealC77W+hT52dIZbM+h8hSOVqWyrzSa4/XxnGtL53hjJj0R9gwlejOTHUtNmJ/obbokxPizeryNo5tm2Cm68vLuGlorU4Vfk4mJ8MNIvs/IcBENtblsnR0Tu2OS7WtGWDfezkh7Ce016TTJuO3fuZ4rl8+TEBdJkPB1SrwPK8f7OH74EDGRgYTIN6+ZXkV1dS2LRM9zdrQgNNiNNWuWM7VqEgM9fRYvXKTFOzSU9UfppZYy7vZmujiZLiY31pO24lj6yuMYFt4YUx6zLVmMVCayrCKeda05bOuXtb05i80dBaxtzGC98prryGNVk6z37bm0F4QT621GRqQL7eUxMl9ipH+L2D5RxZbRcla0ZUi/xzDUFkt3cyy1VWE01CdQVRlBY0MUHS0yx1rl/S1RTPclsn5ZGutGUsV2jqYs31PWVReyUpxJCLcU+W5GVrwz+bHupPiIHHTVJznAnKQQK9ICrUnxNBCZlshkVyoJEQEyJ61FLuiL7WxDf4YrxQ5LqTFeSp/oggqwarPSoUuoW6jfTodBByG7xfTbLpFzaquqDp3WokdYLqTWRIdGi4XyvA61CpgzW6ytnSrLqvKOa7NeQrPc12iqQ7s806GANEup20LqsV5Ih8rEKsfVcr3aXOqSe5vkervjQgb9DGlzkbXYVoc220WMuugzprz1vAwZ8tWjy3MhQwFLGfbVZXmQEZMhpqwMNWcm3IoV3gZMeeuy1ncps0GGrPLSY8zNkH5ZJ+vtlrCxKojre2rpa/BltDOSbRMZ7J7OY6o/mun+EFYPhLKyW+z7miBSY8xkPpuSHmZDdoQ1ffVh7FxXyIENBdw93cmzl4e4d6abp8/3ce1gIzePtvLc5THunhrg6MZy9swUcHJLDVvGM2kqdSEv1YTWKk8Oba1h8wqZK0UObO2OYmNHGDURukxVunFjewXXd1Xy3OkenjnVxes3Rnj5ci9PHm1i63As1cmmHNlQxbqBVBpzHTi0royZvhg2T8i6X+gsa0Yoa8eyyIs1ZuuKHAbr/empdJf2lFGVZsTGZfEy50MYbfDi4q5a2gutWNsXxuV9DSxvCuDY+lI2j6ZSmmhKR4kbJ7aIbpdhzY7JbKa7YuWcK2d3NNJe5Mzq7liOzVZSl27LkbVV7JjIY7guhKuHBhlpjGLNQDontjYzIbx+cXc3xzc2s74vjWfOjvHenfX84Jnd3D2xnANrGnjj1k4uHxzjmZs7+fT9G3z81mV++PZVfvytO1Je5+MPHucn332Gt1+8yVsv3uFXP3mfb7/zHN//1iv8/NNv88PvvMlvfvERf/j8Mz779Pv87refaWDcX776nL/++Qs5/j1f/ekL/vb1f/G3v37Ff/99bmfoPx6CcXPbVhUY9x+AnALh/gNfk//+H3jIaQ/NPfgNICcVaoCckAbI/fMfWvnP/wDkvn4Ixv3t6z/z9Z//NAfIabHjfq3Fj/vi819qoNyvf/FTPvvxD/npR98V+pBPvvceP/jWG3zn7Zd57Zm7vPTEDZ69c52X7t2Wjr3ItRN7eOzwds7v38KedatY1t1Kb3Md/W0NDLY3MdCkFsUSVvQ0c+ngFvavH+PEtpXsXNXHvtWDsjiOsHG4kX2repgWwbxvZacIvRJRIvzmAtOqZA4qNkiIF/nhPuSFzbnf54V6at5yOUFuZAd7kCXXk9Rf5dzs8NVAOXM8bcy0QMm5osiONxWxdaSOw9ONHJ2u4sDyAvaO5rClN42pxjhGK6MZKhVBXRJHT4koK7LwtubE05ybSGN2gjBsHJWyCJYnR1CSEKr9ZVXFr8uXRWJFVz1Htq5meridVQNtUqoYeh2M9XRoiRSWDwwy1j/EitEJ1q5awzoNkJvzklOAnArKvHXNNLs2THNA6rlz8QCvP3UJtVX05bsnNSBOkZZY4fYRDZBTCR9URtTW0nT5ZiuCZGGK0AA4B1HOpHSzJ9zFlgjpD+XS7udgRYyfN8t7u9m4SiV1kAVx3Wr2b5nl4PZZzTtMgVV3Luzn9fuP8fG7T/Htl69rHm4v3J7bqqo8495++ixvPjjDG/dPyW9pm5SvPinteQjGzW1lnSP1nHr+qeuHuH/tIA+uHdG85F64e0rorEYqqcPzd85y/+ZJnrhyVL79oLZNVdG8h9z1s2o76nYeO7aV66d3cfv8Pq2d964c4f7Vozx+6SA3z+7hxpndQqrcw1XlKac85OSZqyd3cOXEdi4c3sSFo5s1gO+xE9vkeG4Lq8rKquj0fhXHbxaVfVWBcnPJHlawZ4PQ+pWap1x/U6W2jS/G3wNvOwtcFBhnPpe4wflhDLk5cE6O/x8Ccoq+AWEekgbIGS7B4iGZiyL2b9s+FQD0PwByih4Fvx4FwzRASQFJ6r5Hrj9Kxg9JKctqu6rajmqwZCEGYuwr5WbeK+5RUkCdIgXImcj9qp0mYowq0t4t9X0DmAk92gZLzSNNgWNzINmjgJyZrvKSmzvWwDghzWvtm22mS+bALD1Vr7pPvU/evXi+L1Q/qT7SlWvSX2JAK4BsfrurRloMOr05wFNPnpd3mosipyW80Eja+whp96j3CSlvvDlvun+RBvTNl0LqWyyW6GgecMoTb24b61JNiVV9MA/kzY+HGiOt/6QOUykVaWMg36ZKY3nWWHjBxEC+zUgfK1NDbIS/7EwVOCc8przlxMhxsBSetFbGkRlu9mKY24tB/JB8nO3EUHIQw8hJFH5nMYiUB4sroX4eYvD7iCEVoAFyKVFBGiCXlxJFaVYilTliTOSk0VReSHdDDWU5GXir+DViqFrL+HvIt/osUqSDj4yDq560TddCxt8BG5NgfFyyxeCpxcOpSJTlGBbpBIiR6ynkir6+D14+GaSmtpCe1oK7cwwGiyww0VmK7cKFuAmf+Bnq4il9YCXvczdaQk9xCvsnuzi6vI1DfVXsbMmmPtCc5jArdohSvL8nn1OjFVycqufy2lZuzvZweqyawVR30kQ5LPMwYm9XFrc2tHF/Rz8Pdg9wf/cg56db6Ex0oyzAkNmmRG5s6eTqxhaubWnhxrYOLsw2cW5NM6dWNXF+bRfrGrPIcDGgOtSZo8PNPLd/Pc8e2sDNbavY1l5NXYA3cdIn2cI/fbJGHakv5jWRuW/t38nGmnLiZdwCpN9yXJ1piYkl09UNz0VLCDa1oCAkguygYDyNjbCU77ZR3y5jHyWyJ1XkfKyNGLoyN6OEx4qMFjIl33+x0JfbFT5cyhejKsmYPfHmQnZsinWizc2IND0x+KUef6E0R0cGiwvpL84n3dcNHxMxXHR1cJJ7PM0XEeVpQXmqMjgGmBkcJCEkBDcbJzrqOmiv6xZjMYHUqBxGO5YT4x2O7SIj/C3E4LaxIkSM6FRPa+IcjQg1W0S6pwlpXqYkSr9nhtiRJQZNgL0efnb6hLiY4STGurl8h618n4uZyNOHpDIlW8mcdliylBAxLHLcbEk3XUirlwVPDtfy9cn1/HhVHddEeX2xO5Sf7KvmyclYNhcYsT3fmP2FNmxONGdUFPkyAx0qxEBpcrKlzMqCFJFZWfKtjc76DImRsDJIl91JFpzIsOFamQfvTubz1YVp3lpdy5Z0D7p9LKlyNifLSgxmkSn20of2Sw3wt7XHy8oKayX35Jy1mgOWRlpc18rMDM0TLjeuRAz9MXJiWoj0yqehoEfW7zbi/SIId3UXQ9pXM/TdzXRIDLKlOC2AxBCVGMFC2/4W6usoc9RV+r2astxCAt1DcDR1I8A1jIyYbAKcfQhyFiMsOZHyjESSQ73wEAPb3kgHF3OZQ5bKm2mx6AXWwlO+MjYy500MiDJbQqadETnmS6iw0WdFtBvnmzN4XZToT/b28PmJIX6wtZY3pgp4abKAx0ey2V4aQHOQMQWuS8l2NyVebUsUORMqdSZGhpEQHU64fLunmyOWFsaYyRg629nKd4QRFeCPt73wrpQlSUlUp6eSFRpIrIsD8e52lMcEsL63llOzI6xqLqA0yosY4aHsAOFVtbVtpIktE10sbyunTPSx7Ch/kkUXa6nIZaCtgor8eHKTAmksSqI+J4LOgmjN+2VddyFTYlCPt+TQXZlGRUYU2fFh+LraEiiyLzwskCA/NzITIqnNz5R6g/G3MyPSx0mTc1HBgXzr7Td48enbpMb7EOhtg4foVuVFefzi4++xvLtNy2T/1R9/x9ED66WeQMY62/n6j7/ng9eeYt2yKibbsxiqyaSjLI2uunwxrkqor8whQ/RLL5HHhsL/lmo8koLpl2/vrsuiXe4fbC+jp7mCksJU3B0tZf3R0bYzxwhPRLpbEeVuSb70U2mcLyVRHpREuFES4kSVnFM7TWI8bbSQBg6WBjI+ftSXpWoeUlWlGXh42Ir8XUhkmAc1hXH012XSW59LlfRfYlwAWZmx+Hg44GJnSYCXG44ic5xt1NpirHnDOVnqEuPlQLS3I37SFpXFM8jHDh9XS2JDPAj2dNT+uOQmvBgs7UiM8CYiwBljWct9XK2ozBNeDXdHZTJtqUwnLtCBqpRgxupyqEkPI1ja52SlT3uFSoCRQ0qYN9EeNmT5OVIa4EJzhCcDqSGsrEhjQ3clwzVZbJ9sZ8NoLV1VCVJvFOEyrqbStyWp4d8AcmsGq1jeUcRwcz4t5enkin6vvkvFh1NZVsdVwP+mPJY15FOdFSXGdtA3gFyYixWRKoO58GuEp73WB1FBrlQWJpOdGCJrsp6sq7ZzgJy0Kz7CXb7DlNaKZKoKYgj2sSIlPpDIUG+MpO8tjBfj6miKrYyPyoBrbbRIy74aHTCXTCwh0ItgVxtCVKbVIA/KEsNI8XHA31pX5r+p8IIpYU6mFER605geTV1qLF1lGQw2ZDLRrjKqVrGyt0jen0hWYhA28p60pDDWLqtn7VAlfTLmyaFueMt35Prb0RBgx87iRPYUx7KzIIK95RGcak7lfFchvZFONAdYszI5mLbYQNxEhnjL/B/pqeXg+lXsXzfBzEgr3fVZNMuYZaVEYGttrAHaifGhYgMNsGPDci2J2qapPlYM1NIpPN6k+nywlcdvXaGlqR4vkfPJMV7UV+Vz/vRpmusr5JwNzQ2VbNiwASdnFyzM9GXOOlJTXcDJk4eJjorW3mMoup252lEgulB8hOJ3Fes0U/ghlZbCaDqKIxmsjtdAueV1aYzVJMs6GMV0YzobOwuYFV1CecntHCjXPOaUh9zazjzWdMqcLY8TuexAbJiz8G44bRWxrOzOZdeqenYur2JdVzYrmlS9kQyUB9NZFMBAdbTYwRH0t8Yz1p1CX30E3TVBjHQm0N0aR1VZMOXFwcJjnuTG2lMSY0tjggOrW1JoLgrVkoMsay2RNcSdpopoSnJ9qM0NojzeleH6GCryQnFz98TR3hl3W0NKEm1oz7SjyE1kuvJMszeiyWERXaLTjERZ0B9qRI+sdWuznOkLNmYszo42bz3avXTp9NGny8+IZnd9Gt30aHLTp85xCQ2OSxkJtqXDVY8GiznQrkV53IWZ0xdiyrJoC7YV+NDqtpgKW1lTpewNNGUoyo6hWDsavWXd9dNlQ5kfVyby2Cg6SleEiaw5OrTZLGHIXY/jtVG8d6yPbU3uXJlK5P6mQva1BvDx5SnO9aQyHWHO6jBT9qY7cTzPg12Jtkz56jPubUyviz5Nzou1baHv3x1j06pE6grl3RXebBtL57H9jWybiGdleyC9cq42x4WcOCvSQkSWhNqREqAn64IPe2cLtRhyd0608eK1UR6c6eX+qW5uHWnj8VO9cm6Sm8d7ObalmlPbGzi5tZ4NyzJoVFldM+zJyXUmM8tW+NaLsfogBjPs6IgxZCDNihVlLlzeUsqV3ZU8fbKD58508ObtAd642cPbtwa4uFV060Jbbh/rYcNwEgOVnlzZ08SlXbXcOtYmPODHZF8ER7dWy9pmpW1dnR1JYLRRdL5jXXQX27F5JJY9U6lMNnly92irrHk+bF0WzZbhWNrzbLhxoE2+aYh1/cI3SQYc3VBGa74d+6by2DSSRE+5K9cOdjLWGMjq7kguH2iivchJA+4OrhN52eDPnTPLGO+KY8PyHG6dlnW6L54rh3u5sKedHXLuhYvjfPveej5+YQ9PX1zFofWNvH5bbPgDQ2Lv79Qyq372rRv85FtSfvcJoXv8+NuP84sfPc/7r9zm7Zfu8vnPv81333uBH33n9TlA7sM3Ne+43/36Uz779Af8/Kcf8dWffsNf//w7DZD78g+/5c//9Qf++29/ntuqKjQPyCkw7n//Rwy5b7au/h/zHnL/Acj938WQm6d///2Ih9zDhA4KlHsUkFNbVb/+y1ca/e3rr7Rtq//15R/48ovffQPI/e7XP9dAuc9//TN+9ulH/PTj7/Ppj77Nj3/wAT/89ht8952XefOFJ3lBAXK3r/Lsras8f/cKN04f4OKBbZzbt4UjW9ayelmvKA6yEDZU09vcQF9jLR0VJfTUlHJw8zSHt6wUZl8uNMGa/kZh5lXCGCLIJju1JA9re8rZK4tpa2Y4ZdGiYET6UKg84YI9yA31JDvYXdsumilldpD7N+cz5DjJz0UMCAf87M21wOUqAL+nlYm2eDblxDPTWcru5bUcnqrm8Mpy9o0XsKk3kxUNSYzIQjVYniKCOplhUZJmh4SxpkbZu3Yl21aMMjPQyWhbLT3VRTQVpmmZvXIiAzTqKM2WSTzB1GAbK/pbWTs2wKqhXpb397ByZJiJwWHGhkZZtXyKtVOzrBFaO7WODTPr2Lxmhk2rV7FlzUp2zq7SYsg9d/sMrz/1GC/cOcFr987y9jOPaVtWn1fbPm8cEoY+yvNq++eN4/LeMQoSggh2tiDYyZJIUZzU1l0NjJNSgXNa6nSNbMmKjmR2+Zi2dXWzvPfQ9o1a7Dq1VfPi0S3cv3qM77z6OJ99+DzvPHtJA9SUp9ucd9xp3nnmHG8+ODVH9+fKNx6c5rUn5zzltLhxd/9Fz98+KrxylAc3DvPklUM8uC6/b5/gmZsnNI+5Z1W8uFunuXfjBE9cOcKdSwe5fWEOiJsH5W6pY+X9dnoXN1UsubN7NEDu8UsHpM7D3FMedfL79rm9WoZaRTdO7+bayZ1cOb6NKye2yfF2ripQ7/gWrpzewdUzcu3UXIw5FYdOxZy7eHQ7Zw9u4dS+jTIOavvqOs1jce/GVezesILdG1eyZfWoKA/FpIuyrpI8qOQOLpZznnIq86qL2rY6D8o9AtY9mmF1vnwUmPvPrasaGS19BJCbA7oeBeQeBeUU/V+BcvM0DwD93wFyc15yYljK+5SHnKECg4QUMKcn13QflnqqFMNzngzltwYkCannv9m6qt4l9c4fPwrIWSxRwNYSrOS3Im27qdC/AXJSzgNyKr6a2tqpkdynbXGV83NgnHyD1KHARNVXZmLYq75SWWi1BBbSLm3LrL68U1/a8BB00zwQNVBP6pF3KYBPi7enSI7nwLiH92j3qb5T7ZlruwLmFBinttyqrbIaGCf3W0m7FBinQAYNkJP3zAOB2vf/G2Aov9WxgR5Gcqy/WPpT6pqL2yf9LHVpoJy8w0jaYyz1qyQbymPO2tQQWwXMKV4ye7h1VQFyYlw4Wgtf2lvg7mApCr7IQ0drUZ5txQi1F+NJFHoPR/w9nQjwdiHEz52IQLW1zF+MtkBSo0PEYA2nMC2OsuwkyrOThVKoL82nu7GG6qIc/MXgNlmog83ChXhKu1VmTwXIecux02I9LBaZYGPkhp9bKvGRDaQnDRAR0oqVeQaLFwYJ+bFksRf6Bn74+eeSkdlBUlIjDnbh6C60wFR5H+nq42Ggj4/0jav0rfI+cpa5oQyO47OjXN0ywY2NI5xcVkO5rxm1oRbsHxClaqiUyzOt3N7Uw5XZNq6t7eDiVAND6d7EGelQ7mXJ2ckG7u8c5u7WPm5satfuOzJaQ0OMA3m+uqxpTuDK1nbOzlZzfZcoZAd7ubythdPr6jmwvJzTa1tFgc8jRhTKAjGyjg+38sbRnZyf6qc/M5JkK0MixEDIkLEd8vXgbF05r66b5MGMyOCiLOLNjHCW6+EW5mJAi4IdFkaCrSM+iw2kTifyg0KJc1VAmTHuMt5BtmZkBCrvcH/ibE01T7dI6e8qMcyG3AzYEW3N43WBGjB1r9mTy6U2HIpfyt6wRVJaMSPKc7PDUjKFH8Pl2bClupQE+tOaKsprYrSsuSFEOphjL/wX7GhMY4HawiZKWGM9TUVFRPn6EegqRl9pI4UpRXha+5AUnMZE5yRx3lE46SnvKy/i3VyJd7EkN9CFJBczoq2XiqGnApGbUR7nRUNOOMlieLuY6BDr60x6WADu0hem0iYHQ5UtWHhXSkuRM+YqNpK+jL/0QbjwebKpPsXmC9mZFcIrIxW82pHO+URLTsQu5sPJJD7bV82N/mAu94WyPd+SFeELWRVpwkCABUXyviKpo9XTgyYPVzJFzibIO7PVthzXRYwEiMGQYMKBLCtOiTL/oCeSXxzs4jsb6zhTG8FUtBNt7uakG0j/LVqIl7RNeSx6mpoQ4eGkeS2ZyXjYyrxVcdIKZL3NiYiTNThEjN1QAh1ScTONlbU4nbayIdElmmSt9pN7PcmLDiVUjGofSx3SQm3JT1DbTR1IDXcnLcqPMB8nYoJ9aa6sIC4kGkczV+yMXPB2CJTr6QS6eBPs4iL6QJRQhBjxbvjaG4oOtARv4Q9btbVUjP8UL1eqY6PI9/Ul2Vp0BuGFaJlTDa5mHKxM485wFXeHirnWlcLVthieXZbGD8Xo+NXRAb63o4VnVxRwriOe6Ww3anx0SbfTIcnBkFhnK7xV3EpLM8K9vYgI8NOyH9pbW+Boa0VEcADZSQkkhoeJbInSYt61VVbSU1dPbV4uSQE+RIlcSpXv7MiLZ9twI5v6a1nZVKjtlkj3tJTSm2W12awfbmJ1bx39VbmUJUWQFx9CUWYMdSITynJiyI72pqUokdaCaJqET0ZrU5juyKenTIyX5nyqcqLJTQ4lPMCVQC9HYiICxCDOEeM9WNZxS2IDfEmT40hvV1wsjDCW/lkzMcYvfvJ91q0eItjfmgAvG3xcbLh+6QzvvvKs5g33+JWL/PonP2Kku5ZcadfN82f559d/4Oju1WK0FDLWnM5AVbYY4zlinJfQ1VhCSUE6MbEq2L65ts77edhQVZhAX0Oe6BoZck8eAx1lNNcVkpYWhY2NEXaWekTIvIn2dSDKXWXfdNASOhRFemgx4yoi3akIdaYm2pOcEJHtLuaoLZseDmZkJYbQWJ5GR1MBRYUpWFkZYWG+lNQ4f+pKEumpz6Fb3p2bEUViQggZ6THSJkc87IRXAry0UB1OFlKXrQmeTmYaKBfmbkeom43m6eZkqS96kB7uNoYiK0QeeNmTKPp6jL8DaZFe+NgbyPh7ExOksiCqIOvpopeKgZwXS31JktxnR2turIxZNhVpIQRKvS62hnRXp9Jbm05KuNc3gFxlkAvt8uxAcgArK1O0LavL6nPZvqJdDNUqDZCrzIskyNtZ9BEdKrNjObZxlN2r2kSnr2S8o4ihpnyaytLISY0UnUfmiMhslWV1rLVQ2846KvynsuzmJgdSJTwVF+RKqKM5sa62JEq9McKvTpZLiQ5xo7IwkfzUcFl7DfCXcWkqFCNY5lRKrC8+jvrUFcZQWxwvc8Oe/MwokuKCcHU0I9TfCWc7IzycLaXvjEWflHnrYIGrrONKn3BVySNk/ByNFhHjaUdZXDApPo4EOxgT5mFJlJc1idInyomhMkYlv/OlrShF+kt5a2UzM1TJVH8JA01Zsp6HyXw0xt/HnlWDtdJP1Yy35lGcHEyQyJ8YkQM1oU6sL4hlX1kiO/LD2ZofzNGGFA2Qm84ModbLlJFYbwblW+NdrXCT8e5pKmP32nEObZpizVg7Ay15tFenUVOUjK+HLYul/21tjOnrrGWbyra6aVLsnkGmRxoZaS+mU22hrs7hzPF9bN+ykSA/T6LD3MjPjmf75vXs2roBP5mrsdFBbN26mZzsXHRlnVLbUtW26h07NjI2Oir6xGIWikw2E33aV3ScIC8HcqWdXbV5tJYm01oSLzZbLAM1YveJXFBg3Ir6NFbWp7JSyYmGdLb0FLG9v5TtA2VaxtUtcjzbnc9EfYomS1qL48iWdSw7xp2WkhixCxMYrE1keUsaq9ozmGxJkXkeQWO2p9ie3rQWBlBfFEBDeRhtVeG0V4TJb39Ksn3JTvMhPd6TeH9L8kJs6M8NEt3Bi2V5vqzvyKQ20481ow0c2D5JUowLuVny3nRnKjJ9KIl1o68unYSYAOxE/js7eeAr/JQbbUldsiUFHrrkm+rQaLeEvnAztjZEsLU+is214awr9+XMWD5jOa4cXpYrpQtry/w4PZTDQKwlx8U2XlPgy1iaC6vz/WnyM2B/YxIbsv1psFKAnAqPsYiTarviRB57W0K5uaaY9vClVHkuYijBkpF4O3bUxXB8MJvVZT48tkZ0srXFjGbbcnQ4jXWVwVTI+qHiyrXbLWQq0YHXjnRycDiMY+OhvHW2lYkCC9483c+D2Vr6vRYxK992utSf8+X+bI+zZsrXkNlwG6ZCpe98pY1tYbx8to0tkzFMD8awrlf4dmcnx7bVyDwIY7DBjdIUC9IjLGXuGMtabE5GiCsFsbaUpVozO5rKgdl8DZB77rFhnjzVzVOne7l5uI1bxzp46vwI9y+M8djBTu5dGJfj5eyaLhb+j6aoJJCGzlTSCkVHK/Omr9yP7mgzRmLM6Y8xYUWhE/smErUsq8+f7+P1a8O8fmOQl69089bNEa7uKqenyJrrB9rYNJJMbbIx+1dmcXK2kEu7qpnsCGSsPYiT8i216WbsXpnDRHMQK1pDuby3hbo0Y3YuT+Xo2nyGKp24daiZqVZftgxFST2ZVCcasns8g8u7mpnpCBf+9+bs1lrqMqzYMZHB5pEUukudObezganOCNYPxnJ+RyW9pS7sWZUt96Qz3hzMnZNDovPFsXF5DjdODLKqO5bbxwZ5bE+HvD+b5y4u463b03zv2R3cO7ucvWvqeeH6Bk7v6eXJq5v4ybev8+m3rvHxBzf49MM7/PS796S8xy9++ALvv3qX15+7xS9//C4fvPksP/zwdX778+/z4x++y88//S5f/VE5kH3GL3/2MV99+Rv+9uff87e/fMGXX/yGP/3xd3OA3D/UNtU5QO6fGiA37yH3yJZVBcgJ/WvL6r/wNkX/rwC5uUqEHt2y+gggpyV2eCSG3Bwg91/89SF99ac/8Mc/zAFyv//tL/ndb36u0Rdy/Muf/ZiffPIDPvnhHCD30Xfe5Pvvvcy7Lz/F809c5/k713j6+iWef/wKdy8e5/z+7ZzZtYmjW9eyaeUwA+312pamztpquqXsriqnuSSPFb0tnNqznp0zQyK0V7JxrEsWzj62T3QzO6hAuXamZIHcPdHCClkky2NF4CjvuFAPzRMuK9CVdH8X0kXRzFDAnNqqGqRKUVhVbBVZGOO8nbQU4QqQ87A1x0eUCE8LQ82bbbQmi419JeyfqOLwqkoOTJayviebFY3pLBclZFyUo3UjXRzcso4rJw5x/+olnrqmvvEc5w/t5eiOzexZNyULWzudlQXUZCVTFB9BcVI4MyPtrB5uY6K3kdUjvRogt2Kwn8mhOe+4ieHlTE2sZvXKWVavWs/aqfVsXKO2q05pwNiWNZPs3LAClR30tace07asvnDnFG8+dYl3nr3Cy48rQO4ET187JHRA2wKqft+7cFDa00CKKANqq4sC5VRckTANkHMgRAzwYAcrQkVxDHW2k+v2Isgz2Lhikh1rp9m/dVZojbZVU23rfPHx8/z4g2f58ftP8caDc/LeExog98rjxzQATnnIvfPMWSnPaPTWU6eF5jzmXr2nkjyc4Pm7x3j2znGNlDef2nb7zK2j0p+HuX9N6IYcXz/Ck3L84PpxnlRg3LVj3L1yhFtqq6p8k/ISVNtS76rtqRcO8MT5A9x/7DC3z+zRYtzdu7CfJy7u0zLQ3r98kAdy7clLh3j8/H7tHkW3Tu/m+ontXD2utuJu49bZXVw7s4PHTm7lxrk93Dy3V4s5d/WU8sDbI+U+6f+9XBSD+uzBrZzYs5FjO2c5sHWavVtWsksUiF0bJtkwOUhTaS7JYb5iBNniobKsWppqyR1cxRjRsqwKKUBu3kNOAXKPgnCP0qOA3PwWVc1Tzlh+Gy2dA+P0F2ngkrYdVBQ0DXhbulgrHwXj5sG3eYDtP4+1Z9Q9D8+pbaqPkornYrhogVZqXnJyjwYECSlATisf/lZZrTTvOVG01F/2Vbw69dyjpIC5R98z3w4NoBMylXNzHnRzoJtWKiBP6jMTA9JUSPNaU8Ccdo/ON6Sde3ht/ntM5dhY/daTupQ3m+o3MZ5NRdE2U6SelVJ5GMzRAqlroeapZ7F4kZYxdD6O3Dzg9g2AqLbDyjUzUfg0UsdyXetXuVcbC6G5bbLqvPruBdIu9Z6HwJ++1CHXTOVZU9UP2pjN/VZJLMz1dbW4OnoyBvrSD7rSnqWqlG9Sv1X8HkOpSwFypgZqS6vBXEw5U+Vpqafxkr3iN1HkHcXQcrZW2VaFNxXZmIqSb4m3k8qEZ42fGBT+bvYEakqrEyG+rkT6i7ET5Et8uD8pYmBmi3FfmBJDcVq8KI+JlIrMqy7Mor2unNqSXAI8nDBasEDbVuq5dCl+S5biL6XPUmmHji4mC6RtRiKbvLJIim0mObGXkOAWLM0zWbggWEgBcj7o6/vh6JyEX2ABri4p6Ou6yzVjTBYaYq9rgKueHi7SRw7SN5aLFBirI8pTuJYk6MGRDTy+a5JtLdkUeRrQEGnL3t5CdnbkcHi4jOsb2ri+sY1zK2s5tqyUkWw/EkRJTbVawnRZPMfHqjg31cCZqRqOrahkl6wRVZF2JLjo0J3vy6HpCqEiTq4v58ymSo6vK+fwtBgfY0UckjpXNiQTYqZDprsZm+pL2SJ9UyD9Gqq3kFCdBaQZ6LMsJIizdVXcH+rhancTqzPiybI2xV++x8fQgGBbG6KdnAk2t8JlkS4OCxYSZetARWwchZGRxLnJuufvQ4WMR3lsOBkKRBV+jVi4gHLzxSxzM2JnlA1Xi314dSCO91el8OJQCK+KYvtsixcX0/TZG7yA7RGGbIiwptvZkDThzTAZu0QzE+oiQhktFeW8spjK2BDCxTDLCHemrTyZ0rQYLaubt40Y3CamuFvYEuoegKupE44GDhQnFrFh2VoSfCKxW2xEpLMnSd6exDpbkOHtQLIY5Yn2JuT5OhBpqytKZgj9VdkkyG8ng0XE+3mTEhSCu4kFltIeO+EfR309HGSeWCtZoM6p2HFGhoTLHIqXdne7GHKuKIwHdaIwJllzKGgBT5ba8enaTPn2VC41evHa+iKOVHsxHqHHygR7OgKsSTfQIdvYkDpXVyod7UmReRsj9avzzV6GjEVbMBmtx3TsYram6HG2yoUPZov59voy7nTEcyAvgK0ZQVTb6BMlzwULeS/UwU/ke2KAB9G+zjiZLsVG5nyoox25EdHEeobKNznibRmOh1mUGNWhxPnl0FU1QH1upZy3w8vCnPyoYBJ9bQlxWEKUuz4RbroEO+pRmBCkba1MjQigNDuNupIygtwCMNIxlfkhxrClJ2He4WKIueFtJX3t70lmhD+RHnbSjwtxNV4ieoAZroaLCRGeS/d0JdfDlRhTY8KlXyPlG6ocRfGvSOZKZyF78gPZVyiGWV04R8q92ZvtwMWaQJ5blsVba8p4e30lDybz2FPpR0+oAZUei8lwEPKwFOPcDn9Lc/keS9wtrfBRsQk93AiVMY4ODSAyQHS67ExWLhtmdtUUTVU1FGXmUJ6TS2ZsjBilKjaWMwVhXgwUp7CqsUB0thom6/Ooj/Mn29eG4mh3MX7V9ppqptqqaMlPJivKT4vZFexjQ3ygM1XpYvQqb6/KZMYaM8VIzqerJJZ2MaRbS5QXUxCRojf6edkT4CPPqaRgvu64qLh7gX6U5qQT4u1KXLCf9PMCfJ3EUHzmSd5+9UnSkoPwdLPE0dpIDP04fio68vRYP5UFmfz2J9/nxtkjFKXE0VBcwC8++gHff/d5NqxqYXlnDsNi+PeUZ9JZlUV3cyG1FTlkpcfj7e2OkchzK5OlxIa60SG6anddDs3lqXSJLtzVWkJJUQrBIV5YmC3FzUHaKbqwCvAf6WZBpjxTHOdLXqgLpZGelEW6UxnuSnW0F2nSLz4y/+zUVn8P6b+saFpVIP26PJKTw9GX9zo7SR2JATSWJtMpfd1cnU1KYghxCcFER/lroQzSokIIkbXCyUQXNwuVYMAQdwcT3JzMhP8cCXYT3nW303RvBUzHyFyIEB4MsDPVkofkRPvhZrpQ20Zdmx9PRpQXhcnBNBYmiqxxpUnGq6oglih/O7pLUhioTJfrQXirhAbyjr6GdHpq00mNFF5ytyY30IkyP3u6xU4YTg1gqjKF2c5yhuty2bqinZnBcjoq46jIjcTPwwFjkRs1+Qkc3TDC7hUtrO4vZ7StgAHR/euKhYdSImRtXSDrpDHtFamMNOVppAC5yqwospICqShKJD7YlTCZT7GiZ8cJv0d52mFvsUT421XLwlqQEoqzjQGeTiZaZs/2qnRSYvxEH1xCeVY4TWUp0p8OGgCakx5JoI89uWkiG1wsMJe+9XSUeSPrs52ZrugLCwlwFn3ezQ4fW2MtVmKsyNTCqABSpH89TJaIfm+iyetIWwORtxa0ZYZTHh9EQ24sndXp9NVns6qvkoluFYcwl4rsSNxdrDAXfuhtLtA8Cac6i2guTCDK2x5PS11y/G0ZSfbnaG0Gu/PFMM/y52BNIieas9hZkUKtpxmdYY4sz42mKkJtlTenMD2ONWOd7N+0gq3TgyzrLJZvT6ZRvjdG5rOx0RLRZxZQLPN13apedm4cY/v6EbFFuljZV621UwHFszOjXHvsIrmZ6fgLXyXFBdPWVMmls0fJyUjAyd6M3q42hvoHMZG101ol15B219eVsm/fbvx8vVkgMk1P9E9T6T+l43lI38UFutBalkq/zKumghg6SuMYqUtjvCZF84xb357HeEU8q+pS2dpXxMauPGaa0+S4mK39pWInpmmAnEoMM1yeQEtmCJl+1lQm+tCUE0JzfgjDjQoEjae5LELkdLjwcwgVhSGU5vuTm+FNdroPBVKW5fjTUBpFZW6E5hEa7WxClpspdf5WDCa4sizTm+ZUd3pKI4WfU5garGbTbB9pWb5ExdlQkudLT3Uc6UHWlGXGEBjgh62zB94e3gTJ2KYHmtGY6EiWow6FlgtosF/MpvIQhtIdqPUzojXUkqFkJ3Y0J8nabyrflyTrvyd96TacHstjMMWa08ty2dYUSXeCOetrw8l11mGmJJBDjUnU26gtqgvosF/AtlJfzg2nMJhowN7uCJZlWTCcYs7qAk8qRIcqtl3A8nQXzo7n8sqJAfYNxFLht4CVhd4Mp7lSZadDi/kimkWHanXR5fxYJjOVXvJOd57cXkZTpA77eiI515tKu9MCVgQqHcaUDWFGzPjpszbIjK0x9myOdWDYV49t5V7c2irr2IpENo+n0pDnpgGgE4OZ9LZ5y5oj636UPtGBNniLPuxjb0Ws6CJ58U4ydx0Y70lk95o87p7s4JmLAzxxspN7J7p4bE8d1w61cv/8MA8ujXHnzBAv3VnL8zdWc2JbI2O96eTl+JCQ5UZcrgvZhSLTclxojzShP9SQruClrChwZMtAGIdmM3nh0gBv3lrO6zfHee3GGC89NsDFbWXUpxmxbzqPs1vr6Mi1k/lsxobuMC5srWC8KYD2Emd2rsyiIdOcXjleVuNDXaq5FvutPFaXfZMKwCumr8SOu4dbWdMeyExrIOdFd+3Jt6c20Uh43pf1vdGaPnv7UAcdhfYcWJ0ncjFLi19360gX6+T6qpZAru2qY6rJn43dUexalspUcxhPnlwma2osW8dzuHlkgImmcK7u7eLClmZ2jWbx/PllvHFrijfvruPZK6s5tKmFGyeXc3b/IJdOTPLDdy5qyRy+/84VoWt8963rfPLte/zs+y9qCR1eenCFj7/7Ct959wW++95L/PInH2qA3Mffe4df/OQHfPGbn/LlF7/g669+x1+FVAy5r7/6QgPk/vLVH/nvv/2Ff/z9a/6uPOT+/td/B+Q0zzgFxs1hZxo4pwFyD7G1R+jRf/8vADmhhzHkFCD3z3/MAXLKS+4bQO7PX2mB7tR2VUVf/emPfKkAud/9ht/95hcaGPf5Lz/jj5//it/+6jM+/fj7fPyDD/nkB+/z8Xfe5Ifvv8IHrz3Di/du8PztKzx9/QJP37rEk1fO8tihPZzdtYVjW9ewbWaMsZ4WWfAraSkvF8Wjgo6KYg2Q66wuZecaEcKrh9mzTspVg6zpb2bfzDJNudox0SaDXMja7hI2DdRSp9K3R/lSLAtwrihPCpBTwFtagDsZwd5khfqI4HEnPcBNjBVXkmWBSvR3JlIWLG8R2h62lvg62OBlZSwLqDktOTGslAVlx0gZB1dUcWCynNnuHKbbZVEaaGDH5BB71s+wa+MsW9bMsGFqmm1r13PuyDEunTrOgW2b2TS1nI0rpb1DXfTXV1CdkyrKVzTDohiOddayvLtB8xJcMdT7cLvqAKP9Q0yOTLJqYobpletZvWoza6Y3sGFmtbxjko1TE2xdO8n+rau5d+UYrz99mRfunuGlu6d4+5nLvPX0Y6ispy/dPs2z147w1JUDPHfzKM/eOMoLt05qW1d7anKJkYU90GEu65IC4kIcFBhnTaiTDWEudoQ42RIk/RHo7EBXTSUHNiswbp3QDMd2reXy8W28/tRlfvrhC3z/jbu8fv8srz15WgPZXn3iOG88eVID5N595l+kPOS+2bp674QWO+4FuV8BcE/fPIJKSvGM8pKT8ilp7xNXDvK40L2rh+T4EE+qrKlXj3D7sUMa3VIechcPaJ5yWiw59fv8Pg2Mu39J7r8o58/Jbzl/79I+nri4VwPlHsi9iu4/Jtcv7OPO2d3cFrp5eifXTmzlxqltUo/a7rqH62d3znngSb0qEcS10yoGnTo+IOV+rpycA+XOHNjCid0bOLp7lr1bV7Jn8yTbZ8fYsXZcxrhLlLt04oN8CHIVJeZhggflIafixymajy+nAXMW/+4lN79V9dHEDv9Jj3rIaV5yDwG5R2O0/ScgN0/z1x8lDQwT+gaUe3juUUBOebX9C1B7+Pshqfhw88f/TjraffNecfM0D8hp5+VYkUo0Mf/euXercw+BNQWgPQK+qQyxJrpyXUrNW067Z6Hm1aZI3W+uq+p7BPTTgMEF8vwcYKd51qn71G953kJKK6nzGy873QVYqfukDnNps/Jm0zzv5DktY6s6r4BC7T3SbjFgtbarUp5Tx+r9ilScuH+Reqfq0wVyn7TnYbtVplV1bQ6QVG2ce1brA30ZF4MlmOgpr8Q58NNQ2qy84xRp3nFCasuqqaGuFlNOJXtQZPMNGKcSOxjiZKm2EhnhYi18qOL9CLmLkeRlbylKiDKUVWwfG/yFdwM8xGj2dCLEx0UMZm9iVfDy8EDSYkLISojQkjoUKFAuM4HS7CSqi+YAueriHAI8nTFZKH0oRqvH4qUE6ukTZmxCoKEZjosMMF5gKONhj5NttBi+RXh5lmJtk4uhQTL6i6M0QG7xIm8MDQOxso6Ua9Ho6fmyaIETixeYizFsiIOBER6G+ngZGeAqpZm8y1z6tTorhnPbVvG8zO1bW0fZJMZuiYc+lQGiYLakc6CvhMMD6i+yjdzY2sqltTWcnChjVJTZRIsFxJstYEyU6JMTlVzd1MaVTc1cXN/AgWXllIbYEyzX2zK8OLG2QRScGo6tLePc5loubW/mzPp6jqyq4exsF1t6SsgVxTzbS5TjAC+SLM3xFIMgSNpZ7uLAqqRkTjQ0cmewnyNVJQyEyNplrk+o8FuoqSmBVrJGWViLcSXPmZpr8eIUMOVhZERWSDDVqUmy9vmTHxpMkVC8vchx4cUQuadEjPNlXuZsDrPkSrEP745l8Nn2Sn6+t4aPNhXwqz0V/OGAHK9O4U6ZPQcjlrIn0pTZECsabXSJlzYq0DDLwY7OVDFQijPoK06iJlMM5aIIqnJDRWE1xXShDvZi/LhbWuJsbIrtEkPMFuhir2tJdVoxe6Y3kRoQLu1eKGuPoxgKvmKsWpMuBlWWIg97SoM8SXKxlPozGG0o0zKsBjs4UJGaTVZYAg5LTLFbqIvDYl3sFi0WWoTt4sVYybsDLC2ItrEkSuZDmRj0O5O8uS6GzuVke46FLeFCoj7vdQfxveUJPNnqy5lyF653RbJPBVLOtGcqw40KV33iRDZkGRlSbmtLnokxiYsWkigyKFeM5QYfM3oizOkLX8KKJD225ppypNSO55Yl8P50PvfaY7jdlswHG/s4VZtNta2pBmj6Sf/5m+oRpzzYAlxkbpmjErb4WltREJ1Aok8UzoZuhLskaKCcg6EPqWE5jLYN01ZchZ+1NZ7GBhREBYqh7U2Uiz7BYuxEu+uRFuxIdWYsOTIXCxKj6JB1uzgzl3CfUFwtPbQtq6r0d/YVQ8ydUOG3BH83kgM8CRQdyEHkm4/KqunhQJidOXFOVsSILAgVGeUvbY+RedQV7MKZtkKeHGvgcHkU0zFWHCwP4EZ/Gmeaw9kh/bcmQp/NSRZc64jmg+0NvL+9nut9cWzMdmAiyZ6WEAuKVNBxGetMH0/C7RxwNzTBQ/g5zNOdaH9PPEU3cbE20gLOTy4bYqC7m8y0dCJCIkiLT6YwI1N0KeH1UJE9vq6URPjQkR3Dmo5ydi8Tw6K+gMoIdzIDbSlP8RcjIpH27ATq0qK1sCSBnsKbNkuJ9XeiSZ7rKYwVgyVWDNo0+quT6BQDXMVuK04J0WLyqSDzPt5O+Hg5Ym+pr/0BNysqlGiRgfZWsk4rLy87S5HRukwNDfHrT77HmpW9+HnbiDwzl3VpKQe2b+Xbbz5PlsjIQ3u38dtPv8W06LTpoaHsmJnlf/35j1w9t5OVg0UMN6XTX5NOV3kmPXW5dDbnUVqcTmJ8FLY2VuiKvLe3MSQ7IVDzoGutSKe5PI3e1hJamgvJzo7F291eZL0uIV4OpEf4EutpK2RNYYwPhbGiJ4e5Cg+5UxThSkWMO6WRHsR624kOIuuE8RJigt2olfndUZ9DbUUm/sKvS4VH/KUvCtPDtGyXHfWFVBanER8bQHxSGKEhXlrM3MzoEHJjQgkQI9bdTA9P6SNHFfPMwRRfF1ttXXGyNNb+6ONhb64lF/B2tCTI3ZbUCH9CPe0wE35zsTLVvKYSZCyLMiKoK4gnO9JNy4BZoeK9BdrTXhRPX2U6OYl+WoIDL3dr+hrT6KhKICHMjSgPS4rkW2tCnOiXe0aEH2aq00Wfr2RI+nbLZBszg2W0lkdTkROBr5uDphs0ynsPzw6xa2Ur030VLGvNp78hlxrhpdT4YEwNFmo82lKaxFBDDsONuYwI35VLO7OTxOAtlPkc5k6MmzUJLjakeDoS5+uElfEiQv3tZG1MoDgtHCfVL7b6VGeH0VWbRUZCEE4iq4tTQ2iryJD5IPM00pO8jEj8Zfxy08JkHrihK2Ph5mChefS5ihxRfBkhc0GBnR42Rvi5WohNY0Kc9KXyEgyQcwkiW9PE5skLcKQ9K5SOfFmvVfzt5BAN2O2oztKyma7oKde26DZKGwP8XNDVW0JxdgQbRmqY7S0V3swmQewsTztDkn2sqAm04UBVKofK4mWeB3GoPoUjssbuk37uCnWiIdCa8ZxwumU+BdmYiC5hx/hgA3s2jLN3w3KZM3X0NGaILZhKdmo41lYmsq4vIDzYkxWjrezaPC40webpftaMNDLWVkRLRSrtjcXcunaZidFRvD1diQr1Ilf66ejBbUyOD+LmbEVqYiw7Nm8hKMBPdKMFuDubEx3hx+492+jubtNi1hkoncpgMQ7Cq3ZGi3A0WUh6uAelqWEk+IkMSQtieUseKxsyWN2YzkxTJitqkpmoTmRdWxbrWjNZ3ZTGuvZcNvUUyX2pmhfdWHUCGzryGS4Q3gpzojbanfb0AFozfMS+TGWyNYOOkhhK00PJig8iIzGYzNRgkmRMkiM8KMkIoKUqmvbqKBry5R7h9wwnUyo9raj1MKHKy5DlpVGyHjiSGmJDR3G09GUVy5fXkZIbiLe/GUmRLmxd3sRyaVtkgCtOTiLDHGxxdxJ9zsmaJA9jejJ8aZDn80wX0OltxJmhLHoTrCh2WEy++QK6g63YLPOjNsSQNS0hDBU6Uxm4kLXlQXREGjMra8CaMn/qQpeyotyfHA8dupJsmM7zodZugRY3rt12AbtKAjk3kEZryBK2NAczlGHO2lJP9rfEU+O+iBLLBTR7y/pRE8rGxmA2tYVSG67LmtpgdnaJXA40oNNuIS3SpjZ3XU6OZDFd4c2KEmfOrcykIXIBa6o92FMXSrP9AoakzgHHBYw46jDuqstqfwtmgkyZDjZiLECfDXkuHOiPZrTKQ+Z5Pke2NNJeFUNUkHx7rhuFmQ5kxDqKLLQjNtRBxkTmcbiJrK9WFKZYS1+nsX9dETcPt/DU2T7uneziieOdGiD3xKk+nr86yfM3VokdPsGTlyd5+uoUJ3c0M9ISKWNrx2BPNDOrc6kqlbU71YyVlb4cGIhjU5MfK8ud2dgdxqE1uTx/aZDXb4zx2vVlvHlzlNevDvDMqVaOzqRx40A9L1wY5OrOSg5OxHNubSZPH2vlzMYSDkxnc25LMee3FXJoOpXja7LZ3B9Bf7ENE7Wu3DlQy5PHGri8vZAXz3dwfVcpZ2Yzub2nkuvby9m7LJqjq5J5bGsRt/dXc+tANWc353L3cDV3j9bKuyt5/mKX1F/AyXUZ3NpXyfkNuVzbUcGpNTkcnc7hmTMDnN5cwdH1xVw90MaxDaXcOdQp7+7gnpSvXhrltWsTvP/ELG/d2chL12Z5+8Eu3nv+oNBhPnrnAu+/eIy3nz3K9964woevXean373Prz56iY+/9Qwff/t5fvHJm/z6J+/xq59+wBe//gFf/vZjPv/FD/jdLz/iv774OX/96rf89b9U/Lg5D7n//tuf+PvXX/K3r//Ef/9decbNbVv95z/+/n8G5B4B4uZoHlt7mGVVgXGKHvn3PwNy//tfQej+DZCTFzwKyClSiR00QO6vX88Bcl/9SQPlNPrqS778w+//Bcj9WgFyP+X3v/m50C/46ac/4qMffMjH33uPT777Fj/84FU+fPMFXn3qDs/efIynr5/niSunefLqWa4dP8DF/duFKdexd3aSmWV9dNZU0VRaQnul+itVCZ3VJbIQ5DDR3cDBjSuYHe1g78woawea2STKloojt66vkg1C4/WZGiA3WJ6qZVNVgFx+qKcGyKWqQJ9+rqQEemqgXJq/8ppzFSXNnRR/F1FEXUkMcCPQxRp3G3NZxMQAtRZDVBSS3AgvhpVbe18x+yZr2DlaoR1vG29h19QQW1eOsmb5MlaPL2dmYpK1EyvYOD3NqUMHuXjyGJdOHObQ9g2MdTXKIlsiykEhjcVZVGYnMtBUzkhbjZaNc+VgB9Oj/azSALk577iV4zNMr1jPmtVbWDuzlbWrN7BxzWrWT0+wYXqc7bMrOLlvIy8+cZE3nrnCi3fP8Oq9c8K81zRQ7tUnzvGKirl26wQv3DyuechpgNztkzwnvw9tmtBioqh4ciGyYKltqkGOUjrZzQFyzgqMs5ZzNvjaWRHu4cJ4dyuHt89yYIt8475ZDfh6/6VbfCqT4b0XrmgJHRS98eAsrz+ptqae4q2HXnHvPntOo3nvuDcfnNa2tL72pLTxCRXrTgFwh3n65mENnHtWefdJOx+/fIDbF/dq5d3H9s/RJTmnvNsuH9HiyD0h5d3H5sC4u8pTTujexYMaIPcvOsiTj8n5S//uKfeU8sKT8u75Pdw5t1srb53Zxc3T27l9bgePX9ondR/QADnlIXfr/H4pFR3gxtmDXDt9QPOUUx5zF47s4PT+zZzYt55DO1ezd4vatqo8C2W81oyzSsa5PCuJ+CD1Vyk7vKRf3YXf3G0sNFJbWFUGVkUuwoNqG6sC5h7dsvooKPcoOKe2rD4KxlnI70cBuXmaB+T+r7aszgFGc/dpx0LznnXz1+c91x4F5Oa95P4NXFuiPOb+BbhpJOfnwLt/3TsPzM2fU7/n7/lPQE791VoD0BRo9h+AnALiTOX3PBg3B8jN3WOmQK35cr4+7TukndJ2rQ65psAvtY3UQn6reG7Ks0oBchotVWDcAixVvXJdAWSm0h4LDUBTXm3Ko26B0JyX3r8Df/Iuqev/7MGn3qlKOS/fpepTdai/dM+Tubom7zDVgEO5LqXamqt50KmxFmXSTIFu+vJtolCqeHHGMv7KI06R2qqqEjtYGQnvqKyrD3lmHpBzMjcUA8wIZ7X1RYxvVaoEJJ52Fhogp0gD5EQu/Bsg5+1ChL+XBsglRwSRrgFyYeSIsZmf+i9ArrYkh5aaUopz0rR4dMY60o+iaLstWkSgnh6RZmaEmVnhstQIowUGLF1gjom+NzaWsZiaxIsBGI2RYRLmRknoLQ5Gd4kvhgb+mJqGYGwaLNe9MNT3wHipHaaLpO1GZgRYmhNqa42niRHG8i4H6adBMRxvHtjAg0PruTrbx7HBcprDbSn2FAO6LIJjI+WcFhl/blU5l9erJAsVHB7NpT/DiXSHBeS7G7C2NoHz07Vc3tDIpQ11XN3SxMGxYqoibElxXEpPlj97RxUgUMiuEaWMlHFqXS27h3O1REC7Bso4vrJDlPME0p0s8RUeV2BctIE+DX6+7Kio5GLPIGfbO9mYk0OdmxMJwsMKDPGW/vI3NsVJ31h40BA/Bxdy4xKI8PDASq7ZLNIhROR1RmgAqX7exDvaE6KvPwekLFxArvBVl70h+1O8ebothW+vLOJHoiT9cEs5350t4MPpLL4zlcEvtpfy5dEGPhWl6kqOLXtD9dkTa8NMqA3NDsakiWEWLmOYbmdJQ2wQg2XJ9Irhu6wtW9a5FJFrClhdQKCsJXF+fniaW2C9cCmOusJj+iayDkcyOzhCamAQDnqLiXB3oCg2mBQve7J8XcjzdSPHy5GaqAAqhYbKCmjITMfbzIIIF09KErNID4zH08geL2MbXPSMsZP6HXQWY79QDCnpi2RXF9KEZ9NMFzEuRtCF0gjuV4RwPdWa8wkGPKhw5nujcbzUEcipHEt2JJkx5r+EiXBDNuR6MBRnT7oYJvEy3/LMjSm2tiTbyJB0Gad0mW+ZJospsNejylOfer+FjCUZcaDOg9uD0TzZH8VrY6k80RrOg+4kPj8xzfsbh9iQInPDRFcDXt0W6hBsZ0SEt622Zche5m6ArS0l8akURmUS7hROnHcyUZ5xRHhGUZJSyIreIQbqaglzssVb6imI9JN+iSbVx5JYNz2K4zyoy46mLCVSDMkAcuIixWBIJCYgiHCvIOID40gKSSbaL1IolBA3MV49nUkK8JD13gYvMUQDxWAPdTAlWnSCWAdzIsyXEmW8gCRzHUpdTViZFsi9lU28ur6LkzVieCc5szPHk5MN4ZwRA2N/hS8bUm2kLxcy4rOA7Zm2PDGSwmtrinh5Kp/HOqPZXuTFzppo1lfEM5gWRnWIFzmeoou5OBJsboa/uYn2x0Efa2PNqyoh3JfCrBSS4qOJi40mOSmFgpwCqorKKMvKJj8ulqwgkUEeDuT4O9NXlMK2/nr2ibG/siqDnvxo6RvRC2O9KYvxJztU9EChCD9H0mP96ChPZ7wxn4m6LMZq0xhVgFyFStKQRadcK06LIDEmgOAgNwIC3QgSvTHY25mEMH+ihFcdzXS1zLaJUT4ES39mxiTyzrPP8cr926QlBODuYo6FqZEY2sl89K0P2L1hmsykCH4ouvL9W2e0PxSUpqTy0Xvf4rMffYv1K1o177jemhRtG21vdR59TaI7VmeSk5NEcEgAJkYGmuezj4cNTSXp9NXl0VqZTleD3NtWTr38jo8LwsXOTPjLirQIf/JjA0mSb04LcqEw2pecCHfyI90oihajM9yZslhPcsJcCJRvUaCEo5UB2YmBWr3tddmUFibhLHqynv4CLaNlZZ4CCTLpaCgS2Z5AnPRRQlIoMVEq86873jam+Nma4WdjgreFgZY0xNvFUtty6SbnbU0MtHXL280eT1dbLXapnfrDg0o8Ee6Du72JrFdLtUzBVSVJRIe6UJYfS3V+nIyfkwbIFWdFaN5jHcUJ9FWmkZ3gh4MCorztpM8yaC6NJTbQWeaSDeXhbjSEu9CX4ENfsh+ra7NY11Xx0EOujTWDFbTK/RW50dImJ9ElltBansGBtQPsWNnCqp5yLX5cf2MO1YWJpEj/mhkv0cC0hqJ4BhqyZI3JZrghn4r0SLKTgigTOZ8U7kW8pz2J8o3pIt+ShEcdzRYR7GOtAXLlmVG42osMs1xCSVoQPdLX+alhOJovISvWnzbp/8QwVxLEtsmVeoN9bclKDiIu2ht7BxP8RW5G+Lvh7+OMs72Mt5sNPq6y9jmZa6CqpegLITKn43wctCzVmQHupHs7yVxxIjvYgThPM3LCZX6khtIi86W9WuZBezlrh+pY0VVCd10mMRHKK11Hy/461V/J+oFyJloLyYsPwFf4O97bmgo/K7YVRXG0OpFdJTHsFDok68GBuhyWJQZQG2jDmtJ4pqSvoh0tUJnym6py2DE7yr6NE6wdbWGwLY+OmnQqC5Lw83JmiehmdqKTDPTUsFHGYfe2CbavHWbNcBPLO8robcyjpiyVPds3cvHsWaKjwoVfXMhMDmDVWDdHD+wkNiqIQF93ZqdX0dfTyVLRy+ysDfH3daSzq55jR/YSFuSjhfBwED3IVeSOi/C+s/S/l7UuXlZLCHDQozY7nMmWAmZasplpTGd1owLmMllZm8zy6nhW1iezuiWTaaHN/aWsEv5bUZfCaEUca5ozWNuUSXd6EI0xHnSm+tGT6cf69gx2iN4xUp1GfXYcRcmxZMaLPEtOICcxXgsloLzOJ/vyqcn1lHlrS2Gg6Cxu5tS4W1HtYkipmz7d2UG0l8XTI33XXZbI6mU1rF7dRll9Gu1d5bSJDDmwboBtKxtFT/OTuWWOv7sF6XGBxIr9G263hIHsYNqi3MgwXECrlwGXlpcwmulKgc1CSq0WMxBsx7qcIGr8dUXPsaQ2Qo+WcGNmigOo8ZF1NtOJqWIf2mJNmCzzJddjIR0J1gzEOVBts4BeRwNarBZwoCqapzc20h5hyK6OaEazbBlPseXsgMwd0TMqbRcyHGnD+rIghrMcGS1ypSHOiPFyLy7MlDAcZUaH7QI6pK5BP2NuTVexrTGCqVIPTk9kUR+mw7aWQHbXhlP/0Cuv024BffY69FgvYlDGst9e1iePxfS5L2Y2103uD6Y6wYT2Ui/6m8LIjnfHT2zj1ERvEiMdSI1yIVF0vIwEWwoyrCjPtqIyw4bcaAOmB4TfV2Vx41ATT53u5vr+Bu6f6uHJ0/08cWqAZy4v56nL41w+2in25QhXj/Wxd10ZE10xIrf9WDUUw2rRRdqrnEUWeTIpNNvux7oWbza2+HNyOo/zW6t5/sIQr15dxhvXR3jrxgBvXe/n9Svd8ruP168P8uqVfl691MPzp5p47Xwbr1/qluvDvHp5mFcut/PixSbun6jh/tEanj7ewNXtBdzaVyzX23j/dh8f3O7nnaudvH2lgzcuNvPy6XpePdvMK+dlvb/QzIvy+4XTdTx/tp43r3Xw5o0O3rnVw5vXO3j+fD3Pna3j6ZPVPHNC2nq6gdcudfLS+XZefaxP2jbAK1cHee5CL0+d6eTeyTaePtXJC2f7ePv6BN+6M8UHj6/mvTszvHd3PT96+RA/fus4P37nDJ+9f4kfvXmGb714lO+8cpZP37/Fpx/c5ec/eIrffPISv/7kNX732Tv87ufv8OVvvsNXv/shX/3+R/z5i0/46osf8/Uff8bf/uvX/O0rtV31c/7+ly/4+9d/4L//9iX/+PtX/PO//8I///E1/+sff+V//3MejPtPD7n/zf/xEIxTWNqcd9wcrja3VXWe/vXvfwTkFPj2DTin6H8E5P5bA+PmM61qgNxfHgJyX335jafcn7784iEg90s+/9XP+O0vf8pvfvEpf/j8l/zq559qHnI/+u67fPTdt/jBt17nw7de4o1nn+DpG+d56toZHr9wgiceO8nNMwe5eGgrp3au4fAGFXNtGUONdTQWi9JRVizCo4SumiLaSrLoKs9h60Qfm0Y72ba8i40iiGe6y9k0VMNyEYhbBqtZ0ZTDTHsRq1oKtQxRhREeWjKHjAAXDZBL9XXWwLfUAFfShJLlXFqghygmniT6uQm5i2LqiK8oBG5apkFzVHKHIAcz6jIimWotYvtIrUY7x1vYMzPE+vFeZsaHmFk+KuUY6yaXs2Fqgm3rVnH60A6unj7IM7fO88LdC5zcvY7e+nxK08Kpzo6RiRxLt3zjaGczA231LOttYWq0l8nBXsb7RlgxMsOK8Y1Mr97Khk27WD+7ndk1G5idWcW6aXnP9Di7N67i1vmDovhd57V7F3np9hnevP8Y7z93Q9uyqsC5lx8/y8t3TvHCzRM8e+2oRs/dOMKLt45z/9IBZgbrSQtzJ1AW60CVYt7JWvuLeYiTPWEu9gSJAhVgL+dFoVOKVUqoL2uWdXF0+4yWkVTFdfv4g6f57pt3RflUoNtF3nvuEh+8cFnacJE3nz7DG0+d1sp3njvPBy9d5l25/s4zF3hX6C2VffVh8onnbx/neWmXAg2fUXHjbp7i2VunuC9tVvHflKfa45dUHLj93L2oSuUtd4wH1+RbpLx3+YhG6vwTD7ejPrh8mAcqDp3Q/cuHNJBOnX9SecvJ8fzvp64ckXuPfAPYKVDu8Qt7eOLCXnm3eu8BnpC6VDKI2+fl+gU5vniEG2f2c/OsAub2a1uHLx3boSV7OHNAxZRbz5Eda9m3aZWWeXX7mjG2TI8w0dtEaUY8cYGeBEofz2W1tMLD2moupty8l5zVfMIHtX1VgXF6GtmrrYZGcmwspQpCq3k8PfSYM9b7Jp6c+q1tX9W8qBTpasCMKtU2RwXWaXHThOaBO1VqAN3SJVgZ6M0dPwTitFKR3K8AM7V9ch5ImwfQtPNSjyrnrs1dV+fmr6vnHwXh5u99lL6p4yHwN0+qHSZSWkgd89tClXeZlbTbQmvjHKD2L6BLeZgt/qZUNJ9pdf6+edBMkYr3psWLk1LzcpPr83UpTzUb6UdF89c1YO0huDa3JXYONFOAmfKeU8CcBsJp9c8BePOkPOu05x55x/z7tMypYqhobRBDXYGMpqouDfBTwJ/cr9op98yTFrdOtU3GXo27IisF1BrP8YXikf8Ecu1FAZ2PWej0kOcUEKxIxf1R3h4qqYOnGMdejqLkO9tpMeBUYodgLxfCRMlVMYJUltWE8ABSY0K1AOfZSdHkp8WLsZREaU4qtSV5tFSXkZ+aLPVaoras2i5ahLuMn6+MW5ixIRGWFrjpG2Gso4/uAjP0FjqwdJEnBvqhGBtFY2aaIJSIpVksVmbhGOn7oLfUA119ucfQEysLX5kPzrgY2xBm70KItQ0BFmZ4yHeqrYwqLuhQfSFH1gxyanUXx0ZrONRfzGCaNzWh5gxkebChOZZNLVFsbo1iV08SO7sSmCrzEwXPkAp/Q7oTPeV3DJuaktjelcyu/lS29SQyJYrf8vJQpmviWSHKd1e6D73Z/kxUytpRFyOKZAhdKoNZgCEtCfKelhKGclMIlznmJX2RaGJKT1QkOyqruDw4zMXeAVYmp5FmLHJZAXFCKouq6+LFuMkzZtJ3+gsWEuYTSHtlA6lhUdgulbkr97nLOEe42BEpY6b6NkDOJcvca7DSY8RZj62h9jzbnMnne4b51cEBXl6Vz4XGAI4XO3I635Yz2RZcLbHnjbE4PttZw9tDGZxOc2K3KMF7k51ZH+VKm4M5cVJvxKLFZDrZUpsYSmNeJKPt+UwNVVOWHoqbGNKB9jYk+gfgY2GNi6ERUe6uBNhZaX/o6a4oIT8mHB8rQyLdbahIDiEnwJkcb1ey3Z3J8rClVAzwppRQ6sU4SfLwx2mJOV6msi7ZuhHlFECUS6AYmh7YLtbHaakhPkamGsjrJd+bKmt5nqMpNS4GbE334myRF3fK3Xmy1IEnSmx5VRTed4eiuFnpyrboxYx6LaDSeAFtbrqMxzrR5G1GpokO6cY6ZJnpki1zJU/mSK5QkszHuMULSDFcSL7NEvKtxYDxW8yZzkg+kD57ZjSe54djeaY3mttNwbw8ms3TQ0VcED1lWNbbaHlWjbufGD5h9gYE2BrhbryUIBtrcsNiKY7JJsUvngSfGLKj0ihLy6O1rJLJ7i7GW+uJFV3FzUDaFeRGb1kmNSnBFMe6UZXqL33qQ3qYL3kJ0WRERRDs6oybuawrRhbEeYWQG5lCZng8KSHhhLm6CK84oLKsq4QSbkaLCbQ2INRGnyDzRYSbLiBa2pgjxk9vhCVHmuJ5Z3sXnxwb5s5AKlORxmxItGd/sR+zaTYMhyxkNEqXyVhDRkOXMhK4kMmwJWxONuFsrQ9vryvn9XUVnG+N4fHJct4/NMmtVa0MJXhR5mFGa7QP5YHSP+ZGxMqamOrtIfPWhhBPWyJEf/PzsiMuPpTcvAzKy0ooLy4lJTqepNBw0oKDSfbxEj5xpDImkNHSNGabi9jYJtRRQl9JLKXxnqQEOhHt5UiUjyv5Yuyu6KxmXX+VUAWrWvOZrM9kqFSM64ZsVojB31KRRVlRGvFqy2qUF1EqWYafs7Zd39fVAV9nW/xEd1LZ6WOlfZ4WxqzsHeY3P/qIdRNDBHrbY29nhLms4fu2beGn3/mAkvR41kwM8OOP3mflWBeJ4d6sHO7lv379GU+LzjjeUcqgtKOlJIH6/AQ5LqGnoVS+N4OU5DicnR1F9sk6YbpIZK873XWFYsxl0V6bRbfowJ0txZQWphPs6ymyX5dQT3vy4oJJl3vj/Ry0MksoN9SN0khFLpTIvC6L8yYpwAEPGwNZNxbi7WpOaXYk3bU5opNniXEqstjUCEsLI1Ji/akviqejKo22mhzyM6I1D7kYMfDDg93wtzfDyXgJnjaGokOaEiwyI9zTjiBPG7ydzfGwM8Xd1pRQXw98XG2xlTlma6JLsI8L3h72uDoYkB7nS5CP8gwTGV0UR2yIA2W5MZRlRZEW7iYyJ4bcpGBt63FbcaLYCqlkxvtha7FUxseB/voMmqUPY2S84kT+14R60BDmQkeCD20qhlx9LlNtxQxLv21d3sbqgWqxOVTs01g8ZWzVH7ZUYP+D6wbYtbKNqZ5KRpoKNQ85lQgkUb7VUPpJjW9DeaKcF94RGm7KpyIziuyEEMrzU4Q/fYjysCNGDPw0P7E9pD0eMnb+HhZUFSVQId/j4WSGjZUuudKurtp0itODcbDUJTHCj47qNJLCHIgJdNFim4X525Ma70tCgh/ObmYUpEcSIzaNGmsPmS+2lqIHWopuKLwYJOu1r4xXssiMeB9HbctyovBkvIxFrNoe7CDrvsgxlYU8Q/hBAXKt1ZmMtJWwdrieyY5ChpqzyUgMxMJssdRvzrDMpzVDFazuLKJR2h4mdUVI+yv8rFmd4c2x2nj2l8WyqyCSg5WJbJU+HYgPpFreO5kZxuaKJCrCPbWs0vkJYWxYNcjerVNsXtXL8u4K4eUM6kuTiZNxNzFcwuJFC8nLS2JmdQ/bNg+xbf0Ia8e7mOyt04DqupJkhrubuHrxHHWVxdKv1sKfnjRUZHDmyG5qSnPwcbOjrDBbnt8g88ceE+FNLy8bUkV2Ht6/VfSTCqz0RCcSXUSLyWetj6vIQUf5Zl87PZoL4oRPMlhWlcJMcw5rmrI0gG1dSyYzjWmsakhjTVuO2Io5Yodms76vlJmOfNb3FLGuI5f1XVls6Z3zkquP8aQu2pNlRdHsHa1ko+gh3eXx1OfFU5aZRGF6uuhQKRSkppAbG05BvD/tonc05QdSEuNInq8Fha6m1MpYVjkYUuKgR4/I/pVt+exdMyD2cidrxpsYH6ulsi6FsUnlXbiCvWv7ac0LJd7ZmEQ3Y5k/ASJXkkmOcMLTbAHV0e4UeVqSarSAfCsdNtYkMpobQKWvKdUeBnQHW7OxOIymUDlOt6Qh1JDWACO2i47TEKjHYKoDq4q86Uu0YrrYnyLnhaLX2LIs2pVK8wU0mi2i3kyHzXlBvHV0SHQpF44PJ7GuyJN69wVStze7GiKYSHFmZZobPeGmLEt3FX1J+Gk0i+Mr8thYGUCnx0L67RfQpwA5F10e68rhdHcGK7KdONqXTEvoEo6IXnaqLY1mOx1abRfSKmt0l520x06XTovFdJrr0CvXmuX8ujw3dnSHU5dpS3mOK1nxNgTJeuTv5UBcgj8RUfbC/85UFfiRHmtJVpINGXHmMi7W5EUasqI9nK3jidw80siD0x1c3lXJ48c7eeL0ALdPDoiNOcqtUz3cONHFkxeXsX+2hE0rcxnojKGywofsXEcy0yzoqvfmzPYyNvUE0R6/lCa1djb48tLpbu4cbuS5C0O8eX2St64v47XLfbx1Y5DXrnTz6uUuXnysm6fl3dd3y7sP1vDaY11yXw+vy32vP9bHyxebeHCijOs7c7h3oEzqbOaFM808f76B16618M6tbj641c+7V7p443wLb5xt4KWT1Tx/sooXT1fz6oVG3rjUyptX2nn1klyXUj3z3u0+3rzazitS/0vnGnjqWIU8U83L5xvlXCuvS32qjYrevNYr9/ZqIN0r56XN57p45cIAb1xbzrfvreODJ9fx9t3VQuv4wYt7+Oi1Q3zyxjE+eeuUBsj96M0LfPLuVT557zo/fOc6n374BL/6+AV+8+NX+N1nb/HFL97ly998yJ8+/95DUO4j/vS7j/nzHz/j6y9/yV8VKPfnz4XUltUv+MffvuSfGiCnYsjNA3Lz8eMeAeQexpDTALlvwLl/gXL/nwE5VYmq7Jstq/9LZVn95zfecY8CcirD6p+/+pPQlxoo9/Wfv5TjP/KH33/O73/7Kw2Q+80vfsKvfvYJv//NzzT69KPv8tH33uOHH77Fj779ppbY4d2XHvDc7YsPAbnj3LmgAJZDXDi0mTO713Bs8yr2zSxnZXebLJ6F1JcU0FRRJAthAZ3lOSKERKC0VLB5tIuZ3ho2jTSwqq2QzcO1rO4oEOGXw8a+ckZr0jUvuc78GArDPSiM9CVLFAPNQ04WolR/Z9KC1NZVD5Lkd6Kvi/wWBc7PXZQ0LxL83TVASoshZ2uBrzJELQ1JDXRjSBSO9X3V7B5vZd9UP1sm+1i3fIBVYwNMjQ6zZvkYs5OjbJoa59COdZrn1FPXT/Hyk5d448FlXr57jpM7V9NcnCSKkS/FSWHUZCcz2d/J+IAo2YOdTI8PMTE4yFjvOCuXbWByYgtr1u9m666DbNq8nQ1rZ9m4bpr1q8fZunaCY3vW89I9BX7d5JXHz/Gq0Fvyrvefu64Bcq89eZ5Xnjgj187y0p3TvHjrJM/fOCZ0hBduHuPlOye5fnybCPo0WaSt8bMzI8jZRvNqCBElXXnKBYuxFSLnQpxEQDlYCllI2yM4vGUV10/t4h151y9/9ArvvniFF+6e4L1nL/Htl67y4cvXNEDuDZVd9cFp3nrmnNx7gfeff0wjBcgpMO7tp6Td99QW11O8dPckL6jkDdeP8sy1Y3J8hqdvnOCBHN+7fFh4Zt83oNwTapupAtauqDhzx/6N5oG5B5eP8tRVKa/OA3IHNdDt3sU5QG4OmJPzjx3Wzj934yTPSv8oQG4emNPAuYv7NEBOteHJK0c0sO/xS0c0UO7O+UPcOndQA+SunNz9TaKHc4e2ceaAiim3QUvysGfDBDvWjrJlepiNKwcZbq8hL1F5KbiLMm+rAXKe1pYaIDe/ZfVf3nEqy+oc2asA/MpTzliOTeZK5eX0DSCnAJiHgNy8x9wcGLcYlbDA1EBl21yClo3zEeBMHc+DY/PeYwp8mwfBjJUnnBi5Ktaaukfd+yg9eu7R43mPt0frf/R4/r5HSV3/5h7lWTZP6poCtqQ982DcfMIJLVGFVj4kBb49PLaS79ZAOO14CdaGuthIP9k8LOc9BeditCmATQFzczTvyabAsnmQzFp/kTyrgE99rW6VDU6rWwFk8sy/aK4Nc4kd5B3S598Ahg9J2+Iq17V75F3fgHVy7RvQT0pTKedAOdVvCuhT7VOAnLxbkXrPQ7KS71IA3aPArKJ5EO7R34qXHMX4nQPkhITnFCg3D8y5qm3VIgs9/kdAzpUwMaYeBeRSokP+A5BL1mIr1Zbki9FWJYpmmvC4lQbI2Ut/+0gfBklfhpsYEW5phoehEaaL9NFfqAA5exYvUH8h90V3SRBLlwRjaBCBg3UCTjYxGOl7orPAngULbFm0SIwnQ1dsjcT4sHYm0dOXQHMLHBYuIMhWjMqUKMpToyhNCqE5K5wJMRImiiPoTnCmSaWuT3dnJNeLjiQLmmL0aIk1YijLkaFMR5ojjKn206MtxoHloswOZfgxmOnJdFUw0zVB9GTZ05fjwqHREm5vH2JrZz4lwRZ0Z/kz05DKMlFge7N9GS4M1rznaiKcyXO3JEnmuIonlmFizmhcErsra9hZVsn6nHxGYxMptHPUEjC4yD0eS/VwNzDAw8REZLOjyAcz4QFdfJ3dRJmOx9nUErMFOjjInAoQYyLUxgRf4dNA5cUmPNNma8ywkz67Y+x5o6+Yz3eM8L3VDdzrTeNgmRer4vWYCF3AtjhdjqnAvzGL2Zuix3P9sfx6VwfPtsSxL9qMg/H2bAmzY1QMgRIx/iKkbSGLFxFmYUC2GPiNhTFivOUy0lxAuIvyitMRw9OUABs74ny8KUqIIdrLiUB76Z/KIiqFR/xsjLSYRpVJQRSKQZju7kCetwdFYrRmeZpRI4ZnZVwUqT5hRDoFEGznLgamrRz7iGEZhqe5LTYLdQmysifOUfjSSJ9Io8VkiHFb72XGTLIrhwu9OZhiwqU8Ex4vteCpanveFKX35a4gLpU6szlajwE3MRhsF9DqpkuLp6kWI61cqMjGgFQxWFOlPwusTMgT4zZhyQItjlrCUh3STdQ1edZzMWdFwX5zcwlX2314ZSKe72/K50F3IAezTTha4Mat7hx2F8eQK4ZJ6KIFhBrqCN8L/9uZEm5vTZitAlLdiHMLJM4zhFBHL2K8A4j3V/G0oljWXMfGZb1kh3ljI2Mb7WxOf3kmy5uKaMgUQ8vDmBB7AwriwmgszqM2P0cMdS8c9GXuL1yCw2JDXPXN8JU+i3LzEAPdh3hvTy1MhYfxUpzku9yWypiK0RQjBlmihRhm9jo0eS9ioxgqL66t5MfHenlxZTonKl3YX+jMrhw3xkKNaRODqjdAh7FYA0ajDVmVaMnaFBum5PdM9CJ2ZpjzjNoefUyU/q2NPD9dyYd7BvnWvlEu9RcyGu9CtxiGffEBVAV4kGJrTVGIP5mhnoR5WBHmbU1SjA+xotcFeDsRGuBDalyCyJ9g/J3V1lt3MsPCyY8MI9vfjfr4QAby41lZlcau/kr2jTcyWJlCSrA862qDv72lGKRiRPfUadn0ZwcqmGovZKQiib78KFa3FDBcL7poZQ4F+climAURpbK3RngQHeJBeIAnbnbWuDuIbiRyMUqM/CAbM5L9vHnvmWd59/lnRQYqYMcSc7MlhAZ78+Hbr3DxyB6yYkN58vo5nrh2iqLsGJKjfbl16STffvMFtsyM01mbR0t5Ks3lyTSVptJbX0xrVSEl+RlERoSgq7uUxcI/HmJYV+bFyfVCWisy6KjLoa+zjOaGfHLTErC3UB5SehoglSptVrHjUoNcyYnyIyPEjYIwD4rDXKiIdKU0ypWSWG8iPa1E1ptib6lLZJATtUWJdFRl0lCWTnSEL4tl7XF2tiY7RWRpSSLdtZlafLms5BDSEkOIiQ0gVHTtaG8H/J0U8GYk891UI28bQ1ws9HC10tdiyMWI/h3i5aJtt/RztyXAzQY/IWMFDPvYaNtRFaCZkRBIZW44SWGOlGVHyfoSSHqUh+Y9mBHrT2yIOx0lybQWJ5Ai32BpvJAY0fN7xSZoKIoTPcuZBBcrGsM9RZ67057oR2NKIJONuUy3F7GsIYudKzrEvqiVOpIoyYjGVfQyc+m7TunTA2v72DnRzFRXOSONBfTKOQXIJcUHY2yyGEf7h4BcfYYGpA415VKeFUlOQoh8QwoJYT5EesxtFU7xtSdV+sbHbCl+HuZUFsVTnhmBl4uMlZUemYm+0qep8nyIluE2LNCTjupUUiMcifJ3ojArWnjPgWT5zixZy1zdTWVdDZXxddX0CJXF193ZDBs7Q3xlnqgkI5nBYvQHyzyS8fCx1idUroXYGxMgOr/aRqwcD+IczcgIcKSxNJGWqnQtY+/MQJ3YZcWMtmZTnh2Jm9xjbWFIS20W00MVrOkqpqswQWSUo8gsa6oC7RiWNeZITQz7S2PYWxTF3pJYNsu4rC1JozPSn9ZAB9YVRNKdHEiEvQmx0r4Vw53s3jrFztkRVg830CP8q4DBgqwIXB2stPhu7h6OjI23sGXjADs2ia01PSRtaGWguYg+GZPWuiIO79vOlvUriQx2JSbUhQLp152bJlk/NUyglwNhMmdnZ1ZSUlwgusMCnJxMCQ11ZqC7no1Tk7iYm2nxgB1En3awEJ3RaG5nQn5iICs7yxkXPllWmczqpmzWtmSzoiqRtc0ZrG/PYbopnZm2HNb8/1n7Cyg/jmvfF58Ra5iZmZmZmZlBwySNZsTMLFnMFjOTLbBYtmzJDLETQxzbieOAY4eTc99dn7erR2P7nHvuW//7/k9rbVX/qruri2vv72yYksuy7hJW9lewZkBkxuk17Jhdz8aBEhY2JMt+JPtLRiBNcR5MK4pk0/RK5nfk0VoUS21+IqXZqeSkJJEqPEBadBxZMdEkyR6YHu5AR1kkDVl+5PiYkO1oQJXsizVOJlS6mDIjL4ZVPRUs6q1kwdR6Fs1qZr3wIz09RcTIvtpZmamdpam26mwcR56LPkNVkQxPSScxxA4nYx0yA5woVm6ezCeTbTmBIqdJNAda0BfjSE+oFT3+FixM9qbVV5++KCu6Q8yottVhVqwzLV761DlPpNvPgC7vyQz4m1JlqUuz82QahfeokPLr5KysN9KlR56bG23KcPRk9tQGMT/aglZHHTo8dOgNFt4r1IJKGx0ancbT4qlHjds4usLN6QkxpF7yO2zH0C/t6JF2dJiNYYqKumo/Rr4lZ5DPRFpdxjAcZsZwoDmdDhPoth9Pm5WU7TiWfqfJdFtNoN9uIv0O42m00GGR8G8beyOoybalRM6z4kxP4WUdyU4Lln3fi5hoZ9nvnKjM8yYr3gZ3qWuQux758c6UpzqzsCeRtTOSOLu9htvHuri6t1kzX72wt5Nz+3u5cKCXM7umcPVAN9cO9bJ7dTkLp6fS0RpBTpEnJbVh1DWFs2RWGoc3lLG2V3jUXFvm5zuzuNSF9y7N5taRDil7gNcuzRvxI3d6Ko/PDAj18uhEBw+PtHFrXwNn1hXyws5q7h5q4dVTXbx2uptHx6Zw73ANL+0r596BOqFG7uxv4N7RRm4druThmXpeu9DKa+faeXxyCg8PN3L/cB13D1Zx+/kK7h2q5sHxBl4+2cxrZ9vk2Q6eXuzk6SUp/7ykQq+cnsKdw/Xyjrz3vPpWDQ+Otcg3JP9Ii7zbyZvnpf6S3tvfxKsnenj5WD+Pjk/n/vFhXr2wiKfXlvPk6lKevrCcd25v4OePdvKLx/v42cO9vHNvL6/d2MmTW3vlbD3A249O8Mk7V/n1L27z9af3+d3njzVA7tvfvM2fvn6P73/34YiG3O8/GQHkvvvyR0Dur7/XNOT+/Y/vngFyP2rI/Y8fADkFxv1nQE4jBcgpTE1oBJD7KRj3/yMgNwrK/SdATmnI/SSwgwLjNE25f/3zmYbcM0Du+29/IKUpp/mR++Y3msnqb7/6nK8+/5ivv/iUP/3+13z56Yf84v03fgDk3n/6gDcf3uDe1VNcO7GPK8f2cvaAcsK/gxO713Fw02J2r5rDtiWyaU7rloO/mBrZLGuL84ShzJIDN42GvGTaSjJY3NfM0r4GlskhsbBDNreOItn4SplZl6kBckM1aSzpKGVOcyHlcX5aJFVF6f4u2l+kkoQSvB1IVdFVVTAHD3sSfJxJ9B0xZ0309yBMNn1f5SDV1gJPZa6ltOTsTalOjxRmrUwO5Xaem9vPksEO5g92M1uZmU7rZ9EMFYV0qhwSQ+zfuporJ/dy5/IRHl0/wYOrR7h74QAPrxxhx8qZlKSEkCKCR1FCMDN7W5g1VcqZ3s/coSGG+6YzY2ABM6avYPacdaxet5vN2/ayatUali5awIpFc1i5cAYbV8zl1IHneOPeRZ7eOsWDywd45doRntxQgNxpnkr68tWDI0CX3Lt36XnuXdinacYpMO6lMyOg3L0L+9khB1ZBQojmRy7QwZIgFdjByZYgBcw5SGpvQ4Awr6FONnKgW+Jna0JTURrXju3kl2/f5dcfvcyTO6d4eE0FbjjGuw/O8c6DM7x2U9p/7XnNhPXx9UNy7zBPbx7lrbsnNS26V5R5q9x/cGUEjLt3aa/Qfi3whKYhd1Zpv+3m+pk9GjCnIqOOAnIjkVJ3agDZC6dGQLkXT+/RSOUpun5yFzdOK9r5TEtuBzcUaHdc3lXmrM+AOO05yb8p7ypTXvVdRaoOypz1mvJfd0Kel++oulw/o7Q8d3Dp6HauHN0pddquAXKn9m/6AZA7vEOBcms1n3J7Ni5lmzAbo6Dc6vnTWDqzRxiJSrLjwonwccPHzhoPa3PNh6Fmtmr+Y+RV5Udu1J+cnUpNDDQwzs5Y/wdA7qdAy08BOUWj2lLmBuMx1R+Hkd5YjBXY899oyKlrlRppANAIYKfS/+rzbfTeKIg2+txonkpH6Yff40dIA/Z+8syopp12/1neT2n0G8p0VQPknmnNjWrtjV5rftkUqPXfkALXRs1FlcaZIpWvtMpUGUojUPPRppUjv+X5/wTKSapAPS3qqfSfhZ4CvaSv9aTf9SdpfTsC/E3AUpF6Tvrc8tkz5hqAN6K9aK4vjN5PyFKNjTyv1fGZRp3yhTfi804BhD/RUJR0tL1mWsRVeVeLuiqp/FYApaUI36p+o+M/Oi9GSc0VNWdGzVXV3LJ/NtdGATnl19BZ5qEC41zVvFT7oTJdF8HTR/YHP1cHAtydCPZSGnLuRAvDHxvsQ0J4AGkxoWTGR4gwGkdRZoowmGnUFOWKsFgpjE4G7jY2GiBnJ/0caGJMmLEhQdI3AYZ6uBvqYzR2IpN0DJk01kYD5HR0nIXchIH2ZMJYHwwn+WGm78Ok8Q6SZy33FChnxcSx1tIP1nhbOBLt7I6XvgE28p1kX3dmTqmjtTiDZGHUc0OdGCqLY2FVAr1JItSFWzGY7c2S6nDml/mypMqXFcIkzivxYjjHlYXlwQxl+VArjGljqK3kR7G6JYmNXUK9Qn3JPNeXyfZpxWzuK2W+cuJcEcOmaeVsHqxkRVuOPFPGwYUdrO4opizIkZBxI8790w0MGIqOZXtVPVvKRfhJSKHW3ZtkYzO8dcfgqDsWdz0DvMwtcDY2wdHEBH9nRzxsRVhU4z1ZD2czCywVYCf3g22sCLMxJUAJtFJ+jtF4Op1Nme1pyTph6K81JPCrVZ18vLSFg0X+LI03Y36isTDGExkKHcvSmEnsFkZwf54d21NNOVXtxZ929/LrNU2czPNgpzDh+5I9WBftTr+HJVkijCoNPM/xOsS7W1MhZ1tnWTLtZYkk+dliJ/uGAuVCHB0ojIslOzIUNxHolEuI+rx0iuIjNdcQ4U5mtIqAWxLpSbqHI8XBfhQGuBBtPY6yKHc5z8NJ9Q8mzjOQaA/pH38/7Xeogyu2Eybjb2VDuq8/ic7OhMocjzHUJd96LDOi7TjeFM2tvnjOVTlyodSUq+XGPGh15b0ZMdxtD+BIkb1mrjrVU5cpwmg3u0yixlGPMjsDTQOhzNGUNGln8uQx5JhOIkOukybJvJLfmSYiQMvvLBNdukNN2VHnx9F2P3bJdx7Pi+WrbSU8nhXCzqwJ7C2w5kpPKjvKIymyHEu0CHrRhuOIszKUetuR6i1ryNkVfzNr/MxtCLRxwMfSBieZIypQjJ+swYH6MjbMGSAnzAtrXR1iRIhvz42jKTuaFG8Lwm0myvz2pD47iTTl01FImUClBAcQ4eJCgJUDnkaWOE0yIsLZjdTAIGI93OR7xrjJfuOtr0uwsS6xFmMo9zGmM9JaBDFjBsP12VnpzasrSrg/L5XDDU4caXDhQk8UG3JEUHQfI8KTjghj4+j0m0Czx1imhRmzPMOBVZm2LEsxYmuhHTeGU/lwczM/29TCreFcDtaEcqE7jXvzqjnWJgJugjutAXaUutuQIvO4MiaQjtI0SlNDtKiaZZlRstc44yH3fJVmn58yjQwg3N2X5KBwKtKyqExLJU32pHRvO+oTApheksiSljx2zWlj01ALbYVJ0nZLotzsqEqNFiE7jxW9Vazor2ZxVxn9JfG054TTX5nKlLJ0KgtTSE+NJC4ukNgo2eMivYkRvjIyyAtXO0vZq3SwmjBG9jOhiZOY0dLMn7/4BcvnDOLvZqsFF7AwncCc6T18+dFbNJZkagGeHr1wjk2LppMS6U59ufCus/qpLckhKtyf2Fh/kpKVuWO0pq3UUZ9HVUk66ckxeMueqyNjr/xghfjZ01adTYdQU2mKZq7a01ZCVVkGUSEBGIzVxcXCiMQgD9KkzuEiuKcGuZAT6UNmkCu5wa4UqMAC4a4UhruQFeJMoOwXzlYGuNgakRLtOxK0oTJD+iEJD+mzMbJ3+QnPXJQVpZnSdddlUVOcTHJsgAiw0STGBhLqK7y28NnhXvb4yNoOdrIgVJlQWkzGbKwOzqaT8XWx1PzGKRNBd0fhuV2sCfNzJsDTDhPjsVKeD2XSfh83c7KTgynOCNIAudLsSE1zLjPGi+aiBDl3XIkLdae7KoPGwlgSItyFzxlDYoQvXVVp1EoZKphFgqs1TRFetEQoQM6bugQ/ZjcoQC6P6fVZbJzTwbyOShrz4ylICcPOykzGTZ+epjy2LOpk3YwGuV/C1IZcumuyqMiLIykuCFPTiTjLXtFYnEBfTQa9QgON2ZRnRpAdH6wBcvEh3loghxgPKxI8rUl0t8VfmUy6m1GeH0tZRjiezmaYm47XNLs6alKoljnoYmOEv4cDLRXJZES7EuplS37mCCAXE+pMXnYUzs6Gmplunsx1ews5S2Vsgn1tsbExwMpCH3dLAxl3S2I0QFD2E70x+JmOI9RGnrUxxkf2H5VfHRNEWbQPVTkRtEq/ddVlM1/WhQpkMdSaJXM2XtMMVYEWCrIjmDdQpYHYg9VZcq7KXu1kTpm/Pf3RjmyrjGZXZYIGyK3JCWFtSRzra2VuxgZR42nBouxQOVPDyZHxdhQ+tqkqnzXLh9iyehbLZ7bT31JEY3kKZdI3gb4uWmRUY+F56+vyWb64l/UrprNm8TSWz+phenuZFsikKDuG7o4a1qyaRWZqGKH+jqQnBtLVUsKm1XNIjgnAX+S+hpoS1qxcgqmxAcYmE2U92ZCREiEy1UJyk2KFrxojfPUEbGVcrWRvN5e9vlj2n+GmQqbXpDO9Kpn+4mjm1adpAR1mVyewoiOXpW3ZzGlIYWZ9CmunVbF+eg3rplazqDWb5e25rGnPZ4EKBlERx9yKaDrTPZleHsH81nSmSVnKB2FZZqwW6CU/PYWM+HjSYxOFn4onLTKAnDh3emqi6a0MpzzalixXOaM8zCmSuVfkYEiplxVDpUnsWtLL3L4K2uqTaayKZLA9i6m1KUwrjKfQxZBCORdLrCeSLXt8bYQ9C9vzyIxww9V8oqZ0Ee/qJPu/GRnWxhRYjqPcSodWl3G0OIylw36SkD7Nkt9kOYZ6czkvpbwaoxH/cF2SN2A1lmE5hwYsxtJuqkuDiQ5VBjrUynWjyRhajXXol2dnyVm70Gss893HMcN5PINCvS5jaLEbQ7Wcj2VGulTLs1NsxmmAW5Nc99mOpVe+1yFldZqPl+9NpMNyAl3yvR7bCZpJar/DOLqtpS5Ke85ugvaHyF4bXU2jrtdOhy5pT5882y/3+h0m0O44ntkp1sLLRdJU4MQU4QOn1MbSXh9PaZ4/0WH2xAlFBRiTl+xEXUkIYb5mBLkZy/lqR0WmD0un57FuTjpnd9Rx+1gPL+xv4+y2Bq4e6OPs3m7O7O3i1PYWzu1s4cqBbg5srGXNvHy6pkRTVOpHcXWQpJ5MqfOSPSaQgSJrBrOsmZZiyYIiZ149PsD1g208PDPEm9cW8uTKXB6fHeLV0wM8PNLBvf2NPNhXyysHa7m7q5y7u6t5aWcNd/c188rxdnmmgZeP1PLokNDhRu48X8+t/TU8ONHAS4dLeXCygifnm3hytoVXTjVz50gNLx4olbRaA+ZePtHI49MtGj09387rF7t57XwHTy528crpNp6c6+A1oXvynXuH6qU+ddzaU8u9A82S1859qePjE908OdHLU6HXjvVJOo3XTg5zZ38/B5eWcWB1Pae3d3NicxsPzi3mw4c7+OTV5/ns6RFev7GNu+fXcffCc1w7sZab57fw9sun+fLDW3z10S2+/vgu3/zyFX772WN++8snfPubd/num59pgNxf/vApf9U05BQg9+sRP3J/VqCc0pD77pnJ6o8acqOA3P/8r4CcBsT9BJgTGsXa/l8CciOI3o95zwC5UQ25f41oyClQ7p//+BGQ+/MzME5FWVWact//6Y8/+JH75jdf8JsvP+PLX/6CP34jv7/6lI8/eJMP33mND996hfef3ufNRzd4dOMcV48rQG4PZ5/fyrmD2zh/YAsHn1vC7lWz2bp4iFUz++hpqKQqTzlMzaYyJ536fNmo8lOpzohlqKmMxT31LOysYOXUWobrM1kpG8/shixmN2YxrzmPgbIkVsoh0iLMQrYwHNnBKqrqCCCnzFQTJE3xc9LAuVhPB43ivBw1bblYLyei1F/vla8kG3NchZHxsjHDzVyfBDnQ+2ryWDOjUzOfXTTYyYy+Kcya2sPc6QMsGp7G4plTWbNwBkd3beDqyT3cvXJYi356+8J+bpzaxSsvHNM05eb31ZMY4EB2tDcze5qY0d/JrMFBhqfNYHBgNjOHlzI4fTlzF25m844TbNl+gKVLV7B4/hzNVFVpx21fv4iXLh7i7YeXhLGT71w9yKsvHuXN26d4685pnlw/xkOlHXflee5e3C+0TybzHu6c3y3pCCB34+T2Z0Ef9jCvt0mL+BbsZE2gAuOcbAh2tBZBagSY85d+0II+CPnKRh3kaM5qOQz/8sV7fP3RKzx56SRPb53U0vdeuczbD87x5JYC3Q5qYNxjZZr6goqyevgHLTmV9/Dq/h8AufuX98lvBSIe5KVzuzUATYFgymz1JannDaW9dmIbV5T22gmlHadAue3PrkdBuRFtuivHlbnqiIacAtUUjQJyo6CcolEgToFymobcGdVH+zXtQgUMKn97N6Uu1xU4J/dunlO/92nfU6DclWM7uHh0B+cPb+fMgc0aIHdk5xoObV+tRV1VgNzzW1ZoEWm3rpzDpqXDrFkwqJmvLpvRJ4xXCelRwUR4uxEg/e6mtJGElHaSBpQ8IwWUKPDkp0EeRjXl/qtfOQW6jAIxmjmrAmIMJ/6oLSepiQKiJk/8AYD7aapAsFFwbdTMVEufAWOjeaOgmnp2FDAbva/S0fsGIqioiKoGz671hKFXqeHEkd8qIMHotZYKqWAQo98bLWeUlLbe6HdHASpFWtAJLU8BVgpIG7lW9VIRTZXJqGY2+ixPlT9yLffUfSENnFP0EzBOA/Hk2lxpwP1AzzTeJFXaeSPvqO+pMpVZqQLSntVHAWnP+lfLk2/+JxrNFxoBHRWIOPLcD/V9BsKpdNSMd7SuI6DcM01BBcjpKeDvxzmgzYNnc+OnNArIjQK+GglD7yD7nqOlMU5WJjhbm4pQMKIh5yn7gbezLb6u9vi7OxLo6UyIjxvh/p4inHoTHeJDfEQAKbGhZCRGkpMSS0FmMqW5GVQX52sackUZabjZWKMvQqwyWfUz1CfEUA9/6VMfvfE4SFsNxoxjkq4hY3TMmDjeGRvraBwdkjAyDGasjouQA5PH2jNe11ru22FuHoi5mb/MGweMx5jhYWpLmK09HpMmYi+Ca4TUuzAunLQQL0qSQpjTUsieOc0cXdDC9t58OuNEqI2xZlNbMifnl3N1ZQ0vrGvg8Ox8NrXGcWhmuaRZVPtZkOc0gTXN6RxfVKf5lzu2tJzLz03h4sZONklZQ0WRzK1L4cCyTk5tGOTY6n5OrpzG6VXD7JvVRWdqOPGmeppj/5SJwkD6+rEmO5/VOUVMC4uh0tmdWD1DvHTG4jx2Ao6T9LE3MMFa30jGWq1tA7ycRMh1sMNSrVUpx0FfD29zS+I8PUl0cyFQxj54jA65xuPpcTNlga8F64JsOFUQwr2ONB7153C6Ooyl0cYMh05gRpwBQ3H6DEaOY1b4OJbHG3Gw3JMzdYGcrvHjvUVFfLVWmLimaM7levPeUBkPewvZnOlPs5sRcfo6+IiQ7S1jmOnnQmdhIs0iTJbEeWiRBd1lf0ry95a+jyPM1QFrWRve1uaUJMdRJhRkb0GCtyP9lZnUpoRSKnMo39+HOHk3VJj6gjAncmRuqfaFObkQYGtDoq+7ponka2YifTRBi9Ca4uFKkOyHYSJAZZiKYBBizc4if+5NS+OLdRW8NzuWa1VmXC435I3BID5amMLD/ghOVXmwItqAdnth/p3G0eqmT7W9CDu2BhTbGpIlQnK+lfy2F4bcbBxJExWQqkuJCMsVjlYUiEBb5jCJ7mATlmZZsb3Khv01ZtwZDuDna5N5bZYPx8r0OFRqxoXWULble1NtrUPqZB0S9MYSZ6ZPspMdeYH+ZPj5EuPsRLCtFYHWFprmWoiznaaBFS18Skd5DvO76kgVHsZF2pkT5CK8TgxxLhb4GY0hP9iVzoJUGrKSqUpPpCItjor0OBryMqjLyiAnLFID+zz0zUj09CPO3YNAKwt8pN+CjCeSaKdHht14yt0ms7wwkCOdqazLdWZ1mhnnO4J5ODeJo3X2HGuy5XK/H4caPBgOnkibiwg63iI4eYynWAShQjMdGl3HMjveig3F7mwud+G5YgeONAfyYEEB76+r50Z/ErvzHDhQ5MbN/jSu9maxKt2LVh8TCkSIynIwojbWl7lTiljQVSFCZQ4dpSkk+TkSYGNKnLcn6aFh0i++wk+FUZNTQm/jFEpSM0kJ9EVFlCwIdacuwYfevEiWthaytq+OOU0qKl0ElUmhVIrAPiVHhOvmfDYON7N6ah29JXF0FscypTie1qosygqTiY8NJDpSyowLJE0oUa7D/d1kfzTTfH66mxsIX2QmvKQvLx47ytPbFynLScDTyQJHayPCAtx5cv86Z57fRmKwu8Y/PrpyioG6fNIiXEmOdCfES/YsBwuC5Fl/4Vv9Q5yJV6BTTSatddkU5SVoYJ2FuYkGyJmYjCc9Pkh45nymlKbRUpZKl+xt7UKFeYm4OzugN0YXL1tz0sK8NTPVOE8rssM9ZR54khnoSo58p/CZllxhuJvU3xo/R6UdN0kzocxLCdECCrRUpmvBBMwtDJikN4HwEA/h0eNoK0+iqy6TwuxY4qJl/qZGkBTlT4iHLaHOVlKW7Mf2RgS7CF/pYI7SxvKWs0VZovi722Eq68jCYBwWxnJWyfxLiw8WAdgLB1sjctMjKEgPxdtV1l1aCIUpgcQHiwCcF0WS9FdOgi/NxYlE+juSIG3qrsygKjOcyEBHLdBCgrS5uyadyqwIwr3sSHSxojHcgxbZT5pj3KmN82ZOYy6zm3I1QG7D7A5mtVfQIO3KTQzGyswIK3ND+kSu2LywQwPk5rYXM1CfQ0+1yCd58STJvDAznaCBl83FSfTXZmvRfPuVyWpmJBkxAZRkKZNAX8LcrIjxtCZB+jjZ055Qe1O8XIwpyo7QNOS8ZQ2bGo+VM9SVtqoU6gqi8HEWftvNjvqSeLITvAnysJZzNVTTXAzzt5M5EYen9E+KvFOWpfze2ZCTEUN+RqimlWlna0KgiyWuSiNX9tMYN+HrFUBnPZl4F3MiZUyCHUwJl7EuDHAmL8iR4iTpV5GjplSkMqerjAV95QxNyaFV8qLlGUMZs+hID2YP1LBY7s2QPiyWNaG07jI8LOiOdWV9cQQ7KxLYlK8AuVDWl8ayuiKF2dlxNPs7MD8tmAU5kdREeGt+elMTwlm6qJ8dG+YJf9zHUEcFTZVpwjckkSDzydx4EhPG6socC2TujHbWLhtk08phFg21aZqhKgpsgYxzbnYktdVpFMiaDpF9IibUjfKCeJbN76ZJxszP047k+BC2bFxJdnqKZvbtLGs0Ktyb4f5W+qbU4mJpiKWcZZb6it/UFf5uLEWpIQy1FDBYl870mhQ688KZXh7HnNpkhititEAOq7pHTFNVZNWF0l9rBsqZL3zD0vY8FjSms7Qpm4U1acwoiWZqQTDTS8MZrIhgWm08zUXhVOWEUJ0XQ3VuAiVpsRQmx5AZH0NaYgzJ0T7kJrnR3xjDjJZYmjLdKA4yJdd5Evly9hQ66ZFtP4E0hwkUhViSG25OZ0UgLUUelMab0ZjqQHmAEUXOOtS4j6HecxIVslcX+YxjRk0kddmBuFtPFLnDGGczMzwtlP9QG+KMxslerkCyCbTZTKTFcgItFnrUyZlYZzqWZqsJtEpek4kuU4QG5feg+TiGzCYwVahdmaga6lBtpEudmS4Nxjq0merQY67DdBtdZjuNYYGrPrOdhf9wnUyjtKHISs58awOyZczz9cdQZzmeJnm3U+rRKed6t+VYppiPoU3SBg3kk29bjmG6nNvTnCfTZzeWflvhfawn0CH8Q5/dOC2vQ86ldksdeuUbXbZyZllJmY5j6VKAYIol67ujKYw2J9RDT+adjFFXvux/rrRXJcv8LyQl1IYwr8mUZvuRFu1GqKcJsUEWpESZM9yZIPJwKqd31PHSsV4NkLu2v5MrB3o5u6eL07s7uH50GlcPdHF8Sx0HN9SyfWUF/fJefqEX5TWh1DWE0N4UQHe5E9OK7RkudKY1Uo/ZuQ6c31DF8c2VPDo/zJuX5vD2hdn87OJs3jk5lTcOdnJnYxn3NxVzb30udzfkcn1VLi+ult/bG3m0r5kHuyt4uLOEV/dU8MqeGh7sreH+vmpePljNw/0lPD1cxbsnGnjzaCNPjzRwf38lt/YUyf0qXjtYy5PDdbx1vJk3j7Xw9okp8lwrjw/WSX4jrx5okHeaeeNYqzzbJN+q5u6WMu7tlLL3NvH4wBRePdSu1ePp4U55t4c3jvTy+uE+Xj8yyI0trRxdXMa2OflsmVvAc3PyuH5oOh/c3sRH97fx6eN9vHZlPY+vbOL1G7u4c26jyOZbePvBCb587zq/fv8Wv/3oLr/75BG///Qxf/j8Kd/9+l3+/Nuf8Zdvfs5ff/8Jf/3DL/n7t1/wj+9+zT++/5q/fadAud/z77//iX//43tNS+5//OtvI/Tvf/zgR24ElPtJUIf/BZD7/0NDTtF/BuT+Lw2Q+48fALl/aqQAuX/98+8/AnLf/fEZ/YG/fv8tf5O8b3//Db9TZqu/+ZLf/vpXGiD3268+49tvvuBXH7/PR+880QC5D16/zzuPb/HKSxd58fQBLhzewYVDO4Qx2cp5ocNblrNnzRy2LJnO2nkDDLc3UVuYR1l2BhXZaTQUZtFakkNNZgKthaks7qljYWclKwdqWdhexJLOEha2FTBDNsolHXJYliWyWA7N2cKkFIV7kSUMq/pLoNKSS/Jx0HzIJfs6kSK/E31dNCBOacmpNFoYhBhPJ8Jd7fBVAqgCR0QodTLVx8vKiMqMWFbN7GXFjF7mT+1kuLedGf3dzBtUgNwAy+ZMZ8uqhZoG4Itn9nL/haM8uHYU5WftvtJge/E4Dy4f4diOFTTIIZEc7CyLPV/zPTc8MMTUvlnMnr2C2fNXM3Xmcpas3cfuA1fYuOUwixetYKkC5OarYA4zOLxzFW8+uMRbDy7w8KoKmnCEN146wXsPzvP+w/O8fvMEL18biXiqQLn7l5/njuajbRd3Lwidl+uzu4SkbhcPcWrPeunnbMLl8A90UiarNiIICDnaaqS04xQYF2gnDKOkAXamIuB68vKLp/jjL9+S717i3YdCL1/hZ6+9wBv3zglTeoonN47x+q3jmmbcqy+MgHKvXj/EqzePaEDdI/l99+JejVQ9FSB379IBTUNNgZgKYFOA3O2LB3jpwj5uSJ0VKDfqS27EfHXEnHREU07dV1pto9pvPwJyijQtuLP7tFSBcbfP7efO+ee5JeOl0tvnFI0AcorUuN25qL4/AgoqUoDcDSnjRSlDAX+Xju0Q2qn581N+5EY15BQgp0iZr6pADzvWLWTLyllsXKqCPAyzet50lgz30VKeT0p4AOE+rngLo+ohfexibfqDxpLmdP9ZqkCTUUDOxmgyNgaTfvz9jP47EEaBM5rZqjAXCphTZpCjWnH/lfSF8VGpAsJUoAZlIqnyRsGxkbyxGvCmNOfU9eh9lafujzz3LNCDvD9ZhBY9YW5UJFB1PRIRdAx6CqibKO8/u1Y0WeU9+9ZPwb/Ra0UK4NJALk1TTK41MG4EoBoFr0YBLJU3+vu/u9b6QYEbUq4qT8v7bwA5zUebkAbIiVBiMkn6VN4105uoaaspQE6ZlKp3RgJHjNRxFIwbAd5Gv6/SURr5pqrrf6376O//eq3SH+ovqeqDUVIAoaat938KyInwYW8hc06YMke178kcdLYx0xxtu8ma93C0xsvZFh9Xey1SaqCXC8E+biIYKEDORwPkEiIDNUAuPSGC7JQYLYhDWV4WNSWFNFeWC4OThLMwewqQU5pTntI3gVLPEKNJBAoDZqfmhu4YxutMZsI4S9xd4sjJ7qS4aBrBwUUY6nsxRtdSyJRxuhY42cu3UuuJiS7B1sIP07HmOOuZ42NkjKeMjcfk8TjLeFjKXHSSed9ZmsHhtTO5vGU2t7bN5OqaHnoSHCn1GMvq+mguL68TZqaOB1vauLW+maMzCri8rI2D06ppCnYgw3oc61szObuymYvrmzi/vp6Lz7Vwdn0b63rz6CsIF6Y8n5Prhzm2bogLWxdwfdcKdg130hwVRJjURUU6zTIyoDcogDXZ2cxPSqXZw5cMQxGQJurhqTMWl7GT8DCxws7AFP0xExmno8tEybcwMCTA3Y0QNxc8RTD3MDEgzN6WRE8PUj09iTI31zTjUsbrMOBhxgI/E1b6GXA2P4DbzQmcKPZme5ot65ItmRelx8wYYWKjJzEQMYHuYF36gscyM3wy6zPsOVDux6FSb05Xe/PqUDovdyZyvymGf+8a5K+7pnOlLYU5EbaUOehp5pcu8t0QmVOVkX4isETRlB1KWWIglTIPqjNTyYgMwUXmmKWsDaURnBUtwlN2lpy5rpq2Ul9Vrgh3RdQkRhNlI4KoCOpJIuAle1sS62FHkp8P8b7eeFsY42I4FnfD8fiYTpb2W5Do7oC/kT6eY3SI0dOhXISHdRk+HK8M4E57GL9eXcCni5K4Wm3GmRI9Xh30572FSTyaGsWxCjfm+E+gxkSHZofxdHiaUu9sTImVHlkiICdM1CHPfALVklcgwkaizNG0ybqUWBtS42xNnasNTV6WTPGZzNSIcazLN+RAvRmXeux5Mj+AJ7M9OFurx7FyIy40erG7wJVuNxGGRDhRzrPjDMcRb2VMqps92QEe5IX5aHxKkL0xIU7mTG0sY6i1Qvowms7yLJYPtFAkfRxoPlGedyUv2IMg80kkuFjRkZNEU1o8mcG+LJvWxfr5g1RkRFOUGEZtVjLpgYF4GZtpWnhxLu4EW1nhIXtFqJkBuV4ylt5mFNnJ3Akx5VRnCg/mFXGo0p3j1c48nh3P/ekhHK0y49qAJ9eHAlmTaUCbCHmdItQMhZrR5WdMqbXqG11qXcczVYSVZTnOPFcpAnzcZGbJXDvdEcPPZO28MjODa62BXKzz5LIIIqdqAtma68FwhCV13oYUiHBVG+mq+XLbPLOF1X01dBUmkOnnRLzwaNlB/qQFypqSdqSHxdJaVktLRT2xgeHEBwaQFRFIjvCAucGONCb50SXCek9OLAsaStgw2MacxmLasqNozQijvySRZV3lrJveyHBjtvBCcTSXJtAsQnxRfgKhwe7ER/tTIsJys8zTstwkQoVv9HawIEb4yNzYMI1nrM7M5sNXHnJwyzJCfGzwcLHU9tPBrhZ+9bMndNYVkR0bxImd6zgtfEJpSjDxAXaEesnaV77tZDxDhDcNEb41LMyFmEg36qvShbLJFv7TR/bcCbJ+xso8d3O2oK40XQvm0FiYqEXH7G0roaE2h9TkcEwN9TBU5uTSV4pXSw1yJsXPjqIYX9ICnMkIVBpybpqZuAJiiqJk/3C3xMtOeA0L2Y997KnIVT7i0mkqSyM20hc9/bGYyxkRH+UvfHocHZVJtEn9MpLDZA/2IzkphORIf8KUBpitseY/zk6E92BZI8olivrjdoiDFVHCZ7s7mGuAiJPyJSfXnvJMWUGSfMcLV0czCrNjyEwKwM/DlGIZu+w4P+JlDy7LiSAu1JmClEDqCuII9bYlVdrUXZ1JaVoIQV5WmOjrkhjhQ3dtBiWpQYS6W5PsZk1LpALkHGmJcac+wZv5LQXMbMiRMc9h45xOZisNOeHNFSBnKWeinYzdgAjjGiA3q1ELcNBfl02v9Hl1QQIqyqqZyURc7YxpKUljmsgdA9L/A435Ir9EjwBy2YmkSJ9EeFgT62lNvIcVad6ORMr4uTsaUCDzrywzggBPW8yMxhIl87WlPFFknxiCPO3xcrKkpiiGoowgAuXdzIQgYkNcCZB2Fsv4BMneExdkS3luNB5SRpzy7VeSgIOtAZHhcq7E+GEv+4yXhQHJPo6a5micgxHpHjaUyP0wqXu0gymFfo4UyrcLY91pLomntTyZGW3Kj1wlM9pz6apMISXCAzPTibi7WjOts5yFcm+4OZtmqUeYvYmUY0RNkA0r8xUgl8SG3Ag2FESxoTSWhTkhrCpPpzXAieE4H5blRtIRH4CrsT4+sn8PTW1g69o5bFg6jQWDjfQ2F9BYmaEFsXC2N0eZrTrJudHf1cj6FUNsWjmdvpYSStLDqSmIpbwgmrKiaErkDC6WvogL8yQm1JWc1ED6RDYcHqgnSvotSNbZQG8z0wd60RcezsrSCH+RCStk/NYLf64ikBrK+lK+mhW/Z22gIt0G01efydT6dKZWJ9NTHENXfjjTK+I1bfh59cksbEpjZlU8M2uTZG9JY0WP9J30mwryoCKyLpF9ZUljFnNrEuT5ROa3pjBUF0d3RaSs32Aai4Kl38Oozg6kPjuEhqxI2U8iyYxV2o8elKY605jryvTaEGbVhTO/LprGWDl/wsxpi7WnLc6RtmRnmhOVZrClnMHSp1XezKz2YU6VH/Mrg1hQ5svCEi9m5jkzXOBEd7YVfSXutBX5kRAssp2Piroq8oeNFSHCV4QIT5uhJ3u52QQahGpl7MvkvKownkClrOtqk3HUyBlZL2mDkS7tZsJjye82QzlLDXWpMtClVNJykzFUmY6hRvLrDHSoN9al1UqXbvsxTHPWp9dhBIzLsx5Lkt0kAoRX8xk7hkSRWQotx1EiZ3OdufJBN5I22I2hyWEcjXJeV5npSNk6NMqZ02qvS4fjeNrkXov9RMkbQ6udLk1W8q6FPCfv1kperfBxtdaSZ69DpdKaizFl07R0yuJdCXQzp0it7QQvGstj2bt6KvtWTaWrOokg14kkh9vSUhpHSpiN7HWWJEeZ0FUfxIrhJE5vr+PmkR4ubG/kws4pnN4xhQv7e7lycICrB/u4dqCbC3taeeHIALvXVNPZEklOnjul5f40NIVRWugg88Gd3jwZzxRzetMsmZ5pza456exdlc/dU1O5KmWfX13OxVWlXFxWyLUVRVxcmMm5uSkcGxR+Zno0z/dFsLc3mhNzMjk8J4VDs6I5NiuKk3NiOLUwmaPz4zkyP4rTS2O4uDyWq8sSuLk6neurM7gq6bkVSZxZFs+F5YlcWpogfHEi19ek8aLcu7E2ixvrsrm9MU944xTOLIjnhVVZ3FyfL8+lc2JuHEfke8fnxnN2mfDKSzK4tCqXK2sKuLq2SK4Luby6iPPLCzixMI/9wgecXVPLyQ1NHF7XyP4VVRxdV8+1ff28fG4Rr19ZI+lK3ry+jTdu7OTR5a0aIPfg8k7ee3CSj145x88fX+AXT67w2ds3+eKD+3z10St8/clTfvvZW/zhi/f541cf8qfffMz33/ySP//hS/7yx9/wlz99zd++/x3/+Msf+dffvuff//gL/9YirY6Acv9DRVr9j2emq//jx8AO/ysg9z+R//h/Bcj9r3kjGnKa/7h//VPzHzcKzP39b3/lr3/+nj9/p7Tj/sCf/yQk6d//+j3fy7UC5H6rAXJf8JsvPuOLzz7ij7/9Fb/94mM+Vmarb77MB2/c593XXuLVO5e5eeEI5w9t5+LhnZzeu5kzQse3r2bvunlsWz7M2nn9LBjooKO6gtJMWRxZ6dTkZwijlUdjfhrlyRHMnlLJ4q5qFnWUs6xHDgrZIFf0lDNT0oVycM6Rg3VIGIQVPTU0pIWTHeiiacplBblrgFySAuR8XEjxddUAOUVJ/m6S76ppymnacj6yaTsJAyEMlnK472ZpqoFyqeH+LJqmfMf1Mbu/kxm9Qv09LBiaqpmrrp43zPObV2kaUwq4efn6Ce5cOsBL5/fy6OohHl07oplEvnB8O2vn9pAZ5SsbfTSrFi5gxuBsBqctYPHKLcxavoG+uStYte0Y+47eYs3GQyxYsIrF8+aycsEMtqyay4tn9vGLN27z9M4ZKfcgT24d5517Z4UZvKzRW5L/+EUFKo1EMVWg3YiPtt3cuzjiP06ZrGpBHqSsO+cPsnPVfEqkPiriXaiLLWEifIc6jZId4c5Ccq0ivCmn4QFyALcUpfPqi6f51TsP+Pnrt/jsPUnffImnd8/yutThjZdO8o5cv33nNE9vHOHxtQPSF/ulPkIvyPX1w9zXAEOVpzT6DmhaaSOmo8oEdaemnabAONWn18+MaMCpoA7KfHXEv9uPwNw15SvulALnfgzmoExWFcD3kpSnwDZFyoR4lO5dPKhpLv70WpkXv3bjlPThCR69cEzqepR7V1SAjoNaPX4E5BQYt53Lkl48qiKubuD4nrUc2b2egzvW8bwC5Xas5fntK9n93BK2rZvPltVzWLt4OmsWDbF64TALh3qoK86SzT1AmEsXfJxttAhkI368TDXARAFyP00VkKJIgSp2MjeVnzk7YSAUKQbih6APklobjmjNaUCcMoN8BsyNBHwYoVHgSF0rbTYVmVN/wlgNIDOePP4H4MxInlHgmdGzvJH8MUwSgVw9PwqsGcpBrlIFvqn31P3R50cBudHfo9caaCfpSFkjeQrQUyDZj0DgCGCofiugUE8YJw2wU+DgT8A7TQPuWb5K1T0tf+L/GlxCAWujAOSINp3SdpP7z8C1HzTk9JSPNgXMybW+9NmzflOA3Cgwp1JVlgbAKY25Z/06mqdIffunvxVpz0jbfnpv9Pqn7yutvNHfP01/Cs5p/vRkfLToq0I/BHiQOv8A0umPRFhVpEBcNZc0Tcz/BowbBeQ8Zc17u9jh6+aAv4eTBsiF+LqLAOlJRLAvsaH+JEaFkBIbTnpClObDqCh7BJCrKyumpaaSnJREnC1GgjrYS7/7CzOuwLhoC0Oi1fekXvo6uozVkXqaugtTVEVd7Wzq6+eTntGMvX0I48ZYoKtjhOFkexE+8mlumklaah3WJt7o6RhgpTMZlwkTCTA2IFDWiouMg9Ikc5Q53V6cxvb53Rxd0cPl9VOFMehmRpYPxW66zMn14vhwPmdn53F1SSlXllRyZk4Zj7bO5Nz8ThoCHEgWpnJ9axZXn+vi1t4eru/u5MrODs5u7GBFdw7NmQFMEyH10MpBYTDmcHTlTHbP7mEwJ5U4g8mamWq+qSnzkxLZUVPNmqJC2oNDSDU1I2DMWNyk7Q46Y7GfaIirmT0OZnbYmtvKmjRgkq70ib4Rvk5OhLm5iHDnSoa/F3mBvmR6eRBnbU3ouPEkjR9Hq60R8zyMWe2nx9F0B570pXKnPYZtyeYsDh3Lkhh9FiYYMy/RhO6gcUzx0aE3dCKzk6wkz4rpwXoM+U1iSYQR27KseakvgVeFYX0oZXy6oIRvNjbzYGoW61Nc6POzpMhSjwhZPz7SvmRrc7pzY+grS6C/Movhpio5v7OI8HJ7tifp4e3gSFpkDM3FZST4+eFmakhJQhhLepuoTIjGZdw4/Iz0yRehKtbdUs5kZyrSkjSK9LCVsRyD4yRdIhyMKY7yFyHTAR8ZZ2/5fqIIn21uUu9Mb47lu3K51InXugJ4ud2LF2ptuVRrzf1+H95blMTt7hD25tkw00cEC2H2Wxwn0OdrRbuKyGg1iUwpK1lpookAkW82hjxh/AvNdckRwSJV5RtNpM7VllYfWzoCDOkPG8vc+DE8VzSWS/02vLrAm9dmu3Oj05IrLVZcqHPmeLk7z6W70O0m7ZNyEvR0iBFBPNpyIll+ttSlBZMf5YWv1UQipe1rZnezelYX5SlhNOTE8/zK+cyoKyXCxgRvvbFEyvrM8vcQATGdgZI8cgJ98JF5319bxtalM0WQyCEtzJ144X1UAAdfMwsCzC0JVfNFxirCypgsNyXYOVPprkez+xjWpdlzeUo019vDuFjrztOhWD5ekcW9Ph/O1VtxqcuNU23ubMiRORSlJ2TOvFhHhqIc6Q2xp97DiHovfVr99RmINmFhti1TIybS7qXDmkxHXl1Yxi/W1fCKlHtFmb7WunC5yZ/jtf7sLA9gvvRPpcd4KvxN6c0MZn5NBjPKkmlOCaYs0ofCcD9t7oc5OhDl7klOdCJl6fkkhsbh7+JNhI8/WdHhlKZEUJbgT3W8D3WS1scFMb+2iIOLBtkzT3i5lgL6C2PpyIpgsCKNhW1lTK/Poak4jvqyJApFsI+O8CRS5mGyvJufFkFdSQa9LRUkhvuSFOJFW3G6UDa5cZFsmD9L+K/bIrCl4+9mgaujqeyfVty+fJab5w6IcB1Ip4zdjZN7mN5SSEaMG1lxHpqfs+r8WOqKkqgpTBC+V66lXrXS5iYZv3Lhs1KTorGzHfGnNXnSGKKVBlhTKe0VmbKOkjXn9l1TSqgszyQiwg89OQ9sjAyI8nImPdiDGKlPeoA9xTGyX4S4kxXsrmnI5QW5UBDqRnaYGyHOZjiby3lgPlnza9dYkswU5WBf6hUo82eyzDdXOQPy0iJpKkmksyqZ1op0kuODiEsIIilRKNSTGC8HQlyt8LYzkj1sAl42xnhr5pFGhNlbkeDjjqnBWKws9TWgz81J5qSPI0X5cQT4WuPtbkVNWQZx4a4E+1hSkhNFaqQnSWEuFKYqQMpJZIQIKnOiCfK0JCc5mJ6aLC2YjI+rKWYi9GclBtMl8yY/3p9gZ0sNgGqP8WFKpDNT4txpSPTVZAYFyM1qLmT9M0BO/bE8NykYK3Pht2zMmd5dwXOLulg3q4kZ7cX0KUCuNkf6RJnpBmJhMhF3O2NaZcynNxVqGnQDKrhcbiwZsUpDLoFU2aMiPW00QC5B9pZ0XyciXES+cDSkIDOMiuwowvwcMTUcQ4iPNQ3FsTQKhYnMosxWKwuiKM+NxF/2g4z4QOJlrJQpb1F2NJH+9kTJHlwlc9bbz57gQAfq5drTxYwYkTGqixJkHAyx1x8rspA7xTLmWVKHfF8HcmSc4hzNSHQyo8TfiZooTyrivJiizLYr05jWlMfiqdXM7ixgoDYd5W7HXvYdS+mb5qosFg3WSp8V0FOWKmNqR6SzMfleshdkhrCtPJmtUs66vEg55yLZ0ZLJ853lDER60Sf1X5UXzXBaKDEuDtjI/t9Ql8fGVTPYtnYWq+Z2MNRVId/I0NoYJHNv0jjh9yZMoLwwm5WLBti0eohOZcot/VxXFE9lfiTl+WHUqOAHsnazkwKJDLAVfkTGuiKFmVMbNK1LH2l7Zmok82ZPx93FUdbSeNxlribE+bJgTgetdYWaX2Dlj0/xRq7WBuQkBEh/pNBfl8pgXRpDdel05IczUBbDzNpE5tYnsbAphWVtWXKdzIyaRBZMyWJlbyGLpN1Lp2TLXpPJsikZLGhOYFZ9FNNqw+mtiqC7Jlr2i1CmNscxpyuZaQ3hDNaEMa8pifmNSfTk+zGtJJC58vycyiCmF3kxvdBL9kNfBgrdZP9ypTXVkq4cR4YrA+TsdaU+1pzGOFN6cuwZLHVnXl0wC6TcaUVyTmTb0ZUrlG9PQ6rMrXgjGjIcqUixpTrbi5RQB7wtJhJoOIGYyePIlbTSbBL5ck5lC+XKus2T87dIqER/nHadr/LkrCwxGUOxnGlFcl0glCvX6ZJmyXosMpFyRD4pN5xIselYisx1qLLXoVaBYtbyrr0uyXY6BNuNxVnec56gQ4ThOHIcxpNjK/edxlLpMoEqjwnU+uhR72NIraeB5E2izsNASFLPcVS4jJH88TT4GlArZ1CV+wRKHaW+9lI3KaPIZRyl7pMpdZ1EmVCF92TKAicwtyWG8nR/4qK8Sc6IJEz2ns76TLYvbmHbgjoW9BUQE2BOlI8Zc9oK6K2OJ9Zfj9QIE6a2RLFuTiantiqT1T5efL6Tl44NcvX5Pi7s7eaFw1O5dWIaV/a38/yaIm4dn8ah5xrpmRJJQaEnpeV+dPel0N4aQW2GHS3Ch9WqP5bm2LGsyovl7cFsX5rFi4c6eWFPGweXFrNrbg53nu/l1p4ODi/K49zaao4uKuHQvGKOLy3l2JJCrm6p5/mF2SxrDZB5ZMW0cgdmNXqweY6cu3tKuH2whIcHS3m0v5LXDjfz2pFW+d3AveeruX+gigf7K3j4fDmPD1fx9Hgdrx6uFqrhtaP1vH60kfMrk9k9HMT1LYU8PdbKpXU57J0dycaBQHbNiubshiJ2z4nn9Np84ZebuLO/lUeHu7h3oFPq3cblLU0cWFzApuEMVk2Tvl5Sza6l1Vw7MMSTq6t46/oGPry7U643cvv0Sq4dXc6lQ8t54cQGnt4+xi/feYEv3r/Or967ySfv3OCjN6/z8bt3+OWHL/PFL57w218p09Vf8P3vPuXPf/icv/zxC/7y7Vf89U9f89fvv+Fv3/+ef/xNRVr9yzMg7u/PNOT+pdEIKPdv/q//8R8aVvb/qYac0obTnNFp+c8AuWcacj8F5EZBuX/8/a/89S8jgJwC4L7/9vca/f0vyq/cnzSz1d/+5iu+/uoLoc/55ccf8M1Xn/DHrz/n81+8O+JDTmnIvXaLpw+u8dKlY1w4soNzB7ZyZu8WTu3axMmd67RgB9s1QK6XpdO7GWxtoDI7k5KMFDl0k2koyqaxIIOy5CjaStJY2t/Igo4KFneUM1ybIUxUIXObc5gh1yrSam9RHAtbS5heI0xSsCuZ/s6kyYauAjmoSKtJ3s4ke7uQIGmSrwupAe4oP3JxmgmrPYl+bsIIO+ArzI+XjSUetpaaE+24ED9mdLUzf3CAYQXG9XUza2ovi2dOY/nsaaxfNIuju9Zr4IwCbh69eIyb5/dy95Lyo3ZEA4Vun1eaXzs5s2c9ndUFIpQEMdDWxuzh+cxZsI6Nu04wvPw5uuavZs2es+w8dJ1lq/czb95qFsyexepFM9m/ZRmv37vIp+/c5dWbJ7Qopa/fPsV7Dy/w0atX+fmr13j3/ojJqPLfpgA5RUoDTflpu39pj9Be7l3Yw12pn9KSu3FKaYztZelgJwnC3IeLkBHubEuEAuc07TgrYeZthQFWZKPdC3JQJjUmDDVX8vlbD/nqZ4/5/efv8um7D3l69zxv3jvPO/cv8DOlOXfvLG9IfZSWnALkVB3uXd4nfXSYx9ePaG14+QUFWh6Seh7UzGwVKKfAuBdP79DMVZVm2qhJqgqyoAC5i0ee08A4BcyNXl9TYNwzQE5pxSlATpV198J+DXBTmnAPLsv3rh3TUkUKgFORalWq6JUXjvPqdeXr7iyvvXSGV2+dlroe5+7lQ8+Awb2aiazyVXfp6DYNjFN07tBmTuxdx7Hd6zm0cz3Pb1/9jFayZ8tSdm5cxI4NC9i8ajYbls1kzeJhVi8cYt5ghzAUIrSH+BDs6YSrMD2O5oZapEsFwikTVgXQKb9eKhqmInthYpQ/OQczfbnWw95E+ZVTQNxETfC1VRpQCnAxGjFpHdWSU+DMj4DceMlTwNK4H0AlBYYpQM5g4jjt2tRgkpZqgNwzIO5HwG3kWqXqviKVP/LciDacuq9AtsnCUKlyRkE69c7oeyNlKUBuDBPlWfVtTbNOrhXwpUxY9cbqappsKtVMWuWZSbo6Wqo06vSlLOUbT12rPOUHb/RaX31bu6/elzrJ+6pcVZZ6Tv02kGdUP2j+4YQRUQEVtKAKo4Cc5GlgnDAgZnpKo24ENFM0Avz9WA9VngIOtXuSp8pW16PA4CiNvq9IgWvqudF8lao8rf7qeZWnnn2W99NrRaptCpwzUya0UldjEdrUOI+CsKORWNU9TdNPfqs5oVIF0lkrYM5M5tP/RkPO3cHqBw05BcoFeDprGnLBfh4jgFxYAEnRoaTFR5KRGE1OajyFWcpkNZP68mJaayrJS02WOW2JoQiVzvqTiLSxIMLMkEj5bpSNKZ7G+hjoCuM9Tua2tQjWoXmkpTaRktpCUHAupmYejNExRlfHAGMDB8KC0+V+DR5ucTKWthogZ64zHvsxOgRKWVFSd28DPczke66yJjpK0tk0a4owAe1cWj/AC+v7mVcYpGnIzcv15vzcck4NZ3NiehqnZuRybk4Fj7fN5vhwC9VeNqSYjWFxdSIX1rfz4u4uLqm/gG7v4NyWHuY0J5MfYUdnYQwHVwzz/JJhZlYVUuzvSaKs1UgdXRocnNiUX8jRtnY2lpfTHCjClYkJvmPGahpmNvKM9XiZf+MN8HX2oTi7RASQKgK9gzEap4++jozl+PF4WluQEuxDaUwwOb5uRJsaECxlpE3WY5qvJxuiA1jlbcT+WAtebovmrWkpXK7zY1uqKQvDxzAzTJcFCUYsSrFgMGwy7d5j6PKfwPRocwYjzeT3OBqVppQwtjsL3TnZJExXdzR3e2O4UOWplXVGmMityU6siHFmhQKLRFCPkDZETZxAdYQXPcXx9JZmUiZzIcDBRjOttjbUJyU6him1jVTll1OanktaWJSctdaEOFlTnRZHRoAv0Y5OZPh7EyPnUJCtMRlhflRlpZEXFynnk5uc2cpRuQP5oa4iVESQH+hCkAicyp9dujD/c2UcjpYE8EK1P9dK7TmXa8TRjAncmuLOm/Pi+GBJMp+szuZmVxAHihxZHKZPswgFna4GdLiaUG+nR4m5EhqEkbcUBt9FnyYPI2qdJtDopk+F3QRyjHTJlG8WWhhSYW9AV5ApizOtWV9szJ5aPW7P8+DJUl/uTrXmVpcV19tsOV1mwdUGX273ZbI6wUUEnTGaCWyisQ7J9pMoj3SiUwTL/Ag3XEQo8bMRYSE5TCicSDdrMoK9WD/Ux3zhkSKtLXEbN5aq6GgGSosZrCilNTOVZC83EWbGiMBvw0BDEUuHWqkSoTbW15FQObv9zE3xNpT5ImdLrKMl2Z7WlPtZiYCiR6mNDkviLbjYHMrVel9OChN/p9mbr9cU8s3GYh71+XOlxYnnyy1YnTaJZUl6rBBhcF6MBdNDrZgR48ZgjAeVzgaUOo2nwnUsrcH6zMtyZFmeGwOBk+nxnsDe8gCeLi7k5VkynxrtuFDvyA0Ziyud4dxbUMC56enMTrcRwWsiZZ5GNIe7aJExqyPcqYj2pTw2mEyZ/5FuLkR4eJAaHiVCczpxgVGEegQQFxRKblI81blJVIlwlRvmqplmVkUFMFycyaa+Bo4s6WffvHYWNuTQkxslQmoMXQXxdJen0l2XQ115CknxMhcjvUZMMaP9Nb9khWlR5CeFC4XRXpbB9OpccsN9KUmO4cUTe4SnXUuM8JOBnnZYW8j4FWTx/pOHzO5rIjHSn8WzprFtxUyyot1IiXRgelse83vKmdtdxgz1R+W2Iua15zOno5D+KUXUVWSRn5lCWEgAenKuKkDO0tKQ3Mw4OhtKhD9OprkkmY76XBprsijIi8fbx5kJMjc87W01VyRJMvax7ubkhbtLX7iTJX2hAXIhHhSEepAf7kG8t+ztNoZy/o3BwcqAtBg/mktTaKtMJz8tHCd7M/QNxuPj5Uh5bjytpYl0VKVSX5xEdISs1fgg4mP9iA901SxOwlzlvLAxwtPOCC9Zw77CK/pamxApfGS0uxMGcgb5+juQKO/ZWMheHeZNSVEiLo76cqY4Sv9nyfliTWSQneyDEcTLWk+P9iI/OYCYEAdqCuM07SgFyBXKGHdUpJMr4+Vsqye8ja7ID1F0VqaREeFBoKMZmV62dMT60B7lTGuc0pDzYXF7CUP1OcxsLRKBupPhtjLqcmPJTQjU/Mc5Cd87o6eWzUv72TCvQ2STQjprMumWvq4rTiE1PhhTw3G4SL81lyYxrTGPvvps+iVVGnJpMmeKZJySI31lnlqNAHLKZ5nII1FuVnKu6pObFkx5dhSRsoeZGIyReWNJfVGMpqUWJbKLg6U+JTlhlOZF4utiTrqMS3KkB96u5nLGhpEU5ka4txnVpQkEBjvh62lOfWGsVl6A9GNlQayUY4vVZB1iXa0pCXIlR+ZCsZ892fK70N+VVCmr1N+RqjAXqmO9aCmI0QC53tpMTQtuTleRBkTVZkVo4JWh0XiZkzEsGm7WTFoHZI5khspadDcj29uK3jhvVudHs1nOgNVS93mpPmxtSOdIZwlzk4No8rRhXlIA85Xmo8xPFTghKzOaVUsH2bleWZH0M2ugjubqrGdmq35YmRprcz80wI/ZQ1NYv3KQaZ0V1MiarStKoLYgWtodRUOxnC8VCtiOlnZbaZF5CzPD6JlSQoWslWA/J0ID3ejpbKQwP1Mr087WiAB/G2qq0pg3o51wf3dshX9QvLebjG1alCetZcl0V6cyUJtGV2k87QWRtOeHMb0qnnkNKSxsSmVRS7pcJ9NfEsFQdbzci2VuY6oG0i1okPv1KcxviBM5NYFZTXF0VURSkeZLdpQLObGO9NXGML0hkp4SXwaKfekr8KS3wJ2uHFcGCnzoyfKkJdGBKjmjq2LNKIszoizBkNJ4A1nbk6hKkn082oT8kEnk+OvKnjeW4rDx1CaY0JBsQWmEnsjDuhSEj6cwagLZcj/NfxxFURbkhOpLGUaauWuM8zhirMeQaKZLvr0exa5GFLkbagEhkixHom4XWEk5NmPItptIpuMk8twMKfc3pdrfhCnh1rSGW1AXYky9pMXCi2Q5yDN2xqSZ65FuO4GWaBsGM+zplnZ0xFjSkylrPsWW5CB93MyFF5JzMcPPiN5cL7pS7JgrfbKqJYrN/Ums7RDeIlPWcKTM2WB7GqKcWFQTxda+JFY0+bOs3o+ltUEsrA5iVWsMa6dEsUx4GGWWunxKBIsaI1jVFseWgUzWtCUwUOJKZ6mb7OnOJCX4EiL7WFSM8p8Zy9rphWydV8Jgi6wjPwPi/C3oq4wXiibGZwIpYcaUpNrJ3h3KiS21PDo3zOXdrZzZ1sy5ne1cOzSV26dmcO/MMCc2V3NgTRE3jvRxaFM9Q72JFBS6klvopgFy0wezqc5wol74tpo4A7ozzFle68XCZh9WDsVwZf8U7p2aztK+OPqrvLhzYoh7Jwc5sraMU1Lexa1tXNjcxou7Orglz75yqpfL22tY3RdDovB0Md66xMv4z+0K5MbxRh6dqeX+8UruqOio+xp46VCbUBN3jzTyyolmXj5Wz9MzTbx1oZV3LrXx1vlW3jjXxNPTQiflmWN13NhVzP2D0u6jjby4s5TLW0s4u7GEc5vKeGF3A1d31HBzXxN3Dk7h7uEOXj41wCtS51fPzOS1s7N4YU8nuxcXs31xGfvXNnJwQ7P01QLefWkDH9zZzMePdvHOzS28fGk9Dy5u4vbZjdy/spMPXj3PVx/e4jfPoqx++YsHfPrBHT778CFffPKErz57g9999T5//uNn/OWPn/PXP33J3777NX9XJqvfq0irf+Cff/sT//r79z8Acv/xn4I6/EuuRzTkfgDkfgrE/c8RMO7/EZCTuz889N8Bcir9af6oyeqPgNyPWnL//Mff+etf/qyBb6OA3Hd//J2mKfe3Z8Edvvn61/zmy19pgNyvPv2ILz77kG+/kd+ff8TH7z/l/dfv8e6Tl3jj0Ys8uH6GS8d3cXrfc5zbv4UTO9ZxYvsaDm5a8gMgt2JGN3O6pwiTkUdhaoIwP4nCTKbSUJBJZUYcVWkxzG2vYn5HBQvbS5nblMdwTQbLuyuEMUpjUVshQ3KQDFVLXk8NNUnBwtg7aYCcUtfWTFaFWUn1c5c8YeyFsoWxS5NDSQF2ys+cAulivZ0JEAFBRVpVgJyThRnxYcHM6FUmqtPkkO6WA6OPeUNTWTF3BmvmD7N9zUJO7t/ItVO7eaBpVB3k5oXdWrCDEc2vPZqW2s0zu7lxei9bVsyRgz+citwcVi1fx6p1e1m/6wy9CzfRu2QLa/ddkt8XWLRsFwvmrWLhnNmsXzaHC0d38Mnb9/nw6U2e3D7Nm3dP896ji3z46gv8/MmLGv3s8RXeuX+W1186zqs3jmqg14imnNKYe14LpvCK0MPLB7h/8XnuaSDVUS4d2k57RS7RniLsOgszJIK3FsxB+kJpyEU4Sb6jraYpp0C5UAdLwlys2btqAf/63S/5j79+zS9/9hpvPbzGW/cv8ZHU6cOXr/C21PP1m1KXF6QOV/bJt1QAh72aVpwC41T9RkjV9bj01yENRFNA3Ij/thEfbooUCKYAOQXCjWrJjQJyipSmnNKQU2DcqIac8genAlso0O3R1WMaKe03pQWngDdFT26e1lIF1KnrN26f0+jpbenHu+c1YG4UlFNmtEpbTwGEKtqrAuMUEKu05c4deo4T+zZwZM9GDu9ex4GdqziwYxX7t69g75Zlmqbc9vUL2LJmLptWztZMkNcsms7MvhYK0mKJFaHL19kKF0thBqxNcTI31gI9qNTVykxLNTIzxtFURWQ1wEGYR4dnqa3RJI3slNackAbMCXOhtKJUNE5rw8mYTBqLhdFEDagxEybbTH+cBsyZ60/WgDAFyI2CbybynkpHgToFnKl7SiNuBJAb0ZpTNArUqXQEfBsB50Y05MbK++r6p4DdyLUC60aAunFMGPMMhJPn1bOmUl/1rJ58T31/kjynylfXE3R1JJ34DNQbo9V1BPgbi6FWri7G+gpcVHWVcg0mMVmeM5D3R8qV8qUPjCZKnlyr4AzKnNNSyrZSwJwCuOSexeSx0n/jsFD3hSwM5JtSzqhGnMEz4FCrp5RjLNfK2bfxxBFTWAXOqUirSqNvFHBT/n3Uu+q30v5TZam8USBO0/5TqfyeJO1QbRrRHlTA5ygIOnJf5RnJ+8pPn/q2sYyvkTA0CpQzFGZXpUpbzkgFjVDXeiMmuFbSH6MagBpQJ8/Y/cR0dRSUU+aqo1pyCpBTmnIKkAvydtUAubBAbyJD/Ej4CSCXmyb7d1aKCBJKQ67khyir7rY2GEvbnGQMIpSGjszbEKMJBMp8dJWxMh4n9ZxkhoWZGw62Ybi6JOHgmIC5RRCTJ9szboyJkBH6Ey2xMvfCyjIQQ3039MfZYjLGDCvdSdhL33vL+EfamONvYoSp/HaSMW3MiWfNtAb2L2rjzMpOTi1sYmaOMF5Bhiwo8OfQ1Byeqw1hc30wu9ti2d+dyfGhGlaUpVLuYUm2CFB9Gf5s7Mti3UAyi9qFueuMZd6UBJpVOTkBDMp5NCjCZGNiJMkONnjLmCqfcVM8PNlXXsWlzl6eKyih3suPSAND3OSeg5C9ri6uBiK8WjvgaumAj4uPCBLFVBTUiHAVJfPPFD1dWSfyrI2s70gR+gtE4MvwsCV4vIr4OY4ZIYEcKc3jsAjQh2KdeFQfyS9m5vCgLYwDedasjpvIgqixzAjXZTB0HPNiTVgYZ8lgkAGdnuPpEwa6PUBFSxtDrYMOnR7jWZpgwcZsGy50RfDa4lxON3hyIN+OA9kOPJ/pxqG8YF7srGR9ehz5k6VeUr8kEcQbRVjsyBeBOMQfB0M9Jkq+rbkpJQVFDPcPSbuqpA0RJIfGkhkVjb+tNe4m+viamZHq4y/ncigeRgY4yxyN9nIX5tcbNzNTPMz0SRNhsyzOj5IoLwqC5by2NSBA5nGcvi5t3qbsKg7hbHUgL9Z4crPakQtFRpwvN+HxjDB+taWE755v4Ott1VzvCGJPvj3LYszodR5Lt6sBjbaTqDCX9ttNosFJn2YP6ZsgC6ZF2jEQakVXgLkIlEZUORpSYmWgAXKV9sZ0BpozHK/8yE3icJslr60K5e3VITya6cwrQ87caLPhYpUVdzqCud+fyqYUFzqcJ5Gtr0OK0RgKPE0pDbOjNNKJWDcz7GXduhqO1f5YWJESQ47yz+grAlpJsfA31dTEJlAZFSdzrYqaxGSKwsMpjAgh1sVR+m0yXub6FCWFMKUyg9zEAGJ8HbU/onkaKw3SMYRZG1Ac4kJrrAf1gWbUuo5lKFSPA2XuvNQRwksyzi+U2/FGXwi/XZPPl6vyuNvpw6lKO5bFjmeanw7zoyeyItWaPj89mpwn0BNoS1+EC/k2E0SQG0+192Raw0yZm+POxupwZsfaU2Ojw7RAA46JgPTi1BBuTPXiRp83V9q9ONngzq1ZydxfVsDzU0KYmWBFmeM4CuykLD+5DrCjINBJ+DYHEqRf4gO8CPV0IyYggISQcKJ9g4gNCJP2plCSmUZ5djLlGTK/Qj2JcjQnR3i7rnRZr1XZ7Jhez8GFneyc0cSipnwRfOOZkh1NU14cndU5tNTkUKwc/OfFa2arOWmRlOelUJ2XTFKwBznRfqyY2si8pkJWD7Yz3Fol/MwhumqzSAr1JsDDASc7c7asX8a1c0e0QAfebvZUFOfSXpNPVpTSjAtn5XANS3uU65U8lnQUsLS9gBXdRcLjFtAqvGxFURppyfG4uTozRs6RsbLvu7vbyTpKpbkyl/qiFJqVKWBNFhUlyaSnRGJpYSxn3ESCPV1EAFN/fLaTuWMrwrq3BsipiMhp/irAjSeF4V7kRXhpEVg9Zd3aGk/C182a4sxoLZhDk5St/OZZWxpiajKJiGB3zVxzSlkS7cJzl+REExXhQ3yizL1oHxKEl473diTURUWyNcHXQcjRlEAnC4IdrYhVwYAcbTCRPT8mzp+4GD9cHExJiQ8hNzcKd2cjYqU+JXkJeLuaEh/pogFy4TLm2TKPcxJ9NUCurjSJzDhf/GStlGRH0VaeRmaMt+wxE7A1m0h1fiLdNZkiMLsQ4mxOQYAz7bE+dES70hLrTlNqIEu6Kpkqzww25LN+Xg9Tm4qozoomJz4Qc9PJOMt5N3+onXULe+mRfb04PYSi1GDNXLe6MJH0xFBpx1icbPRpKklgWnMOPXUZdNZlaRp8GbH+0j+JpET5jQByXjbEyTmS4ad8VtvgYjuZ7JQgKnNjiA31EP5kLIFe1pqGW2tpPHFBcgZa6pGfEUJpfjR+rhakRnqRHe+Ph7MpGQmBmilvkLvsRyXxRMja83Y31rQrU6VfPV3MqSyIIS3GU3iaMUQ4WpDn40CBtxUVAfYUeNhQIL8VKF/ib0dNqDMNcT605EVpYGt3dTpze0qZ3SlyVUM6jZIfJPNmsuyzsRG+zJ3WyKKp1Uyrlb5JCsDf0Yg0Kbsx1IUF0lfr5dvrCqJYnBvK5ro0DrVkszY/hno3S/rCnFlWGE9rQrCcDxMICfJk7ow2tqwaYvmcKSJrVTOlLk94hzSyUsJwk7N0rDonrSzonFLBykV9LJrVTp3M+SY5nxWA2C5zsrMyhZ7aFKa2ZFKQ4kOUv42mQVlRmECKAlpkvitArqoii4H+Nlkrphjoj8HT3YzkBF/mDLfJmssY8ZPr4Yyr8gHpbSPrbASEVt9ozo9iSkEkTVmB9JdGMaMqjjk1CcypS2C2UH9JGD1FoQyURTK1PJLpFdEsqEllWUMmS5qVJl0a85pThVdIpSwhgFSpT6qsK9W/3fJOf3kIU8v85X4gA9UB9FYE0FHgR3OGF61ZvkzJ86UpX9ZIsrXs8RZU5zpTlmJPVaoTFcn21Oe70lXly7yOKNYOJrF9bpbsKdF05tpLfb0ZqPKSee9HbbozpfHOFMc4kx9hTWeRP7MaI5lRG0xLuj2V0VYUhlpQEGlNbqQFSQETqMmwYFaDt+yZPixs9We4wZ/CWGOyI83ICrWmNtmZA4vLOLu+hgNLsjmxqYLFffHEeOnLmTQRF5mHMc6GbJtZxKFFeWzqi2TH7GQOrCxmw0zhsxKNRe4cQ7jbRKY2hrB1Ti4bumM4vjSfc+uLuLG3gdObaymPMyXORXgDOYcjbISnqQnn2q4pXNtRwYVNBZyS8+rYilwubqnixR21HF+Zzen1hRyUvN0Lha9bXcyV7fXsX5jFxpnR9Nc6UZZlT6ic9QGyFiMj3MkRHmppZzLrpilt0UgKU51l37aX/ouVcQqX80eP5HATitMcmNMVxcmtdTw4Pci5bQ0c31TD2R1tPLywgFcuL+SVi3O4ureVy7ubuX18gCPPNTBraiIVlV6UVvrSIOW3tcZrUVuLgvRpzbBmdqUbCytc5IzxZO3cJK4d7OKFgz0s7Y+nr8qDe6eHeHR+iOMbSzmyupArO5q5tb+LF3c1cX1vPa+e7eHGvgbWDSZIn47H315XSIfZHaHcPNrE7SPlXNmVx+5FCbIHurNiejxX9jdz82ATj4418+rJJl473ajR6+eaeftCC6+fbeDp6XqenmrkyckG7uwt4+7z1dzZL/28s5Rb+2q5vquOw0ukj1flcl36/o6UefdACy8f6+bxiQEpd5A3zs3izYtzeXR8iBf3dvPSsWHun53P3dOzeUX67J0bK/ngzlp+/mCLBsr98rWD/PLpMX7x6nF+/uQ0n7x5iS8/uMlvfn6X3332Mr/55GU+ff8On/3sAV9+8hpfffY6v/vyff78h09/AOT+/t1v+MeflWbciHbcP//6J/75t+/41z/+zL8VIPevEQ05BcQp+g8t/d8Acj/Q/6eA3I8RVv/1r3+OpP8cMVn997/+8YMfue/+9Ae+ewbIffdHacxf/sT3340Ed/jNV78S+pyvfvUxn/78XX73m1/y+19/xi9//jYfvPmA957e5s1XbvD4pYu8cHo/Zw9s5vTeTRzfvo6jW1ZxePMyti0bZtXMTmFOOlk+vZuu6hKKRKDLS1EOLhOpykqlIj2B4sRwumQjXdRdy6zmAhZ1lApzms6iNmFgWvKZVa/CThcJ05rAsu5KBquytNDuWXKwpQUobThXDZBTJquK0vzdhDnxJCPInXTZFLVIrF4OxHo7EepqpznEVVEGHcxMiPDzYWZ/L/OmT2Oop4vZUwdYMmsGqxbMYv3iWRyQtpw7uIWb55Xm1zHN79idi3t59eZR7l9W4NOIPzcVSfQleebc4S1Ma6uiID2JhXMWs3HzYeavO0zHvK30L93H8h0XWLnlJIuWbmHB/KWaD7kdG5by8OZpmYRPeOvRZV69fYoPHl/lF6/fkAl6W9JbfPzGLUlv8rNXr/H2gwu8ee8sT2+f5rWbx3j1xhFJj/JEkVy/qsCwFxQd59E1df+UFmhD+ZwJcVZgm80z01VJnWyJ0MxW7Qh1sNauQ4TB8rcxJT3Eh9dvX4X/+Re++fx9Pn3nET977SYfP5X6PLnOBw8vaearL1/dr2nIPbp6gPsqkIOQ0ohTmnGvvHhUvn+MJ7eU1t8RLRDFKBh3UwPn9moAmAqooAI5XDm+7QdQTgFxo6CcSpWfuVHtOAXGKV9willWZsMK8Hss46O04J7eOsPb9y5q9NbdCxoprTiV/7rQm3fO88ZdoXsXeHrnnKYp9/AFNbYHNHBQacldPbmDKycU7dQAuQtHtnLmoNKU28jR3es4vHPND3Rg2wr2K7+Jm5awY918tq2dz6bls9iwdJjVC6Yz0FZLbnKUzDUXPO3MZP4pP4ammtm0s5mRpGaSGuNsYaSRk9KeMzfUQDlnReraRA97EbocJFWm1vbGI9pzKpqnhf44rEWYV5peVipVWlKGI+asI6aNEzWwyFR/0jPQ7UcNOQWCjYJzIxp0IyDYCKA2AsKNXo+8OwIgjeSNgG0jgN5/BuRG8kYAPfXMxDE6GjioADmlwWYhwryBXBtMGPm+AulGvjVBe3YUkFNaZJqGn9JGU9+aNKJNZyp5hvKuujY3mKwBaeqeKtdQvjmiKSjPSxk20m8qeq0y81WgppX0j/mkMcLMjtN+WwvjaGU4HmsRWlQ5FvqTNSBOtcPcSE9rs2qHVk+tHROfgW660sdST6mb+q002ZS23Cigp0A4re5SR9X/6r4C5JS5sAZsyvsGqh9VKm3XwEa5Vqme3NdTprVSvr60wUj6TguUIQK90o5TAJwGvD4D5H6qNWcpbVJ+7xQpE2B130r6YFRTToFxKlVg3H8F5JQfOQXIBfm6ExbkMwLIRYWQGhehmawqQK5I9u2yvExqSwqpLy0mKyFO9lMLDZBzmDSWAJPJBBqMI9hwHIFG47EfL/NlrBpLI2mvPQZ67ujr+TJxog/jx7uhN9kRM2NnrM3dpK1W6OqYoqNrxaQJDpjru2Bv4IDDeGMNkPOQMQ8xN8ZfgdbST6GyV9WkRzEswtKS1hwWK1OTohCGhcGdWxDMqtpY1tdFMS/LmQU5zqwq8WNNeQSrK+OZmyMMeIQnDaGu9GYEsaghXphsX9pznegs9KA62YHSBCdh6pLoLU0mysoQb+lPBbYpM85sMzM2FRZxob2LbbkFNLt6EDJ2PI5yT2nGOejIs5P0iHbzINTNW/rIEQcLB+nfECICIgnzCcHd3gmTiWou6+IognOYv4MwyE4kOMi19Fu7jwsn60u40VjMkXgvbhUG89XcMn45J4/T+XZsjJvAgjAdFsVPYkGCPr2+OswJN2RpjDXDAcZMCzRlYaqHCEoWlNjoUmyuQ4vLWJocdOn1Gcvh1kDefa6am0NxHCp1Zk+6NUez3XmpKYV3ZjVzvr6QqW6OpI0dQ5jUMdfPmWY5s8sSogl0tENPV1fGzYSMlFQqS6qJDUvExsiWKN8wGgpLyYoIw1XWkIeRCdnBUVQlZZDsF0CggwO+drY4GRtjLH2lwFVv00mketuSIYJShOVE/KX9YROlvgGWPC+Czq3BHC7W+3KuzErq58C9DkceD/nz6vxwni5N4GNhzD9Ylsf5Jj+2Z9uzMt6aqZ6T6XbVp0ppxhnq0OSkT5efOV3+ZnQEGNEZaExviBlNnpNocNOjwd2UOhdLKh0sqHI0pcnLgCbvMfQE6XCo1ZY3NyTw3oZo3l4RyIcrQ3k41ZWXB3x5XfrvZls4+wt9WBJnT43teBL1dMl3NSLedgIJTobEuljgJuvVVtZJuJM13eVF9FeVkRngT0FYOLPrm9gwdZi59a1UxyUTY+eq+YRL8vYkxM4aV9nH/WyMSQwWfifMjWiZK+FetgTYy3ki681V+irO0YApiZ5MFyFvKNGeVbkuHK7z40prAC/Uu3K9yo4nHb58OieBX4sQ88niTO52BnG01J75YePp99FlZaqlzGs3urwnUaz8+zjrU+9lQpqxLjnWY2kINqUnwZ7BdBeWFgQwK85Za2+llQ7L0sw51+vH3XkiHEz350yLC3tKLDjT7sO1oWiOtPmxo9qXwXBLKhzGaBp8ZX5WpLgaE2KvR7i7NXHCu4XKvI8N8iPS20d4FjdivfzIjI4hKz6GjJhQcuPDyIkOlH60IsHFlpbkSGaXZ7CsMZstU6vZP7edrUPNLGwuoiMvXouoX1+YRFt9AS1CtZUZlOQnUF6YTEN5NuVZ8WREeFOREsaMulyOr5nNlrm92h+VD29dIN90JzbQFS8HG+LCQ7hx6Tizh9rlvJVxjotkSku97IPhZMp+srCngvXDNWwYKGXrYCU7Z9SyfVYTK/orGG4voLookXz5XnR0KKbCgyptHqWlFhzsQUVJBtO7GumqL9IAueaaLGqE340M89HOAycbcyJ93UgQXiLK1YLMICeKRMhUWnIKkMsO8dD8KxdIW3LDZd64qD/26WEnFCm8cm1hIu1VmVRLuyOEPzaQeWNtbUhKnD8q8mqLMiGuSCU7NVQLepGaEk5CjK8GyClLk2AnM3xtDUUANNYAuWBXKyLcbLXgaZ42JthYTCZD+jo02AV3qV9OZgzJSYG4yfxPifMjI0n2PAdD0uK9KcoMl3G2FXkgmLQodxLCHGmU76dEeck5ZEZFfhwtpSmky28bEfqdbQyljqkiR2SRHOoidTGlJMSdKdFedMV50hTtRmt6qOaPuk/6bWZbGZsWTmWgqYRKFRAuXgVrmIS3pxNzZexUe1PCnbRoplkJfjK3pM+Sg0lNCMbCbKLsx/oyBkkMtOTQ26A06HIozpAxjgukNDeJpAhfIr1spO3WxHpYkOGngsrZ4GI3SQPkqvJitSAUZsJb+Et+RV4k7RXyXpgHjpZ6ZKUEUFkcR5CUkRjqRp58W0VlTY3xJz85EC/Zq4ryokhK8MHb2YDK3GiykoKlfD1KssM1k197s0nCw1tQJPJQaaCtrCUbShQQ5+NAiewP5YH2NEa40SJtbM6O0DQBO6vSmd1dypzuIoYb0uksTSAmzFPzJegr49jfVs7iqbXMbM6jXpnUOhkR7WxCia8tM1JCWJ0XzfriGLY2ZAll8Hx9Cnvr0mj2taHFx5qF2ZHMkjUXI+vSzcGSPhmHmb1V9DXnMq2jnA3LZzAosp4KGqLcY+hPGM9EOV8K85NZvKCP5ULdLcV01ubRX5dHT2W6Np79MgYzOvJoKInRtAOzE0PITA6VeRVIYmwQYbJ+EuP9GZrWQVxMBBPk/HBxMiZQ+qS9pZSBzno5n2RPCfAg3NcFDzsDMmK9NVPy+sI46qWvm9UYFSiz1WgtqMP8Z37kFramiRyaSFdBKN1Fcr9c7jens6JDRVsvYENfjlyns7I7l5nSp3VpoWQEKz/mFjTLO2uGitg6t4g9C4t5flkpO+YXsGthCZtnFbCwLY51g1nsX1bF5vn5zOuOYkZ7BPP7kpjfm8xcuT/YEMryGelsWVrI2d3N3DvZw8OT3Zx9TsqYEcuZ52o4tUX2mcWF1Ga6y3dNZW/UpyDSlk0zC9m5MJvt85NZ1BXA3M5YYv3kTJa93M1SBz8HHenbUNbPTmXn4jQOrlFO+NOoSFbBQXRwnKRDiocRe+YU8uKOZs5tLOTU1lIW9EcR4Kb++Cvnt8gEoY5GbJ6Zx54Faazu9WfD9HD2LM6Q+sUzv8mfuc3Cj01N4NjGWjYOiSzf7MuB2fFcWJPNiXVZPDdfeMsEY4Lkm0F24wmSus1uiOLKzgYubi7g9Lo0TqzK4Oy6bE6uSuHC+izOrc3m8JJUds2XObgog2Nrcji8UvppVji7lsZJu+xk3QjP5WuCl6yLDOGhlk0rZO+CSrZLexYOpMk+4ENtgR+DjcnkRlmTGm5KbLgRHY0RbF1Wopms3jnWy5ktNdw42MONw4O8fGEBjy7M4+Xzs7h/YoBXzg/z8OwwR56rZ0ZfDOXl7uQXe5Ca7khVRQilKY5yplsyXO3PoiYZgzJHuXZi4/xULu5tZ8+SYmY3h9Bd7MydwwM8PD6VS1vqOLI0j1Ori3hxVwv7FubKWWbHUIO83xFBT5XSJh8r46wrsrsOXSWunNmUx9lNmZxal8O8Zn9ivHSkPZPYsCCTa883cf9wE4+O1nPvUCUPDtXw5FQjb51t4U2lMXeqiTdPNvH0eAN3dpdye08ld/ZWcnlTPle3lmuA3Ok1+RxfKWVtUfelX/Y28uBgK7f3tXL/UCevnRoUms5rp2fw4Nh07p+cyeNLC6V/5vH44jzeubGCn91Zy4d3N/HJy7s1QO7zp8f49OkJPn3jLL965wpffXCD3/78Lr//9GW++fQxn757m5+/dZtP3r3Px+894Lefv8Nf/vAZf/3j5/z9T1/yj2eA3J+//Q3f/eE3/OW73/G3v3zLP//+/YiG3DNAblQ7boT+/QMop4Fx/0eAnGT87wA5ZZ6qkVwrdTtlvvpTQE5FWf0BnPuJ2eqIhtwfNY04Rd/+/mtpyB8k/1u+/cM3mh+5rxUo9+VnfPLRe3z5S+VL7nO++uxnfPTuY95+9SXeenyDV+9e4tbFI5w/uJXTe9Zr5qoHNy7n4KYVwszMYu3sXi2K6ZoZXQxPqaI0I1FjqvJThKlPT6YiI5nixEgq02KYPaWCGcJALVF+5GrlQK3PYmlnKb1yaC3tLJNNMIlhyV/aWUFVfABZwW4a4KY05JK8R8xWE+WwTfR2JNlXkRMpci/e006EIhuiPewJF+bBRwNETIRRMZFN2Yae5ibmDE5lek8XcwensWLuHFbPn8HWVfM5vmstl45u4/7VIzwQUtE5H14ZiTJ69+IuVBRRFbxAaYbdOLOTa6d3sGfjfM3HREdTCzt2nWR46T7aZu1i6vJjLH7uHEvXH2Tx0vUsnDeflYtmc2zfZj58/S5ff/yU1xVIdO88P3vtOp+9c4/PZQJ+8vY9PpVrRb946yU+ePIi7z2+ytsPL/KG8uP20gmNXr99nDdvn9Cisr6uIqTeVOkIOKW0xlbP7iFJmLAge/MfNOSUuYsC4UIdlIacHeEq2IOjtWzEI8Ee2isK+N3nH/LX3/+KT997zC/ff4WP37zDx09vaqa0KvqrZkJ7dT+vXDvEIxUFVvNrpyKsHtDMepWG3KhGn9IqVECcAuRGNOVGtOOUyaoKpnD52DYuHhnxJfdfNeWU6aoC5EbMhEe04xQgN/KNY9IHp0Y04O6c4/1HV/nw8Yta+v7L1/hASAFxj6+f1NKnSktOnlMacq/cOPmDlpxWnxM7uXJC6qLomR+5i0e3cuHINs4ceI4Te9drQR5G6dD2VRo9v2U5uzcsYtf6hWxeMYsNS4Y0UG75nAH6Wqvl8A8mxN0OP0dLYV7N5EA0w93CFA8rc1xlLrpYKq25EWBOpQqUU4CccpquUgXEaQCdkKMC5Uz0sPoBkJuIuZ5KJ2sgjQJlVKqAOUUKmFLAlQLNFPBlZjhZA4XU71FwTgFOKlX0I8g2olU3CrKpd0fBOwXMjQJyo3nqXQXKjbw/YhKr3hkB5CZqgJwCqCwVICf3FaimvjtaviLtWamTek+9b64/CQN5R/OrJvVR76s8BXopAGykrBEgzELaqMxLVZuVxqAKyqDAOHsTA83s1076xVZ/ApaTxmAt/aM042yl72xEsLI0lLZK/VV5SgtOad1ZynuqjaN9ptqs+tFM9YsISJbS3wp408xKpX2qHiodBeSUduJPATlNa049J+1SApaR1GXyBF0M9cb/cK1Sfam7IhNDabtKpY+MJ48AciPafwoMHAFc1bUGQEq+Auq08VaAnaYhKeMtZao8BcqNAnHKfNVV1rciZbaqzFUVIKf8yCmT1UAhZbIaFer/nwC5vLREEQaEWcvPorYkn5qiAtJjo3GSeWysqzTWxuEtQp6/MHExFvrEO8g3pD2GY6S944zQn2zP5ImujBnjho6uh5ALxoYeuLmE4u0ehqmhwwggp2POWF1r6T9XXExdcZ5kiqOU4Sv9GW5php+ZEf7WJmSE+dKQl0BfeTIDBZG0JbjSFivMTlYAK2oS2diSxvqGRFZXhbGk2JdFRb6sqohkc0s2m6cUMTM3ltYYH2aKULJrZg3PTctn0ZQEOWPSGa6Jp78ynvaiWHICnPGQcVRAm5dQirEx06KjWJ+fx9KEBBpt7YmV+il/Z57jJuA3yQCP8ZPx1DMkzsMXN3MbJusq/4YGOFg54m7nRmxwBJH+/hoAbKNpqbgRH+6Kv40ePsq0w3QsW4sSuCVn3/F0fw6E2/KkMYGv51fwZncCu2P0WR6sw9xQHRbETWZurD7d3jpM9Z3ANK9JdLuMZyjYnA3F4cyMd6LYWpdcIx3qlI8XWx2aXXXYWOLA7UXZ3JyVzP4yZ7YkmnA0y5kHrck86SngXGk8q8K9aLYyJkxFt5U9pyw8kOacDNLCgjQfh1amhkSFh5CSlCrzR/LGG8t+ZkdBQjIdZSU05mVSFBtHaVwaHUU1dJfXkxeXhKe1+uOYPaFu7thOmoSllO9vOpFoWz1CDXUJEoEq2ViHWUmu3J5fybsrq7jZEcgLTY68MuDFo6le3Bvy1YIRnGl35WS9G2frfThe7cu2HGcWRZjT4zaZTjdDKs3GUmCgfNtMYCjaganh1jQqf2YOupTb61Im/VHlNI5Kx4nST3oUWRqQZTSOYhtdGj11GIwaz/Eeb94SZvejbem8szqMNxb68WSWHy9P8+d+bwj3emK51ZPCgYowBqTfM01kDUg7Io3HkCRCc5K7g2ZS6ix7gYfsIVUpSfRXlBPn6kakvRPTK+vYNH0WzWm5+BlbkezhT7KPH35WFrjI85YK8Jb1FeQsZYkAniAU6m6Dv60hnkayNqR9SY4TqAk2ZkGOGwdFkLs0LYlLHUFca/HgfJkZp3Mm8XKrO1+vzOGbtcW8Ny+Nm51B7MyxZE7IOOZE6LG5yI2tpV4MhxtTI31TYiXzxkKXRCk/UeZPjb8xM3K8GBLBb2aqG8PRTjQ6G1EoYzUjSo/TfQHcmhvClQFvLnd7c7U7gBvTwjnR4sbOMkvOdIezvyGCOQn2NAcY0xhuR7qHISH2kwh2NSXMS3gR4eGSwvxJDPQnwsVVeBNnorw8iPTxxF/xKbI/Jcj+lBbqR0aQF5UxgQwUJrKgJpNVrYVs6qtm21Az66fWM70qm+r0KOE3o2W/SqOmNF0olaqSFGrK0ynOVhE4w8iPDWCgMpO5DQWc2biIbnnm2LYldFSnEx1gQ7CHtabVPtjZxsMb54gIcsbHw5HVq5YyZUq9zH0HanNlHS0fYv/SLo6s6OLokk4OLeri4IppdFSmUJITSWmuci4ehrunI+PlPNTM6+zNiI4OoCgvhaGeFuYPdtLdWExLXR7NjUX4ejtoWuY+LrZE+7oR5+NMjLsVOaGu5IW6aIBcqr8jaYHO5Mp6zQl1J8HblgAHE6xk77cwHE9iuAd1hQm0VGRSnBOPm7MVE+RscHcxJyvRn4biBE17r6Eig6RYf5LigklPCScxypdYX2ciZa4FOprgpwFyRvg5mWmAXKS7rQj4zrjbGOIheQqE8/W2xtvDktKiZM082NFOj+yUEBJjfHF1MCQ/LVSLshrsY0thRgRJsu+lR7vTKPt4TLAzAR7mNJSn0lSUREKYG2bG4/F0tKCpLJ02qV98gIPUxYjycE9aIj3pS/ajJsKZhuRgFnRWirCaSU9NDjPaK+muz6cuP47USG8tWEOgvzsdDSXkJQVQkOxLaXa41CGUgtQg8lNDSUsIxlS+5yTtbFIRZ+szhDK1QBfK71hyhDdleckkR/oR5m5JtKeQmxlpPg7EyBxxtVdtDaJaAXIyFhYm4/F2s6A4I4T28gTSpD8czCeSGu9NbVkKETJmMQGOFKeH4ylrO0rWdaH0jaeTAXmZYeTJe252EzQwsDgresQkNiWQSpnvjpaGGiCfL2dHVbgzVUH2lHnZUOptT7mUWeZvR3OUBy3RntRJ+9qrMrRIq0NtRZqW3IzGTHqrUslIDNKAWUcpq72ugMUD9cyaUiD9HyNrzopAm0lkuMl+GuvHAqmPirC6ojiWjZWJ7K6K5WhbHoNxntR4mDGUFMiC/HgNLLWcPIYiZWbckE1fSz6bV83kztUTLJ8/VVsHseE+WAovq9ZAeIgvs4Y7Wbaon/kz25g6pZyBhkKmyXocalbmhXkMd+Zr5eQmB8m6jSdOxiI9KZTczAQNQA6SeVFXlU9tZbHGU5mbyryReudIHWZNa5c+SyPC35XoQHe8HYyJ8LGhUMa8IieayqxQWktiGKhOYqAiliXt2azrK2JdfzGruvO1wA4tmf40ZfrJvh3DCsnfPreKXXPL2TiYz+y6OGbVJdJdPALqTckPpT7Tg6k1IexbXsXxdbWc3VTHOaFTStNsRRk75uezcUYazy8r4tiaUrbNTWFZfzhLB6JYNjWO1cMpLO+LZe6UYDYvyGbPygIOryvkyp5qru4q4+DSBDZMC+HkpjIOry9ixWA8RfG2hDjr4W05lqwQc56bnceuRWnsXZbMc/NiWTkjXfbYScL/6mBrqIOv3TjmCr+zZUE+u5dkcnpjKQeXF9KYYU2y90Q89HTI9DZl35wSLm6o5rnBYLYvSmBmZzBBHhOFx9bBSp6J8zJi0+wc7VtrB0PZMiuWPYvT2TEnic1D8WybmcaB5SVc2tnMumlRrO0O5sj8FC5vKOToamnbimxNMzDCbRxpQWbEu45jdXcq13Y0clLun1qbzaUtpZxbn8/pVelc2VTIi1sr5bqQ3XMyNM2+lX0hbJsXz5G1uexenkJXnR2F6bayNxvIvuLIshlV0g+1zKkPY35LNB0VfrKmLchPljMozIoYb30yYqyFnzFi5vQc9qyv5vDaUm4f7uHcllpuHuzm+qF+XjoxxMPzc3h8cRZvXJnDy2enc/vEVA5urJbzIYK8fAcSUkWODjMgJ8uF+gJPuku86cp3oSHBgKm51ixq92fNzHiObqhhuNaX/lIPlkyJ4PTaas6trZJ+qebsqiK5LpQ2l7OmL4FIZ+GR7HQI8RxDdrwZ62flsGVmDgta5Dyt92T33ChOSd8cW5ZLp/BAwfKsAlybS+w4u0PK3FzE1S0FkuZxfUcR956v4JXDNbxyqJqHcv1wXwX3dpfy0vZiXniugOtbSzizKpsTKzI5v6GUCzLPLqwvlr4v4drmEq4+V4Sgj7MAAP/0SURBVMY1GYOLz1VwdXs91/e0yng1cXNfO7eeV5p8vdw6OJU7h6fx8OQwTy7O5+0XlvPu9TX87PZzmi+5X7x8QOgwP3/lGJ88OcMv37zMl+9e5+sP7/Lbnz/ks3du8+nbd/jVB4/41YeP+ebzd/jzbz/mL7/7lL/+4XP+9q0yW/2a77/9Dd/+/teS/pa/fP8H/vG37/5TQAcVZVUD4/79v2rIaYDc//yfz0xWR0j++5F+8k9H/fffAXIKfPsBkBMaufdTQG4EiFPRVhUpc1WlIffPf/yNv/75O77/7lu+VYDcH76RhvyG7/74W/725z/x3be/4/e//TVf//oLLdrq559+xMcfvSN5n/P1l7/g0w/f4N2ndzUNuSf3L3NXNtgLh7dycvcazdfG/vVL2LduGbtWLWDb0plsnNPDykFhMrprqc1PJTM2UiZTLMVpSVTnplOZkUheTDBdZVnMa69iuCGPxV3l9JclyaQtkcmaycz6bBa3FdOZF60Fd+gtTSEnWGnAyUEe6EGqnweJXi4kCJMT624nQpAt8R42cm0th6W1MHWyyNyE0XOxIcjBEm8bM1xFiFRacpX5uZqp6uyBfuZOU+aqc1i/eDb7Ny3n5N4NmqN/pUV19/LzvHRxD49V0ILLKoqoAoaUttYuzXT1xpkd3JK8ayc2M6+/UQ7PVBYsXMWCNYfonX+A4ZVnWbDuFAuXb2PBgkUsnDuDTSsXcvPicX73+Xv86qNXefrwEu8/ucHP37jN5+/LBPzgZT7/4BU+/1BIrj/94AGfCX381m0+enqdD165wtv3FQh1ijfvnOTte6d4/9E5fvbKxWfRWS/x7v0LkneZW2f20V2TT4yPowZMBtkrf3EWmraccgwd7mhHmIO1FuAhWIR0Rf5yf9FQH3/93a/4/a9+xq9//jq//eQNfvbqi7z78ALvPDjH05vHeeXqQY2eXD/Ky1dUIIX9z7TkVBAKpcV28Ad/ckrL8EezVaWRtusZKKfMVkcAuZFU+ZQbMVn93wFy6hsvv3iU1++e1aLTvvPoEh+8+gLvP36BD1U/vn5LAzcVvffKNd68d4Ent8/+QI9vntLAOKUhp5kjn1MA4XauqKivz0C5S8dHfMkpLTnlT+7kvvUck7mu6PiedRyROT8KyO3dtIT9m5exY+18DZTbtExFXx1i9fxpcjiUkBEdLEKUA54imPnZW2mph7WpzEUj3DWtOSNczPXl2kTLU2Dcf6WfAnIq2IOl/nhsjFXUVZXqaf7DlImm5kdMpfKMAuQUWKWAIqVpZSr5o4CcAnsUoPZTQO6nIJl6ZvT+iAbdj4CcAqr+9++PaOCp95UPOTP9SRogp0ArKyN9SZUGlwKNRrTINCBLSJWrwC/1rqGqtwgUBiKcKwBKAUzKDFXljfiT09HAR/1xCqgaAaiUPznVbu0vd1KGnfST6it7ec5BA+TGYSFMhJ0IKZb6Y3A018PFylDrP/UNBVwpEMtQ6mf+DLjUADnpv8m6I2Ur8Es9owA51R4F4I1qwylgUPM9J+9rAOEzQG7EfFXaoTfph35UfTOqHWiiPwJsqr5Tv9Uzo2Cp6m+TZ4CcquNoqo3tpBGNwFHNOXU9CthZSHuNlPacXKvUSoG6sqZVpDkXe0uNXGWde7vJnFQacp7OGhinKFIE3milIRcZrAV1SI0LIzctjpLsFCryM6krKaChrJCcxFhcRVBVgJyr9KmfUIjBWLJFUCsRgVlp91jrG2KiZ4mhvjOTxrsJA67ICx1dN4yMvEU4DMfbPRIzIxfG6Kjoa5bo6lhJvzrgYOiE4wRZD+MmEWhkrPnZ8lcm3wYTCXW2pl0E7M2z29k3v42d0yrZ2lXIYEYA7bEuLCyNYUdPPqcW1HJcmOedfcJkDRRwYXk3JxZ00CfCRZaLMUPF8Rxf3iOMyhBHV3RwTITpk6unsXNOB/UpYfjpjcVT2qc046ImTKA3IowdDXXMS4qnUM4QZdIZpKNLjL4xuU6exFs4EKBvhpe+rG1DM2FYDWXcDWUMDGS8J+BiY09iWLgItY6ayXlMgDv5iaGEu5pjp8qaqEN/uB0nG4S5yg9knc8kjiXY8n5/Jh/NyOdGdQDbYwxY5K/D7CAdZoSMYVrgGDo8VcQxHRpthGx1aHIcz3Qpp0cY3FqXsVr0sRbXsQyGGjAcrseiVDMOtATy4lAyh6s92JluzqkCF25Wh3KxwJ9t4TY8F+7EIhHukmRuKjAy0d6aKbkZtJXla5oGTnamBPi5ExcTRaB3oKw1K1lf+nhbW1OTlcaWRXOF2V9IQ2YhCV7h5EakEu8XjoeVPXGBoZSmZeFhZo61lO0r6zrGRp9Ys7EkmuhQZKsr9TflSH0ITxbk8ua8ZN5ZmMC7i+J5scuTvaWm7C43Z1eZFZuzzDXNuL3FPqxOlDa7jqfZbizdXmbSD/qUi4DS7GnIkuwAFmR60x5kSLkwq2X2utR7TKDaZQyFViparg6pImCkCBWqiG7+k1hV7MTtpVl8dqCBT/eW8GRJGLcHPbg36MuFOltOldrwQmsg17viuKjMYQr9qHbTI0LGMcXGgFgrY6JsLUnxdCPM1gZPQwMyAgKpSEgmws5Ro8LQSMoi40h29yHK3oWSqHiyw0JxM9LDRPrGcuwYbCeO0aLDx/g5E+3rLMK4uaYd5ynCVbCxDkky5rUB49la488ry8t4ZXE2x6ptOVQwmfPlhpwpmMiNWiv+uKmYb4SJvj8QydEKR+aHjqXPW4d5sUaszbVjQYIJg2FKm9CASvuJpBmIwDVZR4t2qwC5hWXBzC3wZSjZiaFYB9q8LSk21WFa6EQuiDD2eGU89+aG83h+Im8tzebNpZm82O/PyWYn7ssYPloqjP7UDDbURDCU7U1FmPBqLnrCm+nh72hIkKslUcofcIAXCT5exHl6EOftTpSnK37Cp3g7OMjc8xZBSvjIpEjywryoiQtkRmkqy5qKWNNRzvq+alb1VLK4o5L24gzK02PJS44UviyG+vJ0mmqyhHLIz4wmOyGIDtlHZtVmc2b9PFYJ/zZDytmyZKpmMhnub4+z5SSC3Ow5u38XK+dMxcZ0HEWFGaxYuYCwCD9cHS0oSI5i/ewudi7pZcOMRpZ0lGhuWNQfmzPj/EhJUKBbEokJEZjLnFBAhJ6cC57KrUpSGPk5yVQUZjK9p1nT4upsLaW1uQx/HyfN7USAqy0Jwu/GeTtqJqu5YW7kh7mSG6qsRZzICHIjO9RD8ycX7Wkt/IWe5pJB+Y/LiPXV/Mc1lWeRlhSBlbUx+vpjCfK1p0z2QWWe2VKZQVlhMtHh3qTJfpSeGEJMiDvhnvaEuVoT5GgyEinY0Yxgd0uCXS2IEh47LkD2AflWmNQhLyMaVydTLRBBaVEiQQHOONsbUpgZTky4Jy4OJuSny3kS4zMCyGVGEhfqIvXzpFb2YRXJVgFyymSxNi+W6EBHTI3HSp4dU6qyaJb8WBmPYAdjqqP9aI70pDclgCrZpxpSQ5jXWU1zUZLMiyCKk4PpayrU/PGlRChwbDLB/h5MFTmjPCNMKJiynHBKhcqyIijNiiI5JgBzowlaUIemshSmTimmpjCWypwoilKVhpy8k5dCarQ/YW7mxHhZEilnSJKn+qO/FW4O+lok2cqcGOLDPLG1mIy7sxkFaUG0lsYKD+iDvel4EiPdqStPI1rGK8zbmpKMCLzchO+W8SiWuni5mZIq5VTkR+FhN4HsxCBNs9FXvqX8zdWUpOBub4aL2SRS1RiGOFAf7kKVnwPlPvaU+tmT72VBY7gbLVGeVCX60VIu4y/919uQy9yeMoaaFCAnfZURiae7MjkeL99IY2F/AzNaC5hSmkB6hCuesh8ny1jXBrkwKz2YZfnhLM6LYG1JLHuq5OzszGNFURSVXub0yjxflBNLc5S0U862+BBPeloLWbu0nxcv7OfSyb2sXTxMdXGazLFgPFyttAjDZqaGtDSVs2HtHFbKuutvLadLack1FtDfXMxgezkD7cV0tRRRV5ZOeUGyZgadJnNUmXpnpEQSKG1Oig+iu71e+Ak7Jgt/6OFiRVigG+1NpXQKJUb6yN7hjL/MZx9nU5IivWTcZe/NDKG5OIqpdSkMVicwtymVdQPFbJhWxsqufGY3pFCf5k15ohudpVGsGiznudllbJxZLPtFgRYMorsgkr6SKNZOLWHr3ApWDKSyYEoYzw2nsm1mOrvnZrN7fi5b5maxarrsVYNprJmZzXNzc9i5IJsNg3Gs6AtnzfR4lvXHsmZaIit7o5jX6Muq3hh2Lcxh/9Icjq7O5eK2Mg6uSGfjjFiObahi9/JcVsg5XhBnh4+1Lh7muuRG2bBuZg7b52dwYJm8uySPZb2pxHiLLGE6FieTMfjZjWF2axJ7FhVrpp5HpPwtw/G0ZllTnmBBvPtECsIs2LuohN3zMqU9HiybFsJwm/LrKee8/ThCXCfLerNjzexMVs+MYf2seNkDs9ixOEPaGcGsNm/ZAwPYMCuVvSsLWdwTwuqpkeyancqBhbnsXZjNlnlZsk+7MaXAk6mVIQyU+LJlMJOTqyqkTgUcXV7E3gU50o+pbBlKZMesFLYNJ0qdcljeLXxprKHsfROY1SLv1vjQUeFEY5mjrEV7/D30ZA6ls2dVEysHkugp8ZDnTSlMtCYp1Igwj0mEuEwkNcSa7FhHEqOtmTmUy5511Twv9b17pI9ru5p5cW8b1w/LPD7Sr/mPu396GvdP9HL3WA/3T03jwLoK5gwkUl3lT0lVIPHJ1oSFjRde2YXuck8qYoxpSbakLdmMuc2+LO4LYc+yAg2Q68x1YHVXNDuGU9gxGM+ppbmcWJLB4UXJHJJ+nN8cQoSTnPPOOnhLmhZtwKnnyjm3oZD9i4QHnh7GnjmRHF+cxC6ZR+2p9oQLPxDnM44Nc1M4v7WMk8tSObYkmWPL03hhazHXthZyab2czc/lcntHMS/J7xtbCjUw7tqmIi6uzWf7tDDWdAawrjdSxkPm2rI8KSdXAwtPyPVBmTOHl+ZzfFUZp9ZXaaDz+c2NnNvYwKk1NVzd0sbNPT3ceb6fV07O4s1LS3nj0greurKWD25u472bO3nr+g7eubmX9+4e4sNHp/no8Xk+ff0aX7x3m68+uMdvPlLack/4/S/f4A+/eodvv/oZ33+tIqx+KvQZf/rdr/jj777g2z/8mu//9A1/+f73mpbcP/72Pf/8+4gvORXM4X/8xz9Hgjsozbj/68coq/9ngNwzMO7/SUNOC+7wDJBTH1OAnALhNC25Z6DcSHAHBcr9nb//7c8/AHJKI04Bcn/83a/5y3d/lMb8UfK+5puvvxBSmnKfa4Dcr7/4Bd/8+hN+9bEK7vCyBsi9/vAqj26c1jSJTuxazYmdqzmwcRl71izRaMfS2Wye1yubVyNLBxroqiogTwS4zNhocpPiKM9KoTIzmbyYEKrSo5nbVsksOUBXDtQyvTqD2Y25LO0qo78sgRXCXE0tS2JWXY5sgA1UK19ystFmh/qQ6u9JggiTGiDnZkuMmzAJcrhFK4bBxYZIVxsNkIsQhibMWQ58B0s8rc00n11JIlzN6O3RALlFM2ewav5cNq9YwJHta7lwSGnHHdUin969vE+LIvrqjcMaGKdAOQXIaVFOL+3TQCLlI00FVji+Y5lsBpnU19axcNUehpYeY/aqcyxYdYwFizewcO5sVsyfyYFt63j3tbv849sv+fjdR9Kn1/jkvQd88eFjvv7kDQ0A++oXr/Nruf7qk9f58uPX+M1n8vsXr/LlBw/55du3+fmTF3j/5Yu89/Cc0FmNfv7qZZnUl3n/wQXef3hRA+2UZtihzcuozkogysNeA+NCHK1HTFeFyQ13sifUQV3bavkaIGdvQZiXC0f3bOXf333NH7/4Gd9++T6/km+/9UAFeVAmoKd57fpRXrl2kDduHn8Gyinw7bCmwaY05R5cGYm4+uiFQ9y9cgAVYfXFMyra6oiWnDJdVaaiKsKp0pQbibq6lfOHRkxXFRh39fjW/+w7TspXYNzLSjtOxufdly/z4ZMX+ej16xoQ99HTm3z8pkLX72rgnALkFClT1Z8CcgqMUxqQd6Weql4KLHzh9C6uPaOrp5TGnPIlpwI8PKdFXT25bx0q0IMC507s3fCDptyBrSs4uG0lezYuZue6BWxdNYdNy5RD25msmNNPR00xKWH+BCttJAdrvG3M8RJy0wA5Yw2Qc7UwwMPaRK6N/xMQpwC60bxRUG4k+uoEzUeMlcFEYfQMUE79R4E5pTE3CsgpEExFHDURJmkUaDLRm4CpAtrkWgFOKhqr8lmm8vQUyKXAIaWJJvfV9f/N2l+A53Uk+76wQbZkyWJmZmZmZmaWLMmSmUlmZqaYmdmOKY45xjBnwsyZ0Exm9pn9u9VLcSbn7H3uOd99Pj+uZ613vetdq7u6urvqrwIVQqruUaDRk9BVBRap8NUn4JEK8XwCyKnvlZddn2fZE0BuANbGQ7WjArL6gCoFIOlpgJx6lgoVVYCUod5ALI3kvXJN5XhTlVAVEGYl/dU85EThsjYeooFw6jtLMegN5ZoCKBUgpyqTOpoZaN6FTib6OIpCbi8GivWQATiI0m0jBomzhQFuNsaat5wKW7WV+5V3nfKWs1CAm7RDhYyqNqn3WAlvVY4+5SFnY2yg9emJd54C59RRfVYecsrbTgFyqq0KsNMAOdVPaZfipYnqrwLslIed8KdvHPq+V2Ck+r0KwVXPU6HI/x0g92cPOZU30Fr6qfLNqe8t5dxMeGJupDzt5Nly7mRrjr21Ke4y7xW5yVz3cXfEw9kWX1Vp1ceNQG9XMRT8/wsgl5cWJ8ZCMuV5GdSXFtBaVUpRejJespaYSt/cjXUJFh5HmQ2hwMeZ8shAwhxssTU0lTZbiBzYo6vjziAdXwb096N/f0+G6HtiauSBjbk3Brp2DOwn9+k5YWToLmNgj6mOtFfHCC99I4KMTYi0lnXJ3EQDKWyER3XZYhSIAn9y5RROLx3D0VmdDIt1pcjTkOmlMWwVhXr35EoOzKxj+5RKdk+v5daO2ZxfM5luMS5SHPSZLIbKjhmdXNwwncubejm7ajJnV0xny8ThVIYH4N6/nxaqGi68Hhkdyq6OZjbUVlDtKuuoXFdAXZa9vRgjybSFxZNm606cjRtRjtIvXX18nV2Ij4rCz9tLZFwllrYgyNUFLysxbJ2sqc2KJ1v2Mm+9fviKrJe7GbE8P5gdRf4sC9Znme8ALpR78c6MEp4fn82xMm+2pVuzOGoIM8MHMSl4IJPC9JiqyvV76tLupkeTsw4l5v20ymdlNv00ME7LIec9mIWZzsxPs2FylD6rity4OCGdo81BHCx35Uy1D8cL3NmbbM/aIGM2hluxPMyOQuO+iqdBIottmUmsmCJGU1sFQWIAWlvqYyd9MdGTo5EJ8QH+ZIQFkST7ck91GbO6R1AQmYjdIHORESecjexk7pkT4OJFYmAYjgZGuOjq4ifzLcxkIEnS5mzLfpSo3GTBeuyWNj0Ug+XFWRk8JwbIpeGB7KtyZn2eFevybVmabsE8UXbnRZsyP9aKUZ761MozWhz1aHdXnl56lFr1p9XXlOnpPvTmeNMTaUmjlx6dKgQzzJxqNx0KrOS9pv1IknHItdCl0sWAVj99Fhe5c3NhKX/Z2cabm8p5a20+74ni+pYorPelPde6QrnQFsy2Igf21AVyZFQGiyvCyXcaTKyJAqgHEyDrR7SDHfEy7v5mZiR4eFAel0i6XyChVrbEOrmS4ulDslBeWAQNmVmUiq6k9mc3Wbuj3EWGfDyJUN6ssl55WMq+IPPZVsbEb2h/kh0HUeqty9hkC7Y3BnJ1cjLPjI/kXIcbzwx34cEYL260O3C1yY5v1pXy2dpKzncEsTHPgrF+/Rju1Y85qaasLLRndMgAWtz60e4lfHQeSqpBX6XbTGsdWsVYmaJCfNJdaQkeSrOvquJqTLlFP3oCdTgxKpgXV6TzaG4yL4sR+HBaOrfGR3N5pB8XhnvxzMRI7sj1u0sqOTG1kHEZLlSGWpDtZ0a4o8wVGz2CnEyIcLfV5Cc9yI+0AD9S/D1IC/YhKSSIEC8f4sLDSYuPojQjgarUCErF0G5ODmVKeSYru2s0QK63MY/pTcV0V+TSWpJFcogPCcEeVObF096QS3N9LqWFSdQWpTCjq5YFw8o4uaqXjqJkdi2fwYS2UjE6XQgPcMbJaghVeUmc2LaWstQ4vESHDPB1IS4hmMAQVzzdbHCRcQn2EiPMx0rmtwrpNBdj1ZJoP2di5b1ZqZGUFmUSHh4o656eBsipfFdhEb4kSx+iowLIlme31pUyflQLE8a2MrKnSXuP2ufCRG9LClAhvCp3spPmGacAuZwQF3LCPMiPlOf4OpDkYydyYoGLmexbhjp4OVtpRQZUTq6myiyio4MxkL3O1FSXeOU5lx9Ja1kirTXZ5GfHEx3hI4ZsGKmxgUT4OxHiKTqh6NOBDtI/BcjZm2hgXLCzOfHe9sQGumBrLs+K8CI7JRwH26GEBztSUih88rDVQLiS3Cgigl3xEn4UZkQRF6r+6ONMUVYMcWFu5CT5UiX3K0BOUVN5qla4JNLfATOT/oRKf9urc6gvSiTKV0V4mFAXF0RjhIes996Uyfuas6I0b6rS1FDyEwJY3juKvRsX0liUJIa3O5amekSGeDFR5KOtPImOqiRaKpM1T7hmsS0aS9PITgzT/ijnYWdKS3kGE7uq6WksoLYwXguZrcpPoTw/lbSYACI9rYiXtkQ4GxLvZql5yClALi3el5q8vsIPTtaitzmZaoBce3k8edIuZ0vZI0McqK1IEzn2JtDNTPPU8vMWvVCoOCcaXy8rYiI9tOqsAa5GJEX5Ul+SSqinBeE+tjRWZIms2WOhQtU9bSgLc6QlRu4Xvlb42FOivL98LGgIc6EjVtqTHKh5QTYLX9ur05g+spyJbdl0VydTk59AsJ8Lg2XvSYsKYsbwOiZ3lDCiTuWR88fbcjAJ7pYUy3MnpsscS/NndW0aWxuz2VQex+7mdDa2pNMQbE9HlA+zMqMZlRSCj6khmTJGM6e0c/7EVp4+uYPlog/PGNdFY2Uu6UkBBPjba+Gyai6kpyewZNEk1iybRrXMyTAfa+Kl/SkxXmQkBmp551ITAslMCaUgJ4aQQEetYnKMyF18tD9Bvk4EeDvQ0Vqpec0Zy3PtrI3xlrUkT2SuW+ZzTkoI4XJfqLcjLlZDCfQQPmUoQDaUurxwRtWlMKVF2Z7JLOzKZfnoUrE9C5jRkklzTgC5EXY05YYwU64tGV/IktG5zO/KY2J1ImNLohlXHs6aCYVsnlnG8omZTG0KZlpzCMvGpLJxWh4bphewcEw6dTnu5MU7kBNtT322l7wjgwVdiczrimXF5CyWyW8XjJZ1qS2csRWe9LaHM71VeN/oz/LxCWzqzWLRqBjte+UFt3B0HFPaQimJtyPBx4gYb31yo8yY1BrJ1NZg5nVGMKdDeFAsa6ivHnHeBsTKPYk+gxhe5MnctjCm1XgwscKZkcX2NGVZMKzIhaYce2pSzBlR7MzoUmd6SuW7PHMq0gxlHTQnO9KI0iRrGvLs6C4T+ah1ZnK9O+PrXBnXoIAoCyqSB1IcP4iGHHO6q5zoLJY9utyaMWU2jKtwZHSJA6NKnJlY48mUOm96m32Z0+Yv63EQs1v8mVbnyaxGP3rrvYQXjowotZW22DO9wZvxFe5UJ5hQFiP7eImn8FqlHQhg5vBwJg0LkflmT3q0AwtEB+ws9Zd2hVGTYU9xsi3lGbJmJriQES5rmK+xkBG5MTZkxFsxZUImmxaVsX1eHtf393B+UxMn19Vz7cAYrh0az4XdyluukxsHu7m4o40zW1vYubySSSMSKREeJ2c5k5brQHaOhax95lRlmJLp259srwE0xJowrtpd9pwA1vVmMnd4DO05Towu82LHnGJ2zc7l6Q21XNlax7FlBZxdW8WaickUhuuRETiQGK/+FMYZ8uzOZu7saWb3vEy2z03h+NpcTq7I4MKaMvbPLaE82oiuchdpayPXdtVxbnkOu3vjObgkl5v72ri1t0V03lKe29vIwwNt3NvTyL29zdzYVs/N7U2cEx1hw7hIFnUGM6c1SPbUaM6uruPyxkZOr6zg0PwC9szJZe+CIk6sbeDS9uFc3tnD2c3tPL21U3jWwY3dY7l/dDqPTs3i+XPzeP3qCt66sYF3bm3lw/t7ef/eft68uYvXb+zmnXtH+PCl83zy6hW+eOuGFrb6zXv3+PbDR3z/yYv89bNX+PGLN/jpq3f4+Zv3+OmbD/jx6w/44euP+O6rj/n+m0/58Yev+OmHPkBOha3+/dcf+cfff/kTGPeP/waME/odiOsjBcL9mf797/9YZVWjfyr3u75ccsoN75/y+d9ecv/QzhUgp7zjlJecClv98a/f8/133/D9t1/yV6FvvvxEyyf3819VKOsXfPXFJ3zxmQLlPuH9d9/gnTdf5OvP3+OT91/jnVfu85JW2OE8z109wcWj2zi8dYkGyO1evYCN82eydclc1s+ZLIp7pywsdczqqWFscwUV2emkx0STGRsjm1AiRSmx5MeFkhsdwNi6Aqa3lTGluYj53dWyeCSyoKeK8TUZTG/OZ8HwCtplY181sZ0Rsllmh3hqgFx6kBcJnk7EezgI2WuAXKwoEDEaKNfnIRfpaqtVKQsTAyjQ3hIfBYRYmuHjaE9nQz2948cxX4Wr9k5n/aLZspEv4+lDW7Xk//euHOb6mR1asYLb5xXApIoYqNBM5R23WQPkrp/ayaXDW7iu8pudfIrF04aTkRJH54gpzFi0n+kLj9C7YCfTexcze9ok1i2aI3zbyzcfv8XP336k5eV7+cEV3n/jPl99+Ao/fPEOX37wGp/+5SU+f+9FvvjwJaEX+eqjF0VA5fjeIz558zbvv3SNtx9e4I3nTvPG3VOah9xrd47z5v3TvHzzuNAJXrx+lMfXjnH/0lGWThtFTpQYysKHJ7nkQuwVEKcAORW+aiPXrAkSHgU5WmmAUVZ8BI9vXeZ//CLy8dVf+Pitezwvz7139SAvaKDcYZ67sFsD5J5XVWLPq8qmfWCcyhunVYI9o7zmdnDj/A6elePlY7JBH9migXFPQlf/7Sm3QfOUO7W3L2RVeaydF1KAnKrWqnnGXdjLvUsHuH/1sOYd9+pz53j9vvKMe5q3H1/hzUeX5XiV9166oYFyr917WgPkXr5zjgfP9OWOU+GqN8+rYh17NQ+5a6elXSq33fEtXJD2XTi65d+g3CFp0/51nJA2HdmpQLnlHN7ed1Sg3N6NS9izcbEGyG1bNVfzlNNAucUK4J2secrNndQjim8eScHef4ByAUJeCiCxUqBcH3mIEqeOrpbGGikQzs1crln+23NOgXIqB5oKxVQeYKrQg6OZkVbowdZ0qFZl09akr/CD8ZABfUCNrg6mQ3Q10EgBPgocUiFzRoN+B38USKQ7SLumwkTNxWhQ3l3qd0+uqXtN5HcqtFQBbn3gWz/N606Fqz7x7FKeX8byLgU6qXP1fCMdHe33tqKoKUDORK+vCuzQAX155YwUaKUj9xoPRcsZN0RH8/ZTBRbUUYGNRvIOBTSaqu8HD9D6aCBtsZB2qHuMpC22qq+D5Jq0z8lMX3ilj4upPk5ihKhkw3YGOjga6eJgPLiPRFG3NhLjRV9H2maAmRjQQzXgz0D60+flZy5GsQIGFR8V+Gcs7VDvVoCZ6oPV7/xT/VQhtapiah/w2F8LV1U8V4CchfBG8Vjdq87V8Qmg13dN+iZ8UTxXFSwVv8z0VLEOBeLJ72W8jQb3HRUQp0DJvjBWeY7co3LFqc/mKjeeGBamco/yjDPUU552OthbmWAn5ClzX4FwCpRTQJyHs50cnbX8cSpsVVVYVYBcoijoKbI+p8WGkZ8WT0lWMhW5onyX5NNWXU5xRiqeCpCTMXIxHESQCju0MCBLDNRML2c8hQemg/TR7W+M3iBHrMwjcHRIx9IyGYOhYegN8WJgf1sGDrBAV8cGR7tgMRgLiAjLlj66ot9PH7uBhvgZm+FnIIaelSVexoZa7jFnGc/WolS2zhnL8eWTOLl4FCfm99Cd7EWJrylz6lLZNa2RzRPK2DG9gZ0zm4Qaee7gYi5tnUl3jvRLjJ2pVZlsmdTOxXUzuf7UQo4uHM+a4Q2My0kn2doST3lXmMhApSjxa8VY3tfVxBjhS6SMTbj+YMoDfZhaXMSconJqPYNIMHUg2cGLSAd3zAYNJsDTk4T4WKIiwggPCsDX2Qk/e1ui3RwpEOO8WvgbLzxLszSgI9yNmWmiqOUHsTrRggW+/dgcq8f9UbG8u6iSK93xbBVFb3OWHSuSzZkfZ0xvlCGz4lXuL38210azTOXRixHF2X0IpTYDqHLUocKmP6Vm/Wh1G8SyXHemx1rQ4T6ApVmOXJmYy4WeWC60BXGqyoMdSabsT7PjUKYL+5Ps2BhlxQhfK2JFvrz79yPT01mU/GpmjGkmUYwlfTEKBwiPlHw7mZjIfh4tSm8iMe72JPl5UhKXQJxHADYDjbEaYIKzkS1+Dh4EuXrhbCqy038gbkP0CbEwJsZSjxy7wZQ5SFs9ddhU5q1V73zUm83VngiO1nqxSZT/hdLv6aGGjPExYLTXECb66TEpYCjjfA1osBpInfUgRvqLoeBoQJW9HlVOQ6j3NKQ7UgyHKLnuN4QmnyF0hZjT6i/GhVN/csz7kWUygEyTgVQ4m1LhNJRKx0FMiDXn5Pg0npmVw9MT47gxLYGXF+bx6vxCXptTyJtzS3mhN58Dtd6sK3DgxLhMDk0sYpgYAhEG/QiVuRosa16AqTFRjrLum5nia2pKkshFXlgoSR4eRNg7kOLtTV5ICPnhoTRmZVCbmUpWeBDZYcFynkZrYT4ZYYF4mBniKGuQlYyFp4xJksNQkUFzxqQ7sazKm32tAZzpDuLq2GAezIjk+ekhvD4zjNd7w7k3xoev1pfx0bpyzneHsLnUhmnROowKUICcAWvk8/SEIYwI1KVN+FpmO5hMYwWQDqTcc6gY/KY0qnDWAD1KXfpp3oWdfuZ0eBsyPkKXI8P9eDA/gXsz4nlpZhZ3xyfy7Mhwrktbroz042SHO5emRPH8umouyLiOSbWiTMauLNRG+m5PlKsJgbYGoptYkihrUVZIADnS55wwXy2vbZinOxF+CrhKJyU+ioLUaOpzE6hOCqUszJsOMbwXtosxPKKGqfU5okMm01OeS2d5HmGiA4a4WIneGUJ1SRIVxUkU5ycwrqNa7slk37zxrB3XqnlZ7V49i4KEAC33mrfokV7OFmxYNIXl07rJlDFpLismLNAdJ2dZS72stOqXAf7O+AXI3Pa1JzhAgXT2hPi5a7mr0mNDKM1NJjM9HkcnW/r16y9rnuwhNhaESrtDwzzx9XWmsbqUYU3VtNQXM2ZUC6NGNuPubC17zRCivB2I8hBd1l3W1hAx6CPcyQ5yEhlypzBK+BPoQmawqljspOVY87FXBXxMiQhwp7k0mY6qDOqknwGBXgwWncBWVZuM9aGlJIZWBUpVZ5GeGkV0pD9ZKeEkyzNDvewIEwqRd/rZGRFkp0C5PkBO5fyL9xK90dsGG8tBpCcGkRwbiJ21qrDqQmFOlBYG6eVmSXl+DAFyn6/cX5SpKoY6EiNrnQJK1HlhuvJWi8Tf3VLaa09rdQZlmVFajjVTk/4aMDisMksLBY3wstQAudq4IOrCPWiKkv4H2NKWF0eH2AWlqWEsnNzJleM7mT95uJZDLjncC3PjQX2FC0bJ2t5awJjmbEaKXTGyJZ/uhlxGNBdTkBGreb67WhvTUpZBR3U27fLeCZ1VGmBXW5xBVWGa2DCBWg65BF+V7sWIWBdzzUPO2VaPJBUiWphISrQfdhaie9gbk53oT0dFIgVJAfJs5U1oQ015KvERPvg6GpGbqEIuXfDxtBaehBPoJ2tHiCtNxXGEeMgYBrrSIO+PCbATm8WEutIsooM8GCrrboSrzKEwR+GDm5ZTr8zLmiLhUb6nGRV+1r8DcgFUi+3UokKBSxKZPrKSKZ359NSk0qiq6oZ6oq+ng5+rvdhppcwYUc3IxiyqMmXPcjUl2lnsABnHqbnRzCuQOZYfwdqyBNaXxrKlJp5dw3Npi3KhPtCJ3vRwJmdEEG0zlOzYAI6I3vyM6Ovrl09n+dxJNJbLOpYQSoa0KSraA3PZ+xQg5+LiwOhRjWxYNYtJIvc5Mk8TYzyJk37FRfuQFBdCZKiXVmgkRfjo521FeKi78M2etOQQYkN98XaxpFjWg+HttTjZmWEydBBeYgNGh7oxqquSGulrTJArkX4uuNua4CGynB4XQElGmFYFd3RDOlPbspjalMLM1nTN200BctNbMhhbm0xhtBOVKd6Mrk1iensqC4eny1pTyNLh+SzpyGJeWwIbJuexdVYJyydkMLUlgrE1wUxpimJaSySTGsPpKvYXm1XsU08rGTtr0mWtqE8Noj7Fk9pkB7pK/eipCqA+z5nSJDMKYvSpSDGlMtWM0gRDGnNsGFntw6hKP7qKfOgpDaA1z5bqFFVR1YAK2bNLE60oihlKU44tjdk2tBc60lbgSHuBk0bdJa6MrnBnVJkTU2o9mdHgw+hie9qyzGgRGl7hwOQWX6a0+AsvfGUt9WZarR9jy91py7ejOU+eWWRHW64lUxp9mNsVyJrRYWybGMvGcfEs6gphdqev8M2FcZXWjKkSnaEtgPljolgyMpg1Y4LYMDVC+JTA9pmp7JuTzYllxRxamMH+BckcW5nFgSWil02PZ/usNPbOyeTMqlJOrC5i29wk9i3K4cjSEqbXeVMU3J9RxW5sm5XP0aUV7J1XwK65MhbdoVQKP6vSpX3jisiLtKIqyUXsXzNGNMYxa0wZOdGuBDnoEeGmQEo9CkUvyo43YvLYeDbML2DL7Gwu7xzGiTU1nNpQz41DY7l2cCxnd3RwaU8nd4+N1gC5s0+1sH9tPeM7Y8nLcSY9x4XK+gDa23wYMcyLUU1eNKbbkesre2qIISOE79M7/TiytoZDq5uZ2BTJsGIP9q9q4vxT7Ty7r5NbB4T2dXF733Cu7xrG0eVFGi+2zMhk55wC7u3v5OGxkexdUsSW+WmcfqqYs5uzubK1iJu7mzWQbt/KbG4ea+LGviqubS7hzJoS9i4t5PrBbp47NoL7R3u4d6hDaBh39rRydVs913a2cnZjHQeXl3JwWQl7FhWza14RBxaXyrNbuCVtubFjGKdXVXJkWRmn1tfzzJ4eeeYYbh4ax+VdCqQczuXdo7iydwzPHpzIg/Nzef7KEl6+voo37mziLw928t6jfXzwwmHeeXCAN+4d4J3Hx/no1Qt8+vYzfP7Odb764C5fvX+Pbz58yHefvMAPn7/Cj1++wU/fvMNP377Hz999yK8/fMrffvxCK+rw81+/4tefvuVvqrCDlkPuZ/4o7KAAOa3S6v8JkOvD2v4/A3Kah9w//6mFqqoXqFDWP4etat5y6vy33/jbr32AnBa2+tNf+UHLI/e1Fqaq8sh999Xn0qlv5POXfPPVZ3z+6YdaPrlPPnqXN157zOefvM0XH73B+28+4rVHN3j+9kUeXj/NtTN7OL5zFXvXLWTfusVsXjiTTQt62TB3spZDbubwGqZ1VDGprZa2skKy4mJIiYzU8snlJUVTnBpLVlQwdTlJTGuvYVJDEUvGNjKyPIU53dXM6alnTE0OS0Y3MLxYNpPWUhaOaKJQNtfcEE9R2jxJ9nYm3t2OBE97LWRVVVhV+eNiRZFQOeQUSBcpG1eYk6VMQHN8RVHxsFQghyml2enMHD+WRTNnsGzuTNYums2ujUu5enI3z984zc3ze7h5ZhcPr6iKnSpv2W6un1Vg01bNQ07lklOVV6+f3sWNE7u4c2Yvp/espbmqmOz0HHp717Bw0V5mzd7IjKlzmTdjCjvWLuel28/wHz99yVcfvc5LD5/l7Zfv8cm7r/DDlyph4Rd89/l7fPXx23wpPP/8w1f54sNX+PrjV/n+09f59hP5/N5jPnrtNu+//CzvPr7Im/fO8uqdE7x44wgv3joqzz/Bo+tHpA/HePzsUV6+dYZnpU/jWsuJ93NGFXBQOeNCHGxFybIh2M5alGFLuSaKq4MNgXaWWtiqhxjwI5pq+etn7/Ofv/3Ad9LeF2+f497Vozy6dkSee4IXrh3mwdN7eeGKAuf2aaCZAs9UPjlFfcDcDo1v18/t+j10VYFyfUUeFOB2bv96zisvOVXhdN867fPTCqg7uIFLco/yQFTPUqGvKm/e4+vHeP7mKV5+7lwf3TnLa/fO85bmJXeRd5+/yl9eUPSM5jX3krRZAXJ9ueMOaoU6bpzbo5HKIXft9E5p1w6t4uql409x/vBmzsn7LxzZogGFWoEHadexXas4smOlRkdF7g/Lce+WJezZvFjkZhFPrZnHjvUL2Lp6DpuXz2CT0PK541k6Zxy9Yzspz04k2l8UCRfhu5sDPsJnBcp52ZjhKUdPK+UBIbJpYah5z7kqME6MVXdL5UVnrIFyGiAnhp4KybQzMcBOlEgH06FYa55yBljoq3BNOYrhZqKnvNKGYKI7UAOuLIfqacCW8jqzUCDWk3xog/troZHqmgKftIIQKteZ5q3Vd01525nJ9SFifJuoUEsxCBUgp8Ij+8I3dTQQSAs91VeA22ANZLMy7AP+jHQUkDW0L7xTeZ4JKcBNvUuFbao8a7a/e/OpkFMFvhkqQE6+VxVTFVCmPOCUF5uxnjofwlAN6FIecsozrR92wgeTwQMwl987mxvgYq5AuSE4Ggu/hupgK+SowDkFyskzHQx1sDEa3AfwGSsPub6Ksgp8U31Xny2N9bU+KQ85BfQZDeovPO0LpzXX7+OpCqe1kvaqPikPO2vhvwbIaSCn3u+AnPBBnqeATuXRp3LeKe9DDZD7HbhUHnLKU1HxzFC+1/hooK71AXHGv3vFqXP1ewUQPqmqqgGKclTjZaOASRl7SwXMye9NFOAocmMn8uPlZIOHzH93B0v8PBzxEln093QiyMeVQG83zUMuRuWQiwgkNTaMtOhQ8lPjKM9JpSovg4biPA2QU5UPfWTtMBMZcBG+BpuLYiOKeJK9EZHWRjjpSbv7D0annwlmRn4E+haLwdcixmstFlaJ6Az2EGXcWkgpz+6kJ9cybtRiygq7sDPzRq/fEGwGD8VDVSvVH0KIhRkev1dZ9Zbnj20sYdeiSRxYNJoDc7s4NH84o3ICKfG3YKoYQNumtfBUbws753Wyc0EXO+e2i7IxhQPLR9KWHUSsox7Ds6NZO7KB00umcmT2OObXllAjfU80N9Gqqcbr69EeFsjCClG8a4rpjg4g1VSHeJGdkYmRbOpoZ11TK53BMSQMNiPZyIFivyhywmKxM7fAysICaysrPJydSYmJJiUilNSQADGiQygK9CbV1pRM48H0JgVzoL2UdQVhLIqzYUWcCatidNmTb8GrorC+vayUA6I8z4vWZWGMEfMTLOiNNWdimBnjwixYlBvAwVGF7B+Tz7KKECYm2dITZsikeCtGBosRZ6tDs8MgFqS5Mj7EmDbHfixKtuVcTxo3JmRyrSeW/fn2rAkbyN5Uc65WeXNZFN2DGTaszfej0c9S8xL06t+fFJGVjoocMWDDcLLRw9xwIP4iQ742YmQ425Ohwg3FuItxsCPCxp5gS3sCLRxwN5B1ztSCOB9vIrw9sByih9nAAXLNWMsPmGgxlEIbfdq9TdhYHsKDueW8saScC+2q+IArK5IsGOulS6ttPyqNhIwH0ONmxnhpW4+HEV2uJlSbD6LGWo9h3pZU2OlS4TSEandDylz0KXMdQqWHIh2qPZQXnC6Ftv3JF8ow60eayQDy7QwotB9Kpll/suVam68uK0q82VDlyzIxhpYkG7Mm05ptRR4crArmUkcqt8blc3lUBkfa47k6s4rzs+uZlOVHipUOCdKfaFXQR9ZIXzMDvGU+uilwU+ZijLuzlr/VU2Q6xk15OgWT4uNJYWSoBsSlBflRqdJ7ZKdRmZFCknx2F7l0GqqPk6y1qe621IY50x5hxTIx4vZ2hHGozZP99bac7nTh5kQ/npvsz+vzY/hkXTavL07my+01fLK9juszEtjb5s7yfEOmRvdjZmI/VhYbsCDbgGVFTowKF+PEtB95NgOp9jGkPtiAmqBBNIbp0xhqSLmrDq0+RoyPtGN6nKVWXGRHjS1nhntwcbgfd8fH8WByMg+mJnJ3ciRPD3fnaJs9T08O4c7SbM71psp88qApQp+acEsaEjzJD3Yhwt6MUFtzwh1tSPNX+p0PaWKIh3rY4Chre3xIMF1NjTSWFpOfEE1JUhS16fGURQVSGi4GakEyc9sqmVRXQH16DHWZiRTEhRMnhm9aqAf58f6yloWTnRRGcXYsw6tzmNpYzHHZt0dVZrN21himDa8mxN2ckEAXnB1MKU6P4+zujbQWZxKichVHB+HrboWLkwkubha4iWHt7maFrZ3sy7ZD8fd1wV72dWcZ26jQAFnPsijKTSUoyAt92QsUIKenOxhPd3vychMJkvdEhHmTGBtCfV0JDfXFtDSXk5EaLeu3LgEu1kR7ORDmYka0GPK5kV5kBTqTKX3Kld8Vy5qUF+Iu/LInShUXsBqKm6MFLnamZMQFaBVUVYXVsvx0nISv+gY6eLtbCB/8aS6O0Qo61JWmkRQXRGSUH+kpESRGyBz1sRO+iz7oaiO6oBmBsl+oPIYhbpZEeliT5OuAl8wVR1kDMjOiCA7xwMrKgNR4aU9aBFayF4QFu2ohod7S9kB/Zy1MNdhbfhvtS1ZqKGF+NpRnhmp50nyEh3EhzrRVJFMin/29rDE1HCBj7kZnVRZV2THyXkvR442pkHaWCw+qwx3JD7ShOS+ejsoclk7r4cyulUzvqSNN7snPiCEqzFMD5JKFTyocUoF7XbW5dNXn0VGTS0d1Po1V2SQlB2FmqYe9lch4UaIGZFbmxDKyuZJRYps0lOcIDxPJSAgi3FPsDG97kVMTIl1MCRN+usj4x4W5a8UC0uN8cRZZcBZ9LjPaj44ykcPkANzs9QnwNKNabJmM2AC8ZL3JSAggXHjn7WpJfnokEcEeBHjbaeBZpI8tQZ4O1JakarxxszOhsiBD9mR/7Y94Qc5WFAba0hLpTmeMD0VeFuR5y9z1MpFzcy1stSrGm6qscFoq0mmQfk0dVs6MjhLGNGRolUaT5XempkOwkH1IhTXPHFXPWFXYIT+aWH+RAUdjrXprV5QnS/KjWFkQwbqSaNaXx7GxOo79PYVMzgiixsuKicKbKenhVAU5Ei/ycXDvJjaLLrx07ig2repl5sQeYkNUuKm/VvnS1t6UfrIH6BsaUlNXyErZh7eLHdnVWC4yFEVGkvKKCyEm3AsvmWvOMva+PtZ4yjwIDHAhTPiWkRohshsoe6yZ3OfLqJ4mEmIDGTpE9BIHE5EjOwpzE2gTfSErOUQDeMN8nESfljXY303kM1rzkuyuS2V0Qwrj6hMZWxlPb0sWva0ZGkA3sSGRpiwfimMdqU7zZnR1NDNaE1nYncOynjyWdmWyuDOZ5SOSWT85W+zVJKa3hDGm0o9xVYFCQfSU+9Be6EN2kB3pPo4kyrgmB8g8jnQjO9qVrHAbmnI9WTAmlantwQwrcaS5wJbxykOsK4oxdb6Ma/Bm9ohI5o9OYOHYZNZOz2PhuBhG17rSLPtTR5Ezw0udmdbqz7yeMOYMD2XFpCQ2zcpm9ZQkoUQ2Tk9hzYQYNk9L1ECeQ0sK2bcgl8U9QcyW/WPZmBDWTopi4xQZ2wU5HFtawoEFBRyS48apKczvDhGeeDK53pXVE6LYNjOBPXOSOLYki0OLctg1J5N1k6NZNiqQxd2+rBwbwfIx4WycFseOmfHsm5vE0WVZnNtQypUtNVwVUp5ZVzeVyXkJV7aWcmJVNkeWZnF2bSnn1pRxcYPKV1bI3kWpcj2H3bPSGVNoQ2eWGTtmZ7NnYS675mWwY04aaydGMb01UPYFTxkrX5ZMKKYywZrGNCcZA+FhUzQLxpeT5GdKpNsQ0oOsSQ0yJSfOjOw0MyaOS2Tz4lKempfH2S3NHFtTw5lNjVze08VFoQu7Orh+ZDSqoIPKIXfryDgOrqqR5/pTmWtDTZUHjbXudNU50jsiiAXC68ktgXQXuNKWYcfIahemdvlwenMjj07OYENvIcOLnTi2roHrB0dy+/AIbh7s5Pqedm7s7eDxydE8Pj2aWwfauH98JPePjuDWvlZuHmjl5MYyDq3O5eq+Kq7sKubS9kKu7a7g2r5qbhyq4ebhGu4eruPxUdF9N9XTU+HBvlV13D01kXvH5D17hnFtmzxrTxvnN9dxfEMjOxbXsmmB8PupDk5tbpZ2NnFucz3Xd7Zyd28nt/d1cXVnJ2e3tnBhexvXD8lzDo/m/qnJ3D42mUu7R3F6q+LTaJ49PJW7Z+bx/OVlvHpzDW/d28x7j3fz/gsHeO/5w7zz+DDvvnhC6BQfvHqeT956hk/ffvZ3QO45OT7g248VIPcqP375Jj9+/bYGyP3y/Yf88sMn/PrjF/z9J1Vh9Vv+/st3/Pa3v/KPvz8JVf29qMP/vwA5deH/DZB74iGnvOIUGKde8l8BuX9qoasKkPtN5ZL7uwpb/el3L7mv+4o7fPMlX3/+CT9+/7VG3379ueYhpyqufv7Zh7z95su8985LfP3Z23z0lxd4+6XnePHuFR7dPMOtCwc4tWcdu9cu0AC57cvmaPnj1s+dyLIpPcwd2cKs7kZmdDYwur6CkpRkkiPCSRalMychUhbDJHLE6MsVo2/6sAYmNZYyr7uW+SNrRXgyWTVtlAhwLr0d5czqKKOjIJ7VkzoYlqtCfWQRC3LT/sqQ6GkvZKcBcYmy2MV6KEDOWvOUi3G1IkoD5axFqbEUxcJcC/1wszAk3MuFGWNHsrh3mgbIrV82jz1bVnD3ygleuHGaG2d2ayDTo2eOaAUE7l0+yM0Le+X6Dm6c3cGdC7t47pIKodzLzdN7uHV6H7fO7WfD4hnkJcfTUtvG0oUbmTltMVMmTGXx3F6O7t7Kx2+8wH/++i0f/+UlXn/hLh++/SpffiKC9sM3/PbTD/z47Rd8/9UnfPflB3z96dt8+fEbGnj3/edva/TVhy/z8Zv3RYhv8pcXrvCGAuRun+TFm8d44dZxXn7uFC/ekc93TvPKnTO8cvsMbz+8zJGtS6nLSyREgZMqdFV5ySnPOAXM2VlrR+U1F6xCWMXICpLvQ90ceWr5Yv7zp+/44eO3ef3BMzy6fopHzx7VvOReu32K568e4eHFg9x/WlV43aMBcE8AOUXqswoNVaS80a6ceEoLEX36iALd1nN+/zouHNj4B108tJlLh7ZonnGXfwfkVGGIB1cO8NJNeef9cyKDffTyc8r77QyvPneWNx6e553nFSB3Scu199ajy1oIqwLjFMCqCjrcvaRyx+3V6Ma5XVw/K+09u1ertnr5+HahbZoH3wVpgxZOqxV72KTlk1O55BQd27WaE3vWyliuZt9TS9m9eRG7Ni1i27oF7NiwkG1r57F15UwNkFu5cALL501g8czxTOhupiw7iagAD1F4XQl0tsPPzkoLYVV55RQg1wfKKc+4Pu84jRQ49zs9AeQU+KZCVO3EyFNhmU885iz1B/YBcwqQ0+3zKlNH5TmnSAFKmteZ3K/CHlUuNnVU3lV9QI8CyVRI5O+A3O+hoyoc0ly+18IvhyhAThV66Kf9XgFnfYCcyo2mADmVW22wFuaqea+J8misM0ADCofI96bSNhVaqwA55ZWmcp2pc1sNvBuggUyqguwTQM50qMqtpgC9fwNyykvQSAO6VBEL+f0fgNxAzKTdCpBTYJyTqR6OJroaGGetPwAHMXKUl5yz4WBcRAm1MxqkAXJ2GhjY5+lnLfxTIKbqp5XwVOXCszYS3v4OyFnJM1S1VQvlIWfQd6680iyG9HnQKUDvD0BOXw+D/r8DcvI85QGoKr9qocFDZRwUIDdAfi+GtgphNVBjJuOqAEbFFwWoPfGM+yNHnJyr56vxVHxUY+1oocJv+7wj7UVmVHEHGyUHcq8KtVXekwq087S3wsPeAg9HSy0hubeLjRgJjgT7uBDo4050aKDmJacAOeUdpwC5gpQ4KrNTtdyfDcW5DKutpDIvm0BXZyykne7C30hbQxIdjIi1GUKwqS6uYnwaDRiCXn8LbMzDiAytJSmhm5CgJkxMY+nX34n+A+wZ0N8WK1MxnjLbmDJ2tRjKw6Q/buj3M8BysMj3IB0NkAswMcRVeNTnIafP8Ioc2QuGsWFSI1unN7BpSg3NiW6kuejSmuQjhnm+KMaVrJrayOrpTSwZU8HM9mymtWRSn+ZPjJM+hSFOTJV9ZmlLOROyEyl0cyBIxsdP3pGqp8vYqAieamtlbXMDTSE+hMjYqvxgk8UAPT15NPu6OhkRLAbBYGPC+w2l0N5Pnid73sjxpCWnYG1lzaD+qsLwQNytrETpi6SpMFvzjguVsYoSuWp2FKVSjL9zXcVszhUFNtGC3YWu7BEl7XC1K68szOP1pYVsKbZmvH8/pofrMSXCiC4fXRqcBlLrOIh2f1PmFwaytimWVfURzC1wZ3yiOfNzXVmS58XEMFHWXfWZGmXLtCgLJgQbsDjFjmOtsdyfXsT1kUnszXdgU4weW6IHc77InmvlrpzKs+VQUyirayOpF0NIheh6DtahMCaIhpIU8tKDSYryIDcpgiAx9m3FuHKV+RlpbUaUlQ2eKqfcUFPhtSvRzk4EWpjiJeuXNi9lfQt2UV7tTkTK2hcjcl1kocecFF9eWNLOq0tq2F0ibUo3YW2KBeM8dak07EeZcX+K9PvTYm8uvPBjgugAjXaGNMieXiZymKXXj0LTAZTaD6LW05gqTyPy5DzTup+cG9IaYkGNpz65lv3IMutHnq0O2TaDSbfQIcdeFHSLgaTJ9QKb/jR4DmJkqBETo4wZFzyYUV4DaLfrT6fdALrtBjLSXpeZgRZsLQrl4thS3tw6ncebprK6OYu6YAeyXaVf9iZ4y3rhIu0KtjEiwskCHwtZm2Tdsxo0EDs9HYLsrYn38SDWzZlIJzstVNXX0rwv/DfEnxDZgz2tLbA3GIK9rBFBMterIrw1j9Cx8TZsqg/ieE8oB1sc2FExlL01Rpxtt+HulAD+siqNT7YU8t6mQr7c38jHu+q4PT+Fwz3ebG+0ZXXxEDZVGbKzxZINddYcGBnJzCwXClVeOl99xqQ5MCLZlPFZ1iysC2JGoS8N3sY0uRkxOdaBJTkOzEvSY2naIJ4qNuVAlT3n2vy5MyGRZ0dHcqrVk8NN9pwZ5clFVfRhaignp0RzfGoyq1tCGJHiSH2EI7VRfmR5uwm/RA+RvqpqjaliMCvvMDcrfTxtTSnLTGbGyG566mvIiY4gNdiP0sQoyhLCKIjwoSoxjJ6SDLpLsyhLjCA/Joz8+AhayjLpFj2yOlOM/AhfUsLEOK7Iprs8QwzFESyfNJyO8kw2LZxEQbyfFnrq7+uAu8zNVbMmsHHedOIDPPHxsMfWWp/MpEBionxwc7clPNQHFyczYmN8SU8NJ8DXSdY4H1KTE6itqaS7u52UlFhcpD+DZG9SHkEGsg/kZMbS3VGLj6cNkeFe8hvpu/L8qi+hqjofZwcLDZCLCXAhWvTaEEcVWmVNbqQnmYEuYth7a1Qg7y+P9pNrjqJPmMtaOgRj2fNd7Uwoz5C+l8RpRRGyUxKwNDfBWPbKsAA7KnJUReQo2irTqS5OJUraECl9Sk4KIybUXXRja606vwLj/G3NtagJlU9OFXhQOS+TAp1wNdfD08mc7Ox4XIQXFhZDKciIIT0+CGuZk8kJQRQlB+HtJOtjiCv56aEEeliQnhBMZnIIUYF21BdEU5gWhrebrew1XgwrT6Q4IxQ/Tyst7DYt0ofh1dlUpkdq7w13NKIw2J0if2dKgmzJDbKjLjuOmaOaWTt3HEunDmN4fR4xwZ6kJIQSGuSBuezx+emxVBWk4q3y4Il9EOprS6iPA6HeToRJfyNifTG1McDaQlfkLIzuxjxKRV4KUmNpqiygs6lMC5eMDXcnUOyIeG9Hol0sCHU2JsjNDE/hfaz0sTw7nIwkXyLlXO2z6QoorkqjKCUYZxs92W+NqC5QHnMhuNsO0QCxmDAvvFzMyEkNJV7mgZ+HlZb3LznYA18nK2l3kvBM5Ss0oywvleLkMMxk3fAQfuf72WkVw4dFe1Mi8qHAuGwfMy1stTrIkYoINyozQjTPw/rCRCY0ljCrq4Kx9RkMK44jOzEAG+m3ruxrCsDsHVHPhNZCDchNi/QgWOSuNNiVOm9rluVFsqkslk3lsayviGNzXSL7uwpYLDJW427GmNhApshYjlXjLGtda10ZqxdOZ92yySydP5raUtl7y3M0HqrKqF5iqw0xHEo/HR2R/RAmjxvG2SM7OblvJ4tmTGL0sGqKsiLISpb5FuZGZJg7McIvP39HPGQM42JChAKIj/UmJMAJb7lWVZZFfU02ZsaiO5oN1uZsdIQ/DbVFWnXlhAhPwrzttT98+9mZi50m80ABcvWpjGxMZWxDKuNrU5nZlsuinhLRGdKY3prElOZEekplH8z0Y1RtrNik6SweJX3vzmb5yCzWjcsXyhZdpIDts4pZNzmL+Z2xLBmRwqrxeSwak0ZvVwKV8SK3oc6Ux3iRFeEkc0DmlZ+QhyGdJcGc2tjBoZWlLBobJXZzMCsny++npDGzM1yeEanlZ1s9PYWlE2LZtbSYjXPSWDA6jFnDAqWdyjPNi2Vjw9kwLZ4NU+PZszCHC1vrObi8kM29SWycGsdTMxLZOSuVPXPTObmqiKNLctg0OYK1E4JZNzaYzZMj2TopioPz0jk0L1PLZ6Yqbm6ZFseCTj9mtngwrdGN7bNT5Vq46F4h0u9Its2KZ/P0WFaMDmJOmxvLRgbId9FsnRbL9hlC06PlWfHyvnROr8zVwiavba3k2a3lXN5QxLUtZVxaX8ipFZmcWJ7F6RV5nFtTzNGlORxYnMa+hUnynCh2zohn2+QEts1IYtfcFHbPT2XfogxpTwrrpyYwvT2MwlgnssIcmDs8j64CLxaPSNby5S0anUrvsBR6ysNoLwggW/if4mdEcbq1zG9bxo9JZdPicrYtyOfUpiYZiwpOrK/jwvZWLu/p5PK+Lm4eG8u9M1O5d2oKt46O59CKSmZ1hjCu0Vv0IluRI3dmdwUwvc2Hya0+jKlzZ0y18Kw5kLljIugdHawBcg+OTuTpTS08NTWVC+tree7AcO4d6OT+gQ5u7Wrm/sFOHh7u4u7+Vq7vrBOq5c7+Ju14dVsVV7aU8/TGQq5tL9Po8tZCntlexLM7irm9r5LHRxrlWbLf766Td/sS6tif+jwXLu4Zwb1DPdzd1c6ltTVc397M05ubmNwYQUa4FZlR1rJXOrNqcganpV2XNtdye2cLN7c1cWN7G9d2dolMtXJmo/Kqa5N+jOLx8Qnc3DeWyztGaTJ8ZvNwbh/p5dG5xTx/fjGvXVMVVjfx3r3tfPBwL+89OsTb9w/zpqIHR3nvxXN88vpVPnvrOl+9d4ev378n9IBvP3zMD5++wl+/eIMfv3yLn77+iwbI/frDx/ztx8/5+89f89sv3/D3X77lH7/+wD///iP/8X8E5P7j/wsgJ//+rwC5f8i1PtRPHZ9ce1LUQXnIqcIOKlz1SdjqTz/+wA/ffcN33yhA7iu++uwTvtcqriqQ7gutuMOnH3+gAXMfvPsGr7/ygK8+fZtP3nuZ915/yMsPnuHxzTM8d+UI5w5uZt+GxexaNV+rtLpGFJi1s8ezuneMVmV13uhWejvrmdxeS21uJsnhoSSGBpAWEyqTIEE27FjSw/xpK8xg7shmJrWUyGLUqilL80a1MFmMpVEVGbL4NWiA3PTWEub31FEU4UVmgLNW5CFFNlZVzEEBcspDTnnHxbhZEiUbZpRsnjHqs4coT6JQhDpb4SfKvKsYBt52FtSXFLBs9kxWzJ/D2iVzOL5/M288usajaye4fW4PL1w/roVIPif04JkjWu4y5Tl399I++XxQSFUS3aUBRjdOq0qsB7T8c6Olv8mRUUwYMZ6502czfdIEVi2ZzeUzB0W43ucff/2C9954LPQCX378Lt999Sn/+EWE6W+/8LefvudnGYufvlPeix/yzefv8OVHr/P1x32kSgCr3HIfvH6Hd168poFPKmxTeYn1hW9e5A1V/OH+0yLsF7V8c6/dPcfjZ05oFXDTQ721XHHKUy7YoQ+IU/nkngBzCqQL1hQwB1HIrLTKencunOI/vv+Mtx5fl+de0oA+VdxBhce+cO0o9y/s577K7XZBhaxu1zzjVN43RcpjToWxap5yik7tkus7ePrIVi4c2sjThzbw9MFNGl2Wa1eOPqUdLx/d8kcxh7tP79WKWLxy+7j09wKvq/49vMSr0sdX7p7l5Tun5fyMBsq9pXLKCR/efiTfq0IUd87x6Nm+HHL/c0GHPVro6pNqqyqMVgFy6qhAOUXnDylvuc0aIKdAOFXk4clRK/awfTn7ti1l79al7Ny4mD1blmqgnApd3bpiFhuWThelZBpL50xk4YxxjB1WT2FKjMwDUTL8RTlwV2FsVvj+7i333wFyylNOA+OEnBQgZ6SPg6mhBtz8V0BOB5VTToE1ClBSoJ0CuBQwpq4ZixGowJ8necgUoKYArr5cZIM18M3CcLDmYaUAuScgnQLklAecAuTMFSAn9ASQU2Ca8ib7MyCnvMVUsQIF4j0B5BRYpIW5yntU2zQPOfneWIxxzUPud0BOPfvfHnJ62v0qz5qt9EV56qnvbYQHhgqQU+CetEsD5MwMMROjx0LucVHhqmL4K3I21dM85KylTyqXnIuJHm4mQ3CXe+xN+oBLe+OhGgingD8FyClPPQ2Qk3cqQE7x8YmH3P8VICfXNA87MaIVIKeF7srzngByKgzVVMbjiYfcvwE55f0n58prUfioADnlwfhkvPrGqS+f3BOQVY2ti7WZ9jt74YGTlanmHWcv8qLGR91vI7xXPPWQ+ezlaIOXk7UGyHk59x1D/d0J9nMnOixA85CLD5c1OjZU1ulgMUpiqMxOpio3ncaSPDrrq6gtyiPMyxVLUeTdhIdR9kbEqRxCZjoEmejiLv01GaTP4H6m0m9fPF1zxeisw9OjjKGGkQwc6MGgQa4M7GePiYEnwT6ZpERX4++aLONqrwFypgOk3QP64647GG99PVxFFixFjqxlnHLCRflJC6Ux0ZP2DC9a0twoC7GgOMCc+hg3GpO8aUz3pTE7gLosf4pjXElwNyI3xIG6lEBKIlxJ9zCjWAzZcjFwUyyHEiyyqcC4KHnnqJBgjo0ZzZFxYxmbFE+cgZ4GSFW523Nx1nguThtLb1IcRRZWROsMIXiAPjkuwUxr6mH5zAU01NWL0R4lY2CBoYy/jchKcpAvWbL3BZsa4SHPihX57RAja1mMO9vzgzhcE87x+iCeHhbJ2ZYQTrcG82h2Dg/nZLGhyJIpEf2ZnWTAuLDBNDj2o8yiH8Xm/cgz7UeFkw713vrSVmfmiqLZFWpEu+8g5qS7MDfFgyYHHbo8dZgRZ868FCuWZtpxtD2Sx3NLeTBNlPaWQA4V2LE+chBbogexN0GfI9mWnOmK4tr8OhYVxxAh8qcqzsaL4dMgRuXwpnw6GvMpSIvA08IQG5knziL33tJXf0MjXAYNwUEozMGZwpgYEn3csVFzRa8fcYEeVMj+nxUoxqv5UOL0+zHMx5zj3fncn1/PkYYgVsQPZUOqOdP9B9Nmo0A4A9rEKC+TOV1rbUyXGFttTjKGBgOEBlJooEPOkP4UmQ+k0lnu8TahzE2fdOFTplV/GvzN6YywodpDTwPjsi36k28/mBJXIwqch5KlwjStBso1HSrddKlx06HOtR9tXv3p9hnEGN8hjHTVo826P43KS0/mYKn0ucFsIOMDrNjfUcSLm+dze+0cekvSSbUzIcxcn3AbYzz1B5DgZk2W6CvB9qY4yGcvaxMthYGnlTke5qZEebgRZG+Hvci7qxiqoU4OhAj52VrJHDPCWv1RQ2QmwsqQAh9LWsIsmZxsw4Zqb/a3eXOkzYkzw525NTmAVxbE8tayZF5dFMeNSX7cmh7Gi0vTeV4lc54cyo5mO/a0OXBuoj93F8Zxb0kS1+YmcG9FCVtF7rpCBzMqzpiltf4sqHRjZVMAW0cmMy3HnQIrHYplnk8T43JzVRBrRG5WZZmwvdSOfSr0udiFw3UBbMm3Z0G8HptKrHimN17kKJ7jk2ReibF3aX4+FxdUs7Aqgmp/Cyr9nagI9dHC3ZUXpop+yIvyJ8RF6Wq6JAZ50lCYxbCyQkqS40n09yIpwJPixAia8pOpzYqhMM6f0qQQ8qP9ZH3wo1bWrIa8NNpLM5nUVkF3VQ658l1pUrhWTGxaWzkHVs3S/ui7bEo3iyZ1EOEleo+/AuOMKUqLYu7YdjFS/PBzsSEqzEfzuOpoKsTV2RT/AFlDkiOIi/Jl3OhmmhsKCfJ3Jj4ugpLiAsaMGUlLawNBwb5Yyr7eT9YBHR0dzGV/GN5Rw8jh9Zonnq+3PRHhPhpAkZwaRUZmrBb+GSj6bIy/i1ZAIVLkPiXEmYxQF9ICHMkIcidHeFIS6U9ZpC8ZKmTWQdZ92bt0Za8MkN/U5EbRXBSnhTxGhwUyVOalqjgaE+pMdV44NTkRNJelUZQdS1CgtDshiKSEUCJErw4T/TnYyQJ3U30CbM1Ef3YkXd4X7myh6dIJ/o5YyR4fKGOVK+11drLE3l4BRklEi4zbCf9yZExyFPDiZKyFHqoqpH7uZmQlh2qedNFBjlq4YHZCoOwP1mTLva0lceTL+uwl424pbc2M9tcAufLUcNHfpR2uJhSGutORGU15mBuZMlbZEd7UFyQwtada9qZcgrxtCfJzJTUulEAvlYtuMEmxIeSJ3uXpYEFkkBtR4W6Eh3ng4+tMeGQAYWF+WJubYGGsR01ZCpNG1hIX5KwBdjnJURRmxZEp+01EsDNB7nZaPuY44bGqthoo7fIQ3scEu1KRE0lGYl9VWQdZ19Ij/GgrTqA8MwJ3uebupE91YSKlIluedvrESh8SomTsXUxIS/IjKTEQDycj6nOiyIv2xUvWkNKMcPLTg3B3lf0tU/Zi4V+spz15Eb4UiPzUR3gyTGS/2NeaHC8zCv2syRM+VfnZUSH9LEv2p7lGhd0mMLIuj1kjahhdl0lnaZLYYBEiy2YMln08PtKPqcNrmNpRTkdlGnmJAVpeR62wg58tc6UN60ti2FKVwLryWDbXJrKrKZMNdRm0+NvRIjI4PjmQ0enBmiNEhOi3W9YsZPWSqdSJDZcpczM6xE3mlz1FufHExgRhZGKogdSOzrZUleexUWzIq2ePsXvzahbOHEN7Y560PZO2+nyK8+PJz48lNNQNZ5HDBBnfpPhgrQhGalIw3mq+RPjQWJdPoPTdZGg/PMTe8/dxJi87nnqZ/yonXbiPPcGutqJbGxAT6KoVFemqTWFkQxrjmtJlXcijtzWHhT2qcEM+c7symNWZwbSWdEZVxTGyKooZHSksHJnLou4slo/KZvOUUqEinpquwgtLWD9F/T6B2e3Rckxh2WSxZ0fHMacjnjXjitm/pIvJbRmEe8neYKNHgJ0ew3L9OLuhnaefamD1lHiWTUxg1bR05o+JFRs6nHkjwtg6J5MtMzNZOS6OVePj2DQtiQ1TE6SNQdJmH+YO82XD5AR2z81mz9wc9s7P5fTaavbMy2XTlARpXwp75BkH5fqxJUVc2VzPuVVl7JyRyO45qWyblsCWybFsnyqfe1M02jE9kYMLctg5K036Gs7MZm+WjY7h0LJidsyW+6dHsn1mHFtnqPbEynfBzGp1Z16nN3sXZHFqTSn75mewd24qhxamc2JFFqdX53B5aylXnyrjGTne2FnBnT013NpVzc1dVZq33IUNBZxfV8Apuff46gyOrkzl5Mo0ji9K5uRi+bwojQPzkoRSOLo4l72iJ+2cncWMtmBKEh2IlbkwoSaX+Z15bOmV8ektZnprOFOF1s8oZeX4IpqSPMgJMJD54E9LuSeTFHC3qJwdiwq5sG0YB5aXc2xtjZy3cXVfN1cPjuDG8fHcPjmJ28cnce/0dI6urWdedwRzVP66Fm/G1rkwXPS1qQqMq/cUHdSKllxbusud6R0RyoyRIRxfX8/dvSO4tKKcKyvKuLKyhKurSnhmZRGXluQI5XJJ+nR5qeyTi7K4uDiL84vSubQ8h4tL8zgv35+an8px4f/p+cmcXZTC2YVJXFiSwmWVT25JKleXZ3FvczkHp0eRH9gfP7v+RPkMYN7IGG7uaOLpZXkcn5XKucU5nBJZ6Mxyx89SFx9bPcI9DJjTlczRBSUcnpHBid4Mzs/L5+z8Io7NKeBgby6H5+RzbkmJ9EHGcE0dV9Y2cWFlM6dWNAm1cmF9D9d3TuLOgWk8Pj6HVy4s4dVLq3j96iZevbKVFy9t4/lLO3jx6h5ev3WU9x6e4+OXLvPpq9f4/I2bfPHWHb54+zm+fu8R33/8Mt9/+ho/fPamVmn1l29VNOEn/PrXL/jbj1/x95+/EfqO335VVVZ/4p9/qrT63+WR+wOQ+9e/+uh3YE5hbn/Qn/71AXJPvOT+F0BOC1d9Ashp3nB9XnIaIPcnLzkFxj0B5JRnnPKQ+/vffuaXn/uKO6iwVQXIffPFp3z12Uf89P1X/PDdF3zz1ad8/smHfPbxB3zy4V94/eWHfPTuK3z+4Wu8/+ZD3nj+Oo9vnub+taM8c2oXB7csZ9vyOexcMU8LV13VO4a1s8ayfOpwFo1rY1Z3HdM762grzyc9Ooz4ENl4QgPJiovSvC8yIoNEiQpm7qhWEehS5o5oYGZnNaOUG/q4dhHuZOZ0VjGhLoeuIlmkJrfTlhNDmq8t2UGupIlyEO9uQ6ybjRa22kcKlLPSwLlY+ayUiAj5PlwoyNESXzsL3CxNiAnwYfbEcaycP4cNy+dx5ewBPnz9OR49c5wHlw/z0s2TGhin8smpnGUPVU62q0d4fOMEL9w6wfM3DnH/iipcsJNbZ4VUkYMbx7VwxoK0eArSk5k1aQJzp41n05r5PLp7mf/4Vfj+5Qe8/cojPv/oL/z03Vf88tdv+R8iPP8S4fmP337lt7/9qAnYjzIeCpT7+tN3+Ez4/+n7L/P5B6/w5cev8Nl7L/D+G8/x3iu3efelm7wn9P7L6nid94XeefwMb9y/yGt3TvP4mSM8vHyESwe2MqaxlHgfFw2U04A5+z4vuQhnMQC0876qtKHOdgQ72uJrbU5jYTbvvnCXT998xFuPrvLGvfO8evsUL904xivCi8eXDvHchT3cvbBbK+SgQLm+UNM+QO4JXT/dB1w+e3InV45v56IKXT28UWiTFqaqwLhrJ3ZodOXoFq5pIa+qOMQuGZNDvHzrGK9Kf958dIm3nn+G1x9c5GUNkDsjJO25dVL6e5bX757j9efO88qdc5q3owLkFBin6M7Fg1pBB0UKkFOkADoVstoHyD0JqZWj0LnDmzl9YIMGwv0BzO3pA+SOqNBVoYPbV7Bn81L2blnKzg2L2LVeVWBdwJYVc1i7aAarF0xj9aJeFs8YT3d9uSjC+dQX5YjCFqwZZQqQU1WAlZGmQDkVqvoHIGdmqAFyLnLNWcjeZKiWN06BLDZGQ7A3HvI7IGeAlcEgHOT+J95TCgRTIaAqDFKFrarQUZX3TIFvCthSIavGugO0z5pXmwbIKZBOeaIpQE5PK2pgrAFuuhpwpp6j8rwpwE0LeZVr6h3Ko0sBciqU00yFLIphoEJaVXhFHyA3VKuApQFycn8fIKeHkfKWk/faKNBKAVny7D8AOdUW9f3ggVpf/gzIqZBVFf75BJBT/TaTd1pKuxUIpwFycnQ1H9IXsipGu6PRYNzkuruQpxjLjiaqMq0OjqaGWn465aFmJe/RcrgNUdVXfwfk5JrlEJXLrr98r/r0XwE5898BORUy+m9Ars9Dri8k9XdATvqmvAf/AORULj0DGQcVsvq/AHJayKr0TfVRgaSqqmpf7ri++xQ9AeTUc9VnJ1nXFCjoZG3a5yUnv1Xecep7TwdVZcy+D5BzV4CcDf5ibIX5exDsqzzkVFEHX+LC/EmNDiEtWtZmMWTKs5KozEmlTtaBtuoy6orziPD1EF73x0n4GmKpT7gYzsFG/TUPOS/hp5nuUHT7m0qfVPGGOBzts7CxydAAOd3BPgwe6CLy4oylsR+utlEyvsEin24Y9LPVcsgZ9xuIwyAZLzFiPQYPwll45yB99xRDR+UwSvWyIMNdn+IAY3J99KiKsGJ4hh8jc0JoTfGmMVUMtXQfKpO8qRJjsEGMmeasBCpi/MkTQ64o2JFiMXIT7QwJEFkKUGCcUIOjPWuLi9jT3sbcnGxK7O00oC5TjIfV5QVcnjaWtSU5dPq4UWQlhoGRIcF68gxjBxIDoslJyRKDL5LEmBj8nJ00rz5PUyNK4qOIlbnuLJ+1ghAiG9PFOFwd68rGNFd2F3myNtmcTZk27C3z4MywCO7PKuDG9HQ2V9ixIGMISwvM6E02YmK0OcP9jSi3HUC6fl9BggzjftR4GDM83JFaVz0q7PrRHTSUsaHmNDkNYFSQLlNjjZgQoce0aD32Nwfw8tIKPtrQxDtLynhpRia3RbE8VmTP+rB+rI/S4WijL8/OLGFNVQwZJjpaxdVAkyEk+zvJ+pVAmxhLcSEu2BkMwNNsKBFONngbDcXfxAJfMxuc9U1wl/Mkfz8SRcYCHcwIdDTXDNUa2R/zA72JFnlJNx3IwpxAbs1u4FRXClvyXdhT4sWaZDtmh5kzxseEZlU11ULG20zG2taYYWJsD/d2oMZyCDmDpf+yhpSIDFY76lPmoEO5sy5FToPItOpHocMg2kKsGRZqRYXzYHIs5JqtDmXO+jQG2lIfaEeOvS5Z1gPJsxtIsaP83qm/8HEAbT6D6PAeTKtcazAfSLPFIDptjWgxM6BE5m6u8CRX5mizGK5bWyt4ced6do4bTq6rHSGGg0kQfSPewZzcQHfKYgNJEoPQw1wPHztTovzdCXBzxMnMBC9bGxyNjXEcKvyztpJ92JEAa2vchhriqDcYJ1kDPWQNyHCzoET4UeszmHGxhqyvcuf8uCgezkvlJVHMH/RGcndKEHcmB3JphCsnWm25OMqHa5PDODcukIMdrjxVZ8mGChO2VJtzpNudi1NCuDw9gruLszk2PorFxVbMzjNjY7sv61q8WN3kw4qGQMYmW8s86EeOGLuTY+3YWhsmRro7O2t9ONImBqOcTw8ewoxQQ6aG6tHt2Y8pUbocHxfBrVXZXFuayZkZyRwcl8iRiflsaE6lM8KRIlcTSnwdyPNxIN3LjrwwMZQiPAkXngY7mpEbFUhVegJ5MWKE+3tpspQS7EWOzOWm4lTaKjIpTA4mMdiVWB9HMkO9aC5Mp1VoWEEKk5vLxejKpyEnjrq0SGqSw1gxqYtdy3sZUZHFoXXzqM6Jwk94q8In3SxkjnTWskD0T2cZK2c7M9zsTSnJjaMwKwITw35EajnXIqkuSWXqhDYyUkOJDPMiIyORltYmDZBLSU3EWea8nqz9CnjQ1dXFReRhyoRhVJSkERXmTWyMAoS88RB5dnAyx8/PSe4x0RLPp4Z5iv5qRYKX6LrhnqQEOZES4ECG6L354V6Uy28rov1JFplys5T9cajsFwY6JEd501QUT2tJIjWiP3t7OKOj9kh7E1JjvWkoihWdLp7G0nRS4gIJCXEjLUPWpyg/wmVORbhaip5sir+dsfDbmcKoAGpTosgIEP5KO1VuObVvRgV5k5kYjq2VAb7ShpL8JEL9nHF1tyAvJ5Ykab+HgyFpSYGkJQbKXmNBfkYEidHS7xAnGbt42WN88HK1Il/Gr6kwmux4BWgZY2MxhPykULqqsihICCJKnlkc7UV2gCOVsf6y3st5oKzfwotiaXtTZTqRAfYyVgZEhHoTH+GPt5OlVjwgKMCD3JQEwny9pQ22eHua4+wqupSzlZbDzNfNAXsjI9kr9UiMD6C5OpvMuABpuzkhvmJjxItsxfrKeLkRLfM40tNB+6N/kL0BYZ6WModtiApwojI3kuyUABk/0c9Mh5AY6klzsew52ZF4uxjjZKtLRX4cVSKHvs7GhMtYJsX4aSBcUpyXyEsQzvaydqcGUpIUjJvNUC3/XG1hDB4uZiSLfHXkJTGyIpe6jDiSvERGRGabpK1lwc5ke5hRFmhPsYcltWIX1UR6yL7jRX1FAg2VKXRWZTJ7TD3jmnMZXpEmMh9HgOyl+vr98ZdxH9NaRm9PLcNrsigWeVYFPcKs9anwt2NcjCeri2LYUBbL2vI4NlUlsr02hacasxkZ40GltwXj04MZlRZEXrAbnqLPzp0+hs7WSuIi/YgSGYsTeUiL86M0L4GU+BCsRd9VQPWgQTrEx4YxbkQbT586xMEdG1i5aDLjeqo1QK6jsZCKoiSK8mOJjvTC3s6I8BBvsjNiCJM93MdLhZGb4SdrR1VZBnnZ0ZgaiS4ne4Wfl6OMXRA15QoUFDmSvT/W35VgVxt8nUwoTA+hvUp4Wp/KhJZMZnQUMKM1mxktGczpyKC3LVkohekt6UxtSZP1QtpZF0lvexLzh6uiDOmsGV/IpqklbJ9VwbY55WycXsDqiVksG5vO0rEZrJyey+LJKSwZm9xXuXROGeNbVFiwgewDg0SOBtOc6c7eRRUcW1PJmulpTBkm61S2K1WZbpQm2TGyyo+ts4vZPb+CdRPT2TQlnW0zMlg/KYWlI+OY2xkmbYlgW28ux1fUclpVvVxRw+ElleyYmcfWqZk8NU15vBVycH4JJ5dXc3VTO5fWN3N4USm75uSwZ24Bu2blsas3h+1y75ZJSWybJvvxlFRUhdMlPdFMqfNjbkcMayels2x0NCvHxWgA4cLhocxqD2BstQsdBdaMLHeQz34sHhHKvE5/lowMZMWYYNZNimDD1HC2zIxh2+w49qrccStyuLS1ght7Gnh2Zx0HF6exRfaxbbNj2D47lqdmRrN1RiQ7eqN5anKkUAxbhNZNimXlmEjWjItn7dgE5ncEMqrShZoM2UtinWjOi5a13lveV83BpcMYXxlMZ7En0ztimduTRk9xGBVxomMMj5V56syccensWFrO1vm5PL19GPuXlQmVcnJjA5f2Duf60bHcOjmJO6encOvEZB6en8Vx0Z/WTk1jQU8oi7oDmD3Mk6nNboypc2Zsoycjqz0Y3+DHhGYvpnb5MXtUCIdWV3B7XzfHF+ZyanEeF1YWanR+RR5nl2RxdFYSW0YEsnN8OPumxHBmYSaX1D3L5Xu5/8ySPPbK9d3Cy6NzEjgt+/6FZRlC6Ro4d2Z+IucWpXFrQ4lcy6E1y5RA0WfykyzZubica9vquLSqgN0TIzi1MIvL6+vpzvMkwEaXAEc9Yv2MmdAQw8L2SObWerGiJYDto2XO98Tw1LgUtk1M49DsQp5eVcXltTXceqqd53aP5Pq2EZxZ08bBhWoMm7i6fQL3j83m+dPzeeXicl67upZXr27i+YubuXZ4pfByE/ef3sWL1w7xzoNzfPDCZT5+5Rqfvn6Tz9+6yxfv3OfLdx/x7Ucv890nr/HD52/x41fv8vO3H/DLE0Duz2GrTwC5JznkFCCnVVpVgJzCyf7fALknnnFP6N//tJBVjRQgJzf/bz3kfveEUyCdBsrJUQPkfvuN3/7+99/pb/zy80+ad9xvf/9FA+eUl5wC5L77+ku+/fIzvvjkfX745nN++PYLrfqq8o779KP3hN7n7Tde4o2XH/LFx2/y4duPefuV27xw9xz3rh3l5oUDHNuxmq3LZrF1ySy2LJrB8qkjZQEaydJJnSye0M6ckfVM66hkRH2JbC7RJAT5ER8cIJtLiGy+0WSp0ChRSDrLs5kzoplJTWUsHNVMlyzA83samNJUwpjKLOYNr6E9P5o5XeXM7igjJ8iRDNko0gOdNIUk1tWaaBcFzD0B5Wz78snJUYWtRmhkq4Vj+tqpKpfGeFgrL7lC1i6az/b1y3j+ztO8/+odLcTx1dtnefnmSS1UVYE6rz24qHlkqTDJV+6d56U7Z3jh5hEeXd2tecndUF5yF3Zz75lDPH/rFAumjiAuyEMW+0KWzp7E3qdW88HbL/Gf//yJzz58m/fffpWfv/+a/1Bo7t9/5T9FWP5TeTuK4Ghulv/8VQTtew2U+/rzD/hM+K9Aua8+fYvvvvwL3372Dl988Bqfvfcyn737Ip/K2Hz21kM+ef05PpE+fPDidd58Ttp74wSPVB68c3u5e/4A+9ctoi4nkUg3VUbekjDHviqrfRVXhT8OdlrhhxC5rsJXg5THnBjuM0YN48NXntOAv/deuMbL0seHlw7w+MpBnr96qK/q6gVVAEN5DO7g2VN9YJzyilNebtdObufZk7s0DzlFN07v5tqJPuBOecKp8FQFyCmw7vqp3drvbpxVz9qlhcLev7yf5589wiu3T/H6vae1/HAqJPUVrbCDjMnt0zwWmXxRAYTPqAqzJ2UMz/P8dWnnNVWk48gfgNyTKqvKS+4JOHf1pCrusB1VBVaF06qw2ovHtnJePp85tJGT+9b2FXjYs4YTu9f+Eb7aV4V1FQe2qCqsfdVX921ezu4NS9m5bgk71yxmw+LZWg6N9ppiilJjxZjNprWiWAOjg0UeAxyt8LU3x8dWgXK/5zm0MBQy/sNDztXSBGcLk38DcsYG2BoP0bzkrEWRtJPrCnRR4YtPvKdUbjTTwYM0DywVPqkAOVU0QBV5MBNSVVhV8QFVkEAVGdBCIeV7FYL6pCiBAuFUwQFTuUcVZbAyUDnKBmn51hTQpAAlU93BaNVDFaAn71GfVYEDVbTBcOAATAYpQM3wd0BOfS+GgwKiFAinPM/kvTZDDTCSe1U7noSsaiGxegO1YhSqaIOqbqoBcvI7LYecfK8895THmApZNR0s7Rej1clEFzcFxpkMlqPKITcQe0MdnOXczVQfVzl6iLLmaDJE84RT/FSAnKpKaiPtNNIZiJn0WRV40AA55XX4xENOa8d/D8iZDOrzBFSAnALOLKVtGiAn/FftViCdAlGfAHKWKl+c8MFS+Kx5w8n7NTBS+KhAUi08Ve5V508AOQXSqXP1HtVnNc7OyitOjtr4WxlrOeNc7SywM+8DZ5XnnLpfecf5utjjYW+Fn6sKWbUn0MuFiEBvMTzciQ31IybEh3g5pseEkRkTonl0lmUmilGRIoaByG1lMQ2lBcQG+wlfB+Mk/QwUXgcb6QgNJEwMQx9zY4wHqpyDptJPH6xMo7AwicPYMBaDIWHoDvJBZ4AzgwY4itx4CR/8GTrQnSH9nTAYYIfZYHOsBuvjrDcEX30DvPX0sJXxVqBPaXIMrfkpNKYE0Z7qzYQSMdoy3GlJcKYr1YeppXEsaMlh2chS2UfKmD6siHkjWzi4Zil7Fi+kJU3WPkt9isSAKQl1IUxkRfOMEyowMGB+ohgaVVXMSUmixMqCSB0dkmSuzE1P5uasqexvrmGUnztF0pZkkcNwkQO3gYMx7y8y2d8APR09jA0M8XF1xc3MDFsxNuI8nSmOCSVIfuMu78mxtmJ+RgoHKrPZlubDimhzlscYMtOvH8tiDdkhSuO1cVl89FQPb25oZl+7Lwty9FleasaqMifWV4UyO92LGkddcoz6kWU8kHIHI5p9HKkTQz7XZACF5v2od1GVMwfS5NyfCVFD6U0yYUqMPr0J+jxV48qzU1N4fkEOD3tTeXVeDu8tKeaFKSmcq/VgV6YpW3OFSp1Ymu1Oo7sxkSKLXjIfgmSMc8SoViFaadFuOJoOwslIt2+/sBGZsnYk1MkDd3M7TIQ3tgZDiPBwpEQBGJlxZIX5kCAGUbS5AaEyZ4ts9dhcG8u1qRXsrg5jVYoD69JcmRUqfEnzZWqkCyVm/cnQVx6BA6lyMqUjwJluMawqzIeQKrKRIvMsT+Sv2EqHfKt+FDsIDxx0SDHtR671QIaF2tAeaEaRtTzHWO61GkCRGEL1ftY0BttT5GJAhmX/Po86oVx5Ro3bINr8VEXRQVSY9aNIT+Ww06FV1uguexvqjYeSP7A/qTKmsULl9qZsaK/j6SXz6EmJI1CvPzGWhhQFuFMeIYZolB+JYkQ7y3g5S7vjQn3ISU0gLjwUP3c3bE1NxEBTRTF8SfD0IcTGDkedwdjJs330B5PkYEaeGN3Z9oOo8RzI3Bw7jo6K59GSEt5YVcLD2Umc6/TkcJ01e8qM2VdtxpkOd051ebG7wY51xSasK5U2lpsxL20gMxP6iZFtxOYqc1YVGbC9yZa9na6srjBlfp4uS+QZvdmGjE0YwuR0M6Zl2lHnPph8k360e+uxOMeZeemWPFUbwKlRaWwq8WW4yFuNZT863HTo8OhPl19/trb58+zKPO5vquTszEzWyv0L8r2Zle7H9LRApmaF0xHrQ763JYlOhqT5WJMd4kJ6kCsZylsuIoA82SvTg31J8fckNzKQ3NhA0R39KM6MpKUml8KsaK04QGKwB5Vp0XRWZDOqOp/RZdm0i77TWZzKxIZ8RpWmMjw/kb0rZjG6oVDWhgbW9o4gXN7t62mLg5WhvNedHQsmM0N0TmNd2VtsjEiKDqCxPBMvV2MttFEVQijMiKVN3t3ZXEREkDPJCSGUl+fRPaKTmtpq3DxcMJX9W4EOKn+crqwFIQFuTBnXQm5GBFlpkZSXZpGXn4qbux3WNqYYGcn+Z65LdIALydL/OA+VAF7lGfQiNdhFA+UyVfGEKB/KI0WmInyJcbHS/rg0RPZBG8uhFKaF01qcQGtpEqXZcTg7WGuAnKfowgXpYbSWJct3qdQKT6LDvYiK8SMjM5rYcHmWr7OmLwc5GGsFLkoSgsgOdiPWyYIED3viAzzwc7PBzLA/8ZH+xIX5YqcqiEZ6U5CboOXt8vOzJT83ljB/FzwcDcnPjCApxlf2Gmstl5zmGRbuRrO0LznCE08XS8qyImktiSdd5MDRxgAHG0NK0iM1QC472l/0VUtqUoJF73chQeZ/tSpqobzcnC1wl/4rEC9Y5Y8sTCAzJYIEmW+u9hb0l/XKzdWWdUvncWjXFjqaKkiI8SY83J2KKpGHnkZU9U0r9cc+WYtio3zlGSkUpEVJO33xVnn0hG8pScGEiK0R7OVAqPQ/0tmMEAcD4YcDQfJ9pJ8DlXnRMq4h0h4z7ER/iw50o6EoQfbNOAI8zLG1GESR8KKuIIFAT3MCva1IiwvA036oxo+MjDA83ITvSTKu2VE42A4hI8aL+oI44bmlFm49ujKX4tggAu2NCXUxJdLJmDx/R6oivSgV2SgPdKRUZKYhwJUGWaNL4zypLoikrTZddM5UZoypY2JnEd1y3pAna4/ML2PDgVjJetRek8fMUQ0yL/KpzYkl0tMafytdstzNaJU1clVJHGtLYuQYLetINNurk9jRmMO0jGAq/c0ZnujJ6NRAKsJVFI65NmeCRV5UxeDKkkxGtFdRV5JKZX6CVplX5VIcJHxXYLW9nRX1NaVs27yaS+cOs0V5Gk9qpaMhj2H1BVQXJ1OYHUm8jJ2NlT7urlbkZMWSI9ciRJ6sLUUHth5Cekqo5q3qJTKsL/NBHaOlPaUy56uKk8iI9SU+0J1wT3uczAeREuXBsOpURjdlMr4li6lt2UyX48TaBGY0JTG3I51ZHWnMbEtnbmcOExtj6S4PYFpLPPN6MlnQncXikbmsn1LGlhkKkKti18JaNvYWs0Fo+aQ8ZnQn0FMfxLRO0U1UjrmucMa1B9NW7S+6VDAV6cqTyoXJzUEsGh3Liqk5tFeE42Y1WGwA6avZAJmHrvR2ptHbFsvk2kCW9sQxryOU8ZWedBe5U59qJ2RLT5EL0+oCmFEfyHR557hyT0YWOtOWZkdLqg09eU705DowqsCJccWuTCzzYGyJB8NznRhZ5Mrkam/mtYYyutCRpiRLamPNaU0zoz7ZhLIoQ/KChsrRhNZMVQxCKNtWyI7GdCsaM62okXurU+X7PGvqM41pL7RkYr0b4+ocGVNjx/RWN2YO82TOcF/hnz8LRwYyr8uXTTMS2Dk/g4PL8jm/pYZ9S7JFX8vgwPJsds9PY3tvMk9NTWT92Fg2Tk5j6ag4Fo6RMRghfOiOYd7wCKY2edCcY0xjji2dlSE0FgfKXqBCVss5vmoCs1vTaM31Zs2sCmb0pJAWYkJ2pBVdFf7kxOozf1Iqu1ZUsGFWBhe2t2shq/uWlnBiQ70GyN04Nl4D4x48PZv752fz+OJ8Tm7tYMPMLDZOj9fy6e1bkMz+FTnMHhXIgnGRLBwXy6wRocwfF8bCiWFyDGHPigJuHRnBjYNd3Dnaw53j3Tw6M5oHJ0dy+9AwTq8r5dDSPC5sruHpLbXc2t/B/SM9PDo+knuHh3NlWz37F6ZrufYubS3n2q5q7hxo0Oj2vnru7m/g/qEWHh1u53l59o4FeRTGDWXN7FLunevl+ZOjeG5/G8eW5XJtR7P8bhRT68MoiLaUfdVSjlYsm1zE5jklLBurQoOLOLm6ngMLyzm4tJpzm4ZxaXsX1/f2cP/4OF66MIOXL87h8bk53Dw0lfPbxnJ5zxTunJzHQ+UZd30tf3mwjfef3yN0iJdv7uHqsbXcu7SHl28f5437Z/jkjRt88c5dvnrvAV8Kff3BY7756EW++fglvvv0Nb7/4i1+/PpdfvquL4ecFrL6kwpZ/Zbffv1eC1n9x99+RBV10EJW//l7yKoGxv32Bxj3X3LIaYDc/zFkte/ikxvVj/53HnLKG059/nPYquYZp8C43/7+ex65n/nllx/57e8qfPUnfvnpR77/9hu+++pLrajDF598wNeff8gP336uAXJff/GxBsh98sF7vPf2G7z8/HN8+JeX+eS9l/jLa3d55eEl7j17jFuXDnH+0Fa2rZzLpkUz2LK4VwPklk4azqLx7Sya0MrcUXVMHVbC2JYSKjMTSA7xJz4okCRRQjPiIsmOD5NrXpSnRjNv1DBGVxfIotTKxLpcxlRlsETOh+XHs3hUIyPKUxhRphJUttKaHaEBcpkBTqT7O2lecgqQixKKlkVYharGioIVo1zM1QYqFOaiwlZlg3XoCxF0EUM1ylcWhwljOb53K++9epfXH1zhpTvnePeFqyIsp7W8Y6pSp/LIeuuFZ3jj+au89vCyds/zN47z6Op+7mmFAvZy88J+bl86yIu3z/DMiZ00FMgGEOnD3EkjuHB8P99/+ZkGwH320bt8++Un/EsERwbsD9S2D3jtE5J//eufGsL7t1/+yrfffM5Xn3/Al5+9xzdffMBfv/uMn3/4kh+//YS/fvUh333yDl+8+xKfvvWIj165zfsvXOfdR9LOW2d5/pnDPJA+3Dm3R9p5gBsn97Bkcg95MUGEC69ClJecKGxa+KqjHWFOimy1Y6gC6VSuM1szwjwd2L5qHp+99YBPXrvDG8+d44Vnj3L/4l6h3dyT451zu7h9rs9b8Mbp7Vw/2Uf/BuQU2NYHxt08I/z6oyrr71506p5TO7TrCoRTdOfCvr7KqpcPaF5yCpB79bkLvPngEm89uMxbDy9qHnuv3T2Lqir76Kq06ZL0+fIRXrx+mheEFDjXl0PukAbGKa+4voIOKo/ck8IO27l6cptWbOIJPX10E08f28K5wxs4fXAdpw+s5+TePg+5E5qX3Nrfj+s4smM1R3eu4cDWlRzcupqda5eyet50Jne3Ul+UpeVNjA/2IcJbFMogb7KiQ0kLDyDKy5kQGYcAlWhfFMg+UK7PU87D0kSrsupuZaJ5yKncS3bGoqyaGWlgjMoXpwA5m6F6GlCnABkHMQBUKKcCs5Rnl8ngQRoIp8InVciqjZGqyDlYA+G0UMrBA/8A5JQ3m6oSquWEk88KkFNhqup+BaQZ6gzARgF2ygNOFCkNkBOD1EyBUUIKkFPvUYCbAtEsVGjp74CcnamR5lWnqrw+AeQsjVQlUB2tDQqQUxVd+wC5Pg+5J4Cc8pBTOei06qbSN1UAQgPkjOVZ8vnPgJyNgQLehuCqVVnVleMQ7Azk90LOYrS4yG9cjXVxM9HFXp6vQlXtTQw1rz2jIdIOU0ONT+YKsBReK68/DfgSHqg8cypUWHn0WerrCi/0NG815ZH2Z0BOhZmqYgsqrEfz5JP+aICc8FWFHGuA3dA+/vZ5LRpo/TCQfqjCDEbKK04+K0BOPUv1+c855BQgp4WoSlufeMipo+Kb8pCz+RMgp9qrrilQTnnIecvcdrcVWXPt8wwI8HwCyKm/YIuBFepHghwz4kL/J0CuMieF+mJRFEVpbqksIVFk117e6ag/kEDhd5DwN9BgAKHmBviaG2Ohq4BdS0wMPDA2CBADLgqTodHoDQ4Uw9SboUO8NUBOp5+dyI0rBgPd0B/oLDJmLzLtgJOROS5D9Ak2MyPY1BQH4a0C5JoLM5k/qo3V41vYOL6WHdPqREkrpiPZjRIvI8ZmhbBtkvrr8Dj2Lx/Pxjkj2TR3MlcP7hMF6BDT6huJtjYn3taYaDF8g8TgDpMxKjAxYkpoGNtLK1mekUmtjaUGssTKWMxIjuLZ3kk8O3UcS9ISqLE1J0bkQnnWKYDKpn9/LPSMMNE3ZcigIdIfmV/SdrP+A3CT+Zbk7U6EvbnmHReqO4DRsWGcGdPFsyPq2JHhzZJwQzakWvNUriOH60M405XA9SkFfH1gMt8em8KZ8bHMyzJgQa4Ry4udWCGK5sRYJw2Qq3LUo97DlDZ/Z4YF+lAla3bakP7kmfanzllHA5MaXfrREzCQ2SkWrBcFfkutJxsrHNjT5MaOals2lxhzoduHRzMSeWFmCi/NSObOmEi25xmzMHYAi1KsmBztRL7yhOnfjxAZh2wxhhsKY2Rti8LbQea88MFR5DjY0Z1ABw+ifcPwcfBEv7+OtoYEi/HVU1csxkg9FbEhhMhcVJ6CgUKVjkPZXBPPkfYMdpRGMTfUhk7rAYx0NWBxWiBjw5zIVZ5Zpiq/2yBKnIdSJUZipZ0xafLeJHlGuszJTL1+ZBspsK0fpc7K260/iYZyzWogw4JtaPEzJde8HxlD5R6LARTaDabIXo8ilVPQWZ9s24GkWvQj2bgfqULqGc1+Q2nxMqDaeiAl8uySof2pNhlCs7UFDZYWlMu6my/zPEPmd4S0o0Dm2NGZE1jeUkOytTFhQweR62FPQYAz2aKrRLqaYasvBqjpIBIiA6kpL6Kmspy8rGwCfXwI8/IiIyyUFD/ZGxyccR2sh5M8N0zmcYG3HSnWg4iX9neGGbOvJ5nbC6u5t7CMS+Pj2FvnwlPFlmwtMmN1ui7bSsw51RnAgRYv1pdYs7rIQgxpa9YUmzMrWUeOVhwbEcz+dg/mpg1kTmo/NlYZsbHWlKVFuiwvMWJS0gA6gvoxMVlkr8qXuXludAYa0ODWj9Fhg5kYoy+/8eXkmEz2tiUwPd5W5ofInoMKQ+7P2CgDdnZHcm15Ic+uLOPQ+BSWFfszLsKGeuchTErw4fD4ZjZ2lFMT6kiS4xCS3YxIcDcl0dOG/HA/ClVOS1mfUvzcyAn3pyIlilIx6POTQshLDaWqJI3sjGj8feyID/WmJEmFsiYypjqXcRW51MSH0J4Tz4KuSuarAiqim66c3K1V5twwdyyNBXEEeipgxxIn2Wt7SrLYs3CyGGsehPg5EqaKiCWHUZ4Xj5UY8e6uYrhkxFCYFkFHbS7lubHEhLqSI9eamqvpHtlJXGI8Ng42DJQ9QwEO/WXeDJa1viA7npGd5STH+ZKVHkl9bRF19WVERAVjIHuXrsixh4MZCSEexPup0EhLsoPcyQr2JDnAgfgAa9JC7cmPdKMswoeCQA+CbWTNH6qLvuwRXu7WVORE01oUT1NRIulxwZjLPqE7ZAABoidX5sXSUpxMW1mG9CeB0GBZ9xOCSE4MISpAeX/ZE+JoQmG8Pz1VmbQVxNMg7cwP9RId2pYIVbjCxlSrkpmYGEqE8MbBSp80GY+8rHjcnEzlmQ7k58bg5y37i5clZYWxRAS7Eyq8VIBgmL8tqTG+NJUmExfiiqeLBdX5ykslnuQoT2wtdHG0NaIkI0or6pAbG0CEizn5wc6ke9lQEuJGY5w35dLG1MQITEQPMjUazKSeOnrHNZKbEkR0iLuMlb4GRNpaG7Fw5kSevXCcWVNGkib9TUsOp7urhZbGCvy97XG0lPVb9tXEKH8qC1IozUmgtCBN+ucte/VADWTzVRVjxY4IdbclytWCMEdD4nxsCHIVHdrDmrKcKHIzFahmjo2FEeH+LlRJvxpLkwjxtsLGXEeTV5XPLdTXGj8Frgvf/ZzMNAA2Kz1a3mErPHCXdyfgIOMQG+Yqv0/BX8Y1xt+VIpFl5fUf6GZJXWE8bUUJDMuKYlh6BPUxsv6HyDt9HajxdaQhyptK4VNlZgjDatJpLE5gfFcZU0dWMqIqnWaxqzJjArA210NPdBLV59ljW5nUXk5LSQqZkV54WQ4mxl6fKj9LFhfEsKE8gVXFUawtjGBbWSI76rNZXBpPqZ8JtaHWjEr2pyHSlzBbUy09h63osUkJEaxcOpeVYiMObyigTtpcJnMmyMeFIaITqfmhozOQqKhwJowfybkzBziwazWLZo1k1LAyOuoLaKnOkfZFoSp8Owtf7G0NiRW5yJe5m5wUhK+XHQ52sv8EONIk9yfId0NlP3CU+4JE7tISAqmvSKdc5kZKmBcRPva42gwhVMalXoXzNmZp1VYnCE1uSmNMRTQTa2KY056mgXK9LcnM6chkWmsSnUUBjKqMYHJjMqoS65TGFGa1ZTBL7p1UF01HgRfNmU5UJVlREmtGfqwVuXF2lCW7Up3qQF22NZVZpjRXuMj6EShy70Wl3FuXbk13uRc9NaJ3JXvgJXPAxcJQ7AA9cmMcaMz3oD7ThooEfToLrOW9njRmmVCXZkFHkQdt+c7SJl9mdQQyrcmLqY1ejKl0ZHiRNa2Z5kJmjC53ZGaLLxPU9Xxzegos5dyFceWuWsXV0cW2TK1xYXqdK7Nb/Jle78fUWvks7xpX6SbPsJHnBrFibDLLRkYJRbB8dCTLRkUwe5g/87qCWT0xnvVTk1jYE8KKcVFsmp4olMCmGfEcXJbNyXXFHFmRp9GJNXK+TM5VrrhFGVrRh3uH2nj57EjuHGji0ckOrmyv5PJTVdza06zlNLu6rYUzG2s4ur6CM1vrOLe1gUMritggz5/a4klFkuzNud5MGpbK4nHlLB1dzrbZLSwdl8eM4YmsmVtJdZ4ztXnCv+IgmQM2xIbqy9qQxc5V1aydnqIVdTiyukoD5c4/1crlfd08e3Qc9873cv/CbO4/PY+Xrq3gwt6xrO3NYu3UBHbOTuTIkgwOrsxj4dgwlk2OZ2ZnEDM6/Ojt9mXO6CAWT4ph36pybh0dw5W9ogMe6OHmkR7uHh3JXVVs4WAnT0t/nt0zjOcOCw8OjeDBsTHc1Y6jeE7uvbKzUdpUxTmVR25bBVd2CW8ONXL/eBv3fqc7h5vk/g65v4ObBzrYOT9P3jmZB2en8fCketdwntmvQnHbpA0jOLmhiYPS94Nra9i7pILTG9s581QHJzY0c2VHF7f2j+Sm0PnNLTz91DAu7+7Sil3cPj6Wh+en8vDCDJ47M527J6dz78wc7p9bINcW8ejSUl6+sVps9a188PJ+3n/pCG/eP8Tr9+T48DRvaHSGj954li/evcOX79/ni/fu8+UHj/j6oxf4+uMX+eYJIPdNHyD38w8f8+uPn/PrT1/xt5+/6QPk/ijq8DP/fALIafnj/hSu+q//BZBTYNz/FSCnvnwCxv0e39oXlvo76PZnQO6337Tjn8NW/+whpwA55SWnKqyqkNW///ozv6qw1e+/5duvVEjk53z56YcaSPTD15/x3defamCRCln9+IN3+ei9d3jlxQe8+cp9PvvgVd594x5vvPAMD2+e4s6Vozx79gB71i3WALlNC6ezqnc8iycqQK5DqJU5I2uZ2lHKhNZSWkszZZEPJjbAl7jgIJIiQkRhCCUtKpAU2fjGNFQwu6dFFhVVUbVOq646r7ueiXUFjK/NZtGoOupSA5k/opKZw0rIC3Ui099RyyeX4GFLrKttHygnm2a0e1/uuGgNkLMVRdiGMGcrwpX3l7ONBnoooMPVwlgmZybPnD3Mx2891CrIvvfSDT567SaPrx/Xcse98twFXn98lTdfuKbRqw8vaxVHlfeVAoAU+HP74iGunz/AjQsqt9wx3rx3ka2LpxAv7WsoyuT25Qv852//4Oe//siXn33E33/+K/xLhETG8j//pXIFqrGWS/9S1Dfu6oMSpl9/UWHG3/DD91/x12+/FGH8nn8q4fvbj/ztr1/z7Sd/4aM3H/P+K3d559EzvCXvfuvuBV65Ie27coh7Kr/buT3cOrOHu+f28/T+zbLp1pAS5EGQvYUoYNYahTqpBMLKS06UDnV0cSDcxV4LYfURpa8gKZxnTu7hq3ce8pdHVzWPtOee3s3tc9u4e363RrfP7tSAuVtndnDz1I7/CZD7NxgnbTm7l9vn93LrXB8op8A3da484u5cUN/t6SumoUKGhR5IPx5cOahVeH1e+vXSzTO8IX1868FFDYxToayPhe/3ZBzUeCi6f0nuvXZSA+ZUldU7lw7+AcY9AeSUZ5wqNvGstPcJIKd5x6miE4c38vSxzZw/spEzTwC5fX2hq6f3q2IPcv3AZu388PZV7Fy3kJVi/I/vaKQiO5kUMR6ifF0JEWM03NOFaD9PEkN8SQj0IlEoOyaU5GBvIuX7QBVGqDzl7FThkSf55Ez6yNoUN/ms8sgpQM7R3FgDWFS+uCeA3J895P5nQE55ZQ3tA8rkXHmqKdBLgXAaIKQ82eT3/ztATnnImenr/l8Dcir8UgFuqqroE0BOvffPgJxqk+YZpoA1FR6r2ijPVYCcepbqhwppVdVLldfak5BVVcVUVWZVPFCA3RNAToV1qsIFxoP7Y6WvADl9UVr1NU85FbqqcsfZiEGiFXQQcpXfuYtR7aB+ryvXhSeqOqsGyAkfjUU5fALIqZBdDZBTfdT48/8DIGegq/VDjcX/GyCnxsdEjHotL5/0z1ieb24w6I/ccU+OCphTz1IVV/9XQE79Tp1rBR5EJlTIqlZdVeTEzdZCA+WUZ5zyklO55PzdHTVAzt/DSQwklcfNhbhQBcj5ilHrq+WPS4sMJC8xktIMFXaTrAHL7bVltFQWy/rtq3kj2g7uR4D030/G0UvaHSBt9TEzwtnEQtpoL+PjioGuN5am0UJx6A4OQF/PH2vLMDEg3RjQzwbdAc7SdzcG9rdBT8da+iHKtaEZjrp6+BoZEmltjY+Mi52Mf5SHAyMr83hqRjd7Z3awbXI1O6fV0JPqSYHrEEalBbNtUjO753SxZVYXyye1i3LUwZ7lSziz5SlRzsaS6+uLr4xBgBjJocqzysSY3rh4dlTWsiI9hyZrW+LESFDA1rTkIC7N6OHWnHGsl3W8ycGKFJH9RJGZFJXny1yM4YEDRS5M8Hb3wtvNQ+RVFz35vZOREcH2tvjLfHWVMfMWXiWbD2ZkhDfbq/I43ZTDodIwDlUGc649gQvDUzgzPJl9DaHsrAvkmd48Xl7XwNFRkcxJH8rEGB1GherR5W9Ii4cBzZ4mtPtZ0eRlQZmdMfkWJmQJvxJF5vJMdWhwH0pngCnDA43o8ddlepw5m2sC2d4YyMpCK7ZUO7K+xJS1Bfqc7vHkmfHBnGp35ZIGziXw7KhgjtQ4syHXkTlJrtSKURogczRQ5nCqjxgWuZFiVEcT6mWCmfTNydSUWN8QApx8ZY+PJTY4DkdrR5GBIXg5WDC8togl47vozkshycqIIOFRnPxueJAje9ry2FufwYbscKaIkVs7tD/DHIbS4W1BvYfs0W5GVLoOpdhZnxz7wRQ6GVBmO5R8w0EUyJzON9Kh0GwwVc5Dqfc2os7XiGKXweTZDabGU3gQ4USbvzlF1gMosNCR55nQ6GdNob30xaQf2TY65Mpz0yz7k2benzzbgVR7GtAaJIaMrwmVtjoUGfej2FiuW+hTaWZApYx9g+yVzW6OtHo7ky3zLU5/IGNSw1jZWsGw+DDCDXUIFUoR3hWIcZ0uBrMysEx0++EsRmtqYgw1lRVUlVWQmpBMXFCgGPmesv/a42tiilP/AXjIehRvaUyWgzFpVgOo8zdlRU04Z6eJQTIxny01AawtcmZ9oRPL081ZEK/PoiRD1uZaa+Gkp0clcWZsKidGxXNkRAx72oNZUWjNoe5wbi8o4sLkJDZW2rEs30Ar9nByrB/HRvtxanwYG2oc6U03ZlGxEzuGx3FsUg5PtUUxI82S7tCBTEsxY9ewaE6Mz2Xv8DRWlgXTE2xEk3t/usP0mV/oxolp2VxcWMyxqVlsaolhfp4YtGEOFJsPpNHDgg3NBRyc3MbE3AhKA23I87UiWcYn3tWS4uggqhKjSfdzJ8XbhTzZU4vjQ8mLCyYnPojirBiKchLITJN7UqNIEl0yM9JfjLIQuotSGFWSQVtGDF05ccwSHXJuQy6Xti5mdE0ujYVJLBAdNSXclQBvW+wtDYnwdhXDuloM7HJi5Vp6YjBxMX7UlKWRGOWDmfEgLUdZUXYcZZmRjG0rIy3am2S5p7GuiPETRlBdV4mHryf6sr/1G6C84/oxUPY7Q1njO0UuWuuzSYr1Ilfa3thQRmFRNv5+XujJumIqsqI8rhICZT32sSPR05rsQDeygjxJDXImKcRO+udIfoQzRaHuZPm44qf2fNn3TGQuRIV5aECN8pBrKEoiXH6rI3PWUPaEqAgvGstSaCxIpFX4kpsSQaC/E4mJISTEBIh+4ir6nrUWIlsc5U1VgvQ70Zdy6V9uiAd+ssa425tiKs+yd7QkJT0KX1977Kz1NG+/zPRoHO0MiYt0IzczAhcnc0L87CgviMXP254w6VN+agihMr9zU0KpLUogSua+r4c1dUWJNMh9SZGe2FjInmZvTFV+HJ0qfDTajwiZP8VhLhQHOlEX5UVDgg+lsjZHRfji7GpHbFQw6xZNZerIGrKkzaEBDhovVY5af9H9J3SJkXvuMPNnjCEtMUgD8ro62inIz9LARUfRvVSe1wDZX0pFVkpyYmhpKCE3O1H6JP12scDd1Rx3ZwuCxL6IkvNE5dHpa0O4u9gU0oeijDANkPPysMTGfCihvk5UF8bRVJFKVKADNmY6ZCpgSPoa5i82iIsxucmhBLuJ7u0lY5oZT6iMV0yo8ihLxdXVgkAfa2pLkomQ6+42xgRJO1T+3Ag/Z3LjvMmQ+ZIrbSgL6QtZrZRjmY8tpZ6yhoa7UxXvo4XADitPEf7G0dWYy4wxtYyuzaI1P4GChBBcHcwYLPthUrQ/M0Y1M727lnaR99w4P4KF78HWupTInJwme+ummjRWl8ewsTSGrcXxbK1IY11dFjXhNuR7DGVEgi/DE4LIkP4MFbk3Fx2qqjyfU8cPsX3DCiZ319Agv6sT+YwP9cFC9nU1PxQZyX5ZWVnGiuVzuSh6+sbVvUweVU+n2H/dTSWU5caQJWPu7GCEleUQAgJcyMiKIlVkKTrSGw8ZEy93c9KFp6WFyTjYGMl8HYCnyj8Y5iZjGkt9aQpZ0q8oPwe8nIxwMBtAZowX7ZUpdFcnM64+lSlNaUwTmlgdyxzlGTcsTQPm5rTLeVcW42pjGV4SxoT6FKY0pzOpMZ2uonDq0zxpy/Ghq9Cf8XVR8n2krDNhjKiJYUR9MqPrkuX+VKbKGji5PZQp3aFM7ghj/uhkloxLZ85w5fGVxKyeVNrKQglwHIyfvS6BjjrUZLuxcHwms0coDz1HJjd5yW8imTcqnHk9Mayems22BSUcXVvF/hX5HFhRIOelHFpVxMGVhRyW41Ozktncm8C+JVnsmpuqFV5YNS6YzdNiWDM2jI2TooWi2C33HV2Szdl1BVq+t+OrcjizvkQr2rBouD9HVbGD1ZVs742Te+PZOzeJrdOjWT7Kny1yjwLYNk+LZeXYYLkWwLbeeNHX4tgh917YXMq1nVU8vbGIi5tKObMmn2NLs9jdG8PuGVHsnx3L0YUJnF+dyY3tJZxfn8HRFQmc2ZjFxc0F8hvZrzaUcHJVLodXpnNqQw4n1+WybWYMi3t8mdHiR126K3UZ/oyoiqFVxqMhxZHpTRGiByayaEoaU3riSI8yoiLLncaSUPJl3LLlN9Mn5rBjRR8gpyqMHl5dpYFyl3Z1ce3QaG6fmsq9c7N47sIc7l9cwPPPrODK4WksnpzBlDY/eltcWTk6iPnDfWUsA5g3MoQJdW7MbFfVcr2ZPy6clb0Z7JF3PH9uNveOT+LBcRXWOY6Hx8fy4Oho7uzv5vrOYdzdO5wHB0fzUN774OBIHhwawaMjI+S7Zs5tKOfqjnrhZRmXt1dy60Ajz+ys5ObeWl4608WLp7t4cLiFewdbubm7kQf723l8qIfHJybzwqmJvHhqFPePd3NtvwLj2nnumDz/2BhuHmzn7pFhPFbg4L4eLm5t5eKWFm7u6eLevm6hHp7d1sZluf7Mzk5uHhrDwzPTeHB+OvfP9/Lgwmw5l36dncPDpxfz8OISHl9ZwWt3NvHO4518+MohoeO8+4KqrnqGv7xwlreeP8Obz5/jk7du8MV7zwnd44v3H/DVh481MO7rT17m289e5/sv3+bHb97j5+8/4pe/fsqvP30p9HUfIPc3Fara5x2nhav+41chlT/uvwJy/wbi+hygFP0fAbknNyjSfvD7D/97D7nf+O039VIVttoHyKnryjvu73/7W5+XnJDKHafCVX/72y8aIPfjD9/xzZefaVVWVQ65Tz/4i5x/xPdff8Y3X3zMF59+qAFyH7//F9589UVeenybj/7yIh+8/ZA3X7rBi89d5M7V4zx7/gCHtq1i3YJprJ8/jbVzp7Bo/HAWiBG0YGwLs3tqmNJewoTmYkbWFVKUFEOMnw+xgYHEhwSQGhNCRmwIiUHeVKYlMGdEO2OqC1g6pomR5bIo1hdqoNww2ZxXTGihoyCabuU6PbWdutQg0n3thBxI8rInwd1BA+QiRKlQANwTUoCcojAnK0KdVAUpG1nkrFDVLb2tZYN1ceDoro2889ItHt88y+dvP+DDV+X8+klevHWaV+5d5I0XnuWNF6/L8TqvPrzKC3fP88KNMzwWHjy8cox7V49x+9JRbl08zL0rR7XCAvcvHqCrModYUXR2bVjHf/7jf/DrX3/hu6++0GKcoW9MFQAn//kf//oT/T72CtFVgqTGXHlD/iZj+ncZQ5Vr7p+//sgv333JVx+9zQevPxQBv6l5jb3+3Dleu3mKl6+f4OFlld9tH3fP7+X22b6w1YfSzgPrl9Ck/gIoyoziSZAY68FCKlRVFXmIdHEUnjnJ9w6EyT3Bwjt/ezNGt1Tw+t2LfCgyoIpe3DqnPNq2cfPMdg2Ee0J9oNwubpxS4avbNaBNo9/BuLsXDnLvotAlac/Vwxrg9gR4u3/54B9gnDrefVraL6TOtc8XDvBI+P3i9VO8elsVmJBxunGC568dk7Ho85B7JGPy4LICS4/K9b6iDk8KOKhQVXVUYNyVE9s07zgFyilA7rIKoT3xlAbMnTu4jqePbtDOT+9bK583Cm1Cq8R6+CmO7VjDrrWLWD5rvCjm1ZRnxpIQ5C4Klh0BImO+YrwHONvKZ+Ghp7PmHRfj765VbYsLEAMjzJcckf9kUbZVTosAlYTW0ULLL+QlypeXtQLljPG0NtXAYzchBxPDf4eumg4VI9hAqzqqijpYDx2Mo7koK4Z6GilwSCtOIOcKpFNhmPZmxn+EPqrk/0+AHkUKSFJgzpPvFRDUV3lVVTsdrOU2szaU70X5V+GVyvPL6HfwSOWZ0xVF0UIBSroDMJZnqJBSAwWy6SpQUF8D7FQhB1VowlCFx8q7VN42VURBFXXQADl9aZc8Qz1X85T7U8iqer96pgrFNfodsFPPUx5ytqZGWkippfTXWe51NhmCk7Ge0BAcpP828lx7MdwdjAZrnnJuqqiDfK+KOjgaD+3zkJN3qWeq4hKKXyqHnKqIqrzzVFEHk8EDsDPV10JK+wA5aZ/ymvsTIKeAMkPhaZ+HnK7mIad4aiqGugIe7YQPqh9m0m4rOde87uSdil/qdyr82FSuWQxVlW/7xkSNgzoqUO/J+KjfKJ6qowLk1Birc3tzQ+1+BwXeinwo4FYBccpz0s3O8ndQTua6lzN+Lraoog4KjAsS+YyWNThc1qpQ+RwrMhklx2SR0fykSC2PXENxNu21JbRUFREX7Iel8M5e5CBC3h8ivFDeYn4GYtRYm4scO4ksuggfXISvPthaxGmAnPKQ0x/ij6lZEDo6Tn2AnI4zQwa7MbCfLTr9LTAYZILpoCFY6+jgojuIUEszfJQXoyjtrtLHVjGS1oxrZtO4WjaMKmbH5GpGZwZQ4W3G+IwItoxrYu24BtZNGcbKyZ1ayOq2hXM4t207S8aMI8HJBU95VuxgFX5nxPjgIHZU1bKxuJJuDx9S+w0gS/oxMyOcp2d1cHZyEytk3+kQQzVe+hjYvx9Zbu4My82nKjFReKAnMj4IXzfhqZvqs8iZqQkZERFkh4fiIoa4jbzPb0g/KjzNmZsVzr6mXM4Oy+dQdRxP5fuxpyKEnUKL0+xZlG7DmhJX1pY5sqXejdVl9sxMlnZGDKEn0IAm1yFUWA+k3GYwDR7GVDobkG7YXysUEdu/P9HyrkyDgVTY6dHoaURXoDkjgkyYFivPLfXXQLll+basLbdnfbkF22utOT/Wn8uTg9hWaczGQl3O9Xjy3OQYbo6N5WBtIEsyvGjztCZW5oniXYStCcXxvhSmeJEY5oCTGNF2xsayxoUQ4SP9js8lKyFXjE4fkUe1ZhlRJQbntKZKOlNiSJF1S3kZlouxO0+Mqv3Dythals5UMbiHWesz3NmcbjFGFbBYaDuE7mgXOsKcKHYZSqb0O9dxKI3etkyKC2J8VCDdge70hLgzIyOUpZWJrG7OZGFVEqOT/GgPdWJ4hDOjo13pCXOm2duGKldT6rytKJbnpJsPJNtmEP8Pa38BJtd19P2iMxpJw8yMPcw809PdMz3MzEzSiJmZmcliWyxLlmXLsiWDbMsyyMwMseOY4rxOnMRJnOT93Vp7rCTfe77vOefec/V4effmtWvVqlX1n4ISn7FUBIynPc6dacYoFpUmM00fTlu4PVXuFtS4W9IsfWn0tKPKaRzVIhfq5LvaZR5NTothICmcEk9rKvztWVJrYl5lPnle9iTaWZDpbUN5UpDwQziJwS4iKyywFT4KD/KjQK+nyFhAQa6B7Pg4YmWeBoi88RY6RwqPxovcjhcZVxLozKqmfC4uHeDs7CZ2i2G4UYy/eZke0lxZkuPBlEgrRiIsWJThwmYx4va3pHB5Vg1np5SwuTaK5UW+rJI2P9eJtaW+7KgPYU2xJ8uMDqw027C/2ZdTw1GcHI7h1IQE9rWHs6UuSIzuaA4Np3NKjMeT00zs601heVkAa6pCOTLByIE+PQvyg5iU4sZIsivTpU/L5P27utI5MjGPTU3y7rJQVpTFMCMzhF6dBzVCqxqhy+QsHUemtrFjoJopotM1xPpQofMkT3igMCaIuvQ4ShN0VCSLLEpPpCQ1loKUKEpzk2isMFFsyqDAkEFTfQXl5hyKMuNozEukryiTgdIcptWIHtlYzEhBMvtndnN+y0L6ynNZP2eYvjqT5r0UJsZ8gLst1aKLHlgynVZDEnnxQZQYkuX5SQx0VRIW6Iq7yP/MlGgqClK1apgzBhrITgyhskTP1Cn9TJk6TEp6Em4+7liOHfWOu9N0okstmD1IfWUWxpwYWhpL6eluorDQgLeXO1bCD/4e9mTFh5IXJ/I4wouC2AAqUiK1Ig7mxFCMyf6UZAZSkR5IpbzXIDpvtKfwk5LFXo7y3FjNI2uwIZ9G+fbwYE8sRS6oogsFxkQNkOupNtJfW4Q5O5H46ACqyoX/ZB5lRwZoCfkrhY9bMqLpyIqmJTWUhnQd5SkRWsXXaNFPVHX0uKhgyssNhIZ5EBzkTF1FHkZ5hp+PPaasCCqKMwgKdBdahVBbmk50hA95mbFU5CeSGu1DdZGMV3mOVvE0Qeax8pbrrMohKylE1onx6ELc6ag1MtRcRFFGjOjxHjSmh9GeHExXZgSVqWGYUsIwyLna8jxqSrLZsW4usyY0o6qSJkb7Sj9lvfCwxZwcxlBdoeihp9i4fBYl+SkUmnOZNGkq+rxcXGRM7WW+eYlOEB7kKTyURHVJMn3dNVSUGYkK9yMnK47M9ChihUYJoSoCx5Nc5cUZ5S36sZcc85BvSqW6PJNYebevjGNKrMirskz6mgsxSn/9hd9Vfr8u+a6MpAB0wc5Cj1RSo5S3utCkOE+rEJumPNxqCrT7o0Nd6G4qosSYIvqeNXEBLqSE+tJoSqc80Z/SSDfKpR+10o/ycBeakwO1Ag+tKUKn3BgasiOoyY2iX/hc8fpAWxHLZnczs7OM/ko9jeZ0EiL9sLGxIEbGd/pgK4tH2hlpLaa+MJkUneiwvvaUynycmBHB7pZ8ttVlcKAxl4N1eeyrM7Kns4gpRdFUiZwcyY5krox9U4qOQNFPHG2sKSsycHDfTi6dPc6m5TOY0FZCZ3UepYY0An3csNTmh6U2R2Ljo5g9exKXLx3j/MndrFwwwpTeBiZ2VdNcpaesIIlo6YursxU6nS+FqnpyYTrZQleVezFc+CZLeLWlvpDUZNE9hAfCRN6mybpSYkqmq7GQBllvshMCSRY+DPIcR4ZsJ7QWMb27hLmybiweKGHNpGqW9xeyflI5W6bXsG6kRFox2+bUsmZKKdNb0lnQl8/i4VKGalPpLo1m0UAB66ZWsGVOtegd6o9PZWyZX82OpQ2yrWHt1FLWTi5mzUQjO+aXsG9FJXuWlnFsXT3HVlexb1EBh1aWcWBFBetmGJjXm8zCwSxmdSUxqzuOnUtL2bG4lHk9cSzsj2PbvDwOLC9h90IVNquX+4u4vLuVe7fWcN+Oeq4f7ubhuzq03+e3VHNqvTx7YQ5HV5i4e1UBu+eksndeOocW5bBrehJ7Z6VxfJmRa3ubefRACw/uqOR+ld9tXx1Xd9ewf14a6ydEcWptGRc213DX/CwOzMtk7+w0Nk+OZeOkGM5tLOfSzlr2LcwUusWzcUoUO+ckcXyVkSPLsrWccQ8fqOe50/3SBnh4X4O8p5bz64s4tTyP82vzeWR3JY8dqOb2mQ6eP9vO8+fbuXFPPY8eluN31fLgTunXjnLObzVzZnMB924rk+8xs2YwhpEqf5rygilK9KUhL5zWvCCGS4I1D8Cpokf1VXsy0BROtTmAjBgXUiNdMKV7UZbvz6oF5Rzf1srORSauHOrn9NZGLuxs5cbpaTx9cQ7PPbCU5x9eLTblOg2Me/mxbTx+YTnLZ+TTWxfInF4dKybEMbs9kAU9wSyfEMnyoRhp0exYkMXmRXpWz9Zzz5YuXry0glcuLuSl83O4dc9knjsxUdoEnj0+xLPHBrl1dIBbhwd5XvafOdIr235uHenhqoytao/vaeLRXXU8eaBRznXw9MFGnjnUyJtn+3jrfD+v3NPNs4daeXJ3PU/JeL4kz3np5GReOTOZN85N5PaJPq7LvU8f7+S5u3t5Vnjl8f31PHGXPOdwj+wPc2Nfv7yjiyf39fDE7k4e29XBE3u6uXFggBuHJwl/TeaJ03O5cX4hN+5dyjOXV/OUfNej55fx5H3rxP7fys0r23nlqUO8c/s07754lndevMDbL17i7dv3885LD/D2yw/wzitX+eSdJ/nsvWf47P1bfPHhC/z6k5f48tNX+eqzN/hGFbT8zQf87ptP+OH7z/nD777kxx++5sfff8sf//Adf/7j7/jpz8rh7Ef++hdVwPTP0n7i57/9hZ9//usvwNzPmsOaclwbxVTutFGHt9H2CzCn2n/8+78Acv9qvwByGiinADkVnqpAmr/8RdsfPf+z/FaAnCrooMCbUVBOgXGal5zmIfd7+ZD/4vvvvuKbr77gO2lf/uojzUtOVfz8/mt17HMNkPv8kw/46N03efmFp/nwnRf5/KNX+OCNm7x1+zGeffw+bjx0hsunDrB/41J2rlzI7lUL2ThvKitEOVk9vZ/lkztEyNUwp6eSmV01dJYXYBRjLicuWstDZMpIoihbFsiMBIwJ0czubhFB1yxMXcHqScpLzszqyV1MqjczT5Si1ZObaRUle/Osbhb31VISH4BZlJYilXMjKpDMX8C4O15x/wnOqRDNNFGeU35psT4eRIrxqIC5vsZKLp08wLPXLmh50t5+/hFeu/kAbzx7hTeee1gY53Hee+Np3nvtSd68/Siv3nqI155+gFefvMSLj1/QAJ/nH1O5ylThh3t54+n7+OSVa5zeu5ZiURC76quFbm/xz7/8lZ/+8AP//fe/wj//rg3+aMjxf/MPrf0blPs3IKfinTWHOf7+t3/ImP6ZP8kzVA66P3z3Jd/+6l0+eet53n9J+ij9Vh5jbzw1WgH1xUfP8YICvh4+LVvlLXeW24+cl+15dohyUpYZT6rQJSXIh+QgUS6CR73j0kNEYIUFaoBcWqg/ycHeWoXaZKHr7tUL+OjFx3n9qcs8f+0UT14+yJOXDo2Ccaq4hbRnHjwuWwXAHdc84P4FyD14D8+ofHZXVRjqWV65ca8GqKmmPO5euXFB2yoAbjRkVa79BZBTTYF0CtBT7bmHz3Bbvk/lj3tJ7nlVAZAqZPW6fLO056+dlXsU6CffK/sqXHXUO+64Fqb62KUj/wLkbkgfFSinwDjlIXft3ru4en4vD53bxUNnR0G5q+cOcO+Rrdy1ZSnrFkzRwMmGohz0CWGkRvhK8yFJlLUkBWBKixOaKkAuQfGbAj7C/MgQRVafEEFeYoTMA51mWFSKYaF+Zwj/qtwWCUEqdNVZmiuRXip81ZUwMfxCPRwJdLYjxMNFDH4Hgtxk38VOC70M/AWYU4Ccp/1oHjYFDilATgE16pgqtuDvqkIzVJiqKKByjfK2UuGRrnbjRgG3XwCffwFyYjSrMEm1r513kHvEKFeea1pRh7HKK248qgiBrVyrQi4VcKVAOwWeKZDNXd6r+qJyeqh3uYy30jzrtPvlOSpsVAO3xo4Ccqq6qladUs7byzuVt50CxVSOOwX4+apQW3mX6r96nqMYt8oDTxVV8JJ9VUU5RJTsEBdbaUIf6b+f9F/RKkg7pgA5VRBjFPwKcFa59kYry6pnaoCcnaKhKOras+3xlG9Q1/jK/cpDToFtPg7/94CcvRhDyqtNAXIqT53y7lPAoQI4Fa20PmuA3WixhjuAnLuDKrphLcekL9L/UeBU6KjCc+Ra9R7VFHipcsipMdYAOfl2Nzmvtj7yXAVkhnq7abRUvBHk6UyItwsxwpO6AE+tuEOaqrIaGUSi8GhkgDtRwn8J4b5E+bmKQu5PsRhujSV5mofcQFstw12NFOakCv2EltI3fYg/uaJYJ0r/EoU+8apypJe3vNNHeMZX+EIUY9sEnO1SsR0Xj411DLa2OqzGBDBubAC2NqE4Okbj7hYrv/0YZ2GLnYXQRfgkQuiR5OmKzsleK5AQIjQbqshn3YQm1veVs2tSDXcv7GJWWQpN0V7MK8vhyNxB7lo4gSOrZ3PPpqXsXTaLk1vWStvIUGU1kePtiZXnF9s5MzUyir2VlRxtamVaTALF1rbkCe9NSY3g4WUTubZykE2icPfqHKn1tcMkfKj39iErUIzwzFx6q2pEfobgo/HLqKdqgJuzGFk6qox56GN0eMvzQoRnSsVwWt2Qx32z23lkTjtnRfnfXBDF/EQX5iY4sTDdnZHocUxPHMfyfGfmZFqwxDiWpSYb5mSMZ1qCLSMxTnQG2lGucsfZW9DgO47GIDF63C3Jk/mlwDgVOlnsNJ4ab2uq3K2o97JmQpQzC7JF6TSHsbY4RLbebK0NYHudF9tqnNjb5MY9/QHsb3JkU6kFdzU5cX1KEjem5XH/kJ69delME0PH7OKo5cGLlXE3qT+GpQdSYYojSeeDh60tYZ5BJOtSyc8sIicxD183P+ysxhLk7kBxSjS9+Zm0xISTK3yfJ3NjJD6Uva3l3NUm670hiQ5XG5rsLJga5c9ApBf59pYYncbQonOjXYzDQtdxZNlaYJRtW4Qnc3ISWGQU48iQymJzBhub8tnRU8q+CTXs6K9kQVkGAykh9CX4My07jIX5CUxJj6AhwJEaf3tqg52o8FPVWMdicBGa+oyjW5T5+aUprKrPZXZ+LK0y9qWuFpSpsFmXMZjtLCmQ+Vgo88wg32EWmVPv70FDiCdmt3Hku4xlthiKC6pMFAU4k+dtS5a3DVkB9uSEuxHnpzxuLTXv2QAFZkdFkRIdS0F2LjnxcQQKbQNERmcF+VKbFE9BoDeZMp6zy3N5dNsSrm2YzWLpX3uoE1PTA5iZ4S+8It+X6E6zpyVNHhYMhNsyqHNmQpwXy8xRzMwKoClgHDVeFnSEWdIXOYbucAv6ddIiLBiS7bSkMSzV27G20JV1JR6sKHBlod5eaOvIYpVDrsidRYVe0vxYXBzIqsoItrdnsKfPyMLiSBqDrYQPLWgNt6Y3zonZhiB2d+extyePqRnutIZY0SW0bBL+rfaypcbPkXLZ1oe4sqwmj7tn97FNdMWh7CjakoIpj/YnT2hqDPOhJFaMqLR4KtJkjqbEUJgaQ2lOMo2lJrKTosnLTKGjsY62+gqqTOnUCV+0CT+1ixE+s6GYlZ01zK3M5YLQbl57ieiY9Vp11SLhhQThMx9vO2ICXVnU08D6qd0UJYVRlBlLUW48HQ0FVIgR7+lmg4fIVUN2ApX5ycwYqKfGnEZOio7+rgbmzJlKbV0FYbpQrH4JxVNtFHCQ+V+Yx5wZveTnRWu5rgZEf2htrSUhPgqb8WOxlfUtzMdZ0ydyov3ICvekMCGYsqSIfwFy+cmBlMicK0uVJvuqkIpKvaL+sBMZ4kFVUQY9dUZ6a4X39En4eTvhKGtJdKSfVlChq9ZAb41JyyOcI3PPmBHDvKldTO2qo0R0kib5tpGSXEby05hsSmFyQSo9+jiqZe63F2VTZ8rQPP+r8nOolWckxQcRLfOwoVJPZmokwf7OlJqEZ4VuwYHu5OfGUF6QqPXNlB1HmTGetBjh65IsLU+aqryaFOOv5TdrLc8gOSYAbw8bYnXe9MqxgUYzBWnRZIS405QWSmdKIN2ZOpE9/vg7CJ83FjNruEHGI54d62RsZezysxKJiwwQPcaCZD97es3xdBem8NSFoxzbsZoKYxJVxQZGJgzJuwNpKk3HlKgqx1pooaml5kQqC5Po76mjotRAeLDIIWMqecqbLNCDKH9XckUWGXTuFMSKnSGyLzHMk+qSNOqEx1TYpJ+PIwnyLRVFqfQ1yTdkqNBeWy20ubvehD4jXJ7rrBWuyIwPlue6Um7OJC9VR3y4B21VBgxJIaRFejJ3uJElI+10iEwZqFFpe0qYUJzLkNBydmka042JzDTLWIlsmyT97tFH0SM20kBxKnXZEVQIvXpl3DuqZQ1vzmfJrC7NSWKCHGspTCUjIQgnB0st/+BQew1Lp3QyvbucFnl2WpQ3CYHOmMLc6UoIZG1lJjsbs9ldk8lB+Q4FyG1rNLCyOYf6SCcGUkNZUpUnYxRNiugXVsL38ZERzJk+iWsPnufAtlXMHm6mq85Eg6zVMaJfjBNd0ELWYzVHbGQdLa8ws33rcq4/dIod6xcze2IXw53VdDUWCA+nkiz0dXYcowG+RuHRQuHrfEMiEcIjKkQ1KSaIiuJsair08k02+Hpak6jC2TNErtSq3IkmzLlRZCQGabSO9LWnuSSDmT1lYqMWsnCghBUTy1k5XMrKwWI2Ta1h7cRSDZTbNKOCrXOFRhPNLBwy01sdL2OSyKppVexa0sa6GWUs6s9hxYiRFZONbF1Yxeb5JaydrmfDDNmfXcySnlQ2TDGye0EF22YXcXBZuVYx9a6lBg6uEJouNXNwZQl3r6vk3PYmDiyXfkxKZtNcWYdXVLJkOE2rvLpneQmHVlWwZ1GxPC+LQ0tLuLK3iwd3t3Jha538bpetCtHPZuesTO5ZJdcvUd5s8p5FeRo4t3uWPGd2GnctyOXUmhLOri/nwqYKHt7bxH1bKriwuZRH72ri0vZKtkyNY/1IrPacsxtVRdki7lqcz5bp6fL+ZDZOTeXs5jrObK5l5zy9fKu8V7bb52Szb0mBfGchd8n7791WyzuPLOKV++dw/64Wruxp5dGDvTy0t1Xe28orF6fy9pVZvHxxhPevz+e7lzfwyZOLuXG0g8vbarh3cw3HVhVxUvp5Un6fWC99WVbG2uFkhspVSK8fdfpgJrVm0V+VoAF0NenelKe6UZTqRKXBX1owxkRv8uI9yI1zJDvRhhXzijm2tYlt8/N44K5ezUPufqHn0+dmcfPCPJ57YBkvXVvP7WsbNDDu1Sd28vjFlWxYVMlgi45JXdGsmp7N/hWqMm8kM1o92D4vnW1z0pnbHSjzKoFl0zM0QO6l+1bx2P5h7lvfwOXNTdy/oZZL66u4vKGae1eVcv/aSi6tqeBB2b+ysUr2Szk6J4NdE2K4e14W9602c355HhdXm7i2pZRHthRLK+KJXeU8vrOcqxuLuLBcz/klOZxbKjqcjO3l9RVc3VzFo1sreWh9MScWZ3N+pXzr6gKurCzikjzr1NIcziwt5vSico7PL2b/dIPWjs41cXRePgdmGrhnaZXwWh0zZe2f2qVnzsRiFkwtZ/HMGhZOr2H+1FqWz21nzaI+Nq6cyO4tMzm4ZxGH9y3j6IFVHD+4jrsPb+DMqZ3cL7b2g/cf5ZErp3j04XM88ehFbt54gOeeeYTbzz3Oqy89zZuvPc+7b73Eh++/wWcfv8MXv/qA3/z6E77+6nO+/frX/Pa7r/jd99/yww/f8+Mf/os/as5nf+Snn/7EX/7yZy1CVDmuqfoKymFNAXMajqbwMg2gG8XX/hN3+89///eAnGwViHMHkFP54tT2zou0PHLSAQXG/fnPKm+cqrT6R378/X/x05/+oLU//fhf/PC7b7UP+k6ayiOnwDcFxH3/zRd885vP+PLzj4UA7/HpR+/y+svP8oYQ5/OPXuWjt57j7Zee4MWnH+RpIeLD9x7l6Pa1bF8xj10rFrB18SxWTB3Q2pJJ3cwV5Wd2VxWzOqqY2FRGSXYymbERZMZFkpcSizkzmcLMRPLkWHuRgUVDbUxtLmf9zAGGa80s6K9nyVCzGFM5bJzRxcQaPSM1RhFEk2kVxShfFucCWVjzY4NEiRkF4LLEoLwDyI02v395g6nwzDTZV+GZ0d6qwIOTKDX2smAVsm/DMi6f2M+NB+7hpRv38fYLj/DGc1d54/Y1zUPunVee4I0XrvHGs1d57ZkHNQ86LZfcjXt58YbajlZjffWp83z4itz3zGUWTOoiNzGaZbNn8PWvPuG///E3/vvnUUDuv//xS944BbhJ+78D5P7593/ylz//xO+FAX/7m8/53W8+5rtfvcOv3n6OD1SeO+mb8pBTVVBfe1LluBv1GlMhnK9K39S+8hp7VZj+6QdOMbO3CX1cKGlhQhvlOejnqSXnThFjYBSkkybHVUsUukX6ulIqY3XpyB7evvWwBog9/eARnrh4UPOGU6CbFnoq7eYveeDUvtqqdgdUU15xCnhTQJzm0fes0PKp+/4Fzqnzd0JX//UMVcn14VEPOQXIqfDXZ66c1DziVHXbl27It8ozVZjx84+d1fL/PSPvu3l1tJKqyvP3+P13SxsNU1UecQqAU02BcqopME4VdRittLqfq+d3c+XMHq6e2y/7B1k2o18MgXjNEy43IZRcUWqzRAHIEt7LiA7U8oukhvuTEupPovI81AA5oZ8cS1IgcWSgXB+MXu4ziQKcK/eVi/JaIwalOTmSXFWKXwyQeD9XYn1dhD+difJWoatOhLrbE+hsS6inMwGu9gS7K0BOjimgSQwFFb6q8sx5aoCNClkdLVqgcq4pcEiFZaowR+Whpqqlquqr6i/rqviAqiqqPNUUyKMAMndRjNQ1d3KgKQ86pfQr4EyFXqrwTuVBpoxKBV65yP0qvFOBacq7TQFSCkhSRQ08bMbhq64dr8Jf5T1jx2ghq8qrS+VDc1WAnAK3FHgn573tbbVwBy85psJcnazH4e9s/wv4Z4OfnHdR75LvVc9TAJeq4qp51WmAnL2WOy5Mvj9cfgc4jtfCVkNcbQkWuqg8cgqU83FUfbEkQPrmpnmgWeEtx1X/lEecoo/ykPOX53gJ7dRxRVetAqyd3C/9U9Vk/wXIaeGn6pg8S65XIat3ADkXW/WdMhbad1hqobZavjh1v9zzr+qp8k4VRqsBpvIuBcjdCVlV9FSAnOqn8n5U9yl6hYhRr36rsQuQ8XeTdyng0Eu+z0sM+RDhIQXWKp5RzU/OKVAuSHhKeculqLAnkZW6AJGFYhCGihEX4u2oVRhMFUOuVAw7Bch1VBfR31rDpL5WqgpzhQ+dCJLnGsKDyA/2J01onSBjEuniiPu48cIbTtiN8cLGMlBaJM62KThYJ2lVVseNC9U85Kytg/DySiIxsZS09Ar5HSlK/GjIp6+Me6ybE8le7oQLrV3VMaHXQIWRzZPb2ThQyf4ZTZxcMsAUMUZKxPiamp/J4bmTObxkGgeWzOTI2kWi0M5m3ZQ+BsoKyPTxJczCigwrOxpdfVibbeBwdR3L0tKpsrUnQ97RFuDGMTHyntkyiz3dRiakuFMVMJaqUDfqk2Iojosj1NEVXzsX8hLUH5MyiA300UKNFT9F+vuIsRtLWkQowTKOoXZW1CSFsqFPFKsVE7m2fJALk2rYWp7EcLgDDa4WtHqLcRk2lq4gS/p0FszMGMf8PBtWlTqyIM+aoUhLOv0tafOxotzJkoJxKtR2DJ3hTnSKIVTpbUW+vQX5dpYUybh3RfrSofOgwN6SPOHXzmChTbI3w9GO9IZaMxA5ntlZDszKtGWSyhGWZSGGlidH+4LZ2+KhJfs/1hzMweow9lRGsaU8hbl5KVT6+RBjaUmUAoxC3SlSRnKNgaKcBJmjjnjZOqPz0REXkkBUQJTMBw/hAUuRT3ZaJfTq6BAaQwIokvlSJrw7PzeJA921rBYDqi/IjQrpa73Qqy/InTofO4rdx5PnMIZsawuMwvcZIk+SZIzSRZYUughdxchtlWvbQz3piQ5gQnoow1nSssPoSvKnUWhQF+yqecI1hTnRnyjGf7w/NcIrqrprqRhrxR7W6IV2qUJTBfaV+dqI8ekjhm40swpimZARRGOwE+VyXb70ReUVzJJ5nSPjnSnbLBlzvcg4vfQvXfqfJXN1fmkui0V3KQtxxRzgiMHfjhRPK+K8hB9cx+DvJPJR5mmItwfJOh0JYWEUZmeTFa0jUGRVlqwf8zqamF4r+pLMzfaUSM6vmM0jm5ewSPQgk4xrrry/P9aPmdmRTJfv7o1wpcZ9LJWullrhhXzpZ7bQqtDRArM0vewbhY61PmPoj7GnPdiKZj/hu8gxwl9j6AuV5wVbMCVmLEtyPZmdZs+MFGsmJ1nJ9RZMSLZgMGEMrXJdi1w3Kc2DNbVijDUbmJgVQqniQRX+6zWGMu8xQm97Zhl1rBHjfWZ2KC1BdtR4qyq34yjztBNecqHS35VyP0c6xMg+NLWbu2cNsLAsm6FMMZ7TdZRGBZAXJHwcEUhFUjRlybEUi85YnB5PSY7MPaVLJkSSHh9FXbnIp45GmspMNCuv3ux4WvQJzKw3M7tajNBZvRxaMERdRpgYzG3MH2ymUN4RKXyn8mipqq07502guzgTY0KI5sFelBVHb0sxcVF+ODvJ2uTpQlFeqpaLbXJfjbw3kFKROdMmDTJl8kRS0pJwdXfRwAULyzFYylwZI7+tx42hvbmSIdGF01ODqavJZ6C3hZLifLzcXbVr3JR3cagXpuRwsiN9yNZ5UaQqoMYFUyj6Qn58sBiUoZRlhFKeFiLHR6vl+4psVCHQSdLHtupcOhX4UmdCL313dbbGQ9a0VHlGq8oHV5VNf30+zcU5xIuc664tZMOCEfoq9FQlhtGcFkWTfHtvaiS9SWoOhdGRqtPythnDpG+RAXQU6mnKzxI9MF4Dk3LknAJX4kXmRAS7UVeSgV7oGhQoBnB+koxLJolR/hSqXHXZOlKjvGmpNFBVlIpO5lWmyMaBJjMtJenyDB8tHDFRdPqB1iItD15uQhhpga40pQRpgFyfPpq6nDji/JyYIbJj9mAtxcJ/ezbMZuGMPnJS4ogMD9H+8NeU7sv2yRXMaszj6Jq5rJzcTbF8U2uJga66Mupzw9g9vYK7ZtaSGWRPkMxTsz6GyvwUJgw0U1KYQ4i/O2ZTBunpsXi42ohcc9M85PIjRf7F+ZIZ4Ut8iKwRRSnUy9xMSwwhQNbPaJ0PJeYkDZAryYnWcu0lR/tpHoym3GhCA50oy00QGyicIJFH5rx4zHJdnM6NpvIMKrMjaDLGsG5yC6t6a5gizx4wp9CSEsGw8PWMgkRmm+KZX5DMHGkzC5OYUpJKW1Y4NSkB1GeGUSOtKEXly8qmqyGfljo98+R5SyY2MdKogFkV5h2Jh5s1TqKTNFUVsHx6D7MHqoRXssiOCyTa14HcMA86kkJYVpLCvjYDO6oz2NdgknVCz+b6HLZ1FdCd7EdHrD9zi9KZVpiKUeeLveJrGxsaq0s5c+IA9585woq5E+htLKSlWk9Wig4HW1uZK6MecqqFii0yYbide47u5OLJgyydM4kJXXX0t5dphR3SU0K1cGRvT0fS0qIpF94rFDswXvg/yMeBmAgfrXpwe0MxsZFeuDpZECXjlZkcIbyYQ1ejmQpzMkkxviRH+RCpwqzjApjSWSq2aikLBkpYPFjM6pEqlvQWsma4nHUjYo9OKmPzjEo2zChn5ZRSJrWkU18QJPSqYtPCVpZPLpX7DKydWsjmOWWsnWZm9XRp04ysmS6262wDW+fJ8yblsmYkn41TS9k4rZgDy2o0AO7gqgJ2Lcxh+1wjx9bUaJVP71piZucCI2unp7F+VibrZuayYCiZlVNzOLKxgYNy3ba5ZlZNTGfnHBMP7O7m0s52Tqyt5p61VRxaVsKO2bnsnm/k8HJ5x9JCDi8r4tiKEvYvNLJzlqqUmsGBpfkcXF6kgWsKWNu/2MSRVUXcu6OWS3saOLKygBWDEcxpD2D5QAzrp6SxbCieJVpl1TB6S3ykeTGhKpje4mBajN60mnzpLAyiLT+A7pJABstDGCwLYkpdCAu741kxLHzbFsbU2hAWdESxajiRJT3RLO1N0HLSLemJYeMU4bf5+ayUY/Pqg1nYJNe2RDC/PZIFvXHM6ZT3N0czrS6cKdUBLBqIY25vClO702irCcec5UdCsKfYT74Eu3nK3PUkVedHflIQhUmu1Bt8KZF1LDfJjqVzizi+rUXGSK+FrJ7f0cqpTQ08cmyEp87P5dn7lRfYCh46NYfnrm7k1Sd2ceO+1exe28xgSxSTejPZurKBQxurOb21li0zU9i9KJOL+xqZ2SX634JcTu6VZ27v4sULK3n68FQe3d3HIzu7uLKlhUd3dfLEni6ubmnisR1t0tp5bGerbFu5uqmGM0tN7J2ayJnlJrmnlkd2VPPY3lqePdLMrSPKs62B54428fzxFp6+q0GeU8qDGwp5eFsVT97VylMH23nqQAu37mrnhWN9XFxXwoObSnlufytPb2/kvhUFXFpfxuWNLRxZUMH6gXSWdSeyuCuebdPzOLm2nq3T9RqIvGNpE1X5URhFjhUUyFpcmkJFZSaVMqcb6gtoaSmhs7OKocEmJk5sZ8b0PhYsmMjSpdNZsWIu69YvYcu2Nezdv5nDR3Zx9913cfrMMe677zQPXrnAtesP8sQT17h58wleeOEWr7xymzfffJX33nuLjz56j89U9OavP+M3v/mCr7/+Dd999w2/+91v+f3v/4s//OH3/PGPP/LnP/+Jn376M3/5BZBTGJnCzLQI0//3gNwoMHPnIf8TkNO85LSX3PGek+MKkPuTKujwx18AuR/44x9+0AoF/PFH6fjvv9e85FToqqq2+utPP+KrLz7hd9+qkNVP+OrXH/Ppx+/yyYfv8P6bL/PSs0/w6Xsv88m7t3n3lSd5/flrPHP9Xh67dJyzh7axVQyfrUvnsGPZXNbOHmHppD4NkJs/2Mqc7hpmdlQxubWcJlEGchJ0ZESHkRUXhT4plsLMJMypceQnRrJouIOZnQ3M7q7TPOyUa/WaKV0MiVK1sK+OVWKMNcritVUE+1x5bkFsoFZpNV+2OeF3QlT9tZYRqry9FDCnADo/zUNOVRFNF4U3NcSPeH8vLU9XiJsDEWK4NpcaWTp9gGO7VvP45bt55/Z13r59Tb71Ed588THekv23lBeaAuqevcLrty7zxq37eOXpezVgTuU309rTF3nv5St8+f4trp4/olXXNIgiefLQbi332z//9hP//Pvf4BdXyb//XY3rP38JVb3T/j3u8lPOy7Gf/yH3/5k/fP81337+IV9/+ja//ewNfvP+C3z+5k0+fPkx3n3hYd6R9uYvXnyvPSVN5Vx74Zp2TIXavvbUg7z/wnWunNhPkxjX2VEhWmiqAuIUUKlVWQ301kJVVVPgUpICl+R8jK87PdUlPHX5lOYlpwAzVTFVFWXQqqP+4hF3B4C74+Wmwk1VSKrygnv9mUsaCKdCez948RENlHv96ft44+YlLR+casp7Tt2nwDj1zJtX7uG5h09rnnGqqfDXG5eVB97dGgh3+4nzvKAAOWnPK0Dvmtz78D08eeUYT0p/lGecAuMU8KYAObVVoNx/AnMqZFUBcY+cP6B5yKmQ1avnZCv7D5zeS29DoeYJZ0yKROU9LEiJJi8+HH1cGLmxoRrglqYLIFmUisQQb2mjoaiJYlSlRAhPRgeSIcpplhiPxsRQLSzGJIpOtT6ZGjF4zck69DFBpIvyG+/vooFysb6uGiinKq+q/GgqfDVQ+DVMeTvJfrAYu8EKeBLFO8TTCS+H8fjLcQXQuYuR6K/AG+WRZacqio4WP1DXeDta4yrGo9q6i4GtgCBfBQ7JeU8xllUhA+Wppjx/FECkwDv1TAXYqaqgCvTRii/IbwWMqfBWLa+abJXHnaeT3C8GqwoX9VOAnBiE7mJ0KE+yUXBLeZhZimE6Fj/leSeGrQIHlZeYk9znpUJXpX/O0jc/6ZezCklVHnJ21rjIeW8n6b8GJFpqQJOrPN/PYSw6D5nLbrZa03mIki3KW5AcD1U55aRPqqBDuJzzVTlmpC8KkFP3Ki8/9U1aP4RW6ruVh1yA0NJL+uiiAX/WGjDoY2+Nn3yryrvnK+/WQEn5rUAxBcipfnnby/1CPy3vm/IEHD+aQ07zBJTvVICkeqYC8RQgp65RHnQKoPQQo9xL9UXzRFSAnhyTcVJ54dS1dwA45Z14x0NOVd5VHnDudqOhtQo89HOxI8LPQxv3cB9XaS4ECL+EyjZQ0cbTQQPiQn2cZetGuPBbkLvc4+1EYpg3JbmJ1Iu8bikX5b2mWIykaqYMtNNQkU+48KSf7Rj0oQEUiQGU7uZIjPQnyEbGxMISWwvlIeklfYsh2DuXiKBSfD3ycLCJY/zYUMZZBWE7PpD4ODOtbTNlUe/C1ycaK4tx2Ili7j3OilgXR1K93NE52uEpYx4gY9RqSGPtUJMGcK3tKGRlqxgacX4UiTLel5HInOpiZtWXMSIyalh+D1SYKE8IJ1boHSrPjbcYQ4WzDzPj0thhLmd1ehatTk7ky7kaMbh2Nhfw7Ja5XF7Yy0xDGBX+Vph8xlMQ5klRrI604GDC3L3wtFVVbB1JiY4kNiRQA78Vf6ZGh5MeGUqY0DzUwYpiWZvW9dfx4PrZXFoyxJ4OI8sLdExP8qHRayzFdhbUelrQFmhJd4QVA3FjWWhyZntLCJsb/ZidPY7OIAuavCxoD7Ci1MFSA1ua/G2ZKEZQf7wbJe5jMNlbUOllQ3uEF4uK05mTn6ABT0YbuU8M354IZypcLSiS61SRhEZ/C+p9R9v0DFu2NodyclI6Z6dlsr89nNUGV0ZCrejyG8scMexWi7HWGR9DihhQkTJ/MwI9xCiPEWW0jHaV/iAqHH8nGSufcOKCY0kMjyfKP1QDr3We9qT5OFIa6ElPpBj5ft50+rmzqjib3W0VTIwPpcLOihKZL3UyV5uF/0rcbCgRwzZP5kKajE22nFMAU7pss+Sb8sXQMthaoFeegQoYE5oYnMZQILQo9LIiQ3nIyFzNk2PFHmMxyfWFrmOoFqO7TOiUI8/IlWZyGivvsCLVylIr8JHnKHwQaE9fshhpeRFMyo2gT4zsNp0/dQocEhmg3pUlczdL5nyeva0810WeY0faGEsNlJtXrGdtSzmNMaL8+9pg8rMjW1qc21hCHC21/JbeIjdDhbfTYiJJidRhSkkmIcCPEJF/RfGRLOtrp9eYRq70dVpJNlc2LmVtW5VGk1Shg8nOkvZwL0bEQO8Qg7nMxYpyVyvhC0fNAy3fxlIDDNN/aQYF1jqPodbPlkmpAQxFO9MVMpbJiY5MSrChN0Se52PBcLg1CzP9WJzrw7qSEFYU+Qh/2DAvz5lZOW70RllTKzzTFCz8lx7CVIMKF5c1Ud5tdB9LiRi4pcJ3JjcrGYuxtMu5qZlRwtcBco8rjcHu1ImRVCHrWpnIoWKRQRUie1Y1isE4qYPFlbl0JvjTlhpCS2o45bJemkK8qJa1tjw5FnNiFCbRE43J0RjSYinSp0nLoL6ikKHORroV0GLIpCYzjj7hr0FzGoPGBE6tmM6i9lKaxIhYPNTIUIMZc2Y0Yb5ORPq7MVn4eF5HBRWZkWSJLpkla3pjUQ5N5XmEBLpipwoDiU5Ulp9JtxgdTVV6stN0dLXVs3DBHAoLzQQGBTHGahSIs7QcrSCpvIS8RB431xVSXaEnNzuGtpYK2jTvuGisx43DVvjI39VW3qk8N0SWhrmRG+NDgQpLjfGnMD6YgoQQMR4jqEwfbVmiU0R6u2l/TPMRfsqXfvfUG+isM9JQZSQ+IRRr4QFveXe23NspxpIC5AYaCihKj6HOkM7SkS5G6uRbsqIoEvmW5T5OA5FrRYbUCm9VhXpRqrwUA1zIFvmqD3DFJDp2RbL0ISOO4oxY6vLTtIqoEYHOxEd6ayGByvsoNFjkQ2EqzTV6EnRi+JpSMWSGkxbtQ5v0r8SUQHigA6asGAaaC2mUa2NFt/IWfk+T+wfbimgTXsiICSYjyJ22tGA6U/zp1UdRlRxOhjx/dl+TVlgjI86L7SunsHRGL1kyd8ICA0SvsGHLxCr2TK2iMSOQIqGnSeeDWVplWhRlqREsa8vl5rZ+bm7qZiA/ggD5/pK8OJpK9YwMtVEg8y9U5FRRfhb67GS8RLeIkffmhHuQr3OjWNadjFBv4oJcqSxMobFa+iv6XICXPbpQD4rkG/sa86k0JBAk8i9e6NpZl0eBIZbQIGdKs+MoyIgiwMeGAn0sxYY4IkMdKC+Ioa8ygy3T2tg0UMv8siymC32mlWbSlx1FsczhmmBHeuP9GZD3DSSHMpAeTlm4KwWhjlQl+VObGkxTTiQNebF0Vsg8aCumrSaXuRObWDallZHmfHprcymS834iU8YpGZEVz+LpXcwdqmao2ST9i0Un35Ihc7Y+PoDFJSnsbzOwvSaDbTKuG8oz2dlkZE9XEfMU+CjjMjs/mYXKME8PE71rPGOF/9Nkzq4WQ/zp6/eza/1SpvTU0SK0KtDH4+Xmqs0TVfhEVSQeJ3qSQZ/O2hXzuCoG+q6NK5gk4zzQWUZdldiOWdH4yHqiwscTRfdWc6pEaJOZEo6P0vlERqfGBVErxytKMvD2GCf0dSBF5oMq6NFWZ6K+PIvc1DBSokbB1Gh/J7qkP7N/AeSWj5SzZlINK4crWNCVz1rZXzdSxqbptaydUs2C/iL6atMYbs5h+YwGFo1UsnJKFUsGzSzqM7B00MSMtjRmdWSKrDExtyeThYOZLBnOYuFAFjNaM2TepTBcGcfU5kRWjGSxbGKK3BPJhBoFfKUytzWeSdVhTKyWsa30pbfCi45iDzpKhIekTe+IYkJdMB0FXjTkuNBmcmV6QzjT6kIYLvejr8iTDpM77UZX2brSVeDBYLkXk6v9mVzlz1CZJ32FrnQXOjNQ7kFPkRsN2da0mxzlOm/pmw8Ta/yZUC3vLnGjMceWsmQrGvW2tBhEzzBaM1DiRGO2pchmC7oLRP8qcmGkKlCeLfdW+Ev/VfGIQOlXCPPl2xTwtqRbx+LucBZ1BrN+QgxrBuPYPj2duxbq2TgSz4reSNYOR7NqMIrtM1JY2R/DglYd6/vj2T01lYNzcjg8X8/+OVnctcDE4UXFHJhrZtv0LPYvL2TRxHR6mhNEr3QWvnYg2CcQf/dg/DzDZF6GiU7sSaLYZHXGAIpTZa1NdaYoy5UFU00c2dTEPq3K6hDntrdwfE0Vlw/08/DxyTx3eRlPXFgkNvNsnr2ygacvr+OJi6u4a0MnM3uzWTG3g0n9BRzf08flg8McX1XF2R2NHNpcw3CbjnOH+3n75noeuWcmt+W+ly4s5rVLS3nu1AyeOj7C7bMzeP70VJ49MZnbp6Zy6/gkaRN56uggjx/s4eljKlS0i1t39/L8yX7ZdvPCqR5euzjI6/cN8eqFft6Q7Zv3DfPGhSFelHO3T3Rz+3QfL5zp5/b5fl48N8iLp0d4Wp57/dAAz5wY4NWzE3nxSD/XttfwtDz/GfnW6wcmcmFzB2c3tXJ6Y5O0ei7v6uDEuhpOyLHjO4apK4/DZIrGXJJIWXUmVfV6qmX9aWwuor2jir6+RgYHm5k0sZ1ZsxQgN8Ky5TNZvXYh6zcuZ/vOdey7aytHju3lnpOHOHPuOPddOsODVy5y7foVnrhxjZvPPMnt28/x6qsv8eZbr/Pee2/z4Ufv86kC5L74jC//ByD3w/8BkPurAuR+/hs/qwjS/78ActqN/wOQ+9tolVUFyP30008aQDcKyCkkUIWy/qSBcVrnpP34hx+03HF/+uMPGiD34x9+x3/97lt++60q5vC15iX3xSfv8/03n/PNV5/wmy8+4IvP3ufjD97kw3de55Xnn+RtlUvug1d455Uneev2o7z41GWevHKSB07vY/e6BWxcOJ3ty+aycd40Fk7oZvFEBci1Mbe7nrldNRog11tTgDk9ltRI5ZIdoRV5yE+Nl8U9HkN8GH1i+C0e6Zdrq1g3o49hEaAL++uZL22k3szmuUMioAxMFgVu99Lp1MqiZhSjxyxKiyEqgOwIf7JUPjlpCpRTYFxasM9oC1LFC34J0Qz2Jt7fkygvN0JcZeKKAZUdG0abGJtzhtu598g2bj9+kbeVR5zWrvPm89e0/fdevC7bh2X/Cm89fz9vPHuRN29d5s1nrvDms1d5XXl8PfcAn3/4HL/58FW2LJuPIUknyoqBJx6+zD/++udRTzlV2EHFNquxVe2/fxnvfzU17n8XXhjdV0kK//7TH/jjb3/Nt5+9w5fvv8zXH97mmw9u8/V7z/Pp60/y/kuPad5y7734GG8/f513nn+U924/zqdvPM1HKhfei4/ygYzdZ689xccvP8meNQspTo8jUxekhfImB/hqYNyoZ9woKKcq0yYIzRKC/OS38vzyYclkEQwqDPbaGa1gg6qieqdiqgLQFBB3Jw/c89fPcPuxs1qetzeeuZ93bl/hw1eu8fErj2pNgXJv3XqQt599gHeff5D3bz/EO0K/O+GrCoxTXnHPXDnFrYdOaZ5xCpB7/NJRzfNNecI99+hZnpN3jLbT3Lp2gpsP381TD6miDdI3aXdAOAXI3QHl7njL3ckfp5rylFOA3CMXVN64UQ+5S/fsEmWmg5LsRMwqj40YBMowyFN54VSVyuhQsqKChYdCxSAf9ZZLCvMRZU0WAA2Q85Pj/mTGCG+Kkm1ICJLnhGnb/KQw6kVhrclLxixKjT4mkDQxQhLEUNA85cRwUYBcqLsDkb7Cr+6OWm65MNkPFSUxxN2eIFcbrfiDj6P1LxVZbXG3GaOBMeqYlxiA6rirGLDKY0odU+f9nG00QE415Q3mZj1Gu1aFfypATYF0HvZjcZPzAfJMlSNOgUMK9HEW49PbURWJGM03p96pPIXc7Mbj7Ww9er+c83e2G/Wgk2tdx1lpgJy6X/OwsxmHnzzPSQxiBQ4q8FB7rtqKQaFCbFV/naXfPrL1F4NVAXK+0m+toMR4MXAVKCZGsr8Y1pHuduhcxhPuPJZI1/Fi4IohJUZ+uKu1HBtPlLs1MV6qCqt8t52cE/ooYEx5+d0B5NT3q/BdBSIGutnjbTd2FLB0GQUcfR2lH9IXFd6qCkqonHKuKhee8oCT/mieftJPBchpnnxCv/8MWVVeb5qHoLxLgXSa56CMRYDyYJTneKjzmoec0MRFzkt/1D3/CcgpL7n/BORUC/Rw0jzkgjwd5bcjIZ7OxIjMUzm8dP7uRAV6aF5wMSHeRMrvEG8nQn2dNWAuWvg0WBRdb/sxJIf7UZQdT21hFvUluTSXGemsLWagrYbpQ5201pQQ6eeGj/QvLyyI0kgxkNydiLIdS7DQ0X2sAtWEx5yCyUoqp8TYhym7n+jwSjycUhlnGSyGqp8YoqqKYSmdXbMx5Tfj7hYqx61GPSSFdjp5VpK79NfNiWgPZ8oykqhKjaFWjJDmRD/KQxwweo0XA8WeXpmTg1npZMv1CTI2CdKfWOH3UHlGsPCWAuOipBmt7ZgSm8y+6hbW5xXS6eqOWY6XylivK0ritd3zePfQcvZ2mWmPciPV1oJI4cMQ5Zk4fhxhLs5kREeTpIvAxd5OvmGs8InwjqsTWYlxVObrxaAPI8bHiSIxsKeIYbCmo5yNKn9PWSojyd7U+Yyl1nssTYE2NAepXG929ETZMinFhWkZzswTRXpLcxgrKtyZkm7JcOIY5uR6sbJMDLVIF0odFaBmQ1+MO11RzlT5WlHpM46mUFGwY31ZJYbXKjG2uqJ9KfMYT0eEK/XyriIXC6p9xtMeIQZItBMNgdIPX1W105E5Jm/W1kZyZKKeg/0ZzM/woNndgiKZdxMSAtje2cDMwnxyPUYrxkYL/xniQumsNDPS3kClKYcIb18xoJMpzhajP8tEangkwS4OJPg6kirzrtTbhaGocAaC/Jkq8nKnrOE7RCdoCXAnX+Z8sbQqmQsVMmcMwu9ZwvfpIisy1bhZWVEo890g/K3CQhvCnGjTuVPj50S+41iyrC3IsbPA5GpFWYAjZmWEyTEFzFXIfrmfHcXKO8vbRu630kCqXJlL1TIP6kJ8yBXeTZP3F7iNozXKm/6UQNpj3eW8DfUhHmJsKq8hHWUyX/T2Vtq9GTL/9fbWVPiJke/vLX22JkvoNb9Iz3YxOifkxlAZ4kJJkBPGQEdincYQIvNLVS5XFbRDPFyJl/mTKjTJjo0kytMd3zFj0Mkz84I9yQ9yoSzMjeklmWzsrqU1NoRskRNJCpQUOVItRv6wrBdtYZ6aB5xBvrcjQgwoWYPKZM4rwFAVLkkX/i+ROV4X6EK90KI/xo9J8X6MxLrJ1plB3VgGI6zo8rekU3hpQoQDU+McWV0UxJa6cNaU+bG2LJAFeh86QsdTKnxU4WVFuQIS3MeTK3I1zc5SK2JRLutcdWQAepHDKbaW5DiMoVyM+oYgV+FPD7pig2gK96Zc1rUybzet1QSKAZeVwJqmEpaKMd8rtB/IDmdiQRKdGVEUBLtTGhssBmE0BfGRGBN02hwzZyVRX5ZPa20pzaI3dqo8l03V1BXkUpElBm2ViQFTEmt6qzm6ZAptejGAGwuY3lZKRU4MeakRIvc8tD+mLR/pEL0ym4wID5nf/hRkxDChvZpyQxo+ssaOEbmvE92yLD+NwfZyiuS5pUU5zJ87nYkThoiJjcPWzk4DFcbIGFpaqGapARK6UDGaqw2YjAkUFWXS1dVAWXkBvl4e2nn1RxfVD1OKTuZUEGky5kalF6i8cbJfIL8Lk2RMU3VUp0VqOd0SRTcIEhmvvNXDA12pMifTU5dLj3xfRameQJHxY4UfQuW6cn0C/XV5dInhpICHhoJMBmuL6CrMpFjnTYnOg6Jgka/hbkLvCAby4hkwJNNvTKVKdJHCUE/KIn0olH6ZVeVXGUMl2yoyYmkTGtQXpMsaYq954jUKr6YK/dQ311bpycsMJyHChwpzBjmpwehTQmmvNpGfG02wr62sDUlarrgaQzxRco+vtz1ZaWH0txTSWJpBqi6QnDBvujLkWGYIw6ZYqhODSQt0Y2pPE70yRokyXzctnsjqWb1kRPrJOuYieqsPO6e10JcXSm6oI5nCf+bYQMoTA6nPjqHdlMZkcxS7OtK4PK+GuVVpxMv8aCnNobkom8GeBjLTYrQCSQV56eizkzSvrIRwH/RRMjdFphaLrM0M8SRO7isXXm2tM5CbFk6QzyggVyB07Kk1UGdK1v7oFSt0bK9WHl0JGiBXlBFNeV4Sfl426DMjKTUmoguypyQvUsYnm6UdpSyry2d9SwmzitJojPOhOcGPygg36qK9mSA0m5afzMyCVCYIb+f728kYOVMR501lvC91qSE05UTTKrwxtatCK6gwfaCKlTM6mNxeQF9dDuXSF12YlwbIqVDfuZPbWDhSx8QWE3XGFOL8XEkQGWsSGTbDEMWeplx2NeSyUebpypJUNldncaC9kI31+fQkhDJV+rFM6DBsTtL+aGMt/O0osrW9pZrT9xzg4qmDLBa7rk2uKSlII1TsDRXWrXIdqrmjwDkPdxd6O5s4d88Rzh0/yMzJ3Qz2VtLeWkihOUULh1ZVhUNlzpQUZVBZkk6uyIkgL9FnRFdWefHU/GxtNBMV4Ym76IJxOj+yZf7UlmVphUaKZE6olBxJMp6RvqJHJAYxuaOAqR0G5vTks6CniMW9pUxrkDnekcfy/gIWy/H5ohcM16TTUhTHhDaDrH1GJrXpmdqWy+wOPUPlsTKvwugpCaO3LJJJDamyjaGrJISBmnAG63RMaIijsziUJoMf9XpPhmojGGmMpL8yhP7ycGa3pcu7s1jUnamBc7M74sR+jmNWe4zWZnfGsWqy8MdwOpPro+gtDWRmWxyrJ+WwdiSLee2xLOhMYMVghlYVdb5cP7MliuWDMl7TDVrbND2PLTNGt+smZ8m1aXJetXTWT9Zr26n1ofK9sayamMYCef/0xgjWyLWbZ+Syb4GJPXOFB/qjWDshhrsW6zm+yszRFUbuWpTNwcU5HFiQxc5ZybKfw6l1Rdy7qYz7tpZxaVsFJ1YaubixmKu7q3nySBsvnRvi5vFOHtlTy/3bK3lgZ7VcW8neeTncvbKE+zZXcVnuv76rWlolD20r4Yn9Tbx4YpjH93dz96oits7NETkXQlqcKvzhhI9PMBlpJoICooSnQgjwjRK92J8YfxdWzyynp9Jf7LcxIuudWDg1n6Obm9mztJAH7urjws4OTmyo4/59fVzaN8CN8/N56uISnrh3GXtWt3D15CIePbeSe7YOsKDPiDE5UHjMlfkzynn8/BJeuLCIvcsraCj3pLc7lluPruKT29u5cngyL1xaya3zc3lI3nN+exOHVxRybkstjx7t58m7h7l5chKPHxvi+uEBnpD9x48Pcml3E1cPtHDjWI+c7+fZU308d7aPly4M8vJ9w7xy3yCv3a+2Q7xy7yC3z/Xz3Mkeua6XZ0738uwFuV6uffL4EMv6Elg5KZXHTg3Is/p45lAXN+5q5okjrXJ+kKeOTZL3TJX3DfLg/h4eOdTLpR31HFlm5uKeHs4fnEpDZTwGQzTmshQq6vOoaTJRXW+ivqmIzu4a+vrqmTK5g1Urp7J69TSWLZ3EihUzWb1mARs3r2T7rvXsPbCNQ0f2cs+Jw5w9dzcX7/tPQO46N2/eGAXkXvtPQO49DZD7/A4gp2ohfPcN3/9vALk///Rnfvp/C8j9sv1fALnRG/8TkPt3DjkFyP3lp3/nkRs9Jx3Qcsf9kT/+qEJUpUlHVXVVlT/uTz/+oAFyqnqnAuS+//YrVIGHzz56l6+++JjffvMZv/78Pb78/AM+/vAtDZB748Vb3H76Op+99xIfvKbyyF3ntWev8uTVUzxy4RDHd6+WRXE6W5fM0tqSSb3MG2yX1sq83kYWSJveVsFQYzHVpnTSokJIDhODLSYSc5ooKumxGBLCKEgVwTFtIpPF+Fs43MjioQYRZAa2zJ1AX7kIgEmdIojaaJEFdZe8b54snKaYAMzxoriI8pKjU0DcKBj3n4BcqhimqqnfKnRVha0qYE6BcjpZwJXHkc7bmYK0WLprzWxYNJnrF49oFVVVYYfXNQDuEQ3Qev+lR3lP2tsvKm+5B3n39oN8IOfffe4a77zwmFaJ9fXbj/DxO8/z47e/4s1bNxhsKNeAmhkTB/jN559oY/zPf6gKIH+TsR4d3zvjPdoUUKcqgyhAThoqP+Cf+OkP3/L7rz/lt796i68/fFED5L7/6GV+98krfP3+C3zxjrR3b/Ort5/n49ef5dO3ntVCWn/93vN8Ke2zN29qwNwnrz/Fr15/hmeunGV2f6sogBEaCJcS7K+FpyYGehEvRroqNKAAubgAoVWgHwliTMX5e4kgC2P7splayKgCyFQI6R1gTm1vXT2pgXAvPHaOF2+c5+Wn7uXVmxd56/kH+OCVR/j0jSf41Rs3+Ey2n77+OB++dJ33b1/lveeV59wV7fdbtx7QwmJVmOqdUFUFxKkCFWqrKqWqvHBPXb2Hpx+WYwq8u3aCW9fV9m7ZP8pTDx3hxoOq/dsrTm3v5I17TDumwlWVh5zylhv9/dC5PVy9dw9Xzu7mobP7uHr+Lk7u28i03iZKVGXgJPWXejEWxEjIV3ls4iLIVgnxhS4qjHXUGy6AJFEyE0VpSxalMk2UAqXsK0AuLz6AgpQQCkWBM8QHUpymo94kwk0BzPHyHJVTLlSBxu6iFLkRIQZVuLsDUWLMKRAu0mcUkFPhrGqrQDnl5ennOI5gDxWaaKN5yIWIYRagABwxbtVvBcgp4EyBXB5yfhS4s0J5xSlPMwXSKTBM83YTA1UVjFCAnHpWsJzXADtnG/zd7HERI0WBZFouN/mtgDE3BTgpcEsBSup+OR/s5qiBbwrwUoCTqmSqQCOVo85bjE8VdqsAuQDZ+qmwWDkeINcqcEuFvwbL9ykvNgUOBvxy3t9N+qV5plnIeXs85buCHa2IFYU+1kMMHDGs48RY1MkxnfM4Ytxt5Zg18aL8JojCHCb7XspzTmipqkQqEPF/BeRsRgE5OeZtZ6V99/8E5JR3nvKQU4Ccm/VoKKmjGEHKo1CFn94p6qD2NUBO+q9y8SkDTAFozvLNykPuX4Cc0FR5KP6fALk7OeQUWKiKNihALuSXkFXlnaXlkBMjWAFsqoV4OWogXLD81olhFiXzOUIp2GJYqhYd7KWBc+FyTJ0LcBOa2FuIouqDMTXyXx5yXXVFDLZWMdRey7ShDlrE+NVpgNwYjBGhlEfrSHMR3pSx0klfFCA33mIsAe4RlBhaqS6eiDGrXwynOvw9chhvGSzn/bEbG0iQfxpZmdXEx5pwdPBnnNznaiW0lDEOl+fHO9tr4E9mWCAjzbW0GTPIC3CiJNiBqghnzP42NMh8mlaQxySDgXw/P7J8PMUICyLRxwN/GYMAUfIVGKfCCzsDAtlb08BdNa1MDNZpnnGFYghMEqP0vsk1fHR4IU+uHGBGdihmj/Fa9VhPucZFGQrC25k6MZJTEogJDsBNvln76760UH8/SvMNmLNTiQ5wFT60oTErkqUtxcwXw3IoKZCeSHcNgCt2saDEzYLGYDt649wYTHShI3I8bWFj6Ykex8RUO2blObOk1IMVlQooC2RPdwqHB/OZnu5LubMFlW6W1PmOpTXUnp5Yd/oTfGmNcKfG35ZFJSmsbTAwIU2U/lAX2qNcqQ+2oTbQlr4EH6bpI5mRF0W33FcXOJbG0PFyrzUDCY7MLwhhWVk0I/Fu1Eo/zTI3moNcmFWQy2STHqOPt0ZPf+HdBB93kVdiMAx20t9UTaSfN+nRcbK+i+GUlk2Mry8RMnfTg93IlTlXJTzTHxpIt5cby3NTOSHr+ObGEoqc7ci1sKTa3oFaJ2fybcaTMW4sifKO9HHW5EkrsbOlSWRfpZc1taF2zDbHsaZODKDkEEo9rLVcc3kOCgCyxCwyoNDXiQz7MWTZW1Ed4kFzlBeVAfbkuygQzUID35T3XWN4AE2RQeTJHFMecioPXLfI4+H0EFqinCnxsqTC34k+mQ+DYkBXivGd4ziGDBv5fqFDktyTbTte3m+nAXKZwi9Lyk2cmDnA8uo8+lJCqVFFCnztiLazIExkTk50KOm6EKL8Rb4LPXKSYkiJCCJEpRdQtJWW6eNIS3o4E8Ww7cmMoCrEHaOLNXq5P1P4MFvGpdhVeCbcm7YIX6q8HSlxtaZB5ntTsC/V8uxSL3cMIoeyRDYVi+xXee7qA51pkjYQ4cVUMfAnRjloYNzkOAf6QuR53lZM0LkwKcaBuRkuLC/wZGNFkLRwpqe60BxgQYXwrgJ3DcKH2Q5jSHOwIslOVeAVeRDgTmGoD9liHKc4Cj1EbpmcrSn1VOPvTF2QO+XeDhS62lIkMqzEw5U60TnaZO2cnJfIHDGuR/QRMp/jmFOWwUh+MrWi2xVG+FGVFkdZRrxWnTw9JpjC3CTaG0rEOCig3Jyt5ZTrb6jUKkPX5qXRV5jFxOJ09s/tZ357OV35qSzpa6A5P5HcBH/SYgKJDfAQg7iUZRPbKM8KJ0PGypgSTmNJDiPdDXJNCHY2Yxkncj0xIVjLlzbYUUm+MZmWlioWLZpHeUUlbu5eWI4ZwxiRXcrbR4FxSi6o3HDF+RkM9tSQkaGjsjqfru5mUlLjcbSXNU54PUrGK1f0L1NSGPpoP1n7fTQwzqC86OMCyU8IokT6pAC5qpRI8kW3SBA6+7k74iR8q0I9mypU/rhculXeNXmfk5wbL+t6XLgvbaXZDNbr6ahIpUdVuawwUJEagyHIg/wAR9rTQ5lUmMKgKZ7O3CjqM+T7c2JoyIkjP8KbBnlvd14CVXF+mMJER47ypkbmQlGc8HZ2Ig0FGUQFuJApekt9cSZxoe7ER/lTU5lHUqwPSTpfaoqzSROaG0Tfaa/JJzc9QgPkygtSZMxk/HKitVxz/r6OGjjV15JPXWGSlurDEOlHT0YYw5khTMyLpEbolCR9Hxlso6OlBp2sXYun9rBkYgtmkW8Fwi9ZcixP+lQU6Y1eeCdF9rN03rKOOJMkx5NkftQIfbvTguiI96Ja+luYEEWTIYkWee9gp6xJUUGyPtthNmSgz0nGXdbnFNHLDLG+GMNdKIn2ITPYU/RkN0qMCRoglydjfAeQM+lj6azOpcmcpgFyUXJdW2U2ZUWpBAc6iREfTqXQztvTjpR4oWVhJilhniI7w5jSUsCa/jpWt5bTnx2lAaZtMk59Qqd2GZ9yoWtVYgAdssZ0pgtNhGeqpdUlCq9EelAY4kJxiCvlkZ7UpIYwWJtHf52RCa2FrJjezoyeEvrqsmVc0khOCMFWpSwRXXJCZznLZ7Qypd1Ma1EWmWKzRHrZyZpqQ4+sMVtr09nTZGR9TS7LilNYXZzMwRYz+zoq5HwYA6lhzC1Joz83morEMAJFpql5kJAQyZqVC3nkgdNsXDmLAXlPRVEmsSIHx4ucV+voneIOqiXGRrJ57UquXDzNlnULmTBQS1dHCaXFwmsynjYiAz1FX8nNjKKmPFPLW6h0mlDRi2NF185MDqWuSo9BH4+H23gCfZ1JTQynyJioAXKV5nTN+zJW5GW4yKYIWUM6KlKY1mVkVpeJOd1mFveXMa/TzMyWbFYMm7Ww1fldBnoqYmUeJTK1V66V44sml7BiagkbZpaxbmoR87szmNGWwLRWkWddGfIcI4sGclgz08SGOQXsWlbB+plGLR/csonprJqSw+qpuSzsT2L5UCo75ps4tLqcExtFT1lewa75RvYvyufAwkK2T8vl8JISLu5o5eyWJrbNMrFsIEmur+Dc1iYubmvi2CpVSbWMc1vqObSsWO41sUOFp87M5PAyMyfWlXFyfQUPHejkmdOTuH9nC3ctKODEmipOrqnmnpUV7J6Vx7apmdy7uV7LSbdvfi7Hlhdy79Zajiw3c/fqUvbKsRX94eyclcY9qwu0YhF3r86XbT5Hl+rZMzOZLZNi2DcnjRNy7KScP7u2kNNy7ckVBs7J9r6NxVzcUMi1PTVc3VXN+fWFnFhh5NQqM2fWFbNnbiYHF+s5sdLEGWnn1xRwaXORPMcgx/K4uLmccxsq2DA5kZH6AKr13sTI3IoO1RHiH0WULhUvz3CcnLwJCwujvtxMr/Duia397FhYTHHyWMwZdiyYZuTghnrWz8jktND10p5uTm9q4vLefi7u6ePq3dN59Mw87lrXSntZIPcfm8ODx+ZzZHU789qz6KzIJEfmrT4zgH1yzc1z0xluiKChNoTZi0288vwWbt0/j/O7Onny3Czu3dPMiU3l3LOplH1Lc9m3JJsTG4q5erCDZ85O4ulTE3n8+BCPHR/gsRMD3L+viYcPt/P06UGeOTPETQW0nenjufP9PH+vtPN9vHChn9sXBnjpwpDsD/CMBsYNcPNMP0+e7uBZOfbCuRnM64hiTk8UV4918vixVl64p5unjzVzZV8FVw40yLEBbhybwpX9/dy/t5NHDvdyeVcjx1aYeejwEPcdmUFDVRx6o9i+JalUNuVTIzKgutlMfVsxLTK3u/tlbVwyzNHj6zl9ZisbNsxi8ZLprF67gA1bV7Ft9yb2HtrJ4eP7uefUEU6fu5sLl07zwEMXeOT6gzx+4zpP3XyC52/f4pXXXuSNt17l3ffe4oOP3uXTzz7i8y9+xZe/+TVff/MV33337f8WkFMecv9PALn/LOrwfwHkRg/8cvIXcObOzXea5iH3n4CcNHVc3aMKOygPub/9TXnO/UkD5FRTXnLKQ+7H3/9OyyH3xz/87pew1a/57pvfaKGrv/r4fT7/5D2++/ozvvriA379mXz8h0KEd17lrVdf4NmnrvHuq7f41Xsv8uYL13ntuYe4ef0Uj95/mPNHt7B9xSw2LJjKtqWzWTVzmNl9zcwbaGZ+XyOLBxuZLUJ7pLGItrJccuN1JIYFk6q85GQhNIuCkJ8UQWZUAAOiVKmQ10nNJSyb1Eq/CFaVR25+by3DsphvnTdRyyU0q62a/SvnilIgioMoLqbYQHJVnq7wUSBOhamqpn4rMC4l8JfCBUE+WuiqysER5+dOuCirodJUXi6V86tWlLuRjlqO71rHc9fPaznjNI+4567y7svXeU/a+689zjuvXuftFx/i/Zcf5sOXrvHhy0/w3ks3eFu27776FO+9dotvf/U+/PkHHjh1VAzcFAzpCdx36hj//FlVWhWG+G/FJD9rYzda3OHfgJxW+EED5RTY+lf+/pcf+ePvvv5X7rjvPnuL//r1u/zhqw/407ef8OM3n/LD15/K+U/47suP+PpX7/Ibuebrz97km89e56uPX+Lzt5/l49ee5IOXH+ftW49o+eRO791EY2EO6RGBpIX5a55yCpCL8/cgVtq/veNU2KofiUG+RHk7UZadwD271/G8qjB7ZTSv26in3FGee/gkr9w4r+WGe+3mfbz57P288/yDWkjtR68+zq/fvcVXHzzPV+8/x5fvPcvnbz7FRy8/ylvPPsg7wlcfCD1VKOtLj53XKrI+J015xykgTvOSe/CEFoaqqqVqHnAPSlPhqVeO8uRDsr16RLZHeEp+a+f+5SE3mi/uX15ylw7JsdHKqg+fO8D1i/Jbhaye3cvV8/u0nHKqoINqD509wNEdaxhsLNP41RAfjqqSqlpuTBjZ0cGofHIKjBvNLResecYlhnqRHCY8J79VAQj1V9zsmAD0cWJopOkwi7JtjA8WgyCWhvw0yjJjMYlyY4wPIy1UxkKMhigxcJRxG6O8K2SrqrBqWy/ZejhooJxOhRFqIJMj/i42eNmP1YBmVWHUT4zPEDmuwlTvFIPwtFVecSoHmhXecl7lovOwUaGr1hqg5qpANjnmKedUGKfyzHNT511steMKPFLhsSoE1mmchXbeXQF2CmRT4JIoTWFidOm8XHARAzLIQ1UsHYunKH86n9FjyusuTI67jxsjipEzQS7SB3lWuHyvKhDhI89WHoKecixMFMZQN0f5bUmkHFOgnUqQHuPrir9sI8WYThXjOcPPgXQfO9k6kuRhQ4qnLZlioGf52pPlZ0+mXKNzH4+3fEu0j5NsVf42G82DUIFkgY7jRRbYobz9whQthY5ecm2Qu712LNDJlmChn/o+lbDex368fNOYUWBRjnkJvfzFENaKUyiQU84rQE6Be8qjT1VzVd5yCvxTIN3oeSvtXe4KsLOzRoXMqrFSIccedkJ/BQIKLd2FfipcVRW6UJ544T5imMk5Lw1QVCCs9E/o6S/KaoCbjRaOFSL7UWLAxQZ7EeHrQmK4H/FiNMeIkZKkgLlAdy03TpiPI6FCK1U1LiHEjTQxxvJTIqg3K2OvkOH2WmYMd9BcaSZMxsdb+qdyyJVFh5LqakO07RiixIDxsbbDxkK+y0H4P6aUnKRGkiJrxSApIcAjCzurMMZb+mNr5YezbQj+3on4e8VhbeXMeFHK3cdaEe5gQ5zQMNbehlCbcUS5O1ORlUx3mZGB0iymV+ewqqeU1b0VTCvT05mRLMZKLoua2lg9MMSkunr0srboxOCNkXHIE1pNiNGxvbSUg3WNTI+Oo9hqHGY5NxzqxMnOfG6v6uGJBc2sL42nwsuaeCsLYuztifP2lrnmrBUJMSVEy/wOl/khvOJgz9ix4xk7RiWP9iMpOoZQb3c8hK/D7CxoyYhgbWcF0w0JdIth1BbqSkOAA6WeY6nwtqbS14aGUDs6oh1pCbeh1m8cjYHjaQoaR3OQBbONbuwfTOLsXD0nZ+SxszOF3hgHLey01MmSCjdLGgNsGBAjdKIYui1hqvDBGAbTgplZkECbGJklMp7l3uMo9xlHTaADHbF+jGRHMM0QLdcFUh+qQCoZR8fRMNBSL7kuyIFqH1tKXcZiVACS8FyBpyv1sVEUhgYTbWerVQENlXmeGxnCUFMVLaX5mvEV5eMtsjBG1lZ/YjxcMIksLE0KpijCjfIgZxr9XegQntxaW8TpGX0slLFLHmNBhqUVte6eNPsFUOntQ5GvyD0bG5LHW5Pv6Ey1hzsdsnYr8K1BjOGl1RlsEuNyMDmEKn/hDT8X9A5WpIscyBPe17vZkab67jRO+m5HsciDfDcr9MqLznksegUeOY6T+9wpE/mht7MiV+RghZ8TvUmhdMX5UR2kwmbHURXgTKvI68Zof/I97MiUZ2TJHM+wHUfCGEvihBYpss0RGZAlPLOuvoRLi6awubWYBaXpDOYI3YLESJC5GWojfYoKJTdOJ/POk1jRS3ISxXCQeew9dgwBIj/iXa1pzIxkRo2exU0mBvVR8l4FxlnJWIwhU2RhnrWMlYuqVOogvOJJp85XtmKAu9tSLHxaE+BDQ5jQXgxUo8jyUlkvmkK9NQ+55gB7RmJ9maf4JNmLKXHOTE9wZzjcicEwZ+amhTA33Z856W7MyXJiWb4XKwr9mJhgJ/daUullQZmnFYWeNhhFtmS62pIuNFcyIEP2c0Q25/p6kOPlQZ7MhzwZi3wv4VsxivPlOrO0IpHjxW4usnWm0t+LKvmGloRgRvITmWROYEp+DFNMsYyYEunTJ1CZEEpZso4CWWuVF3qirKXGrHgxDPIpNqZTmCuGgegwjZX5WsGBjqoCGg1JtIpBPqeljEbRVSbXFDKvuYqilFCSdJ6ES39KMuJZOtxKrxhUqSH2sib7US7ztb+5lKZKE74yFtYypi7OwodyfKinmuZqIwWmJKbPHGLi5AlExMRhOc4GC8tx0qywGjNGawqIcBPZ3NdVT393DZmZ0fSITlxVXYyXzA1VWTXIy50s4QVDUiQ50UHkiQ5bIPxXkBQi+nCoFrJanBBCTUYkFSk6ypLCSZdxjJI55CHriYf0Lzs5mJ76PHqlddQVkJUWw3hZTxxl7cxK0tFVY6S3Ooue8nQmNxdRKjSMF94vCfNmUlEaCxoL6MiNozDKi1yZW6kyT5OlhTpbEi38pKqvFsUFUJuho176URQjtA/3okzGpCQxnIrMOOl/GAb1RxxTMiGyxqbEh1BbZSQuyoeMuGBqS3JIFdqasyJpqzRogEmY8GJVUTrt0r/inFiiQj0J9nWgQObLQKuZmoJEkoLdMUcH0CeydEpuNNOEH2rkm0JlbZs81MFQdxPpUUE0yXjUZYZRoHPErPJnqj9+iq6UHxmMPjyQRH93MiJ8RKe1x9fGgkiRZykK4I8PpVno2paVSF1GAsVxvhTGeVIm/UkTWyI2wJsifRaZaQm4ylgm6QIwCi0KwkVuyLdlB7sRL/OuSHij5RcPuRCRR7owTwzZ0bRX5tBUnEF4oAs6ua6lMlfLhaYLdBYbSHS+/AyCRCYmCY3qinMpERoqz8WVw02sHWyiOsqXohAXuvRx1CvgLSWMYnmvQXlRSh+KYnxk3HzRy/Nz5ZmmCE/5dl8KZMyMIrdMgU4YQhwpiPWipSiFvgYDy6a2Mn+omgHhl+bybM1zzE10CkdZI5urc1k5p4OZvaV0luq1qKUwd2tygoRWYa4sK01ga4OsveUZLCpKYlVpGodEDt+l1rn8FHrSwuhJF56Q9a40NkBsLk9Z6y2xEVnZ09nI+VN3cfTAZmZM7KS1rpjstDicZK3XgDgV5v1LqLezkwMtTdWcOXmQu4/sYPbULvo7yqgSWibq/LGRNcNJ5GlcpDd1ZZlUFqSSLHp1gJs1YcJDMWHulEp/aivyCAt0w91pLIkq17jIg3oZg+YaA/nZwnOi98TIuEQpD+rMUGb0FDO3r5j5/cUsGy5n2VAZc9v1LB0ws3FGLQv782kpDGdCayYj7TlM7tazbHo5G+ZWs3tJI7sW1bBmiomVIwaWj+SxclI+qyebWTvNyPqZBrYpUE3azgVmdi02yz3y3Fl6VkxMF/s4ktUjKexfVsCxNaWc2FjJgcX57J6TzeGlZg4vKWbH9FyOLy/XQLITa0dzxK0cTOTomipOrC+XY8UcXy3XLjNyan0p96wpYt+CbDZOjmPNcCT7F+XIMbNcY+L8llIePdzO+c0VHF1u5vzGJpZ1J9CaacvKzhgubWng6p429i/IZfPUBO7dVME5ecfWqSnsmq1ny9RkVg+Fc2iJ8oAr5OLWch65q5HHDrdyeUcFBxaoUNRc7fln15s5sTyXMyulXysLuGe5Qauuek55zsn23nX5nF+dz6WNFZxeVczRJSaOLjWye242BxbmcXRxDqdXGDi90szFzWWc21zIPWsNHF+Rx/kNQv9JSfSV+VCS6Sfj74yfjx++HoFapffE2FTiY2QbH8SwyOHd62exa0UrG2YaZa7JPM60Y86ELO5aW8fWWdLf7a1cPdAn9Gnh0q5uzmxr5/6Dw1w+NFHGr0TGuoiLh6Zw7sBkNs2uZKAyke5aA2ZZp1LjvZk+kMnu1eU0lgRSXRlG50A09xzt5+SeHtbOr2bFnAoWzshh4yIT5/a1cPFAA0fluzfNK2LT3HKOb+jm4cNTeObMTJ4+NYUbpyby4MEOHlMVUc9O4IWzwzx7ZpCbZwZ45myPtC753SnbXp4+3c/N0z08dbKTGyfaeOJ4q4xJA9cPNcqz+nn6zDTmdsWyYiSd68e6uXGsnWfu7uPmPR3CC408dKCNG3dPlnfP4ZFDw9y3q51LwgMPH+rhgb2t3Dw/i0tHp9NYFYfRFE2BzP/KpgIqGkzSDNQ3F9DeWUJnbxXDI43Mn9/NqpUTWbxoAsuWTmP1mrls2LKUHXs3aIDcobv3cfzUIQ2Qu3j/WR586CKPXHuQx5+4xtM3n+D2i7d45dUXeOutV3j/vTf58MP/Acj9fxOy+vP/r4DcL0274H8DyN0p3qDCVlX+OAXI/fy3n0fBO+3cKCCnqkyoqhOq/SQdVMDc7//rtxoY98ff/44ff/gdP3z/Hd9+/aUGyv3684/5+IO3+PqLj/j2yw/58pN3+OLjt/jo/dd4560Xef7W49y++Riff/Aq775yg9dfeIjnnzzH41eO8sCZ3exZv4DVsyewcf4UNi2YyvzhNmbJBJjfV8eSwXrmdpQyqT6fXlmQi2TxU+EaCTpRMKJFIUkQpVMUBaWUlGYmsWbGRIZrC1k6sZUZIuwHqvQiyCbQUZgqAqyPRQNNtBhTRaDNYHZXLXpZlPJEac6NVGGrfqSJ8amKOShATquuKoqvKuhwB4xT20R/T+JFIY/0ctVyc6nQLgU0GFJitKqCK2dP5MqpA7x84xLv3X6Et597iPdevibffo33XrvG+6+rdp0PX3+U9197jA/feJKP3nyGj98cBS0/f/8Vvv70XfjrH/jmsw9ZNnsKufKNQ+31fCQMBqPAm1bYQfb+If/7Wf6nxvi///HzLwUg/qKFqqpSvn/76Ud++qMw3fdf8ftvP+fH337JT7//mr/+8Xt+/svv+fvf/sTPf/0TqgTwX/4iTPknGd8ffiNj/Cu++/I9GbcX+fiNW6Ohqy9c461nHuLFRy/yzINn2LhkOoUZcVouOQXKqabc/mN9R73jFBg32kaLFcQFehElxn2nKLkPnT3MrYfP8vQDJ3jyfpVD7hgvPHKC1586zzu3VL64+/ngxav86vUb0p7iV289w1cq1PaTl/hWmvr9pebdd4t3VHjwrSsavRUgp3LOvXD9DM8+fEILgx31khv1kHvy8jEe/yUH3BOXRz3hnnjgMI/df5DHLh/SgLkbDx3nyQfvlvMKkFNtNERV85K7fFT6K/deOsgjyiPuzB6u33uAR87u5eFzo2DcQ2dH2x1A7sqZA1p4dktZHgXKQEiO0IAzQ1yYViAjW4R+uhhu6aJEZkQHi7IYrCl2KgxQ5ZFLka0GzIlSkRujlO4ICtMiKRSlKD8hjKrcRBoLMjRQrkDO6WOChV+9ifFyJtLDQcspFyE8qgo+RLjba9twMYIUIKeqsirgTYFwAWKE+TuN14AtXzFM1W/lDaY85JQnW4Aolx7Wo15pKu+Yryjo6hkKeAoUwypAjCx3BUipY/bjUF5yan4oD7ogN3tC5LjyLAt0t8NHnq081RSo7aFAOifbUc8zORYp10VL39W1IZ4OeItx7yvGQoz021MDB0WBEiPXc9wY+RYXLS+etxibUT5OeInxGeRoTbyPsxirFlqlXwXKeY6zItnfVSvc4GNvRUqIN4HSrzhRHDNFGcvxtSXLy5os+Z0kBkW6GOTKQ8Xsb4vR21qMRVHYRHHzl+cr750AUdCDne3FyHHHXYzqaDEY42RRdxVDLM5PjAQHa/ykz1HyHe5yLMLdEZ18t6c6JuMRJLT0sx5DhHz/HDTsAAD/9ElEQVSzy1hVKMKGUFcHnJXB5SHfaW+jVWqN8FQhqSpM1V5o6KjRR+UAVGCgmxjqkfL9Cnj0tVcejEJ/oY/KD3gnp12whyMeNqOhw8rDUQGpkb7uBCnAVcYoUPrtYafeaaeBcb7O49D5uWg5q3RCQxU+raqnpopRERPoQaQ6pjzo5FqdrxNJyoszyk9kVDDJoXJdqJvIAVfSwt2EPyPoqjaLstFGU1mB8JUzPjJOaX5i9ER4k+llS7zDGHR24/Eaa4uDhTPWFt64OyYQ6p0nPJWNl10y7vbx2I0NYYyFJzYWPjjbBOPhEC78FYSHrYfwl/RbaJXq406aGE0KkAsYY6lVWfUV3ukSI3nX8mkcWz+DM5tn8uDepazsb6BIjK6m1AwubNrBAzv2M1LdIPzgrlUFLXC0ZVq8jnvam7lvoJ9FKcmUjB+rVfrsC7LlqCjXb27o5c213ewqjqLGaQwpci7MYgzZgRE05RfKfEwhXHgzWnmkyti5jrfGyc5RjF4PHO29sbN2wX6sNY5ifHhYWRIpvNUismFJbT5dYsA2iHFUJ61K6Fzp50yplz0FrlaY3S2oChhHU7gzTSFu1Mp4FTmO15Lxd8dYs70rgvuX5nFqViYrqvyoC7SiwN6CMmcrylVOMOHzlhBX2iMCqJc1zug4hlIflWPIFZOzA6kKjJTrDQ6WFHvY0hDqQYsYrJ3xXvQm+1Ev79XLuWS5ToVCKo8v5fmVKNtckQ1ZwofRsp9gLX0KDqIsMoo0N3d85ZifXBPv46Z5DOfGhuOtQGkZr2gZt0jha5PIu6l1hfSKIVgq7zP4W1PiZ8PEtAjuGmrmkBhZA7nxRMl7FahV5OYqNAihNTaGtoxUsrzdibMZT56LyinnTLXItTyhqwIZJ2aHM90YQ2OE0Ez4tC7Clxxna1JsLMkQGZguLUl+p0lLl/mdLTRQHnQGh1EvOIPQyeBohclpHLnyzGKZuw3C/x2xQVpC+8YwD8qFjtVBLjRH+mhediaRJUkih1JlXuZLX8wyX5NFFil6KTpniGwwyZzcWF/CsUkdrKrJYW2zkXkVGdRGexPvaEm4nE+UNTU9PJhwkQcBzuOJFj3EX+jmJs+JcBxLYawvXQXxTCxNZmFTHstbC+hOCcUoRqUKtVWgX6HDeKpFBpU5j6VW+t4tc7Aj1IUyl7HCH1YUi9yoDnCnUniu0MOGGjE8W0I8qfW2oSvMiRkp/izIDGJmkg8TI50ZlmMThZbTY/2YlRQox1yYlujGcnMoywqDmJZqT2/UeFpDx1LpbUm1yNIyPzH0RY5ny1hnyVqUK/qAUeSJXmRCrsilPD8ZE28PUqSPuV4OFAZ4ylg6CF86yhi6UurpIXR3pUyuLRR5Wxvrz2BBEpNK0hjKi6QnI5ghQyxDYljXi/wxi0GtV3/0krU2UdbUHFVx1ZhOXnYCJcYM8lXKB1MaDaJfdgjf6RNDifOReRAZTHVqPNPryhkqFt0zLQpdiMgGL0f6RZ4s7KugNFlFUVjLWu5LtTGerloTJTnxRPg5aaH80cGeVJlT6GkyU5mfRE9bGSuWz8ZUmIe1gwMWY8djOcYaS8uxqHDVMcIPCliIDPdn9oxBTKpvhdn0DXaSKn1RIYKqsrfyYE6JCCRaaJYkOqsxMYySjCiMCQGYEwKFFwIpiwuhIT2G6pRIzHI+McSLQJEfLvZjCPaxp9wQp3m+ddfm0VxpJE4XiLW831/Wi0J5r0pk3yk8OLUxn7Zc0btlPSkTedGnT6Q1PYKCCE9ydUov8SIpwoNc9YdA0VEifVTBKFv8hc/CvIX3Za0sjo+gNlV09TBPUoSvimKDKYyLIC86BHNWnJbjK8DfXsYmkoriXMKCnMlVoYKlOcRFeWhVWFuqcrU8X2EBTjRX5dFely/XRBAl/Bkjc7nEEKPlkCuXsU9WMlO+uT87lkkiK0ZE5y8WHogRXWfmYJsWXmqK8sEULPM3yY8evY4eeUeFljdUZJDMM4PIofI04ZXkSK0qapCT0F3GNFDonyHrYaPQtiUrltbsaMpiPCkIdyU72AW90ETlmy7LzSYrKQFnW2uSRW/TyxpZJPZGpfCrXuRsnL8T+TlxNNcZMckzwoLciZV79eqPJJU51BZnoAuVdTrAgerSTOpUAYtgZzJiAygXXU8X5EZctB/VRVm0GlKYJXbPOrFvquMDNW/wDvnuMqFXlvBsplprwz0xRPpSnBBMaWoY5uQwUuT5CUKrBNGL4n1cSBG7RnkJqu/ICLAl2W+8yGhPWsozWDypmcUTGhkUundU6jFlRuMv94wVnszPi2Hp7Hax3aoZqjFTlpWAztuOzGAfDEGuDOdFsLomldXlyZqX8qKyVPYKX22rNzCij6YpOYiq+ACSRcbmBrqQLrSwGz8KsunC/Ni2cSmXLtzDikUz6G2potiQpoUXqvPKw9RC5o8GzkkLFHmxXOySJ6/fy9bVsxnpqKStLIfijBjNc1IVQVE0rCtMoUloahIZGRPgSJx8c7DHeNHFQzRQPVPkubvIfQX46mWcywrTtXx/ZeYkdIGq+vx4mYdOoq9701evZ3qnmQUDxcztNrJ8uIRlfYUs6DCwclIFM7sN1BlDmNxuYEKrgb66DKZ15bFiajlb5tWyeU6FtHJ2LKxh67xKzTNu1eQCNs7MZ9WkbC2sdNlgGmvl95aZudJyWDc1iyX9ScxqjZHzWexbXMLRleWcWl/J4WUF7J6dx6ElqkpqMdtn6Dm2okID2o6symfTtDQ2Tsnm1MZWjq0p49jaQk5uKOX46gK5ppAT64rkWQVsn6UKNiSxZ34Oh5YaOLxcL8/O5sRaE/dur+b0+mqW9cqYtiTTbfIX/kvjge2tnFpXyZbZ2RxZWcwDu5s5tqyQHTOytH6sGY5jx6xELm6v1NqVPfXcONbBE0fb5NoKeXaB5lF37VAXD+2t46GdZTywtZR715dzel0xZxQgt6FCq+x6eUs5D2yR58j+yZUlcq6Kk3Ld7nkGVGGHe5YbObvKKPfX8cDOBi7tqeTebUWcXJXHvevK2D41nf4Kf4pyQomX9SEyPpqszEz6mluY2tPJwindNJSlyHxLZdHsIdYt6mDRcA6DZbK2Z9szf0TP/lV1Wjjuha0t8o52zqncabu7ObaujrOyf9/+Hs7vaueReyZz4/xc7j04gWUzyqkpiidR5EFdmcj3JpHDDdG01PjTVhvDUHc2ne1RzJyWziQZ98KCBKqrjUybVsHUwRw2LSzmyCbhk4nptJTGU5wZSX1+PJPqU4Q3itgyTc/BFaVcPtjF4/f0cetUP88qj7bjXTx6pI3rRxvkeD03T7XyjPKEO6kAuV6eOdvNrXMdPH6knqu7K3lsfyNPnxjgsVMjDDfKmi7vu297PYcW6LlPFZA40ic8UMyuuUbhmTYOLqlk66w8jqyp4tI+0Yvnm1k9nM65XZ1cPDKV9oY0LWTVVJJMqcg9Bcr1D1Uyf04HI4MVzJrVzoJFA/Ld7SxZ0MeRA4u47/w2Tty9mZ27VrBjzzr2HtzGoXv2cffpw5w9f88vIasXuPnUNV584UluP/8UL7zwDG+99RJffvE+3371CV99+Qmffz4asvqbr37Nb3/7Dd9//92/ALkff/w9f/rzH0eBuL/+pG3/Z5VVBciNRiTeAeT+DcZp+Nt//LOQI/9nQO4XZE9D+RQgJ+2vf/2rvHQUlFMec+qlGiD3179oHfrTn37UEEMFyKkQ1h9+970GxClA7g//9b0G0H33zZd88/Wv5WM/48P33+SLT9/juy8//hcg9+kHr/PeOy/zyotP8/RjV/jwzef59N3nNUDu5Wfu46mrd/PwhQNa2OqauRNZM3uErUtmsGRylwi3SuZ012oFGeZ1ljFFhPdwjZEaEcQqAXZ8RMhoDpUYtbBEkRcXSqYoFJPba1k0oZ2pLeUsG2mjWwTu6qkdLOyvZaIsJLuXTKPdnMH83gZ2itCukgU7V/2lKEqFq6qccQqQUwUdpGmg3GhTHnJ3mgLokoO8iPVTbssqp4sTqnJlrPKSK8xluK2aQ1uW8ezDZ3jv+Uf46JXH+fC1J3jvtcf54I3H+fjtG0KHp4QeN/j4raf55M2bvPfKDd545hFefvphbl27n4fPn+DC3Qc5tH0zS6aPUGXMJEeMw/3bN/Lzn/8gYzzKEP/453/z938iTcZbHVNA3c9/kWtk7GQMf5KtAtv+8fNP/ONvsv3rH/nnz7JVv//+0y+hr6P55tTztBDnf/4kPPIHGecv+c3n70hfX+Cj12/y/kuP8/ZzD2uA3CtPXOK5h8/x2H3HRHDVayCR8pBTwFxykCx6KqwmcNQ7Tm1jZX/UY86bGH93kkK9WTJtgKcfPM2th07zzFVVwOEEL1w/yetPX/gXGPep0Ow37z3Htx+9xNcfvMRvPniB33z4Al99dJsv3ntWC6n96oMX+eT1JzVATjUVsqqqrr70+HntmaOA3Gh4rPLEe0KBcRcPcu3CQa7fd5cGxD1++dAoIHf/YZ544KjmHacAORXaeifEVfOOU6Ccauq+i3fx8Nk9PHhyJw+f28sjCoyTprzkHjq9jyunZPsLKHflzH65bi8bFkzScqcoQE55s6mCDIp31V89M8VwUF5y6i+3Coz79zYYlRNFASKq+EOmKJZ5cq8C5IrSozCnqGeFUq1PosmcSUFSOHkyHrnRQVouDwW+KUAuXAwgDZgTI0h5zoXLVoWu6ryc8bWz0kAr5RX3n4BcgBirynPOTYE8rg4aIOcpxqoKU9QKAcj1qkKp8hoLcrXVADnlqfZvQG6cNj+UJ1iIq71WmVhVJw0UI1XlkVPebgqQc5etCpHVADu5P8pDjBkxPBW4FCpGma/9WPxsFCDngrucD3KxIdTdBi95bowohaEuysPKQsvB5S2GsvJEUwqmj1wb6++meQH62I4lRYy/EDGm/eR5yaJ4KkAu3s1GA+FyfW3IFsNTJaJOcrUh3VMlVrelyF+2XuPQyzVx0u8gMWgyxcgItpXvVPPe3wNva+mH9EeBgMprTwFyofJ9AdIXBRh6y/dFyfcohd5HjGvlRRrqYkugGMFqLDyFJsGyr0BTBd6FilzxdbDB224ckXJeeSCq0GDlTagAUeUdqLzkVPiw+n4FRvqLIREoY6Q8GJVHoEoA7yfjFCbjr/LZBbnaaUnAPWVcY8WYV5VjA2WsVTEGbwcZfzE0lYefAlajhWYK9FTGZ1yQB1Fi+CaH+xArBnqEjEe4p/KKVP0UgyvcC31SKOV58RSKol+SqRMeDBQ56UiSKPumJB0DTZV01pSSLIaK9zhLYlzHYxAF2CCKcJr8Dpdx9LRUwJQrtlYBOIyPEt6Ix2VsnBzT4TguDFf7cFxsg7G38sVujA/2lj7yPWEyd3JE7ugId7InRWid6uZEotAiVOXVEwMz1NmOKR3VHNm4gBOb53B++zwePLCCZf31YiAGiLGp5/KO/WyfJIZycASBlpaaB9NgbDgHm6q4b7CHPaWFdMmYqFDVTn879tYn89yKNj7fN5knRLmaF+es5ZRLkRZpMY6cgAhaC4qoyc0gVAGfCoSW8fRxcMLN3gU3Fx88XQKxH++CjcVYvKxtpP+2ZMhYV4nR2xzpj0HGLFt4wShjny9jViTz1SxjY3SSY6rYgLsl5d7WVMh4lMp4F9hZa/nAGoIsxOBx4NCUCM7MTWNndxSt4Tbox1pQoEAh6Uuthx0NMpb1AX6UeXhqRQVy7dRzx5BqNZpDzOhooVUqrZSxH0yT74nypk0Mz5ZoMZB9bUmT5ygALnX8OJKlxVlYaiBcss144sbKHBhnhd7LncKQIBnnAFLcRAaNF5ki94SrMM1wOSbGlkriHSpyRYHwSX4uNGTGs2KwicnVOZTFC2/5j8csbTgzgmNTOzk0o5v2DB06eU609DNPxrfE250K4a3G9AT0sjYnyNzLEP7PHGup0a9AvitfVRL1t6Yl0o0yX2uKvG2pDPGiwMeNGBlvBfApr0jVFICmQkzz3a0pcBureQOa3azIFp5XYasq95yiTavI5/4UoW+UvFvmQZuqiJgYTJcYvY1ixJs8bMmytyRN6J4u/ciVMc6Vb80QWaYXflA57xQgV+g0lrnGFK2wxnBqIPNLk5hRmEhjvD/JzuOEl8cQ6eJEnK+XyODRAjVe1mNF5lnhL7InzsOG4ng/WnIj6MgJYUFDLjsnNjLVmIhevkNVmTWK/CsTOVksss8o31fmMI62QGdaAuyp8bTGJN+jQDtVpbYh1I1SkYXlnnbU+zlT72Mj19rQF2bPYIQDPYHWtHpa0eZlRW+QAxMi3Oj0s9Gq//aG2rDcHMGa0gh6dZa0h8l1YeNoCrahOsgOg/MY8lytyRL5orzkCkTnKhJD2RToSZanM6kyj5OFRrHCj3myftVEhVDk50W+8I/ZzY0S4ddKP295lg8l/q7UxfnTkxvNhKJE5tbksKjBIN9vkv10alN1FMYFk58QTkGG6HqqqFJOMgV5KeTnJlFpzhFjLJFSFcZaZqK/rkzW4RDtjw36mACaZE2dWl0k2xTyEsPQ+TuJ7HenNTeeGfX5NKSHUxrrS3GM9CU+ALP81od7kBHkSlqQi+iRbmTpxKCP9ScnNoCqggzaawpJlnV8vIzJGC3cTpqVFRZjRgGI8TLWudkJTBpqI1XW9a6uRuqbavDyGk1k72YvtBH9KTHUV9ZTOy3ZeGlWnOjGSaILhGJOCKAoPpBS0RHqVAEFafnxYcQGuqOKGjnLOEcHC13FyGyryKaj1kh5USb+sjZayzyICPSgQnmgicHUUpquFUaLdxlLqegTI+VGSuMCyZH7VY7HCG9HdPI7OMCB1JhgImQ8/IR/XB3H4ST85eUua5DrOO2Pa3k6P4w6b1L9HEmV63IjgkTHFroJjdPTwvDzGk9hdhxl+emE+NhjyozVPJtiZb5Wl6ZRX5FFdKQXEcHOdIgu31ZrIi0+iFChc4Kif34cfe2FlORGkeDnQHWajm59PP15sfRKa8qOpkP0o3LRvfIjvGhSlV6jvelPD2PEGMtIYRJ1so7lC23L40OZWGnQilc0GpOoFdo2mFK0SqmZIjcLZC1sF5p3ZcXQnRVJc4K/FhJalxJCXogHWbJmZoWJ7hYerOXDTRDaG6OFP6L8KBd+1Id5agW4jJlxNAl9DVk6ouRYgsiRjMRAmmVcGipziBRe8pW5V1qYQmNFJglhziQKP5XJ2MWEuREV6kJNYRoDpbnMrMqnVp6d4WFNfVoU5bHB5EhfEuU9YbLG+oveo9b2ENFrokOcCfKxw13koqvoICrHr5/oTInBqmidfKN8X26kt6zfooeJXlSSE8Ws/iqWTmplSFVELMuixJBIpNBKVfuN0fkzd0o9S6Y2MLm5jHoZw3hZ35MDvciTa+oTvFhclsSmumxmFsQwqyCB7cJf66pzGciJpFVke3G0L1ki/5WXokl0YTeRc4rf7UQ3aqkt4t5TRziyZzMjMh/qyoxEhPvJnFEecqNAnJZTTpqK0ugWWqwY6WJibSF1uQmowiZm5UEqctkofGqU55uEj40KHI3xI0/mppqfqnCaygNZakjBLLwTLHwUIHyekhSmebfWVGRQX5VDemIAvm5jCPO1Qyf0KddHMaWrkNk9hczrKWBxn5lVQ6Us6s5n+cQyhhtSaSmOYWJLHhNaDAw25DDSmsv8/gI2zK5mz9Jm9q9o4cDKFrbNr2ZyYzw7FtRycmsve5fVsHnWaKXV1RMyWTUxlS2z9GyZbWJRXzJzOxNZMpjO5plGDi0v4/hqaWtKOLxCgWplWpXUPfNM3LVYVWctYO/SPDbNzGDXgnyOr69j3xIzB+Xae9aWyvVmjq7K59iqIu1+BWxtmZHD3oXqWKkGyh1YlC3bHM5uKufkmhqaspzZOL2Y/QuruGdlDcdXlLNzjp7Da2u5Z2M9J9ZWcnipkf0L9PKcQtZNSmPH7CzOb63R2sVtjZzf3My5jU3ct62Vs5truFv6cs/aGk6sqeXB3U08cqCNy7vaObulgaNryrl7dR2n1zWM3rtJhdmWyD3FQoNshqv9mNUcyf75JZxZXcz9G8u4qqqO7mvj/r11XN5bzem1Zs6uKmZlXxQD1UGYs8KJ0oWQmJRIVVEBCyb0sGJyJwsGqoTfc7SiOXWF2WxZOsDORc0MlQVSmDSeORMM7FhWydrJ6TygQKetjUKTSu7b1cHBlZXcf3CAB44M8OChPs7tkvcfGuD8gSHmTymitCCSypJklsxuY+mUEoaagpnUFcqU9gRWzapgxnAOs0YyaaqJIDMjmuqifEZE5g0Uy1qlD2GgLISyVAf00fZybxZtpdEUp7gwXBNNSaIlS4YSuW9fE/fuqeDBg3U8tK+Bq/Ltjx6q4caJRp482cqts308e6aXmyc7ZNvJc2e7eeGc7N/dxpNHmnnqcAs37+nl4aOdTGwMZGp7OGuGouX91vSVBHJEvnHD5CS6zK5smG5guCKc9nwv4eVKNs7Kl1bE7I5koaGOlbPLaahOJk9krUFkrVnkeU2ziXVrhjh5eDE71kzg8IHFXL92lKMHF3Nk3wJ2b57Llfv288T14+zauZJt29ewT+WQO7aPu08d5syZ4zxw+Rw3n77Os7ce55WXb/HB+6/x7juv8InCoD59hy9//SH/9f2XfPftF/z6i8/45psv+eGH3/LHH3/g9z/8TquyqvAu5Yj289/+gkrd9te/qoKnP6MiRxUYN5r6bXQ7ipXcaf9PATm5+J//CyA3ivDdAeT+9ld56V9GCzv89Oc/a2DcvwG5P2thq39SLnx/UoDcn6Tj/8UP38tHaIDcb/n9f33Hb7/9im+++kLa53zy0Tt8/P4bfPvrj/jqs/f41Udv8tmHb/L+Oy/z5qvPcfPxh3jl2cf41Ycv8eaL13jl1mWeefQ0j1w8yIWj29i8ZDorZwyzfv4IK6b3MaOrimkdlczurmZelzBni5lJdSbaSvQYU6JJCA/SWkZ0qJaTS1WvzBBDptaQzqrpAwzXFbJ6WjcT6o1MaTKzc/EInUUZIuxGmNVZQ0t+GofWLmRqWyU5kb7kRQdqHnLpISpE1YNUMdbTQnw0L7kMlVPuF485BcglBXiSpHKlyTZCJckXJVKFrQaKQWGQvqnqcUum9XL17AHeee5hPn79SQ14+/SdW3z23rN89u6zfP7+83zxwQty7ikun9zP1uWzWDS5l77GMlpLjTQVG6k0ZGNKTqA4M5UKfZr2rY1lZl6+9bQMuQJdVejqf2tA3GhhBxnnv8sY/kXGTJjtz3/6vTDZj3LsL3L5z9JUhVbZ8nfZ/gfSK03++4V95Ng/hAd++oHvv/mM33z6llaQ48PXbvL+y49rxSfevPmg1hQo95psT+zdQKM5W5QPMR4UfQJ9SAhQ4Ju/BsYlBgfI1pekEBW2KseDvTUPG1NKJAc2LuH5R85z+/p5Xrh2hpeeOM+bz1zSwlRVnrgv373Ftx+/zPefvcZ3H73Gr99Vue6e1UC5X7//nPx+TsuH92s59s4Lj/Da06ra6gPyjMu8+uRFXnr8rOYlpzzkFBj32IXDPHrhLq5L08JN793HtYv7fwHjpF0aLd6ghbM+8J+A3HHt+OP3HZJn3PUvQE6BcA+d3s3DZ/dy9fQeabs1j7mrp+X4qb1cOSPbs/t5UPavnt7PfUe2s2RKjyjPKRSpvC6JEcK/4RhE4Gf/EraqgDflFZcWqQA5ORYTKmMfojWVTzAjKogsMRpU7kRzaqQ0HflJ4RTJb1XgQQPlVDisKNBpYSrfobvWFBAX4+OsVRTVPORkX4FxqimAKszTUQPjFAj3n4BciFyvACEFyPnbW+NlOwrIqbxjfgqw+wWQU15bystLCx31cNQAOdXueMCp69Q1ClBSVTm95V2uYhzcAeQCnez+A5BzQCf9U9eGejrgYzcWfwU+Sb/VeQX+hYkRqrxrYnxcNXDrX4Cc6osGyDlrgFyMGHXhCmyUb0wRQyBIDAUVopv0CyCX4G5Ljr+jBsgpD7lsUcCS5ViaKLYm/1FAzuA5llwfB+LdbQiyG6MZXEEKkHIWmvq6y7st/wXIeYiRrCoxK0AuUAFyQl8v7Zscpcl3izEe6+cu9ypAbuyo15/QJ8TFhnA3+X5RMhVNVEirr+14Lcz734Ccg+YhGOElYyW09pTjaizVtwc624kccpDxsSLMTY3feA2QC1fnRelWtA9UgKn8Vvkdg8U4C5JnRPm5aTkEFTAXIuOiCn3EBLhrW3UsPtiTKF8nLZ9hbICipZ227yeGfqCrCnUeLzzrRYUhXgxD4UGDGBkFSZRl6MgSwyfe35mmIj0DzTXCs5GaV2CsixWGYCcKQlzIEbpGy7f6jVeVa91xsg7G0ToS+zHR2FtEYWcRiqtdhBgg2SRF6vF2Dhdj1k3O+xDhE0eVoRJDfAohYqhGOViTIIp8goMNYeOt8BVlPdbLhUUTOji2cT6HV0/mzNY5PLB/BcsGGiiXedJbkM+B+YvpTNMTMWYMkaLU1/i4sUGU/pNdTewWmTtJDJVKGZdGBws2miN4bG4172zt5/1tgxxrTGReghuTdL5UuYvBZDlW3u9CfZYYu8X5YhB5SB9cxTgJFD71wMFqPLZWMg6OXrjbyndYjBPediDG1ZkMuS5XeCBbeEhVCc2QliVNAXMFMkYmJysNKDNKP4z2csxhDPkyx4w248gbNwazHO9PsGNNgzv7JvpzfHo0J2flMD3XmwI7CwwKlBNeq5E1q9rbDbOjMzlCd1Xps9DNhmLP8WTINaqpCqOq2IAKvZxlTmRSrqxtCnzwknmiwn6kX7FC3wQr+d5x44kdY0W0haVsLbXce4nSJ4O3O+YAX3K9PUmR70uQ+RIq4x9iM1aMvkBUDk01P4JlrqjQy1CZDxXJ4aJQF9IjBnZ5nCf5wSrEUcYkyJE9/bUcmNpBsxi+Kk9fnOqnqwordSBP5EthmC/pwu+xdpajXm9CN4PM02L3sVol1XwXC4o8LNELnXLsLSn2d6M8NIBYK5kz0mc19nEKkJP5ahR6lPg4Uig0KRDjq8hjrOZJmCvzX3nJKc+zwbQY+kWOl3jZYXYbT1OENz3JITQK3xtENqYK/ZSnXa58X47dONLHWWrbBtEpBlNjaQwV2sg1Nb4ODCUG0x6hqt9a0hjuQF96EC2JQaS6WGv590Js7Yh0d8fPdhyqgIkC7n2tx2pehakyRlliPBdGudKTF8ZCMSIW1+XRHu+vVZdVQHGOAidFXurl+/SyXyxyolXkXrcY9l3Kw0iFtgqPq/DUGXmxdEZ7axVWi4THauTbm/3G0SVj0R9mT5v3WKqE/2qdLegLcWRCpLv2u0z4osnbgjnZfqwqi2QwzoauyPFMSPFguvSrN8lPq6KaK3ycrkKFZQ0oCPTEHOSFUYXJStOLnMwQ2ZOkwoZFRrcmx1CjC6PE15dSH18q/HyF3m4Uyxwt9XehNtJLDH5vmpLFEKvKYueUNnZMaWdKVR5NYowXJYahjw3GnBlPkT6Vorw09DJu+dlJlJsyqcxLpTk/i+a8LDFkYkR2iQGWHkZWvC9dxRn0FmVSmhIueqIPGYEudGbG0JGio0XGvTEpgjpZt2tjA2lJDqNexqsuPoBKMfJLo3wpED4w6bwxyu9cnQ9ZOn8M0peCuGDyYoJEzrrhKHJKqxYpY6Kao8jl5sZSqsvyMOUkMDKxj6ycTMbIeKvzvm7OpIgOoLyVQ0VeR8mak6GiO0I9yQgXWsYHUpQUItsQqrPiqJVn6EUXUJ7YKn+qSlmg8uA1lWbTVp1Ha30BubnxOLiIXJJ5qcCVhoocGkrSKBF5nqI8lqSfq4Y7aDWmkS3fE+xmreUw9XIZh63wb1CgM2kJMidV+GiQCzbCW6paq5esDd4qF5fMUZ2s16nBLqJHuxMnfY6Tea/y3RZnx5EqNPOW+VRjSNTCPqN97CjPjhHZnkCyzk36mir9SSU+Qu4NcaKvWk+b6PM5sf5EBjmhTw+mzBjNUHM+pWkhJHnbUJemo0cfQ3duBIP5sXSb4jCGupLmbUt1Yii9oiv1yXcPqeIVOTEM5ycytTyTGTV59JgSGREa9BSlUpcTTW1uLC0FaZTLMxulv8MluYwU5zChIJ0hQxJDeTJOhWk0ZoRhkrlkDvfW/riSKjpVhqyZaX7O5Mv4F0f7URYbgEl5FXrbiw4YQXtpFkVyX7YKaZXnZ0UKzwvt28oyiQ9xE7tiPBUqT19lhtDLkYRAR6qlf2k6dyJ9xlFvTGC4NJeW9GgyVZh9VAB5IcILfi6y7qh0AMIvok+GertoYdSR0g+DMZGMjCjCZE23E3nmYCu6npz3cFQV1lWFf38yRQ9NDnYnRNb4BFmnm4qSxUbrZGpHGc2lGZSZkkiI9Mde1io/0a+Ge4pZNaeDae0Vcq30NdJbS5eSKXO7ROfK3KIENtZmMacwnhkyFusrc5ljTKJY9IAqkVN64Y0clZ9Q+C8/yl8rPjJW5oWqOKwTu2HL+mWcO76P5bMm0FlfQnpKDFYiT7U5I2uHyoVsSoqkSeZ3U2YCJdK3UtGnVZXcjGBXskI9yIvwQS82nincD32Yl/TNjVQ/0W38nUgRnS5V+DdTRanI/MiXcU6JD8bH05bYaH9yhUcqyoQPq3IoKUgkJtxN+uVEuOiNCWHCk/W5TOsyM6+vmMUDxaydXMXyoVKGa4Q/6lIZrM9kuClXWh5Dsp3YnMO8/gKWTyph6/xadi1uZO/SZjbNqmRKYxLb5zdw96Y+jqzr4NDqFrbNLWbTdCObZuSxeaZBA0AWD6SzfII8pzuFxYNp7FtSpoWhrp+azorhBLknjx3zDexaWMDuhWZ5fpHYwHksnZDImmmZbFtQwMqJWfI8E3sXF7JxejobpqWyc56BzTMMck8566eZ2Da7kCOrazUwcJvoE2c2VXFyXSkrBtKoTHZmmfRhbkcC6yflil6VwqSGUBYMpDJQFcLivlQOrSiUZ2UxUudHRYoda+W6+/f2cHBFOSuH0pnXqv7AEc2cljhWT0hj3dQkBstEn0pyYmZzFMfX1kn/yphUF0x3iaru6smkmjAGSnxY3B/F3RtLWTk5iWmt4TSZnCiMHc90VWxqsZFTy01cXFfDAzubuX9PI5f31HJ0mZ5Tq4pY3BXOpKZIinJ1+Ht7ERYgtlhSMnN6Glg1pYmpMk49pWKDJwXTVabn3N7FnNo8QdaEAApTbVkwrYh965tZPyObCzvbuLC9ifMKlNtUz4GVFVzY38Olg308enoKZ3e1ye8B7r1rmOkDuRQaREabIqgsiqQs243pPTFsXmyS9ceFOpMnjaWBrJxbSn9bKtkZkRQmxzG/PJ8NLZXMEfnTEOcjurMlZXF27F9Rz6JhFSHlxtrZ1bSYvVk5ks6FPfWc3FnIhX2VPHigmRtHm7l5vI6nTjRy80zXaD650908d6KJZ0+18vzpHm4ebZdrOnj6WCuP7K3mqbvbeOKkzPumQBb0xnBpd4vwUanIWUemNkayZUYW3cUeHFhWw7w2Gfu6CA6vb6SjJJS9K/4/tP0FdJzX9TaKS7aYmVka1EgzGo1mNCMYacTMjBZaRpmZ45idmAKO49hO7CQOMzecNGmoYWZOQ23Tpk3b5z77lZ3m993v/793rXuv1jrrHb3zwjn77LPP3s9saMeRzR2Y25WFreTxploTHJTJdsqvslobahvzsXpFC+658UIc3jmF6akuHD64Eg/cdRi3XrsLuzbPx01X78PD957g+S24aN82HDm8B5cfPYgTpy7DmdPH8ejDd+Kl5x/H/ffegYcfvg+vvvos3n/vFbz88h/wx1eex2tvvIzPPnsPP3z3pYJVffWleMh9gZ+UQqXfK95xP/1VsC7xkPtJwcDEQ+6XX/6hAHICzP2vgNz/Zcgqz8yc/PWC3wBy50C5XwE5CVk95yEn8bICuCmI4D//oSCEP7NT0jFBDf/6l78o3//lxx/x7TdfKV5yAsh9/6cv+f8XygC/+OxDfPzBW3jrtRfx2Ydv4ctP3sGH77yCj955GW+//hxeffEpPPXIvXjsgdvx7qtP482XHsbzT9yOZx65EffdfAVuu+YwDm9fhQ0Lh7FtyTh2LJ/E9EATJtqrsbC7Hsv767GkqxwLWkswXFdE5jVyk05UQleNGcmK51gJhbNdn4p8bkbLRzvJnF2Y21mJbYv60VueQ8EzQYHVjommUly2bSUa8w3YNDWIg5uWosqiRn4GFSYKcFt6LBWQcAWQM6dEISc5SgHiLGkxSpNzRn4vxnxWYhQN1BlQTkmCH0qjisplI5W7uT2NuGzPejz70E344JXH8enbz+KTd/6AT997AZ+99zI+f/eP+NPHr+O9l5/EOglNMKlQlZcJF5W8itxMVFqyUW7OhkPLDVqVysUv+Ta0yNWkYfva1fjz119y2gVFE1BtppDDv/4lc/s3JfT0bz/9iH9IKOovf1fOK9//+59sPCrFHv6jgHkCxP3a/iVHMtwvf8Pf/vwnzuPb7PPL+OStF/HOS48rYaFvsL3+1N0K0PiK5MZ79l688Mht2L5sHo1iFekSjdz0JGSfyx2njxcPuXgexWMuBkbSMksqsFKZ1FNhaC+34fZTh/HC727Bcw+eVcA0CTl98w/34uPXHsNX7/4B3374R3z70Sv47qPX8M0HLylecp+8+TSPz+CzN3+vFJ346NXHec/9ePGx29huUXLQCSD33ENS3OEkfnfzVXjgxitw79lLFBDt3usvOZfn7YgCzAkQJ03CWM+DcuJRpxSdOOcZp3jHSUXVGwSMu5THS5Xn3HfdJbhXCjhcfRC3nbxI8Zi745oDuFMB6I7g7jN8D4+3nTzIz5fiust2KTxaSx4so2IvTRIzO6ik51NZFw84Ad4EjDOlzwBz4iUnwNx/W8qvoaslRj7DrEZRVrLiKSeAXHOxGUWZKVSq4qlkREOqrmaE+5w7CjA3cxQwTrzk4gMkZPU3gBzPCUgngI0CyFHBFu82ue63gNxMmKWATO6QAhHyf6S3G5X/QMT4S9VQAeR4P5V28ZpLDpkB5OSX/ZhAT4QJqMXvFa+3YD+enwHkdFGByBDwzofGuxKyOnsGkGN/w2iEJ/P94iGneKZxLCkSjslnzQByfD77cd5DTgA5BSzkeHJpWIjxL2OTBNcJvD+bSqwjIQiFMT7IPwfI5UT4ITfME84Yb5TFeaM4ylMJWVUAOf8ZQE485NJDBJCL4LtnQR/hjazYIET5eP4KyCX5zYCIURy/luPQRrCfHEcm353GPiaTPjInUUKTUF8FkAulUZwWEYxYCXmlASUgqnj9SeVbJfSW10rYmngzCi0lHDKWzxfaJnGcUeK5R1rH8tmSHy5VwFUq3eKBJ99H8nNmfDiSSP/EYD4/PgwJEp4aG6zQVX5Jl7DyFH5WRQcqyadV0QHITomANo7zEumDnDSuX9JME++P5PDZvCZIMaCqrBloLNShr8qCodp81FCRMPCeJqcFk12NlG06JHEsmTT07aR3YbS34nlooQxNDghGpG8UwvzTEOSthq+bGn5uGvi4JSPYOxm6NBuMGgeigtLg7RYBP/dYxASksi9mZMWnIt7LAynkDQmtyg70QYavJ8KprAt9tswfxtV71+KyjeO4avt8nNm/EuvH2tBiN6LLYce4qxIFIZHQ8fryQH8stRhwRUcDTnY2YwNlcUegN2o5LysyQ3Btfx5e3NqBjw5P4JEV9Thcr8OhRgsONpRglLKvMTYW7ZmZVFaHcXjDKrQV5cOWnIismBjOk48CpgR7kbaxKaRrEoLduKZme0IbFEwei4YjJFDxaHJ40kCNDkdDVBhKafxWcJ1V0GguI+0qxGMrcBac4mk1ezby3Weqijr93DBlCcFlc/U4vcqA44u1uH1zFXa2Z6M5zpPXusFFXq0M8kdZgD/yZnnB5Ma58PFChyoOXdpouGhkO/nssjAJ1xQAaza6dWHooKFYGe2HPK5vCVE1e82e8YybNQtavj+D75dQX2l6Dw8Y+UyjtyfXTjjKEuNQGEsjkWORSrYqzo9dlUJ5pYOGhmAceULmSs/11e7QYazagk5bGmr04ahTBaE2wReV7MeenkocmmxHW1Yi3zHThyo+syoiFPYAXxREhMAU5Acdxymefg5+X8z+Ov3dlMIMrlB3OKWoAOkkXnC5/l4ojo5AlpeX0n8tx2LgfQaOz8k1VJ8UjmrxtkkMQK8uBm1pYaTLbDiD3FEa6oU+SVBPIzKPcka85iqjfFEXH4CioFkKjSSc1+LhjnyueSmqICGqxf4+mMjNwtrKAgzpk1AX5YNpjnllsQGTpkT0qPiOUM6TgIhcdybKkQxvb2iCwqCJiEJyUCDlxWzF61hC9jO4ru00JMu0UWjMjsV4qRYTTjVG7GlYWZ2PSal8nBiNQm8P5HOMhe7uCiDnZP/auJanMuPY4pXPNRzXiC4a2xsdmLarUSd9oFytJ90aI9wxJyMYi3NiMaYORWvELLSEu2E4LRATmjD+z2vY7+4kT6wpTcdlc1zY3W7BeE44RkyRmLQmkseCFe/Kcq75Iu4XBZRpRZE0xEP9YeU4y6lPNVAHc3LcxfHBaMlWocOog4vrojKOBlpSEmqpT9QmxKBDm4I2dSyaNVHoNMbxuhj0SZ5DGszr+2uwsrcWk9T3qnK1sNAAd2SrUVOSD6ctG3kGGl6WTJRx/TeW2dFT40Sd2YCR8mIai0PUJ1Nhy4pDd2UeaiypKM+OQ1+BHgtdeVhgz8aERY9+kxb91Dv7zRr0GNPRZ0rHUJ4GI45M9Foy0Eojrt6QiHruyzVZSSjXxqGO1zVbdajLpZyk3tlCo78+L4u6UCT8uN4lP1wY99nxkR7Y83ToaK9C30AHIqMif/UCiuQ+qaNemsw9SvnRhPuKKTkS2iiu57RIBTysEr2CuoHkaathEz0gKUwqhM9CfIQ/XPYsdEtYfFs5OlpcMFF/8OR+HcL5sFEX7W8sRDfXoDk1VEnN0FlspcHdjCJtPNLIr1Hy41NWGtQZMQgK9ECeRYPW+mIUOwww8v4Q8caOD4XZlAEN3x1M/lf2EO4ZBq4pQ2IYMqWIgfwAwPkrIH1LjPEYqshFf3EW2q1qjJXncj7M6OJ+MlGVy5aHVpsGHVYVFkrhDleO4gHXmq/BUKUZg6WZGKswod+hRqcpBZMOPRaXZmMen7ewLBddOWloNKagvSBLSVUj6SVy2Bd7ehRti0rsXTiIJc1OzOO4u20qtOSqUCvhnVkpqOY4BOB0ccxObZJSJGjQZUM7eUm85YqSI5AveWhj/VHHuR4r4X4ne57TjCm+e6rSgvk0QBfWWrGwxop5tEnGnQYs5h65orkY8/j9mIvXV+RhmLJgUTWv4/W9Mj5LOulgIl/bMFpiQA9pMOIyk07ZaMpNQz+N2xYjbR/SM4fyJz85HLUWHSpyMrmHUv5wPoZl7qzZiteijfJg/rw+9HbVoa6qGNG0XZLi2X9rFrSqJIRS50iJDCdPUfekvi559xKD3VFhTZ8B5Pqr0Mu+tEhlXNpcYZS7wdxzOygztq0awvRgPXpqHbCTDqIvZsWFozApGNNlWdjVbMfaajOmBZBrLMGkTQcL5Wm5hvIpLRw5XPOF5GEnm556ix/XgyfHEODtheamapw9fTkO7FiN8Z46VBSaER0apOivDXl69BaZuUZNGHCY0MH/K/XxKFFzP+VzHakRbJEKIOdIi4Kd66WUNqSTvGmnTWdOCIUxPgTZfL94Lho4n2ZtAizUpzNIzwzqPg6bFtXlRjSQP+qp3xTkZSiVejO5JyRzb6ovzsTCwUosGa5UijusHi7HVKsVI7XZWDFUhoU9xRhvo67RVoBB6gtzOx1YMlCCxT2UV+Nl2L64HtsX1WLbghos7LTggoV12DhZhrVzCnDxqkZcvLoWF62SIhDF2DyZT/0lDysGTVg9Jw995fFotodg78py7FlehsVdBvS54lBv8af9bMSBtdW4aE0ZDqyvwuI+DZoKAtFdHomJFhUqc/wxry0bm6VK6pSFLRfzO3je5I/5nWY0FySiwRbJMeVyDXijuyQGZ/Z14djWKnQUkabqACwfsaLEEIRuVxr6KpNgTvZArT2I9PRAO/eC/WvK+W4nFnalICvSDSM1BlyysQWDlQkYq0/BREMSOgoCMFYTh4VtaTwXwzHm8bMeRRm+GK7SYKIxHZvGrdgy14J5LQm4YJ6Daz8KYw1abF9YjEZrIPYsK8ehdRWYUx2PFZ1ZuHpzNY6vKcBVq0tw4+4W3HaoA3ccbsOZCytw/U7Sc1k+pjrUKM5NRmJMAuKi1OT9eDQWmTCvq5TzVsl3G9EuIdkTrXjo2gtwet8wBssiUWHzxWKh2ZJiXMR3XntRJ267dADX7W9XijxctLYMZw724Oajw3jwukW44/g475/GNYeGsHDEjhJ7Ahz2DFhyUshHYWiqUWGgz4Dy0nA01qagoiwGK6bLsGiiCCUO7i1cU1dO9+P0ogFcNbcXqygvKkjLzqwAXLu7BxcuKaId6afkJhxuSMWmuVbcfvkQrj3YjNuPduHey3vx8GVdeIyf7zvahnuOt+Oxawfw6KluPH5VB54+PYA/nB3DE1cP4qmTA0rRhoev6sQjp3vx0Ok+LGxNwrrBTNx3bAgPnZmPxQNG9JaFK6HTc6qScfWOIeyYsmN5jwondrYrVYA3TBXh0KYO7q8qdDXoUeHUoLAwEyWU69Xcp2tFHs6vwj237sKF6/rQ312PxYs7cd3p7bjlur04emA9LtqxFPfdcSWuvmo/DuzfhqOX7sM1py7Btdcexdmzx/Hcs/fh1Zcex3333I4HH7wXL774JN5552U899zv8bIUdXjzFXz44dv48fuv8NUXn5wD5D7HX/8yU6j0r3/5EX8XB7S//lnBvs6HrCpOav8bQE7AuP9rQI5/v/1SbvgVjDvXBJBTvON+zSH3NwWQE9DtvJfceUBO2vlqq3KUiqsCyH3/7df48/ff4PtvvlAAua+++Biff/o+PvvkPbz1+ktKMYcvP3kXH7/7Kj58+494943n8dqLT+G5Jx/EQ/fchJeeeQgfvPkM/78Dzz56Cx6+86TiQXTq0AXYsmQUmxfNwY4VE1g52oHx9mpMcdNY0jsDyC1qc2K8oQhtxbmQ8vX65FhkZ6Qgh4p9vj4dxUa18otbf00hLlg2hjlNTuxdM4HRhgIKrWYcXL8QA1V2HNowjZVzOtBCgX5y32bM7aiicRCnhK2Kp5yFAjpXAePEEy4C4nYtQJwAcvJ8OT8D1kXTSI2l8RqO1MhgpNKoTOXmYDdkoL+pAhsWj3JsR/HeK0/iT5+8iq8+fgXffPoWvvviI3z/xYf47tN38MNn7+Ku646jq6oIVVQQa7jBV1NBq6TCXmYyoECroXDjwtWmo4KGoUWdisoCKx67927OOBninz8DArj9SzwcJWecgKt/VcC4f/3rZ/LBDDP9+z+cf/LEL+QNaf/6N28TEG4GwwV5C/+RZHRkuv/88yf87cev8dVHb+GjN1/Eh69LSOhTePe5h9k4fy8+go9eeRxvv/A7pdDD288/jNtOXoax9gYUCiiXEg9T6oxXnJrGznkwLjMhSglZNSRGIosKpbjxm1OjsGysG0/ceS1ee+oevMXF9eYf7sP7f3wEn735tOIZ9+Nnr5NOb+LHz9/Gnz9/A1+8+yzef/kxfPTakwoYJ7nlBIwTwPDlJ+/Ecw/fqFRpffpeCYWVnHHi2XYFHrjxqAKgnQfk7hFQTgA5AdVuuEwJYxVA7jwo97tbpPLrcR6P8d7LlfbgTeeaAHJnBZC7FA+cvQz3XXcp7j59GLefuhi3nfovKHfH1YeUdvupg7jlKn538iDuvOYITl68FfO662ZAOSrDpeYM0i4Vdn2K4v0m4aoSppqdKjnkEpVm0fA7AZ0z08lj6XCwSdVaua8om4qihKrSwCuRXEaleagvMFIRj1NonE3FMz3cF7rfAHKKh1y05JILRAKNofOAXKJ4avFzrHhVhc7kdZO8bKk0UP8nIOemFBxQvNPke14nIJGASyquA6kyKpVXxcNNADkpgiKgUKR4yIiHHJ8V6Sfhl/yexnGKAshJxVUa5tFBSGM/zgNyUZIDjc/TRoUoOdoELBJALobfi4ecAHDxNDZ0VLIFkEvlvQLISQ45HQ2DZP4v3mgW8pyEEMo4ssULjIatkYZMwW8AOVsMDRw+XwHkor0UQK40xhuFVLgN4d5I/g0gl8H+arn+Yzl+AeQMvDfKx+O/HnJKn9knjl93DpCT0FsBA9OCfZESKIBcsEIzoWMGDVPxkJNCFYqHmwLInQvDJf2FhnKtVPiSuVIAuSjOlbcbDXVfBXiM5vzIL9PiBShVc6WQgoQkS1hvKuc8ijTXx4Xx3V4KKCfecAKQSii5hKIm08jTS/9o8KljAhWvuDQxwDhmDZX+9Agv5KZHUPaFUB5FwZQexv/DUU0DvjqfBmeRDr0VORimQdFE48KSGo5mGifj7bWUcTqkcvzZoR4z4CcVWXuUHyyc12T/QIR7hiLEKx5+s1PgMysDId7ZCPRSKYUcQv2SEeKXCP/ZMQj2SkKEfwbCvBIR6hGGSM8AJHh5KhVWs2hYZpM2KaSNgF9pAT5YMdCCY9uW4vCaERxaO4RLNk1iw9wOdJVa4VKlIS8kDHo3dzhmuWO+To1jHc24rrcLBytKMZkcg1rOX3+UJw5VpeP+ecV4e08vPj48gRPdJuyt1uNodyn2VRdgOD4SQ6kpWFNTgZv2bsd9Jy7DcLULmaEhSJpNfmd/ImbPQlJICPLUWu4nahq8pCnHnhtJ44GGty0wEBaP2Sj08URTTCQ6k+PQTB6r4zqp4JxWBM1CPXmtnnNV7i+VRmcrYJyV/S9kPyfNIbhutROPHmzEHReU4dGLenHNdA3m6MIUQK6S/F8hoZNes2F2m8VGgygyBGN5WrZ0dNCAGdQlYNgQhy51MNrSg9CeEYra+EDky9zxXcbZfKefL0zensjkZ/GQ03F86TSgdOy7PTwM1qBAJfyzIDwINWkJcCXFwEK+NoQGIMXXC9lx0cqvvhK2KjJBvDydNKJGqvPRR8Oz3hiDijR/tGrDMGZOwKghFvu7KnDxUB36spOVfhTw/W0J8WiNjUWRrw/yfKVPXjC4z0aOMp+z4PRwRwnXeXmQJ+rj/NCcEoymlDDkkw7iyWfw9EaOfxD0nuR7D97r6aEAsw5+35oei6FsGvfWNMzLV6OdvF4cyGeFe6FLE4eOjDiUhHA9kK5SOEHCfqUaaz5lg42ySZrkbxMPNWk2fq4lPRZZjVhNo31eTjqWU0E9PtGGy+fUY1+nC7s7S9CfGaUUY8ghD+eQf/UBgUj3Iw+xn0mBUgHbX6neGzabciPQWzE2W6wqzK3Jxcp2B0aL0jBiT8W166bwyIHtODwygPbkRLjILy0x0ajiMwWUq6UcnM95XmxKUkKxW8PdMUcVipUFKkxmxaI52gM1IQLIuaEq0A19yTTeDFEYUZEvImex8Xryx6QuAr2JXuhMmIV55mgc7HPixtU9uGS0HOO50ehQBaAl1Q+1CV5oU0egk/xVTT2gINgfzrAQFIUEwUq5Wcn9aNCYigHSpdWQrHihtVLXc0aGojQiHBXR5ImYKDRnJGMs34RuXtOsicSwLRUjBRloMcajgv8356ZhboMT01TwO1wzVR+zyGcuRw6ctiwFjCvOo2FgJZ+V2xVQrtakxZaRHozWFikyrciShhZ7JpqMKRgvp+HbVIS1tQVYaDdgxKhCG+e+gfpgPQ18ac004OvUcSgjb5UmB8OZHILyjEiUqSNRriXN9bGozYxDrSEeVZkJaMrVsJ8atNsMaMvPhjMzlbI1AA6zAWNzemC3ZWKgvwk2ey7cKZfEi05yyEWQL1UJYUignBZATn48yeL+rubekpMURkNahVqzBo18bkN+Fkqz0yFhrXJ9CPcGNfWBuop8dDaTz6j7tjaWQqNLhgflQWx0CFzUSUZbnDS2cmCK8UM2dYEORy6qjRncO2cjiq2urhjtHXXQ65IQTfnd2uTCinl96Gh0Ic+ajUjek0VdpKbchmKHGUF+lBNJESjSUy/kUfK6qrmXplKW5aaGUudNQ3eRHkMFes6jHnMKMjFo1WLIkYnhomwMcB/pyU1XQtUHbVr0ZCegK4uNvNKRm4F2GrWd5kS0G3nOkoouczr6OW9DxiQMm1MxlJeBIZsGvTYdGi0ZMHK/F0/+5BBP7lcmXLZ+CTaR1nNLTXx+BgbsWvTm61GflYqarDRUUbcSr8Yi2gdW6v1W6v9F6gQ0WDPZ9HCqqesGusMQ5o0qHeWRgevJlIo57O8cmwpTZSZMlBkxKUCcy4ThAh3Gue4lXHPEpsaYXaeAuf3k+wkHx8/7htj6OVahyRy2IV47TBk0xHN9FhV6+X0313ytLkbJdZsVPAvZ3J/t5MFV471odRUo3mUNdSXYtGox6px2xIYFwEW7Z/Oa+ZjLPXEh+T2Turo6hfxZaUMX+UHDdRLu7YPMuJloIPHmlx/57JQTGxb1YOloPfobbEphB0eODpHBAYonm6vQgI3LB7FisgUjbaVwWTVKCgwVZb452g9jDjX2dZRga70NK11GbOI66zKkQRfgBik24eIayU/lHpUUjF7SoMVmRCT3EgntFjA6KTUZ+/duxfU0zFdOdqKvthgtxewz7cFu8klHng7d5N3ewmzUko4OJXQ8CHmJQbDEcU9lM5FXsyJ8lJQZBupQmdRxsqMDlVQJ+ugA6Pi9XnQe6mQ6ntNSd8zVJ8OSSRvTlIYyJ/vF/kuF1uJ8DTIzIpDFNZ6ipO6IwFhnKZYMV2Nxfxk6XWpMNudR93BhqsWK6b5STA+UY6Qln82GuZ2FmNfpwFhTDhZ0WLGkz4El/Q7sWt6KhV1WJdR1eX8R+stSsWmyGBetqsGe5S5csKAQ60fzMN2TiUU9OmyeV4TxRg3KsvywoFOH/qo4rB93Yud0Hapz/NBeHIF9q6pxaFMd1k7kYbwlHWvnOrBsDnWyNi3p5ImF7RbFy23bAiu2si3s1KAgwx295eTD2kw41B7YNFWKJnsU10I4LllfhVM7arFlngtVOZHYuqgSlTkR6KnQYMVIMfLSfbCgNxt1dq7Hch1t70Yc3lCJC5cUokQfRDveguUD+SjPCsZFa+rZrxysHtXh8MYyjDfFo7c0Fldsa8WVF7bxWj31bjcMViTiuv192DNtpR7nxMkdHZis1/J7DdaN2lCQNhvLu/XYucDMNeuOyZoUHF/vwunNpTi9qQynt1Xj7O4G3Ly/EdftqMLVW8twaHUh1ozlocgUh8SoaESFpSI1Nl4pSiZVVZcP12B+axG6S/XYt7oP95xcib3LXGh3+KPC5oNF8wqwZWUZ9qxx4eZLB3HfVeO4Zk8LdkznY++qEtx5ci7uvWYe7jg+hnuvnof7Ty/CtYdHsXK8GC5LHPJMKaiuKICD+5DFmoziygyUVqeiudsIZ0UcVi4rxYXrqrBswoHtCypxbFEzjo024KbpYeygvlkX5obezFCOrR/L+nJgTfPAspFStLliMdaqw4GNbTi2px/XHRrFXUfn48aLhnDr4RHccWwCpy9qx91XjeCeK0dw75VzcO+JMdx39TiP/Hx5H+5nu/3STtx2tBtnD3dQL4tFf0kMrt7Tg7uuXozV8xxYPZ6DyzbXY05dCuelGhfOtWLtkBZX7WzF6jEzVo7k49jOOVgzVYI5nVZUurLg4Fotr7KhprEQtXX5mBgrx+krV+Lw7rnYsmEEu/cuxq4d83HVFZtx4opt2LFtMa69ei+OHNqGi/Zvw603n8CLzz+E++69FtdffxxPPn4n3nnjGTz9xP14/NH78PIfn8YrrzyLF6Wow8vP47XXXsZHH76FP33zKb756hP8+MPX+P67r/C3n36YAeT+/AMk175gXlJD4ee/nwPkzoFxM4DcDJ72fxuQ++0X0pSbzj3gfwXkfi3qIOGq5wA5aRLGqgByCkL4V3ZYwlZ/PNf+jO+//UaprqoAcuIh9/Xn+NNXnyo55ASUe+/tV/H6y88pxR0+/eANvP/mi3jvjRfwxktP46VnH8Xv7r0Fjz14G957/Rm89txDeOaRW/DEfdfinrOX4cYr92Hv+gXYuGAA2xbPwYb5/ZikMjXOtrC7Dgs7yrGwrQSTjUXo4yZflqtTwDDZTLIkV4MmBcVGDRzaZNg18di6ZAxL5rRi6XAT9q+bh85SIy7ftlwJV13a14wTezajnkrQtiWjZNppVFDxEzCuiAqGNU2qqkYooFsulZccfhYQTsA4CxWv3NQI5bxSyTIpGvrEaGTEyK8kQRTMwVAnRKCmMBdTA624fO8WvPDEPfjhi3fw128+wk/ff4G/SPwy25//9Bn+/u0X+Pq913AhN8yqvCzU5ef8Csg5JcFkehpMibF8PxU9KmrOHANMGSlYvWgevvn0Q079L/jPzz/hX//4mwLGKe0f/P9fP0OqrP6H8/6ff5MfyBP8iH/+e6b9IufYFKb69y8KEEcGwX/+Scb889f49vN38em7ZOQ3XsQnbzyHT9/4Az5n+/iPT+HDlx7H608/gOcfuR333ngcl+3djOUTgxjvbEJTiR1m8ZBjf6WQgz4hCtrYCOWzhKwaEqO40YXz/wglGXFWYphSWfTAtlV489kH8e4LD+ODlx/DF28/i6/ffwHff/wy/vLVW/jL1+/gxy/exnefvqZ4xkkY8HvnCj0IeCfhqtLeePY+xUPu6fuvxWN3nVKKMChAm+LVdrlSfEHCSwWQ+xWcOwfQyTX3/qY9cNNRPCSVVW++QgHs5F7xjJNw1d/ddAUePMvnXXsE95y5BHef5rN4vOPqgwoYJ02AuVtPXPxru/n4Rbjx2D7cfkryzh3C5bvXckOs4rzrUGZRK6Grkk8u/xwgJ55xZpUcU2CkQWtKn/GaEzC6IEuFAilmkpmmeNU59Cko1KeigEqjg0qvAHytZXmotOpgo7KYQ4NNExeMzPgwBZBTQlbD/HguBBlRMx5y54G5pGBfBZCLo0GYEi6AnL8CwglYk8DrouVXdir3CiAngN05QE7CXAWQE5BMEzlTXEG84OS8AHLyS6Y8+zwgp3jQyX18ryjHKXyOAEPnAbnUYG9E8vs0KkoxfrOVfGsCyEn+JAnVSQ+TRP4zOdpSeG2CAHJS1IFGrIB5AshF0VDWx4Uq4bIJvh4wUdFKCfRQwKps8RITQI6GjCM+UAHkxGsrPzYAOTxno5JVGueLsjhPuGK9UJQQAH2opxKyakkMmfGQC/VXiirEiHcejfTMaAG8Zivh7KkBpKW/xwwtOCbxkNOEz/Q5iwZVWpAPjWkPGOKClJDXNI5H8Qrk+ATQlDmJJ410VBijfNwhRTFkXgTcy6AimUBay3k9xxzH9yedB+T8+D3nOIFjlJwxKtIy1p905GeZQ1Gu9bHhCiCXyGvUNOjEE1I85cS4k6INUt1XwDhNbCAyOdZ0ji2bx8z4AH72UI66GF/ka2NQlJUIO42CKls6qqypaCpUo6/ShKFqC5VBg1Lxr1XAh55GNBfmQEWamELFM84PxXH+iieMVeSnbwAC3aTSajj8PdMQG26FNrUS6YlFCPXPgPfsaHi4RSgtJkQLo9qJHE0xeSQW/m6zkCi5y0L8YOCYdBxvii8NTAn5DQtEp9OMJd2VWNrl5LEIKwYrqSBXo70oF6awYKjc3GGm8t9FY39/ORWp8VGcaGzCdFoKajzcUUearbfF4NpeI17b0orPD47isWU12FIQgzVUOre4MrE0Oxl9pHtnaAAWWAy4bOk4Tm5fjWZrFlI9ZiGJRoWEHsbQeJFqfYU6yve0NGiDOf74BBQlJcPkR4PBwwM2Px8FyHFwrdSEB6CF67SWxl4x+Ug8lhoj/dARH4n6sDAUz/aEnc+VUMRyf3eMZofiOJX2hw9045ED/Xho1wDOTNdj2p6KquDZqOW95VwvDvJOLt9hpSHeSINsLo2gEXMSejURWFpkxNrKfKwozcFSZzami40YMNAoDQ6CkbQyzuIckl4CaEkeN0uAD3LYZzWflxPAdRMbg5LoKFj8uaa4RkrjwlCWFAkb16Q20BdRvCddkvRbTDTcshDlz7VC47iRhvhksxOdBRqUpgXAEeaOTlUYttZacajDhQPtLuxpc2IejeoSruc6GoNz0lPQEx+DglkCLrrB5D4LOW4CNpJ+s2aj2j8AXfy+OyUGHZSDwzSUx2lIV8teNMudcz8Ljqg4WEIikeXtz3H4Q+/ujmzKjgb2eVlZLra1FGIlDeqmBH+lWmk1ZdLCwix0ZMTASZqWUU6Kp5yLa9hOXpFWzPVZzLEW+HjAQVrlc8xOyptmyovJrAwsytVgZUEWDvfW4IalQ7h0qBa72oqxi0bdygrSOzsetSkRsIYGI9l9NqLdPBDt4U354Uu56YXQ2bOUysIZIf5wpAkgl46l7UXYObcei2uNGC1MxfHlI3jhxBFcu3IpxnKM6CG/rSgsxGSmDnXsX3OINxZmJmA1752T7I+OCDf0J3igN2E22mNnoS/VHyNaGlpJfgog1xjK+YjxQGukG+qD+H8wDYIEH0zqwzGmDeL13lji4H7eX4LDI1xjxWmkkT/qE7zRmOyLNlUIujM5F5lJqKQe4Ajkc2NiUEleKSIPVVLujpnTsKraisnCTPQa0zBgUqM1I4nXRcIVHoaS8FBUU59o16WhIT0aLeoo9OUkYMCWhsaseBSlhMCZHqmEFg5VFyqGu8uip8Ecj3yjGq6CHJQXmeGyZ6OUvCfVVvMNaegrycfawVbuxekwZUajzK5BH69Z4rJjdV0hlpTnYjxfiy59POqSgtl/P1RwT6hODUM9ZVxDFtcX9+ISdRwkd5c9JYxGYgSc6kiUsjnTQ1FFWlZro1Cm4ph1yag3aVBFWtQZktFqVqPJqkdfgwstdaVoZOvtbkB4+Lnk9eQfSXSvS4vlOFRKtVcl36fs4VzTGaSdkftKiYH9oC7RZNGh2U4DSJvAPdgfsdyrQ7inmI38vjwP9ZVW9HVUo6HWiUSuT0/yuwAzzdSvx7gG+0qyuRdSPlNPa8vLRgXXfwrnqyBHi8sv2Y2+3hZo0xOQzPevWEidfdEQja5a2KnDJnCdSw64QT6/raECYZzbLK6P3io78tSJyp6dEeANE/fzEurdlYZENBu5jqVRh+kkTRqpx1eTTiXJISgknStIywZtPBp1cfwuCk2ZnAd+ruF1dbpYNJOvqjSRKEkXUCcENapYdGUmotsYj7bsaHSZEnlMQA33qgryvFF+eIv2w0bO+eaeBsyxaLCo1IQFLiO6c9PQRN6r1NEmoM5vSwpXcgfmiV1AndWaEgkj9+0CKdxi0yM3IQh5fGczdblOmw7tWUnoyOT7DbHKsTUrDi00vmuomxWTL8ozolCVEY2ajEg0cw9t1bL/fFY9bYtGVSRq00JRp4pCaXKosk+6yNMN+ljUkXfE87I1O4nj5/WaaD4nHGUCPil7MnkyT4NTB3agv65M8S7r76jH4Qs3oafCRX0vEjVFOTh4wTIs6OWeMNyJsjwjVAmhqK/Nw/Jlgxjub0JUgOTGjVWAKanKLz9yWrVxWDbRglVTzRhqdqCdRnWJLRvJ3LuFP03UXVcs7MW66R6MdJSitigLWtIrLsiLtA5EE8ezhzbcziY7NlI32ES+a1AnQxM0G7nUswpSAmGJ9UYl18h0UxHGqoqQGuSngIpulOezvbzQ3lKNW6hLXzg9gGHyUjttuFbOW5c9E63cvypMtP+41oxJgdQhuSdRr7OwWRO4xyph/TPNFBcIA3UbLddNJvuWGRtEPcuf+pcXdTpvqCjPRa9SR0oEBO+h3l1kykBFkQ5N7HtTdR5KHbRBSX8D+cPIuczg++oosyYov/trKSta87G034W1o9WY22LDVFsBNi1oxZKhCiWX3FADbcQOySNXgY1T9ZhszcNIQxbWza3GcF0mVg1LOGkdup0pWDviwDbu6Zvm5mH1sAkrBiQ8U4uV/Lx/dQ1WjTpQlxeGqXY9avOC+C4jtsx3obUgjPwZjAsWO3FwYz2G6ynnqlNx4dIa7N/QiFXjtKV1Adg06sKl6+twcA2vY9u/ooyyKAhjdXos6rSgItsbW+aVoK8sGbXGcFwkifs3FGP7/BLU54Zh9VA+qo0hGKjSYulgIewqH47Jgf4aFYbqs7B3eTX2Li3BDjYB8KbaHBhvMqDMGITNC4rRWxmKC5bm4sajbegpD0JXUTqu3T+GE7vbOL462FLcON+JOHVhC7aO6nDlpkrqVs2Y4Hjm1CTh8PoadBWGYVlnBk5uq0FfUSh6C6gHbSjB9dvLcP22cly7rQJXbxZgrhzX76jCjbvrcGCFA2vHrXCZKcciQpCdocNgaz3mdldxfVRyDB2YainGWL0ZR7cP48zBESzuUKE+h3tgaQRWLCrGolEjVk1k48Yj/bjhQBdO7WzEvtXFOLSxCg9cuxj3n16AO4+P4ebLhnDbsXHcdHQK2xdR7loTYVJHo4BrKCszA3pTEqwuFXJLElBQlYKiigQsW1yAPWvtOLjBgcvXlOLovAqcmtuKs1N9uEiwkNRAdKiCcHR5D7ZPNaDPpcemqVoM1qqpW0VggP2e6uVaarNhbkcBxqj79ndYMN5rxUK2VYMOLB0qxPK55diypgUXX9iPizY1YfcKFy5aXYZdq5zYvqwA6+fmkifTkZ/uSRs/CVODNkyP27FrTRn2rCjC9KCO81SJ3YsLlbDmYztbsGLUjL6qJEy0ZWL3ulacvHw5muttyC/Qo7giF1Vc4zWN+RgfLcPJS5fi8osWYveOBdi4eQJLpvtw9NJNuPbMLhw8sBIXXbQGO3asw76LtuHsDVfg90/dg9tvuwbXXHMcd91xHZ59+gG8/OJjePEPj+CF5x/HCy88iQ/efwWfffI2Pv7wLXz88Vv45ON3Fe+4H76XYg5f4a9/+UFpP/7wneIhJ6CckkPuHCh3vqDD/08POQWU+y/m9tu//xMgp+QF+/8HyEmcrALI/Y2dEk+4P/N/SWo3U5lTOqi48f3lz/xOOv5ndvxbparqjxzMj999pYBxf/r6M3z5+YeKh9wH772BV//4B3z83utK6Or7b76kAHJv/fH3ePm5x/Hkw3fjvjuux6vPPYp3XnkCzz12O5564Czuv/lK3HbqAI7uWo0N8wewmRu7eMrN72/BWBcFVXsVF3AZpqmQTzYWcAHa0UxDKleVBA0VM0Oq5NxKQkGWGgVUGkxUIMbba7Bt6RiFYyUuu3AV5jQUceF14eD6xZhTV4LLL1iLlaPd6Cyz4rojF1JoOJHPzV8qrkr4qpnKgwBweemxShNwzqSci4SFyq8lTcA5AcpikJ0SB028hBBQcWZLigiCRZeC3qZKrF08jjuvP46vPngd//7bt/jl7z/gb1LNg+0ff/0BP//5W/zrL3/C7x+8EwPNVaiVXyKtRpTlZLIvKlhpbFhSJUF6LOzadFTazCjM0qIox4AbTh3Df/7xE/7zdzLTX3/EP3/+i5IvTsA4CVOVHHPiAicHqcgqAJy0fymMJLwhnnU/KyDcf37m/X/9Fj99/xm++uh1fPjmH/Deq7/HR689i3dfIIM/chcev/163HbVpTiwbQ2WjvUqXoBVjhzYuBELUFRhMym57wqztYqHXDb7LE0KPGhjBISLVn4Z1cSGKsCcMYk05VypufE1OPNw55mj+OjVp/D523/Adx+/ih/EM+6LN/DTn97Hz999hO8/fwt/+vgVpYjD+y+Th174nQLKSUGHt557QPGSe/v5B/HKU3fgmQevx6N3npwB5G66/FcATgHdeJRiDALGnW9y7vxRrrnvBglJvQQPKd5wvOe6w7j7zEHcy/seOHspz4vHHZ973Uw46l3XyPeXKHnjhJdvOykg3EW49Sq2kwdwC9tNV12Ms8f28vwBBZS74+rDuHjzUgw2cpOiUufKVUPCT/P1qbDpUpUw1VwqLDOAXCKy0wR8jkOuVIwjnzto1BWwSXWzfCr3Niq2diqQhYYU5FNxlYIPra48zouOSrBUuA1DZnwoVBEzHnJpVNDFY04VOQPECWAmR6lYqo4KRrz/LMWLTryqJAfZeeBOPifyGaE+bgoAJECa5G0TDzslTNJvNtQRgQqIJ4CcnBdATkCmxCAfSEVWAfmk0ECMv8cMIOfBZwX7QnLDCSBnYL8EkIvm96lRgUpoapIALdGhioecVIgVQE6SmouHXKKAV36zFAVSwjMFkMvkOozmtVnxYcqYEv08kUPjIYn9j2e/jAkRSOZzTZE0oqmgCSDniBYPOT+YwqXAgx9KlPAqT5TEeKKABpgu1FPxkMtN5HO8xUMuAFryc7S3Owx8jkHAQ18PZCVGIoV9Eg85vYScckwShquErPKd2ZyLjGAfpHJMhjjJAefO8fgqFXEjSQsJJY4P8EKCAshRIeb3yRyDeBMKICfejjIGAR+10TMecuJhKHMlHnICtsbz2UJPAdniOeY08SpUwFU3ZNIAk5BZoanMfwxpJtedB+RyVfH8HAQ9ldfspFAae948hsCQEMjrvZSjjrTJk4TlNG7yaSjU2DJQbUlBvTUF/RXZGK23oocGTiUNm94qB1ZP9GG4thSZfK9UVi2gAlxFQ6JBn4TS9ESk+gci0M0bAbMjkBiZg4LcDlQ6R5Gf04bYCCN8PRKonEfCwy0K0SGZNKw70d82H/pkfkelPd7HE7mcCwvHqCY9NHxPsZ4yM0eDIinckxaEkowAuLSBqDJFU3FNU4xBDe+T3GH1kRHY6izAqdZGXF5JJVetR4ePD8ppCPfGzsLhRi0eX16FPx9diPd2DOFgWQqWZAVhMjMY03lJWEdjfVpN44+0bufYNraWYO+CPjQY06ES/uY7BJSTUNqc2HAUqlKRnxwPbYAvtH7kVz9fZLi7Q+9O/vLxRh55u5Jz00pjsC7SGxWBMzngJCF/Y4Qf+rjvNIaHocyL/OnpruSGqwpyQ1eKNxbaw7C1WYWL+/OVsMHdrTYsL9SijcZJRchsJf+cFCXIIy/lc1200UietOtnQjJDPNDDvXDclI4FNi0WF+gwQQO1IT4YRVyPFr4/l++ysT+2YDeUJwWgMjUYOfxfy++M5P/8ENI6KlLxbCogD9qCpUIjjVNrNhyp8YidPYvrwx8l2VTOzJkI53NTaPx008ia7qtHu0MLWzTXKJ/XzT4d7izHLfN7cUVXJfY12HFBZS4Wm9MwqU3AnNQotHHOSzkWO9e75I2TIhWSf0885DoSYrG6xI6FNgMa46nsq+PQm5mOirgoBfwUz7684Ejkh3GPDYtCXlAwdG7uMxVcabCNWdKwhQbo5TRGV9BYr4jwQhHXSzPXg1RuLfCbKXwxxHluS49GUaA7z3E+KOsqQgNQGxmM6mDyur83qgN80EQDd4i6w/zsdKwuMmJrpRXLHRoMqcLQTOO7lrzToQrBhF2DSakOmZaERPYnzt0LyX6U0f6SR9IDoaSN/Dgh3sFFmhgltG9FdwnWD5RiXmUmuozR6M9JwZBZi+bkBJSFhqIjJQVbamqxrboSY9xbuik7FmUmYSPvnTZEYU6yF8YzfDGuDsRSawL2NOdjX1shJvhdXagbajjHEqbaETObR3fU8f968sBgmg+W2uIxkR2KueZILHSQn/K4FtL8UB4xC64wd1THeimhx7UJfqiKDUBpmD/KIkJRGxujVMotDfJFDeVjJ+d7ypaGBezTElcOFhXnoFefgvb0JNRzLssiw1AeE0G5HI5a6g8tujh0GhPRYUpEY3YSagw0Gk1pNJpUlD0ZinduU6mNfMZ9MDMNxXkGyg4TSm1ZKBfPNIsOuZy3yYYK9JY7kKONQalVReMzD0tqirGKba4UYqLMttPoruU8Nagj0KSNRL0mArW6aFRnJSgFCwpUknM4EtkJktBe8kYGw5IilTcjUW5IQI0UXKARVsRrXOTdorQYOLi+Xbp41JnTUWVMpgHNdVpiwVR/K4qoU52vvOpBXk6hnpmjS4OZOoA6IQw5mkRkUU9NjwpQQgsldLWIume1SYXmXC0a8/TUX6MRH+SBqGBPZKRFwUE5VezQoaqUdO2oQqXLhjDuHb7co3Ioi3sbnBhuKFTCR4sSA1FGXbc+WwNLQqTi3a3otDedVO7TpMZRPutwdP9WLB9rx6jkZM43QZcehw7Sbay7Hp0KIOcNS0YcuitsSvE1dag/8jh/VdRzWvK06HMYFO80KUKysIitJAcLK6wYpPHmkirAmii056ZjiDJqvCQLk64sjBTrMVJqZMvBRFkuxkoyMejUo9IQg+L0cBrkmVhSm4/l9flYyba6rgCr6ouxtKYQ8yvs6KPONcr1N68kF6N5Gixw5mC00ICxSguqc1I5h8EozaZ+pUviPhcHNWVBOvWCHAHjpMJpjD9MAvakhCOf/9ebVZhXV4xlrS6saC7EKhqba5tsWNtsx9I6K+aW56BGKrtSbnRY1JhTwr4Xy7izMeGUXHY6rncD+yD57Dg+nusiH5akBKJGF4UhnhurMGO80owJPmuS9Jpjz8Sog/e7rOT3dPY5ENV5OhzcvAL99S4EUCZ20n46enAHhtvqFb6pLDbh1JELFC+z6eEO2lhNnMdw1NdbsGBRB7ZtWwY1bY64kAAkcC+Q9B6iF5oktFcKO0x3YrLbhY7qfFQVmqFPj4ePJ6+hTjF3TgsWjzWiqSxLqeJbQhqrqN9YyJflXAubaqzY3eJQfmBZVZaPSvK/IYp8S92rwZSEAc5pW24iegqoC3PO5QfEWdwT3dw9lTVgN6ixebIXU7V2NHKtNJLmA+VW1JozaJuFQR8nOq0v7bIQlGenoC5HrRTSKKH+W8Q9rUjyQPK7bM6bKTlU0W2yuFaNXKtZ3N/01P0EmEsJms1G/TfUSwHnJKIhV0KTcyRXYSYaySOV5FVHThoMXB+Sk1HH8eni/NFQpMf8nnKsmWjE4t5SrBqqxNKeEsxtsWMr6bt0qAJjbXb0VmdjQXcRVo5UYdO8Rky12zDaZMSGqRqMN5mwdrQMW+fWY6hKjT3L67BvFe3JUSPWzDGx5WAVj5um8mnT1mPj3GLqXSFYPacAA5UZGKnVY9d0HdaPFaLXFY/NU4VKnrHhGjXq8iKxfXENdq2oxnS/iXLLB2uHJNdcOfassGMv24E1VaizBCjPWT7oQFmWJy5YXI7hahWqssOxf0kxLl/nxIWLS1BjCcW6UQeqzaFodSZjfreVMscX25aUYKhZg7byFCySHGJzHRxDFddWJAYqsjC/IxcO7jNTbTpU53pj/VwLzhxow7L+TNjjfbGmvwiH1zVh35pKVJm90Jofg4PL6zGnPA57Fjlxza4OTDaLfueJNSNGNOeFYMAZhe1jFmyZY8TFS4pwYmMxbtzlwk07ynD9BWU4saEIZy4oxw07q3HTnjrsXWRm37QoNUbCTB5d1t+Jw2sXYv2cBixqL8VkXSFGyi04uHoAdx5fhd2kWas9EPUmHwzUJmHBqBnLJ3KxfioXp/a04szeFrZWJVffoY2VeOi6adx/zXzcc2ICZ/Z34bYrJnD3yaXYu5xrxJGCXH0s0lMjkUqZYiBv2cs0sHG+TAURsLuSsHjKgU2LTNi93IhLVhTg8oWVODWvCVcNVONYlxPLzPFojffArhHJ99eEHYtqsbLfwbXBPmq80cc9uK8oBX3lWlTl0ZakLp6hTuB7qd812NDCd0oBQEtuFqwO7omUSV21JqwcL8fOtQ3Yv7UKF29xYs9aB7YsKUV/YzaqXSpUl6VhvMuM9ZN2LOtT4ciWWjx8/VLcfTn3hsvm4PYr5uD0RT24cns7LtncjOsvmcCJI1OopV5io25XUiVVVu2opBxYNL8Bd92wF5uX9qGP+8Wc0TYsWNCD6elhrNswDxu3LMambcuxbdc67LpoGy4+shtXnjiMU9ccxXXXn8DNN5/BHXfcgIcfvhtPPP4gHn/sITz77BN4882XFM+4Dz94E++9+wY++OAdfPLJB/jii0/w5ZefKVVWvz9X1EHBuP76F6V2gnjJzbT/c5XV81jaf73k/ou5/fbvfwvInb/518YHysP/m0Puvx5yf/5xJjRVEtopSe3OAXKS7O7PPwog9yP+wqMUchDPuD9/97UCyIkL4NdffIRPP34HH3/4Nl5/5Xm8+erz+OLjt5XCDu++9ge88+qzeOX5J/DcUw/h/jvO4qnf3ankknvpqXvw1AMk5B0StnoYpy+5ANuWjmD9vH5sXzrBDb4Hc9qqMdJcTmFWhoUdZZjiRjdWZ8cAN1WnUQNdUiy0SXFUShJh02fATkU7lxt+MTfSizcvw4L+BmxfPo4Dm6bRTQXimv1bMNFcQQE2iCt2rEe9I5PvGsPFGxajUB8PO5UlCV8VL7nzXnGSiFdAOQHkzCkR/EylncJZCj1IVVFjcgx0CdFIiwpHYkQwWxBU8VQ2iiyYHGjDJXu24q0Xnwb++SPw75/xi0yuoK3/+gf+/Y+/8dzf8dc/fY7Du7ahypEHlzkbLmMmCrQZsGWkIJ+Gm5mGm5HjFA+5Gnsex5iMOe2NeOO5p4C/CZj2g1I59T98/r/kuTL/v5BhlPoN5AcFkBNUl8wkIa6//A2//P1H/PzXb/DTd5/hhy/fw5cfvoLP3nsRH7z5e87PE3jxyXtw6pLd2LluMRYOdaCjohAVedmwUSEUjy1tQhTU8ZFK6LCEVxZkq1FfZEVNQR6VrxTSj4KFfc5OiFFypAggJ95xuoQIZEolPAld5WcJX5Wwwqm+Zrzy1P344bM38ONnb+KvX7+jeMb9/N3HSpOw1a/ffwmfvfkM3v/jo3jzDw/greceVNrrz9yrNPGSe+nxWxUPOQHkJBeckhvuHBAnXm4SZipecufbeSDu/P8CxCnt7BE8eIOEpIr320HcefVFuOuai3HfdYdnQlzPPfN8AQeliMPVErZ6ELedPKB4xUm75STbqQO44fg+nD22D7ecEMDuIO+7RPGY27VmHnrIz9U0GMtoPBWd83ybyRWXBosmDSbOt1GVBAMVXSONZ1GsJHz1PChn0yUjTxMPGxV0Bz8X0iix8f8KKrttFfkoyVXDTIPYSJ6WX/1mPOT8kRkbpoBuonCJp1di0EyRBg2/F48z8bQSbzQFkBPAjsqZAG7JVJTEQ07yxkkBBQHklDDXgBkFTi1eYec85CSUVfLKCcgk75GiBgLSCSAnAF6aVA6lcSm56KQSqAByWeLVFuyNGH6fHhOMGN4j1VF150JWJW/OjIfcDCAn/UpgH/8HIBc+A8gZqExJqKx4yJkVQE4UTE8aSxFI4f05VLTtcQEKIFcggJwoiOLpQsVsBpDzUjzkCuP9oQ/zQkrAOUDOh2OicS08LYBaFo3zrP8NICe5agSQE6+/GUBuNtdF+K+AnPw6q3jIiTcb6SkechKaGufvOQPIRfn/D0AuRgC5CD/EBXghysud45/xkJOQVZkr8Zr7LSAnHnCSo0s8GZW59HOHgX1O5/uTSQfhhWjOpSi/0sRLUaogS84fXVyg4hkngFwWFc5M0kAd5a2ErOr5WUJV7TSI81Q0Ks1JKKKR6tSFo02qPZYaaBCmoTwrCaPNpdi2eBQL2mkUkA+0fJ+Fxk0JjZNabSIqNKlI9fVDoJsngj0kcbcDta4R1JXNRV52K6LCjPD2SIKPRwK8ZsUjJECNfHMj+loXUCE2w9fNg7T2QSHXhystDoYgL2iCfeHkfiB5lOzsry2ZyrI5Fn2lGsxrpUJvzYAhxAsZNHgNVPZ7kxJwaUs9TrQ0YI06E13eASjj+dYgN2xxJuB3K2vw2aFxfHDhIG7ptGK9IQSDCbPQFjsLE5mR2EhjbhkN614aMX2kzapyKjZNhShPCYOJvK6eTb7k3GYHe5Hn/GGnPHSmJ8EWGwmdjxdS+S4J+cz29kJegA/KY8IwbFZjWIz0GE80RHugIcIDNcGz0UEjZ5CGULW/D5sHqgLcUcY1Vh3opoQYlvFYHe6GljhPtMX7YKElDauKjRjk3ubitQWkv1IxlOsuj2u3RZWAMcqfWj5XvObKSZeaSCqd2hgMZcagkc9whbop4JPD3w2NNJKXVJtw4aATly/nHre0BYuoyJUmBCCTvG70nI3CkEC4IkPgCPZEboAbmrKSMbeuDC6tCnEelAuBgbDzcw7lWgj7EEd+rLFno7+2AMWaaBglTx55f4T78lYay8e6qERPduPmeT04MVSPbZW5mMyMRTfXaFO4p+I5aD0Hxtm4xvKlgIG3B0ay1NjdWY9lAqqwL07yfFGAAJ6eyGY/TN7+MMz2hdk3BMWRsUqorYHzIHn8CvxnoTHBH1O2VFzUX4ntLUUYMsQpefzsHGcxaVnk745q9rOPhnunKhYVUvGURlwDZWsH98a2uCjOjzdKvWbD5TEL1b6z0UP5tsikwlKbDnOoc0jutgrStZRNCmkUB7uhm+9ZVGFHlzkLGh/KDTfKU08p9EK55++leBjH+HlTRrjDkhSIrmIdVvW5sKzNhsGCFNRkBKKAvCC57PLJU86AQJQHhZIHBPxLRwt1lRr2pT82EMtzUrDMGIsptT8mVH4Y53FLuR6XD5Rhf0chFucl8Z4g9CT5YjgjCBO6CExowzGVGY1xbShG1H6YMARiUO2NAY0PetSckyTyZfQsuMIFjPNFTRx5la2OfS0J84SNcqrQ3xuu4ABUhAWjLjIYtaRdbfgs9KtCMZYdi/nWdMy3aTFA2vaqk9GeloTqmMgZUC46DFWUs3UZMWjRJ6BTANoqO8arC9DlMKKW9HWK95VFh/piCyrsJuRzb7WxOWWvtRvhomzIojFeZsrAeGs1994MmGi8d5FXllNPnM+9s82cDiPnU0u5X6aKQhf71GVJRrMhBnU6zi2bS8tmSKD8i0NumuQXDuVeG0YdKBwW6ot2bTxKs1JRyeeX6ZNRlpmohDm6eN6aGAYj5axUexQgqJryspl97nHlK6kqpIql5I7zlaInlNvJ3FvjQryRQblebNEjPyt9xsuZ+2MW9aiizFTUSihsfqaST06K6kgV7WjeU2jVoKzIgEqngYZVDhqpd+Rkp8HH0x3h3B8KLGr0t5ait96B4Xo7nBnhKEmPpLFrUIrjaGJCcNWhHbh0/yaUOrKRxj10oLMRpy/fS+O7COP99bCw707Sf7izCqNddYoHYjjlsZ3rv9lpoh4boeT1LKScFlqUc+46LCqMFAm4pMWoTY1JytI5xZloMaegMDkQxSlBqNREokrN+daEo1EXhgZdpOIRWUv5UKOL5jESleTJwrQgWBLJUzQ6u2WuzMno4XP6JczTpEYfdaz+PD2GbJmYEpmYm853atFHmpWp41CclYL0+CCEUo9IF092rtU47qOBlJXJojtxzGru6aY0+ZE+HFruY6YYzh91qwrqXA3Zyew3ZYE1ET22RPRak9BtSUKjPhqlyZyzhCDuUeHc96LQZIjm+Qg0se/NbK3kqRau+0b2vUY8KTNCUMA150wPRiXXWk12HGqzYlBLmVwt3nHkrWr2oyUzBVWS84xzLVWFlw+2oqHQhAjK3fqGIlxFPXNyTgdKCnNgM2fgsgObsWnVOCb7GrB60ThM5Meq6hwMj1Vj6/alKKKNkUD9KZW6kehsUtk5h/w60lOOjcv7sWCwGl3V+Whw5sKoSUIg914/6jodreXoaSpATZEGjS4T6sstKMxVwUGdtYJ8NN+hxo4WB7Y12jFdkguHeKZRnzDG+mHIZcayVqeSB9OR5MM9IIy2QagSDitgXFRgABryjEqeuG7O5Xh5HibrnSjSxPEZ1Pdi/GGMD0Qh+1mfxzUvYds5GtIrFeVSpIF7c7FWHCzCqCf6Ue+SnIYhSh5BI+mWxXsNcdTxYvyoh3lTh6LuGe4FFXWtTPKAmvqQITkYRaZk1JVko740B8V5amRT/piUFk1d1xNNzmwsm1OPFSN1mN9VjJVDVVg1WIWRegvWTDZgYV+pErLax/1ysDYHSyljN8xtwFRnProrNFg1Vs77bFgxWIyNE1UYqlJh8zwnjgm4sakWO6ed2L6gkN9ZsX1RIQ5tqMeF0+Voyg/G/DY9RuvVaLDQnmrSYe2IldcVYstcBy5eVY2N40WkSxA6iyMwv0ODqTY1KrN8MFiRgG0L8rB/ZT4Ori3C3mVO1Jp90F4Uj+UDUszEEzuXlmOyKR09zmicuqAFN13UjiMbK9FoD8LGSanGnIp6azDGWrSos4dg50oXpnq5ljvV1LcysKJPx2eXo8oYiPbCJKyfoJx2xaLDGYnSzNloLQjH7mXFuHhlGeaUp3IdBWJBkwZ7Vjixb3U5+ksTMVUveR390WQOxP5lLqWYwlhjDDZPUR8btmGsPAGbB8y49sJ2nN0jlVideOJkN353eSuuv6AU111QrgByCii3uxZ7FuVguluHiqxQ0iEOl3NNnFg/ia2DlZiqysWQM0vx1jy9azHuOrEek+3ZKM/2Q5MlDD3lcZg/oMf+jXXYvbIUV+1owG2X9OHOywZx1fYGXLzWhduvHMd9p+bhnuPjuPPoGB48vQT3nFqGCxZXocoajTwTbXrKIHN2KozZ3CPKNahv1qC1Oxuu6gzMn8jHsjEdNkxqsXdhPo4tbcR1S9tx3UQdLmnMwyJtMAbSOTd92dgxYcZomXgK+2A8Pwpb6jKxq8OCncOF2L2gDmvG61FfUwSrPRdljkysnVOL3RONmNdeC4etECpDLtRqtRJl2Figw0iHFSvnFWLXhlLs31qJ5VMlaKvPhavEgJoKI8Y687ByTh5WDGlxlON99OxSPHV2CZ4+uwh3XzmImw/3kB7DuOPSMdx/ahFOHhxBfYUORQVauKqyUdloVYo6TC9qx5krL8Sahf0YHmjA6EQHpub3YsnSMSxftQBrJJ3ABauwddc67BRA7pJ9uPTKwzhx+hiuv+EUbr71etx25824597b8eBD9+Kxx36H3z/zJJ57/hm8/PLzeP31l/H222/g/Q/exceffIjPPv8EX3z5Ob76+iv86dtv8MOP3+OnnyRt2195lJRff5txTJMmadz+KV5y/08BObbzNykPUB4081B5wQwgN1PUQZBBAeSkKa56isveT4on19+U735QmuSTkzxyX3/xKX749isFmJMccl9/+Qk+/WgGkHv7jZfx8gu/x8fvv45P3nsN7wggx/bqC0/ihWcexsP33or7brsWb/3xKbz+3CN4+qGb8Ni9Z3DX9Zfgpqv24sCWaawc78a26XFsWjSKsY4aDDaUcpFTGLS6MK+lFKN1dow2laClJA+m9ASoqPDqJQEpFTYBMPJ0KTwfi2luQDtWTGLxQBNOXrQFc1srsHXBEA6sX4yBageu3LUBi/sb0Fdtx5lD23l0wMpNo5DCW0A5k1TgSRFQbqY6loBwsgHPAHUzIavmFAE5YqBPiEF6dIQCyMlGlhDmr4AmvQ0VWLNoAg/dfhb//PM3nKpfIPncOJWcI5mfGS818P/XX/gDRns6UJhjQIkpk4qVBgXaNNgykqnkJfE93HBVKdxobcr3Nm0qdqxbhh8+/xD4+a/4he0//xYwTiqBiGccmeQXPvrfPP5rBoz7zy8/8zrO65+/xg/ffIgvP3oNn7zzHD54/Wm8+/KjeO/Vx5RqsFIB9t6bj6O+xIwyKi+luTo4MjOQm8F+pCYiJz2VhlS6ksPPwP/NKqF9OpxmA5pKHCg26thnzgmbMUnyx1FJTYpW8m0Z+L8+MYrGfTiyeD6H10i4nJH0PHDBWnz/8Rv4x7cf4We2f/7wKf7+3Qf46U/v4c+fv4Uv33kBn77+DN5/6VG88exM3jgB4SR33AuP3ornH7lZ8Y578t7T5wC5q/DAzVfi/rNHcd/1lyvt3uvE4+2ymWILZ84DcgLGHcRd1x7gNYd4/WEeDytgnABwd50+gNuv3o87rrlIuU7uue/6mecIIDeTJ+6Q4v0m3nEKICdecdJOXIybebzh+H6cvXKf8vmWk4fYjvCZl+LssYuwdckoOipsqKaS6MrVc9PXKLkI80lzm16l0NbC+ZYiD9JyMhKQp4ByUp0r7ddCEBZNAqySC1EvRR9o7KvjUVdkRlOpFQVZaaR1NDRREtoQrABziqdUuJ+S3F+8o5KCRRHx4zUCvs1WKrIKiCMhnkoYJZUuAeSSIvwRTuNcCj5ItU4JU5VCEJJ3TsAxdWQgImlwxdJIEKAuhp81iteXJ6J8ZithrALIxVHZk9x0Asil8z0CyInnhwByKVTiJY+aiv2S96axj5KPLUQAOb43LVTCtwSEC1PemUijQ7zFJLwig88x0MD7LSCXyPeZ+VwB5CR32gwgN+scIOePwlivXwE5c5gPHFTMXAl+qIjzRlmsN4rjqZCFeSM1cBaNqBCkeLtBfQ6Qi+M7s3ifQUKDaORmy7NpMIs3XiYNXgHRzgNy4mUwA8h5I439+K2HnALIKeOb8UY8D8iJJ1wS50UB5PhZxbmLV8BNAddCkOArhSxmPODknHg/xvHdkg9QQlblHpknmUsJX5WquwLICegpYcwSnpzGeyV/XHygB+VZGFI4VjV5RcJrBZDLpJGijvJVlFQzDQqt/BKdGoZ8dQwsGWEopMGQk+CLvGRfVGfHoIqGQyENCZc+DpMtZVg92om+MgeMkQHIDPaAMcQTRqElx+JSkW+TEjnnEQjzCOWcm+DIaaQy34lsbS2iQo3wnp2IQN80pQX5ZSAxxgxzZhliQlLg4zYbkbPckRMdigpVIhzxNJokJJhjlDygPRV5mO6twNrhKuxZ0oUja0fQS6NP7ekGFZV9ydc2z6DGoboK7HMWYjI6Dg18Zh15cakhDLdQIf7wkjF8tG8Id/fZcNCRiA00HFqC3NASPQt9aQEYTglBH2nTEzwL4+mhWJSfhmFLIorCPVDMebUGkK98PWEjnU2hXrBwvTjiIpEfEw5zSCC0Xh7IDvBFbjANBfJQWQKVaiprE/kZaEryRkeKD9oEYCOf9vJdvUmhaKLR0BrlgfZodzSHu6NBkuonzsZoZiD6MmjUcHySyL+dcziPxklXUiSKfST3mhuKyB+KtxtbTUIUuilrSkICkEMDqJrGdx0NkK6MCPTRMKyN8UBNjFQW5X0hbjRio3FoXi2u3zqABy+dxrNnNuKGXeMYc6ph8eda4DMcAd6ojCZfkI+svKfTRgOgqRL21CREuVNeBIcgn3uIiteEkT81XMeVliyUm1XICPGAIdQDbTSiFtC4WmHRY0dZPm6ZP4DbFg1hV60d44Z4NEZ7oSqY/RWvP8ojKa5g55op4T4sRR5yPNzRmBKDxdQV5uSoUOA7C7kCepImJnd35Er+OA9f6Nx43jeQ90WjODQYhVxLDsqJ4qDZqOE7OmnkD2VGYQHnYgHH0UbDLJ90K6NMqonkODkPDTTw2tMi0Z4Sjkau6SbK1vaECFTzWUVc05KzrZCtis8dYJ8WcD7G9ElojqTBTflQwnmpCvNAWbgAhm5o4hzPLTaj35aDnDDKrdkzRUpC2f9wvjvSi7KWY0wKdIeRMqq9IAMre0uxqMmC9pxolCVShgW7K/PQlMT3JCTBMZsyjs9x8DnSn2K2GvLCnKRALM6KZAvDhMoXnbHuWJwbhw0uDZbYE7E0PwnzjdFU/v0xrApUPi8hb6+yp2CBMRz9qbP53Sx0JLmhJ90DfRo/tKb6oDJqFkpDZqEq2hcVkZ5w8rNU6S0I4LrnXBWQzwu8Z6GEsrmNPNqZHILWOB/SJYbPC0ZHnC+6EoPRQz2snzKiLTmW8xGG8ogQVMZGUDZHoJI8XU99rc+qx+rOOqyggdFhzUQl9cBS7oulhnSUcU8tycukPNHCYkhFIXWaKmcu91kV9HFBqC/OgZN8puWacuVqsLytDkurS1ChT57xSA6ahdrMRCyoJN8VGdFuSkKtNgK17Ge1PhrOtBCUqCPh0sXCmhKKbO4n2XyueN6IMS/7bJ5qJorDmZWBYk08r01AjTEVTm0sTLH+0JHf7ckRaLVno9qsUXKW1VsN0MbFwIeyLcDTHTrqmhmxwYgL4V6YFAFbVjrMHKdK9kvK9gzKlmKeqyUtGu3UIzKTuKd6IYRjSCNPttc40FVfgL5mJ7qaS1BdZkVGWgzcZ7khgc8rsuvQ01aqVJLsa3LAoaZeFksDtMCkRDeU5hlw8zWXYP2SYZTw+SmJ4VhPo+ngrrXorKNBPNSIdJmLrhpMDNVjuKsWhfkGxJMWpTQCayhzzapY7v+Ud6SJJl7Cbb1gigtAiSYaJRnhqJC8exlRSj4xc0IQyrOSUcj/xauwKIVzzs99NjUGHQb08NlVmSm8Lwol6eFwJAWhKDVcSd6fz3XoIm1LNVGw83wBn5fLvdjE/bQwPZr3JSqAX1tOCuZVF6DfaYE6hLoO9w0frq+w0EAUFFhhpq6dFB+NYMpvP/JqVKg/YrjvZ2uTkMMmYGgi9/F07rVG7j/Z1K0M4j1H3SE/PQguTYSSP9DGOZbiDxIG60wjD6vDFe83Z6IfatVR6MxJxqB4KZvSUUO54OIYCsiPDq4JM+kjIbFCh0LZc1OCkRnjDV0E91HKC2eCAH0hKKJeUUt6tNkMvCYSKuow1RUWXHvqABZN9aG5qRx6vn/blhW4aPd69LVVY82S+cgTT7JSI3p6Xdi4YQHPt1K/z1CqrMvY5EdUoyoGLbV5WLukGwuH69FZYUWD04wCi4608oUHaeYszEVrbT6aK3LQUpGLxuo8VDqzqO9w3tSxGMhNwdZmB7aRtxaXWijXvJDB/ls5pgp9AteSVCYOQV6sB/pLdGgp0CGQvJnI/bG92IouhwlNWalY1uTCeIUd+ZQZBspP+YG0JCNOqbJdnhaHZo6nw56Fhly1AsaVinccbbtiFXmBe1p+GltqpOLdmMs1Krn3skkrWbeZcaL/ekMT46uEoaaLzhPtj1S+R8vvc8ijpXnptI1MtNVSSZdoZKVH8Dx1a35v4fejrSWY21VK+7Ica0ZqsZZtXnshpgfLsHCANmw710p7PnqqszGnMQ/zu4p4rRPjbRYs7C/Egp58Xm/GutESzGvNwsrBXFy0ohJXbGnCwdVV2L3YiS1zrdg234o9K1y4dHMrts4rwOoRI7YtKMCG0Tys6NVT38lWiiBsn2/BgVXFOLy2EvuXl2LlgAbT3an8XII9i4uxndccWeXAtbuqcGJbKQ4td2BVjwqrB7Kwb6kT6+focWh1CXbxfUf4vjsO9LK14uz+Oly8Og+XbXRg3xILdiywYuciBy6Yz3ObK3FiTwNuvrwPz926HK/cvQK3HGmkDhCB8dpY9j0P2xbZsG5c8sllUSbO5liTcHQL+7C9DldsqMBVW2pw9kAnbrq0n/0vxeE1Jdg6kU354IGegmAc21yD4xdU4djWchxdX4or1lTglj19uGV/F05uceHMhU48fKwNN/B4fG0ebtpVjWsvKMfJTU6c3l6B7ZNZWNVnQKstGnPKddg1WY19c2uxbbAEh5dST1zWhx0Tzbhu/1JceuEYbeEoVOZyrRYmYbgulXOpwwVLi7BnZTFOXFiP24/04f4rR0mPCuxeXohrD/bhjmNjCiB385EhPHJ2JR66dg22LCpDrSMSDkschgfq0NvqgpX6cn2FCtMLOefzClFZk4L5E3lYMqTCsp4UXDBqwcnl7bhlVS9um27HIa7FCcqPHup7G2rTMNcegCGDD7bWZePaafLJYBHWNxmwokmPeXU6zKnPQVOlCTUVWWiuMWCkUYONg0bsXFiFgaZCymkbCo05qDWo0GbJRJVRhSJjIorzk9HenI+yolwYtRpk69VorLRibo8dC4ay2VQ4sK0SD59diEdOT+GhkyO4/bJu3H5JH24/NIC7qTc/ft0KXH3xCJrKdHAV61FWnoOyyjxUUY/r6CrD2GgDhvtqMTDYjOHxbkwt6Mei6VEsX7kQ6zYsxeZtK7H1wnXYtW8bDh7Zg8uOHcLJ01fghhuvwS23Xofb77oJ99x/Ox56+F48/vjv8MwzT+L5F/4wU9ThjVfw9jszgNxHn3yATz/7GF98+Rm+/uZLfPvtN/jxx+8VzzgB4qSJQ5pEkP6/BMhJkv6Zz+dv+ve/znnLKQ/9p/ICyRf3q4fcOUDuh+/ZsZ/++l9ATlz4fpop7PDjD98roNx3HMCXn3+CP339Ob7/0xf46vOPFA+5zz95Dx998BY+ePd1/PH5p5WKq59++Cbeef05vPXqM3j9pafw/NO/wxO/uwt33XQazz/xAN57+ff4w8O348n7rsN9N16O266+GCcObMHaqX6snRzAhcunMD3UqgByQ40ujDZTCDeXYqTGjtG6QvRXF8JOZURNg0abGIustATkqtMU4CInPR5lVOIv37Ue4+2V2L1mHrYuGsYA7zlz8Tb0VuRj8+JhHNm6Qslbs2P5OPatXQCHJhZ2Cu9CbQJsVBwkX5wkf7emx9HwlNDRCCUETo7mJMk1F4McqRxKRVEVG4UkKorxYYFKxdUMGhhVDjOmBjpw+f4L8elbr3Jyzrk//nsGID0fkywhpP8kzU9cfglc+XlwWYxw5VBIZapotKRwPDMtMyEGJUY9mp12FFK5qy3MwwO3ngX+9udz3na/SP3UmbBUAeIUME5iVn9hI3P9/Uf85Tsy48dv4tN3X8S7rz6Jt178Hd584SG8/SLbH3+H9197HF++/wJe/f39WDyng0IoE6W5VGazNMjXq2DOEA+5FGRnpHMjSkVmqoRNzOQ4Ey/Fsrxs1LFfdpkH0ka8CCXXnoByairTuvhI6GgA6miMGkm3rKSZ6quqGCrZdhN54Wr88t2n+PlPH+Kf33+Cv/3pffz1q5mCDl++8zw+evkpJVx1pojDXfjjE3fipcdvxzMP3oCn778OT9xzDR6/+2o8csc5QO6mK3H/9Zf/CsoJiHb+eNfpGa84AeTuuVaqoB7g8WJ+d4BNQLkjynkB4m67Wrzb9ijA3F1neO11l/C7S/n5En5/WPF8kzxxt1y1X8lzIWGqAr5JE1DuRmlXXayAdLdefQS3nDqCm646hFtPHsaZS3ZgDRWmFiopVfk0Sm1ZFI4aODjHUkVYgDlpEsYqYNwMKDeTU04B5rgOpOVpeI6KiU2dwLWRTCMgHhLOWkUlvzI/G1ae18cGwRAfqgByCjAjXm5UJrVULFPESysiQAG+JL+Y5D8TgE485wRQS6QxKb+YJvOecN+ZCqnJwT6Qoga/AnIC3vG8eGpJxc7fAnLiPad4yEUEQiqnSkVXqQgqOeQEkJMiEhE0EE00ZNOCvBDP78UTQMJR00LYB75DwrTEQy6NRkkcnzEDyM1GMt8lYGOkAFZh/sj6DSAnFUyTaKhbqMAl0fiTSqtGjn0mZNX3V0BOvOQEkMsJ84adRmQZleWKOC+4YrxQJMoaFcjUAPf/CchFhyCO7/wVkOPzBQRK5ftSAs4Bcrw2M2YGkJNqsecBud96yP2PkFWOUwA5CcXVnwMZBZBTwodlfL8B5MQDL55zoQBy/F5CVgWQE09BqXqboYT88n5eL8UwYvxnUYZFKNUZFUCO9BFAVoC7GfB1NjR8ZmKwgLCkI+VdejiV/xjJH+eD1FBPxftDQ/rkpIRRTkqxGx6piBqiPZCXTEPcEIUyrYTy+NH4oaHtNCkFdUpoaKSyfyp/d+gD3aAhXSxRfuguMmFpbwfq7A7yTRh5IA7JkdnQJhRAl1KK+CgzvGbFscXA3zsRIf5pCPZLR4hvEoK9Ijlm8pYXx0ejNT8mDGWUSfrQYKWog4RUrxhtxVV7VuDyrZM4unkcF85tQb0uBpmktc3bA3Moq3bRAN9fWYI12Xr0BgehiveO0qi6tMWAJ9bX4u09nXhkrh1XliRhryUB67Pj0RrsjsawWWiImIW6ADc0+7mjI9AdQ/F+GEwLRJN4loW7o5x0LA72Q1FIAMqloh3nIYt8kk0jLzc0CLZw7ilBAeQ5GtnkJ8VTjvMn3h1z8lPQkuaNxng3NEa7oTfFF3M0oeggv3bHe6InwR3zjAFYlh+BYdVsrCiIxBVz7NjfYURHPHma66WG67uFhmINaVEloZRs1eSxsrAAFEker/goNJFmDn9fWEmPjowU1MWFo4r83JwcjqbEINRzLRSHuMHOcbZoArC0RosltRpsG8jHNZv6cfWmAcwv06M43AMmvjPPaxbKyI81NColpLWDRnRrvhFqjjeUtNVHSYoIDdJp+Cb4ecJlUNMAy0NearRSjEXFtVFHWTbfasRyG/mDe9D26iKsLTKjhWvCTt6RsFvx9JNm5WcBF23+PiiJjER+YCCyZ3Gtks4VUUEoIQ1slDMOjs/qwfMeEn7rBZM7//cmnwbSoA0OQUVEONq4l9UnhrP/XqiLJe0SfeEKckN7chAmc9LQRYO6kO8T0LKbRnJTXCAqQmejnkZdFw2/7nSe43qv4zxXBXoogJyDc1riSV6hbBqm3B7RpaKJa66MMrGEa0IKcpQFe6KaBqBUcm1MCkZ/TgZauafaIkJhCKRMYJ/DSLtw0jeSvC7h7xJeZYiejXJ9OEYqDBgszqCBH0Q+80EZ5WEV9aOGuHjUhEehYLYHbLxfcg4W8Rkl7JeLx6Yg8pAuHCus8RjN8ENjuBtGNMGYEC9QlQ/mmWhEaYPRGuuOpkg3DGf4Y352JBZkh/MYgqmsQExm+2FI44kBjTcG9IHoUpMmEbNR6O+Gchrd1dHeSr49KXohxS9KKUdcIR4KkFrO98/JjMf83FQMayL4vHgMJAeiIdgNDSGz0EkZ2U9Du516Q11UGCrDQ/i8cAVIruB6qkmNQY9Zi/mVRZhia8hModEWj4rMNJQY0pWICUe2Cg4a6lZjBoqo01QW5yKXel52ejSM6jjEsY/qxEAa05VY19+BJoMGMeQf8T6uNSZhfpUNC0vMGKaR35NDg1wXy/fEK0n16w1xqMsSQCEOxZLDTDyHyQdmynnRFU3UcbLZ0qnjZEkOOO7ThZo4VGUloc6YjDJNDGxxQVCTV0wcU2UujZbsNJTq+ExrFtKjQxFBeZCjSqDuxD0s3BcaHlWUzWnRM3mLk8hr4uEsgF8F+1iVp4aFOqx404Vwn7Bmp6Of+nN/UzGbE93Up4sLjIilvHQnL2n0KSgvyUVbYxGqys1oqDLDrA6j/JxNvS9Rqeza3ViuAHKTQ/Ww5aQiPSUCF+/ehA3LJ9BWb0dvVyUySftl1K1H++sw0FGD/Fwt1ByfMTOBRmcSzBy3VFrVxARyXH7Qiqd1agjy00IVUK7KkIgaUxr3Jcnf5YcyrrcajsXF82XcP+aU0xissKLXpkd/sZnGdKYSolybnYzOfB1qDCkwSdoFyp0yybVWoEVlTgocqkjY1VKgLRil5K9qUzKcqgg05KZhotGJAo7RQD7K5rr0opxQpydh3eol6O1oQmNNGVI5L348nxgbisQ4rkdtEqwmFdQcSxznTfZva5IAiZLOhjZDRoSSz6wiK5F8mIiCVBrgaZGoMatQZ05DIcecF+0FZ0oQRpxZWFRjw9yyXLTz+5rMVLRaM9HGMZbr4pFNmSDe907yq4s2SpEmClZNJHmKtEsMgCs1HLXch7tyNRgttaFaSz2QekexMVUptnDlZTuxdHoOmpvLOD/pWDBvDJce3ImetmqsWjwPhXlG2C1q9Ha6sGbZGBaPjaOrtlbRxyQ/biLlUrFFg5oyE+Z0uzDUXIy2Uva1Ig9FVi3CI/zgPps6EGV4a10B2mvz0VbD1mBHbVkOjKlRKFHHoykzDqtqcrGuJo9rKRemCG+kR3jAaaCuSp0ql/SwxfsiP84bI4UazC03cY5i0UaZ31WQjQptHCarHRh05sLCPdVG3bAonTaRKg4V1G0ruV+0cX23Grk+JTcjeaLRnI6a7ETUkvcq1TGoUseiUkP7kE1CWQu5Th1pEUoRCHNCIEzxAdR5ZnhPTXkugFwadZTUCKloLKCcH3XuGFTYtSjNV6PYquLaSlJAuczkYGjifNFWZsaioWosG6nFiuEarBtvwNqJeizsc2J6TjkmuuyY21uM+X0lWNBXioW9JVgxUsnry7F0pBTLR5zYNFWJCxZUYefiKly0qh6H1zXg8OoaXLyiHPuWlmL3dBG2TORi65QNRzbU46oLO7B3eakCuB3f3oi9y+zYOjcbqwcycGBlIa7cWo1DK524fEMFzu5v5/9VyrmTF9Tj2l3NuG53PW7YW4fDK/OwdUSDXfNycemaMhzdWIFT22txxQYXrtpShdsu7sG9R/px075G3HRxHW45UoezF1exb2YcXmHDgSV2HOT7Tu6sxT0nBvHY9RP4/Y3z8PaDK/HC7XNx3d4a7J22Ydc0adCShJVD2bhqZydWDOrQavfAwdXFuHpHBc7srMDpneW4nn06sb0a2yaz2IcSnN3bhAsnJNzSD3sX2HBmB/u23oEjKyw4s60Gt+7pwnXb63Dl+kJcttqCY2ssOLnRzu9KcWpLCa7aVIzjm0pwYms5No9kYlmHFqt6bVjTn48dC5w4uKwKu+aWsLmwZciJ/Qs78MSN+7F5STOc5mjU5Keit1SD3ooU9NckYPPCfOxeVkA6leO2Q1245+gQLtlQpngPnj00gBsuGcTdx8eVyrT3nZrGXSeWYQvntMWVCmsOdUjK45a6fBTmJqHWlYGhPhOaWzTIdURg0YICrJqXjeVDGdi9wIGj03W4droVt0134khzAcbSuCfHuKMtyQ2TuYG4YrQcN67sxD7qf/PrVOgo4t5ijOE+EA49dfaMxGCoqKtrMsJgob5Qb43B/GYjJptN6CgzorMoG2tbS7GhvQL9hRZU5uUhW58JlUYLrVqHXFMOigpMlImFWDThRFd7GtpaE3CA/PP4bcvx6HVzcR/n/I5jvbj1kl7cddkI7js6haduXINju/pR7VCjvDATFa4clLpyUVXrQC1lSUtHKXq6K9HV14i+0U6MTPRg/oJhLF02hTXrFmHTluXYtn0d9uzZhgMHduPo0QM4eeoyXH/9VbjlljO4864bcc99t+PB392Lxx5/CM888wSeVzzkBJATD7nXlZDVj/83gNz3P3yHHyUK9K9/wd///hPbTFGHn/+/9JD7LSD3y/8KyEnI6jnQTaqpSg45aQLGScjqTP647xXA7ofvv1UAOSkfK4DcN19+gi8/+0Bpn3z4Nj589w288iIJ8cLTCiD33psv4s2Xf4+3Xvk9XnzmYTz9yL2455br8NAdN+CD157FK7+/H4/dcwaP3HECt19zANcd3Y3tK+ZiyWAHtk+PYf3cXgw3laO7xomBBm4E9U4lh9xwdT5G6ktQbtZBR2MiIzZKCV3NTktCniYdkgxfcmusnTeEXWsWYLKjGntWz1NyGe1YOo5dKya5oZhx5tA2jDaXYKC2AFdfvAWdZXnIpZFpp+AWQE684oxUzCUBvCU1fiZMVUC4pGgqWlE8coOXsNWUeGjiY5AcFap4yCWFByKRircAJgPN1di4ZApP3nuHkq/t3//mxP7yD84R50O85DhX//r3v5SJfPeN1zF3aAAluSYuBhMVBw2K9CpY1Onc1JIhlUuNSVQEC/MoGHKQr0vD9NggviSziZcdFKDvX/ingLDCA//6RSnsAPwT+JdUT/0SX3/6plLp9t3XnsDbf3wE77z4MN79I5sUSnj5MXz6zh/w9Qcv4Ude98BN16ClrABFRi0KqKDm6yko1CrSORWG9FTo2Sd9KpXE5FjoqXCKp5xUvK2RXHg0ooQ2AsoZxYuQirMuNkIBUHWJ5yuvShhr5EzxB9JY2khHA978w6PA37/Bz99+iL988RZ++PQ1fPfRH/HpG7/H+y89jreeewivPi3hqXfgxcfEM+4W/P6Bs6TxGTx+9ymloMMjd5w6B8gdU8C4B264QmkCxAmQJqCcAHJ3nj6oeMFJfjgB4+46vZ9tH+6+9gDuue4Qv5ciDftx26l9uOn4Ltx81W7ccfXFuOP0IdzG+28/fURpCvh2lYSpzgBwN50Uz7iZ41nxjjsuHnOHcOOJg7jl6iO4lYrtLacEyONzeO/JA9uwZE476ooorHJ1FP46JQxYqqrOVFbNUMJYz4NyRirnJjaL4hkq1VfTFFBO8n9ZqPyYqZzkaagA0zAR77lqRw7KzHrORyQy40KU8E5TcrQSlipFESSvnFQnFe84CSlJVsAgyTU3E7YgeeUEIJICAFI9K8LXTQHWkmjcS0ikhLSK91ViEA0bGgYCwiVKaI1UAaXBKYmcBUCT8FNJFCwedAIYpYb50bikAhwRgFQqgFKUIDclWgHkEtgfFfsphRAylJDOgHOAXCD7zO/5LEMsFWI/qSLqrYCMAsgJUPYrIEejRQA5GU8e13KyeK4FzlRZVUJWo/wVQK6ISmBRrO+Mh1y4hKzSCE/0U3LIuWI8FUBOQhzTfgvIkTYSnhvD/mdRccuk4hbn56nIjLQADwWQ01MxlhxvAshpJPcb+yqAneRwSxFAjuf/ByDHPouHnJK7hX3VUhEXcFNAUAXc5LOkqINUWZVQYCn6oOSQCxEPuhlATopDxPt5KICmeCNIPr9kXi8KtlRZFSA2g9fLOS2NCwHk5Cj545JIR0kUnhzKOY/0U/gkhQq5gJ0Z7H9amBdMlJGG+BAU6JJRQsPRzP9NNGb1kbOQn+JPoyqaRmwsSrU0TMUAojFWk6tCAXkzLXA21ME0PGmgG0LcUUpDad2cNhzfuRHzujuQEhaNIPdghHnSmAzUUp5mIzwwAwE+CfD1jIKPRySC/BIREZQB39mRiA1KoBw08tka6AP8ke3vh/wIKschwQh2I63Iq4uGGnDZjmmc2L0Yl6wbxrBTC5MYuKT1EOXVwXYqpSM92FtRgpG4KNR4zEY9abapIB63TDnw9NpSPL7YhuOucBzIC8ducxwWpwSin3xRH+KGUq6FuqDZ6CH/dYR4oJ3jag1zQ2PELCpLNJhIvwJfD1REhqIhOQ6OUH/oPWZBw/cYfLyR7esHjacHDAG+MAqwSh6XfHMuGlz9lljMyYnEnOwQDOl8MWUKwpK8WAym+Sr5vIYz3HFhXSIuH8jC7qZE7GtLxWkqqtfMt2ONM14BC0u83OHivNdwTsVLriUuHF3pCeii7Ghif1ozUtCcTqM10BcW71moiaeR4u+DXPbP4S9AihcKg2fBGe4OJ59Xncxxp/si198NecFu6GD/5lJJHcyNQ12ir+KpJlVFS3hfr5GGsjkZLhq/BsqFqFnuCHObBWOCFFFSQcd1aopmf+xWtFnN5A0fBXSK83BDNtdHty4DSwts6MtIRiXXQBH5Wjz79LzGyPkze7ojm/SSyqhyLnuWB6z+AbAFBCHXxwtWrnE751JCcXP5vZM0LvDzhs3TE3ZvP85LIKoio1EWSl7lXJSHB6Nbm4o27v3lNBhrY7zRTp52BbqjMcYHw4YEdKeHoyyYc5wUgkFdHLpo0NVEeKKE9KiJ4JhV0ehLi0ZHQgj6+JwGrqMS8kg16V9HGjTSqK/hWrWz72Z3N1g5HvG4K6Kcq+Yaa6JR2JoSisaUcMqfMBREssXFIMPXWykKIt44WsqCeI5NPHazotxhT/ZBnSEcVekSau+B6oQA1HHPrYwIg8PTB47ZlGGkTRFpUELeK6XMKeNcl5E3Kig/xtRSXTUZw+pAtPH+MX0oxjKDFEBuwhCMCR3pwnlviXZXfpUfTPXCPEMotpSrcFGbCVurU7HQGoQRgw961T5oSvBUwLgioUmUJ9pJs9bUcCUHX1kY+xfljTrSs1V4nHJiWbEGy4t1GNaEY5gGRI/QgNd2RPthICkCw2lx6KbO1RwVhoboMNSQZ+qpQ1RR/lcnRKKZOl97VgY6pFBCGg1myprGHB0a8rJQZTWgwKhGniFdAaaK8vRKYQRdcjhyKMPiKU9jQzxhoxG/fKyLeqAdiaRtMluzKR2jBZmYKjJgUYkRc+16DFvU6MhORTsN/jo159mcij67Dr2FejTnCgCQglJ9Ao38KOTxHXnczyTnsORx1SZRn5SUKKmRKNEmsJ8Sgij55VJg43mlmnh0MKrytCgxSE7YJDiyKGMzYpVUFlncv0XOi2eWlnpUVAD3RfHS5r4rRZicJhXHq4WTfdPzXdHcV8K49xXZDGivLURnrR0tlXkotOkU8CyI+0BgCPc26helRblo4jW1VXloqM6DzZSEJPK17PXG9DhsXj6l6DDdTU7kCMBmVuH4kT3UQXvQ1exEc0OxUh12w+opDHZVYbCjDnnGDFRXWWExUWfMiKZeHglrBnVo7qESImhKDkR1Do3RnGS02DVozE3lnKlQYqbuog5HY1EmmtgKNdGo4x7SU2hAszERrrQwNJozUMPntuZr0enQoI/GXivpZiGdi/TxKMmKp0GagFpLGuqs6ajO5X6lj0BHgQbVBury5D9XVgI0sf7ISAjGpg3TqK4uhA/XRg313uNHdmOkuxHjfc3I0aQgkvtxMenYXOskz/giLswbmsRQpJB/JN+YFBMpFSAuLQROfQyKtTEo08ahVB2r5DkrlKIUhVkKwGhPC0chjeRm8s7CGivmurLQRRpUpEcglzqJeHjNqbCiOS9DKQ5SmaNCnUWDYt5Xxme7xHslKxaFXCuN5JNuPn+sOAdLml2K9199ngYrJ7thz83AAdo269cvQntbOfLMWehsacbRQ7vR31mHZfPGUe7IU7z92uvsWDrZgxXj4xjv6qQOIPlrKWM5Xy3VBUq4c30ZjfdKK7YsnoP1C/pRxrWRlh6N2Z6zEEc7rKW+GG20pzrqi9DWkK9UJLVnpSOH+laVLhajdhXW1dsxv9QCbZBUHJ+NIvKemfpEFeekhq1KFYW1dTasq7VissyKdvJzdWYcpmirtRUYlGqpVuoqVdSDJcehi+usUsN7yZNNnM9Bhx5DbIMFWvQX6lAvP57JGrVq0EN+7DRr0Mw1LE1y7zWQRnUWzo86UgE4jQmSzkVyKftQV5W8ytSdKB9SqP+l8v/MpCDYsjivDjVcfEcJec+oiYSO854e6wMb52fhUC2Wjzdi+ZxqrB2rx8b5LZgekjDOAkz2CCBXiAX9LkzPqcKiARcWD5Zi+Wg5Vk5UYPFAATZMlmHndA22zi/FlrlO7FtWjb3TZbhwnoPHYqVtn2fH1kkbLlpRiiPrarB/WTmvc+L49lpcsqEYOxYZsXFOBo6sKsXla6qwf1EBDi4rwvFNVbh0bTEuWV2IKzeV4RjbdXsacWJLBQ6tcGDrqAEXTBpxZLUTRzdV4OSF1bhqSzkOr7Tj+MZy3H6wG7cc6MANFzfhmr2VOLmnnO+34qqNJTi1pQrX7mrE2QNtuPmSbtxz5QDuuLQDDx7vw1sPrMSjV4/i8g0c06SFuiF1pLwQbJnKx84lTsxrTsHqfg0uXsZnbS7EdTtLccPeahxekY/2vFmYrInBnkUObBuzYWWHBsfWVeHqLZU4tcmJy3jNifWSH66Z/XDh6LoCXLmxGFes5RjX87iuCFduKMHlPB5e5cAx3rdmQIeJqnhsGMzH4nYtLlxix0WrxBPQgQW1iRgujMGGbifuvmIDLljRjr42G8ptSeityERbYTIm2rNwZEsT9ix3kE5luOvSXtxz+aBS3OG6Q71s/bjhkgGlwuodx+fivmuW4o4Ty3HBsmbUFNJ+1kbBlJMKhy0NpQWUeQXUwWzck6hjWpypWLTEhQ2k+cb54slmw7HV9Ti1rANnFvdgZ1M+OpO9URXlhj7uw0fIN9ewj9v6LZhoSOGapowlz6fSTo+MTmRLRmxcCmJiktnSEBuVgpSoBJi5fnrLNVg/5sDyzkwcnl+DsxtGceFQM7qKilFqKYQ2Q4/4mCjkcm+ra8pB34AFy8hrcyYccFbE4oKNTbjn9GI8cGIMd17eg5uOdOB60uCWw8O47cg4Hjq1BJdu7UCri/txaSbqyrPRWJWL9uYCtHe60NNbgZGBWgwPNmN8shcL5w9g1bIxbFq7EBdsWYrdO1fjwL7NuPTQTlx52V5cc/wQzp6+ArfefDXuufN63H/PTXjkoTvx1BMP4tlnHsWLLzyN1155AW+98TLefec1fPC+FHV4D198/jG+EjDuqy/wtYSs/ukbfP/9fwE5wcN+BeR+lrDV/3uAnIK9/ObvfwBy5y+cOf4GlJMHngPlFEBOijr8NAPISVEH8YAT4O1ndkop7CCA3LkKq39WALnvlAR4X3/5Ob747COloMO3UtThUwHk3sdnH72Dj957A2++9iKef/ZxvP/2y/jkgzfwxsu/x5svP41Xnn8Mzzx6Hx666ybccfZqvPHcY/jotWfw5P3X4ZE7T+KOMwdx/RW7cfiCNVgy1KkUYdhCgT/eXoO2ymJ017owwI1wTo0DQ1Qoxin4m4ssyE6NQyqVs/TYaGSmJFFxSIEUedAnUXkrseLYnk3oqylSALnlNPzGW8pw5uAFCvi2fdkIDm1ejBoK6gMbF2PnigkFjJNmpQIkSlSueMBR4THSSBFALi81XjmXI4UJJOQyOUapKqpNiEVqTDiSIkNmADkx1ql4VzvMWDDQiasO7MW3pBsgc/JPzo0AZ7/MgGdKCOt/8K9//gM3XnM1GkudVMhMqJLKqplqWDUqjisVJvFGi4/iBqZCs9OGoiy1UiXpltMn8K9//J3P/g/n99/4RRzj5Hn/Fi+8f3Def8LPP32L7758D5+8+wLee+1JvPvqY3jn5UeVENVP3noGX7z3wrn2Ej596zl8+e4f8fkbL2LX2mUoNupRYNDCkUllR50BY0YqMtOp8KUn8ZgIPekiIFs2aWNVKt5q2b98KoUaBZATDzmpPKln39WxEdCSlplJsfxfALkoxcMwMylGoZchORo71i3BD5+/jX9+9xG+fv9FfP3e80rl1fdefBRvP/cwXv/9A3j5ibvxwqO34Q+/kzBV8Y67Fk/cc1oB4x698xQevn3GQ+6hW47jgRsElLsCD954Je67/ijuufZ82OoR3H36EO45I0085C5SwLi7Tu/FnXLk/7dfvZdtnwLI3XjlTtxwbAduumoPbj550QzwxnbzyYPnwlAP4darDvL7A7jxXLtBaRcrRwHjpMlnAeVuP3MZbhdg7qqLFI+6Y/s3K3kTpSqcAHKSI86RpVLAuN+CcwLA5erI55ok5KgSkcuj5JSbySWXeK4lIVeVgFwqLea0eOTr01AhYTuZ4rkYBQmlMafGKsq/eMHpSXvxrJL/FUDOX7y3QhSQLDFQwheDldDQGUDOH5F+MyBccoB4qvFzVCAkP5mERmoi+FlAoHO/2suvrALIiXdYnK+H4hUnYZhSbEE89MTTQy+FJsL8lfvMyVHK++P4rLQoKWTgToXXBxmh/krIqorvUgA5Pk/yoQnQp4CJ0TMVweT9hoj/AnLiAShAXB6VQnmuAFEmGqtpvC+Hyp09zhfFsTOAXH60L8w0bBQPuXgfJWRVADlnQiAyqZil0wC2UQlP5Zg07K+K74r1ckM2DUcDnyWebQrgFuBBY3k2xzXzvSFWADkfxeAyJkUqRnUajaisuJkcb1JsQyOABQ1z8ZCLZX8lj5yWyvl5QE6AyFh+Fs81CfcVUPN8ldVkKeoQwfGTfhnsl+SQiw8jzai4StGG5BBvxUNOwLnzgJwAsVLaXzwZNeQHCVuWsFU96ZQe6Xcuj1wwaevF+QtUADkB54zi+cE5cmZnoMKig4WGiCU1DNmkYWFGMOpMCajOioFTHQKb5IyiUdJgz0Q1jSUHP1cYqTAY4mGJ90Itr71gXi+ObF6KuR1NUEdGc44DEOgWigjvJEQHpCHYJw7xUWqoU42ICUuBn2cEAjyj4D8rDEmhyeRpM6pMZlgiYpDlRWXa0xepHh6InuWmVK8dbHHiwlVDOLhxhApdO9qNlEnkDVeQHzaVO3H93GFcN9KFDVYzajw9UObuhnm6IBzry8Zja114bl0xbu9JwfHSMBwtjsdmbQgGAt3QEzYLbZEeqAqaDRd5tCHQAy1BHugM9cBwUgAW0GCaMibBJSF6s91RTp6sFy/niFBYg0Og8/BChht5m02KPsSzSSXWJPZb4++Glhwqi10FODJVhzMr2nBo0IbN1alY60zEXEMgWiLcMDfTAxe1J+CGxXm4i/28bpEJZxZm4rY1DpycsGJY46t4XxXTsKqP8EB3Uih6U2MwRBkyQJnQQhlQS3lcxXVkJb8JqJVLfpI8alLsIpNHC/8vjnDHYF4kFlWnY2FVOgbzY2ELcYfRz43GYAzWdRRgoUuNXn04nAGzYeF95eF+6BYvIG0kssJnIZa8LSBpxCwv6KN5P/cQS1w0KlSpmFNoR6vJAG2IL9eIBxt5m7KlMjEG3To1GlOT4AgJhNHLA4ZZ7tDx+ZmzZsHo4cm+zoKWz5VjDmma5+2DgqBAlEeFoSY2DHWUIeVcLw7P2cjn/Bb6+qA4IACV4ZFojKURF5eA8uBQFPp4oSTQB7VcB/U00MvCPVBJmomnY1mQO6/1wVwq0BPGZNRHeqI2XJo36iJmWgUNzEq2zuRQjJPHpc2nMdlLfaIywpP08EIpDbtC/9nIJf9JnjppFo9ZsPPdTn9v1EeFoIcGcHNiMCrFW46yzhUbSXkUDq0f1yHXrFUqwCdGItGb8pjzmp/oiyZzAjrzklCd5kf+coeLfSv090L+bA+lwIWNPFbkNgulpFk56VAmALGfNyp9Pcm7buhN9scyezKmbTQ0sqIxZojAiD4Qo5l+mMwKxmRmCCazQzHPFI45Kn+00RCY0AXggko19rUYsK4khvd5Yk6mJ4b1fmhO8FK8GCVfYWWYG5oSAtCeKuG8gaiOpCER7Ym2tADMtSZidYUemxvMWF6iRj9lxkBaKHrigtAZE4AhjnWc+9hQSjTfGYzmSPHUi0QDda26mFBUcr+qIe/WU4do1SajRZ+CenUiGrnPteVlobPIihbqgSUWLWyUV9LsNMgzJJw0nToLr02kPE2hfOupKcVEczWk8mIq57HVrMLCCjumCrOxuMyE+SWZWESDYkFxJkasko8sDX005AfsOrRbVGihgd9io9HBY3VOGio5/xXimcPm1EiKkzBYVTFK5fO8tCjkcWzFmgS4MhPZKCeykmFNjUB68GzohGdzdUo+2KLsZBTzO5smjvt5DHWkSOSy32rqTqHkmxT5UYiyJynMGwVZqSg1pqM4M4Wy0Qdh5PtY7r35Vj0c7HORTU3DT4+c7FRodUnw5h4YT70sLzcLZYVW9LZUor3OgaZaG2qrrMg1pFEGe6KBdDx9ZA9OHNyOpop8GPXxaKopwDWX7qPOUov+jkpUlFpRRr1048op9LWUY7SzCRb2Y6C7GnUVNpipn+RrqbNQBkli/ZzUUI6JazBfjfYiA48aVPC5deYMuHJSFC+wGhqBLflatFBHb+BaEgDOpYuGPTVEycUnTbzG+p1ZqOd3BRnUyxND4CTtS7ISlbx+VZyLequKjXPCfandmoFi9kHJ5UneCvXiXNdX4vabr0GVKx9+XA+LFwzjpuuOoaOpDJND7XDZzUr0S1WJDSumJ5CZkYgQHw/oqa+qo0OV/VwA1lJ9HJ8ZjQJdPApJ34KMODho9Equs0zyvpN9LObe1yQVe7kntpN/xlwmDORnoCs3FZWqWBSmRqG7yIxWq04Jtc2O9ud8pqHMSD0wPYJ7awJKSINyM3nLlIhmk/zokUr5mYo6AfVMKRhpcOLijUtRSH7fsWkF9u/cgK6WUhRbjXA57Dh2ZC/GBluwcGIQ9a4C2k7R6KjPx9yhBkyPD2G0tx066u6SBkPS1rTVFqOixIj6CjO2r5rEXdR1N9I+qyjOgiE7BZ6kRVBwEHnAghKOq9SehYL8NJQW61Eqoddcp7aUcAzaNVhVR1nPdZpOvSQpxIN2DWkT6YsG7pd9tgx0c762NRdie2sRBkiDioxojNLm6yunvRcXACPp4UyNRiWbgHcNBgHi4tHPZ8/lOp1XbsICHqVi7lRJFoYlN2FpNkb4/5AzGwOSvJ797iLPtdm1CqDb7tCjiTxSQ1q6OD820j0zijplmCd0EdTtuCeoqJ+lRfhSV/Kj3AiDIy8ZTjt5tVCL/NxkBZDTkS9V3C86avOwbKIJy4ersVrCVicbsHy8CsOtZkz02jF/sHgGkBuuxIK+EiwaKFG845aOlmDxgANL+vOxeV4JNk4WYtN4EfZN12DnAhd2zivAvsWF2LOwALsXFOCCuXYcWOnCkbWVCji3fUEerthWjiu3VeKi5TZsGM7ARdOFOLa+HkeWF+PwcgeOrSvDpauKcWiZA1dsKMLRDQU4tqGE15ThslWl2DmZg81ztDiwzIZjG504vqUEJ7aU4uC0GZeutOOOQ524je2GfW04s7cZ11/chOObSnH1xjKc3lSOm/by/wvKccm6Itx/xRzce3k/bj/UhudumIs37luKmw82YPd0DjqLg5GX6IZGawjWjuRiF8e1Y34uDq8owLUXVuOG3TWK196pC2qwsleHaqMnqk3eWNiuxf6lZTi+uQnX72rGjXsbcebCRpzezrajXvGku3Ijx7OhjP2vwGXU4S5bU4Ijq4pIqwLsX16AQ2tcWNqlwqAzAstbMzHgDMOaoUxsGcnBxu5srKpXY649HmOc1039pdizpgPbN/ZgpDcPrWUJ1HtDsXgoH5eLZyL7e9n6Ety4vwW3He7CzYe7cfoi0ujKcdx6bBQPnFmMR25YiUdv3oAHzm7C9qX1qC9MQpY2HAU2FRymGNp1YXDZ4tDdpENdrQrOijQs5rxduL4QWxaZsW+5CwdWtWHlYCXmthajjXulUx8MS6w7ljXn4PiKJmztycG8WpGdUTCJN3J+LtJ1WQiPTkV4rBphsemIFDAuNgOxMRrExmUiKjoeenUkFg7ZOAfZWEs6n17Xg+tXj2ED98Nxu4nyJY3rjjyvCkWujWvDEYWqCur41EWbG7VYMezA5gEbdg1ZsWPQjPVdOmwZMGNTTx62dOdhz0QRLhwvxsqeQizvc2HlUDk2TdVj09w6bFnQil1LerF3YS+2TnXiwiXU09dO4bKtS3HlzrW4au96XH1oK85cshNnj+7HLccP4O5rLqNNfwKP3H4tnrr3Jtr/t+GlJx7Aa88+htf/8ATeevEZvPfqC/jg9Zfxybtv4PMP3sGXH7+Prz/7GN988Rm++epLfP311/jTt3/C999/j7/85b9g3PmCDkpRh/83ALn/tSk3n38Qmzz4v1VWf8JPf/3rr4CcgG5KcYe//4SflSqrAshJfrnv8cN33yoect/96Wt89smHSv647775DF+Jh9yn7+MLCVt9/02899YreOHZx/H6H5/lubfx1mvP4rUXn1Tac08+iCcevBO3njmBpx64E199+DpefPJOPHT7lbjnhiO44aq9uPrIDqybGsKSvkZsWzSIhf0taK9yopPM0V9bgqEaCmkpzV4vnm3Fyq+G6QLIxURDm5zIjUUqUiZCytyb0+OwZXoMW5eMY6qrBsd2rVNKrx/YtAS7V0+RqU244bJdiofcZHslrr9kBzpcFiWXnE0Vh5kqq1SCxJU9IYIbfaTiHXfeSy6bhkxWQpSSF01LwyGdimJKVKhSaTWFhrqEkOVy4+7nZr9xej5eePJRThcnUkJLFbBMwkv/g1+Ugqgzk/rph+9j1YIpLngTKqkkuYySv01HBSwdprRkBZSTvGvl50JDC7M1WDoxgi95n/zxkfinAshx3v8jDCUhyWTAz9/Fx++8hPdffRofvPYUPnrjKXz2zrP46qM/4ttPX8MPX7ypVDH97K0/4MNXf4/3//h7fPXOK3js9hvRU1dBgaEmrbWw6FTI0aTBkCEbUAL0pLUuhRsqm3jJScEHAeXEQ06UOKsUI4iPUJouLkIp8CBeceIdJx5/5z3lDEmx0CVEKgn/5dfsG44fwo+fvoFvPngRn7z2pFJN9Y1n7scrT814xj3/8K0KGPf0/ec9464+B8adVMJVf3fbCQWQ+92tJ34F4gSYkyZg3L3XXYp7rpWCDefAuNNc6L8CcvvOAXHiGbdXAeMUD7krd+L6Ky7E9cd2sn97lZxw1x/bixuupKA4eRg3nziEGykwpN1w5cUz7ar/esadPT7zv7SbTx1WALnbBJA7eQC3nJoJZ929fhqd1YUoMWtRLBUiTVolfFWOBTzKZ7skp87KgEWfChMVc1NGglLMJE8jgNxMPjkFjGOT/HLiJWeSUBkqiFI4QoAUAeTEQ04Ka2higvl/mALMiaechIZKrrVMGjwC0olnlVo83ASQo8Esud4E2FFTyUoO9FZCSlVKXrj/AnKx8jncF+kRkvdMALkgxZNNih5I4YgonhOPLwmVlAISAnqL55yAR+akSCT4zkJcgDf5YQaQyxBw7xwgp+Y9AibF8xoD+y255CT8UhcjOdzYL74zU/rg4TbjCScgogByiWFIpXEh3nQ58eFIVXLISZVVPxTH0Ujn0R7jp+Q2sUd5o5QGeAWVq9JYbzglYf15QI7KfJoAcuHiIReIOI4lO9pXUSoVQC5JADlPpAfNVow78WDLkgTG4T5KoQcT5chMDjkPKnozHoAqPkvLfgsgJ1538hxp4gEnIKNUtD2fQ05yu4mHnMyBeDtKyKp4Ks4AcrOUeZTQ4UTSX83vhabi+SaAnMyRAHIqzqPQUMC3hOCZHIIyF3JdZkLYjOLJd2cl8lpRSONDoeV7pZiGmcq78I8lLQaFNLjyqDAX0gAxJwUiL8kP5fooVGfHozIzBkVpYSijgttOWdtTZUMHlerOshyU0zCyp/iht1SPCxd2YfNUF1pL8pAY4IsQdx+Ezg5DhGccwr3i4OfOMYQmwZpTCF2GGYG+sfByC4X/7FBE+ZGW4bHIioqF1odzNMsH+lneCiAX5u5GGnqhtSIPm5f0Y/eyPixsyIcr1hclnBvJq3a0rw13TE/iWFcDRmjUiwdRa+hsXNySiTuWFOPZzRV4fm0Rrm+MxkGrNy4tjMEeazwWpgRhPCkIC7KTMCoeCZzbUk831HCu+mKCMJc0maeJwRwaiA2kX1V4EFxhQSgK9EVRKBUpGi9qTw8FiJOWGx6K5lwj5jVWYtNYB5XpAdy4bykeumwN7to7hZs29eLUYhcODhqxr0uP/R0G7GpUYVNFGHY0huLG5bl4/pI2PHRhKW5YmY1H91bimUNdWF8dj7IwN5QGuaEhVsIu/TBEo7GXBqJUCbWc8zArDvdGDY2QJm0M+q2pGKOR0U8DsUo8HpO9MFoYh+1U2g5PV+DQ4ips6LGiyRCI0qRZWFRvxKUrOrG5y4ZFJSp0ZYgHmeSdC0BzRgRcif7QB5NHyafi/RbFuckIDUVecjxK1WlozcnCYL4F7eZsVBmoaGamQ0/ZkiHgdRDpFR2BOlUayrn/5ZJ2GbPcldx/WR5cS+JhSDpmz+K69PFFYUAAx+QBy+xZqKCcaY4PQn96GOYaEzCgppFM+VPs7wtXYCBK/PxRHsSjvx+cvj6oDAlENQ1QCbGso+En3lyuIHfURHjweimU4YFRGvlzaTA2xfjynplCDOWB7qgK4T0CNJF3KkPEMzIYIzRUJ8wZaE0JQynPl4bNZv/cYKXBb6YcM5E/peV7e6LIzxeVwYFojY1AV0okSgNnoyzUE+3UQzr0lPXB/tD6crzsn5n8pecaN4QHQ8/1WpgSiJacRDToI1HAvtr83OCgfLJyXiVEtcSTY/MNQEtoOLoio1An4/dif7xno3i2OwrZh4aI2ViYG4sN5XoscaRhLCscQxp/DKq8MZDmjZ4EL4zrQrHCkYp52RFojXRTvOQWmkKxzBbJ85GYyPLFHJ03RrKCMWqMxqAuhsdEjBjj0KMKR0dqMJrifVER7o662Fno0QRgMi8GiwuTMT+fehKf3xLnhd7UcPRSVvckRmBUnYwR7m2dsWFo5Xg7qTt0JsSgNT6GayoYldGhaKTuIF6eLdz76rnX1WskiT75KlePrsJctDmtqMw3wJmrQ2WBGZasVKSQN/ON6dDwPfKjRTH1qEU97ajM0iGZ8+rk2p1ucGJRZT7mSwJ5Vw5GinQYLVJjypWFIasadRmcp4RAFCdyPUsOKu4BUqBBksSbyHfW5DDYRf6RZ1oKMlFpVileUgXaOMpLqU4djzxVLOyUnUV6AeYSKCt5PoV7YZCHsje7TGoU8ju5R37MsKRHUceKoi6gQjplcCj3jhjK8Vi2ZMrmYmMGKgXI0SYhNtAT3pzfIK6hdOqxZmMKrLk0rrLikZWVgrSMOPhyX9SoklFsz0V5kQ01Jfnoay1HR3MxDUMHyktsMKTGY6SlCndefSn2bJhGeaEJmez3WH8jrrz4AnRTFx/pbYLNpEFncxVWLpiD/qZyjHS1kMZqjPTVKV6JKdQRNNQppJiQ/IhjVUcjXxOFEo7PlhKCcmMS2vL1qOeaMZKuTp5vtmjRYspAp1WPhjwdykypKM0Wgzgdzqxk0jYFjbymjmtNKmpWk8bigSdpFCrN6Wh2ZKHckKKEJJaSH8so31pzNcinnpMfH43OUieCKUfmjQ3h+quvQJkjBxFcexuoh91841VorS/Fwsl+NFS5kBgdhobKIqyangubUY8Qby/q5anco8ORFsw1ZUhFZU4G8lXRsHGeCiWM0pBGmZaqhEbmcX8UULDenIwW9r+fPNFt06HemIyefA06LBloylGhw2FEh90IKTJRqU/kM5JhS/4/aPsL6LjObAsQlizJsphVgmKQiqQqqSSVmJmZ2ZJlZmZmZmZmJ3ESO4mdxGHsMHeYOenudL/u9/bs7yruzptZM2vN+uf3Wp+v6tatCx+cs8++B8T9K/mdBU3OWKRHU05Rhxaw1djl/H0M8rjGHHLKSz5ja1EKdq2YQ8PfgRlD3dizeSXHtQCV+elwmE3Yt30dJo5pxZjuJnQ3VcNA/V5RYEdvaxEmDXagraEchTl2pHCe5rL/i3MSUF2aipULx0l4denkXgw0F6A4Lx42jonwsnSjzE3m/WdzDJNtGs41NeItkbBwnonCYKIKfRu/G1+QhLYUK3S+I6AJE4W9vKkfPNFCGTYxPx79TiPmiwqMOVaUx0SiMdUkVf11EIOJF5/ihWiOmmuD60uEwbYma7k2zRjIsWBBYy5mUMdPLHZgbJ4NfRkmyYO1wBCKNFENnPrPGuEppRixEQdYZMRA1H0JUT5cd4FSiLHwLqzgnMqhXhcRU4IQjafMtRIX6agztWHESyof2Clvs1L1yEzVIZFjYNQG0i4irowgfrRFY0J3GaZ2l2KWIOUEITemFP1NlCXt6ZjYlYcJHXmY1ltMGzcPU7pzMaUnG9P6sjGzPxcLxxRg+YR8bJxViTWTi7FuYjGWDmRh9bgsbJqWh41T8rB2fDY2T6c+nlNEvJCPBf0OLBhtx6Y52di1sBhbZuVg+ZhErJuQgd1zy7FvQTH2zsvHnjn52DYtF9un52LL1FTsmp0ledHtmVfEbQGPT8bCXiOWjYnHjtnZOLKsFMdXlOHAglwpJHXP3BwcWc7PC2lTLynH9jk5WDlow/xmDZZ1xWLtODuWjLFg6Rgrz52H7TOysX6CA7vnpOHKjhpc2FqGjTNttPHlaMr2ZwvDzC4b5vaYiH1MWNwbi5UDVv4mAZumOLBuMvHbmGSMqdGiozAKk5tNWNCXgEW9NmyYmIJlo2kDNyowu02LuV1azOtQYm6rHPPadVjQFYMZTUrMalFhfpceM9s1mNKswPi6SIyvVWJirQEDxUq0pgZiMF+O8Xly9CVQd9tD0G0Nx9g0E1b3l+Lwun4c3z8VfR1cB3nhtM28MKknGXtXN0iE3OoJNpxaU4Z7d7fi8u4OHNtQj+vHxrONw/3cPnxmOh69tBA3zy/C6pkVtI2jUZJpQi0xcV1RPDoqbOivt1FuGlFZrEZZuRbz2fdLprNfRpswf3QqqjPVtOFCkJOsQmG6CrnU10lqL5RYvDG9PhYTq7lOqbdjie+NxlhYbIlQaPUIDYtAmIxrUBaJ6DAZ5MEyRIerEBYVi4CoGITK5UiMo/4mrpzO/lo9OgPnZnfh9EANNpTy+hnUp8QAGRovJPP8dqs3irICsXx+JVbNq8fUpgQ0W/3RrvVHl0FEDQShi/fZaQpHN9d/H9fGYIoOQ5R3E/LsmF7uwIq2LKztysbKFs7ltlJsaa3Aho5qbOxvxo5x3dg3dRAH50zA4QXTcHz5HJxcsxhnNq7CpR0bcX3/Djx0dD8eO3MET18+jefuu4RXb92P1x9/CG/cuYW3n3kC77/wDD585UV88uZr+Oydt/DlB+/h648/xDeffYpvvvgC30qE3Pe/E3K/SB5yw0UdfsM//zlcXfU/VVb/NxF3t93l2PifxL3c/fdvQk4wdXf/Ft5xdz3kpFxldwm5/xJFHUSeONGGveQEIffzTz/hpx9+kLzhhJecyCP3178IQk4UdBgm634UjCLbF599zPah5CH3zZcf4YtP3sNXn36Azz58Fx+++xZee/FZvPzs4/j8o7fw0fuv8PMdqbDDi8/cwlOP3Iv7L57E/RfO4uuP3sPHb7+AR+47hBtXduLi8fW4eHQT1s+diIltVVgwtgvzxnajsyIXraWZaCvOQDsVYlt+BrpKsjC6tgBlVFDCgNRFhCJGTuGvVSBOJzzlKCAJWNpLs7B75Tx0llHoLJ+Jae3VmNxehRPblvN8VDDTRkv544oIAg6tXygpmhQaUSI3kghbTaFhlUwFn6gJlxKcC++WBLXIHSeKPERxX4SUFy2WzRAVyvsIhjosQPKSE28uRTXS8swUCuc2nDq0D3/99UeOE8dEyiH33/gvMdj/PUzIifHC//wL1y+fR21hDvISLShItCI33oI0cyySjAbYDRpY1ARyJj3qCrLQVJSLjspS3Lh8EZw1PCekc0qecf/4Eb/98hW+/uwdfPreK1KY8MevP4vP3n4e33zwMn75/C385at38TO3P332Jr7+4CV89tZT+ODlRyVPtHdfehxvPfcYNi2fRyEQjyQRPmsxIMGol/LHWbVqWIWnnEYu9buF2ziCN5FPTnh21eSmocSZgDhB/LDfbMpwiQyIF9507BeRW8WmlEnhrCLHnFkRhpioYCjDfFBfko0791/Adx++yoX1ON55gYvt6fvxmiDjbl3CMzfO4impncbjv4ep3iXkbt9zVPKQu3VNeMkdw0OXD+PmxYO4cXbvcD45kUNOkHGnduDBU9slQk6EqwpC7r6Tm3DfKUHEbcblIxtx6fBGXD0mPm+RPl84uA7n9q7F2X3rcP7QMCl3Zv96nDskwlK3cLtFItzukm+CjLtLyN31jvvjd8JT7soJHiO87Y5vw7mDm7B85hjUF6QgVyR3/j18NSvBiPSEWGQmmpFhtyCdQFf0sSj4YOd8F56iIq+cCGlNilVDVL4Vb9GdZpF/kPNXVFkliEk3EXBk2KVqrIKoE+NiYTOz/wVRZpCJqpp+kheZGCstDT9ReVNPA1kAfOHVJpogg0TeOIXfSIgwzBiJkBOeWKP4e18pNFIVPFwkQhByImeMIIaE55fw9BJeczEEOTGR4hwjCJJEpbhRCOd+W3SwRHIpCHJFyKUIaRWEnPD8kkJWw32gpgEsvM0EISd5yNGAsUYOe9uZeC9mcQ0ea4sKhJr3qGVzEsCpvET4qxfs8iCo+XdiuBfSCMwyooZbimwkkmjUpstGISdyFPK4Ly+af0d7wxToDq2/G88Twt8OE3KxMn9EjnSVQl/j2aJ93KX8dDpfHktgLzzjxLPYIwNgCvLk79wIzCkr/Dyh5z1ZZIKwGwEjDW2jICppHJvDg9inIyH3HYU4Pl8Yv1cG+0FUXxXkpMjRJ3nIebpKIa/RPL9UZVUQdux3UapfQQCsYH9KnonsdxFuIYW0ij6jHNPTkBdhs6IirDJoJEy8T0G8idxxccphEs5EAJ1A49AQNoprNojPFQijCBehPBREoKjq51CGSn2ZSllpU/gjUUUj2a5Gc6ZVCi+qSqCREidHTWYs2kqTCTxS0EIAkmsOQq7JDxMbRCWwcgzWOJFDQ0sb6I2gEe4I9QhGpLccUb5qBHuE0vgJgSrahKhIM3y8VPB0l8HPWwYfd294u7ggxJV95OoG4wg3JHhzXNhErrJQjxFSdegFNKoW9TaimvM/eaQLumk07W4pxJUJ7Tgz0I45TgcqOeebCaaX5+twdjANj84rwItLS/HktEzszw/GqrgROFIRiwudOdhUFIcpcVGYlmzABEeMFJ5Y7D3sXdcQSMODOqCW56vkPKjnGFRyfmdxzJNoQDtpvOjduRZ4fynUF6OLsrB1xgRc27Uez105gk+fvge/vvkIfv7TNbxxdQMur+7C+h4HNvdasKVbj10DFtxHQPz0rnYcm5yAZTX+2NmvxuVF6Tg+w4YjU624b00BHttZj32TktFF8NgYOwIDziD0OoLRZg1CcbQn0gNdkB/pi3aHAQtbirFrajvOriKA3DET92wcjz3TKjC9So/B7GBMKZdjRU8C9s+qwv7ZDZjTyLFMj0ZPrhpTG+1Y2JOKVaOzsXGgADOKLKijwVIU4o5Czp3MUA84+HdcqJhz7lyrnmyjYArxR5oqGqWWGJSaDMjTqVGTaKfxlYcsvVrKCSi8Bi08NkcrRxZlnNlvFKK4T5CYsW4uSOA8T2CfimqiguzMZUseQcOQ3xcHuKAm0gUDcb5YUmrA/CIzGtVBqI0KQRHHSOSUSxbn4Jil8xzV8hA00XAui/RAJQ3bEq6jYsqzOs7zmmh/FAePRIMqEJ2xkfxuJNK57kq5Tioo2/Ipf2qiA1DB/hRhmoKQbNHJ0GtVojLSG9ncl+fvKlWqTeX8Sx85AqkjXKX7zOBcyHJ34/zxRkN4KOeLL/J9XJHP+++J12BidioKoyOQFOCNTMrGJCE3fT2QSxmfHytHqtwPGbxGSoAb4vg8Dnf+ln1W5OuFwlGjUO7rh2YC8QGtTmoNwZyro9yRz+eXik2w78o5F8bSCFlSYsLMDDkGCLC7Dd5olXugPtQNVX6u6Ijyw5BRhn5dILpo2HbRGBBFRDo0nhhrCyMY90WzciQ69b6YkByNefkmrGvIxLJKJxaWco6UxaEvPghV0S6cHy7oMPH3hlFo0oxCo8IbJQEjUExd0EDcVh8ZyC3nKjFWuzIajREydCiU6NJq0apSozZSjqLgEBSHh6FWrUaDXo9KjQJVBhoPRg3KDCrU2I1ShdDm7CTUZidKxEJpajxMHGcj+zHTZiCWCpU8q+vTktBJzKWjbjBTTk8oz8GshhJMa8hHV74N3bn24fxeojKoUYE8I+ejVoZMXTjStCJSIhDxbHHUDeKFTCIxj53XiYvyJz6kbFf6wyHGyqyRvJbyqMuLk03I5vhmWKKRFitDtllGuRiBfH4Wukrv5075GoJMXk+0NMrYJE0o8Wgkz2GAns8QRHkeTjkeTt0c6TtCyiEn8LKdeFVDnePv4wkPjnMYZX+8iYaXTY2SwhTkFaTCj7LWx9cTdv5GVOCMN2vhdJhRwu9amktQW1+A9FQbstiHc4bace3ENkwdakaG0wIrn3/+tD5sXjkDDZWZ6O+og0kvR3drFcb11KK3qQxV5UVw2E3obCqELSYaUUE+vCfKdcpFh3hByH0ZMZEo5hrJj4lAWbxSCtGssKtQKvJ/OTimNi2qrBrKByWyjdFIIjZ36GkUqoOlfshgnwrCLV/kETOqUExcU8bflNhUKBEeYxxzkZNNjFkBf19kFtdSwEpdm6lX0Y4opJ4ZibmTx+Lwns3Iz0hAOLHGkoWzcf+V02goy8HEMd2oLi1ELHF3Y0UeZk7oRzZ1SpjvSKQSD9tVEVJKjSzeS3OmHU2pRrRnmNCdacHoHBsGcm0YkxuHoVwrJuRbMTbHgj4a412pZjQ7jahO0vHeIpFAzJEXG4H6VAvaeZ5utrH5yRKB1Z9tQ09WHM8Vh36et5vXaEuLQWu6AU1JGvYTsZ7KH6nCO1AXiUqnlXbPXOrbPDRV5+PQvk3oaa5AbUkeYjVKbF2/DAtnjEVPYyUm9rVDxTWQl25ES00Wpoxu57ZQCj3NjeN8NUVLYZnTJrRg78b5mD3UgpbyNOSkGVCQZ0MS9UcUMYAo7GBh33a1lqO1mXMnxQiNIhg+o1wlmyiDODRXG4GV1LedOcnQ+LlAG+YueflbKddFdd35VRkYTLNgYn4iaixyjif7NCcBaRriD+qPlAjKbcrbdMq8fF0ommi3Ta/KwvzGfMyszsK0ijT0iAq9Dh1yY6KQrApFPHFLbJi3lP9WFeQKhyYABfHEvgpfGCg3jWG+sPM+zTLihlAvmGh/JKlp93F+xlMfCG9OUXhEeHZaqQd01GfRPI9O4YM09n2SXYF4axSMWp5DF0w7KJDn9UJzmRPTR1dhcncRZg1VYUpfEfoaUiXPuCk9RRIhN64tC5M6RS65LEzv4/6uTExuS8eCgUIsGszDyomlWDGuGLM6nFKb3ZWKWWzT25MxpycN8/vS2VIwozMBE5rj0Fupw/gmE8Y3mNliMbnZgrE1Boyvj8GkRn5uNGJSfSzGVcVgfGUMhkrU6CuQoyMnGq254egoC6etHYTyNC+Up1AGZ0ahs0CJ0WXUCWXR6MwLQwexUEcBbeucAP4uEC3pfqhxeKHSPgo1SZTjCd4oTfZGXbY3mnID0F3M3+QFo7sgFKPLQzCuLhxDtaHoKPLjPPVCfWYw+iui0F8WjKGqYPQW+WJiTQRmtWgkIm1WqwZzWvWY1xGL+Z1mLOq2YkmfFSsGbFg9FM+thftipFDbbdMzsHFSIjaMs2LH9GRsn5aC9RMSsXZsIrZNE96FTqwYY8Wi0UasmOhkX3EN5YuUASHodKjQZwtHn8UXfdYwTCpMwNqJrdi/eAD37Z+LaWMKkJsqQ3WuClVZEZg/IRt71tRh45xMbJmZhrMbqnBhaz0u7mjH8U1NuHpwUCLj7j86Hlf3jcbDZ2bg6tEpWDGnHJV5KuQlGZEab0KCWY6e+iRM6nIg1xmKogItysrUmD0tFctmJmHhuER0l6upL8IxsTYZu8bVY1NbPpr1gShSeMIR7oIiuzeaC2mbE5vrNDpEy3VQG0yI4FpXa8NRIsL5ub4yqT+clFcWlRJR0RqEKUwIizYiIjQMOSkKzBnnxIwWC3aMLcV9c7txdnQ5NpRYMcMRiVqlOzqzFVgyiTp9WgI2LivAhiWVWD2zBMu709Br9EOPOgD9+iAMxIRgtJl9aY3EaK7jcXFqjLfpMSXZiOlpHLvKZGxszMSaigysr8zD5rpibG6uxLauBuzsa8OeoV4cmDwGx2dPxulFs3Bh1UJc2bgC925fjwf2bMPDh/biiROH8ey5U3jx2gW8/sh1vPboDbz+2CN456k7+PMLz+LjV1/Cp2+8is/feRNfffAevvn4Q3z7mfCS+52Q++47/PjTT/j5558lLznhnCac1IR33HAR1P8ajiwVHI3E1wyTcnd5tX/zbqL94Z/LH13m/kPIDRM8EiEnCJrfm2D97laSEITcb7yBPxJyP37/PURxh+FKq7/wux8lUk54xwky7ofvvsXXX36OTz/+AN998xm++/oTfP7xu5KH3Ocfvo+P3hNhqi/iuSdv48/vvsLv3pLIuFdfvIOXnruFZx69joeunsWlE0fw1kvP48cvP8BTj5zFg5d34N7zm3Hh8Foc2rQEUzkwU7sbsWTyAIZaytBUmIq2kky0FmWjOS8D7UWZ6KvKRTOVVQqVmF5GABMZDhOVppnNphfVQEXIXjTWzZ2IuQNtGNtYggOr5qE2Mx6H1i+SyDdByp3avlLyjBvP6xzfsgwVVAhJ2lDpzaQg5yQQwEktQv1EqJYglmyKyGFCToReSjnQBJkUCj2bJjwQKuElRyUkQjRFQv4WgpMV82bhvbdfl8ZJIuQ4HmLkBCE37CknyqL+D374+gssnDkVuY54Ajcr8m0WgrZYJNNoSaLxEmdQw6pWoDAlEV2VBE45mZjU04U/v/GadG6Ro+63v/6Iv/38BX797hN8zTH45N2X8dFbL+ALbn/4+HX88tlb+OuX7+DXz9/G9x+/iq/ef5HfiUn8GN585kG8/Pi9eP72Nbzw2P146NoZjG6vh8Okh8MsPOR0sBt03BpgVgkPuehhQo7NSsNJvFEV+fPyHFbU5WcgI84Am0aQmhE07MMkzywR6puoYh9yG6cIl0i5u3nkNMI7goB8xlAX7+M63n/5Nt545n68cucaXn38Kl54+DyefvAUnnzgJJ7i9s79witOkHBHfm9HfyfjRA65w7hx4QBuXtj/vwi5G2f34EFR0EGQcb+Hqwoy7trxDbh6bAOuHBEhqptw4eAwKXfp8AZ+Xo/zB9fh7N51OL1vLc4c4N/8/uzBDTjHY88e3CwRcqL9kXQT3nB/9JK7+734LBF2x7fj3GHxW1GFdTtO7l6LueM6UJObJJFy+UkW5KfEIVMQc+zTrMQ4ZCeY2UxIjzci2aiVwrRtOiW3KgJ/jUTOJXDuC0LOQbDqIJi3Uxjb1WHIitOhKMWKdKtO8pASITDxBPCiWIIgcGKEd2eAJ8cqBCK3mSDldCL0kUanyPkm8soJTytBlskJroU3liCmZDQilTRgRZhqOP/W0FgVed+kSnVhfhIZJPLGWbhGRH40kQdHy3MIzzmRS0qU1w/zonH9b0JO5E3zlwg5Q7Ao5DBMyAkiTxUwEgovUTQhWCpaIBUoEOQX9w2H3fJ6PDaexp1U0IDg2aEM5m9EgYhRiOO1RVGHpHAvpNOIzozyHibkwj2QRAM0Q+aFHO7PJxATpFx29CgYafBq/NyQwvNIhJzwIuO9RPL6Iq9JPJvc140ALnjYQ47HxtGIFYSkTXjIiVwkfNYk9reB96vlsVYCzOGQVQLDEG9EENQKD0VByCloTIlQiXDepzpEhIzymUa6QuToE3n9xHNbfyfk1P4cJ9HXXsKbcNQwIUeQG8vxFB6Iwivw/5aQEyGpPM9/CDkaqbyGIOSs8gCe10Mi5hIIukXYrXhRkSiSV7M5CGSN3Ocg8HVoQpBlURCEJRB4ZWKgNA2tBAGViWqUpdCIzjahsdCK9uI41KYrUZ8RjUlNBCLNKZTpMegsS0J9bgri5AoEurIvvKM4Xx00vJI59+RwcwmAq0sI3NwjERIcC6XCiEC/IIxydUWohwcMPn6w+RJMB/hJhFwo94v5YqeMbs/PQkdmCtJoFIoKjzOcMbg0rhnXJrVhZV4yyvi7QvbjymIjHlnUiMvjnbg9OxOvLK/A9R4b1tjdsTbRF1e6c/DQ1CZsrUxBp5yGfIQPGmmI18oILgO8USiIFTc3FLmOQJ4ghThGJVwjef4eSOWaSeKYJ/BzjJcHCrhON0wZwKv3X8Bv7/0J379yB1++eBP//OBJ/Pb2Q3jvxh7c2D0R+2cWYmGjEgvqwzGrzBtLGkNxdWURnj9MwLQwE6vaIrG0KRSrO6KwtleFPVPicVhUP5uegKPzcrCCIHZBgwGruhIwvlCJAoUrilSemFqRjNPLJuGZk1vx5ROX8N3zV/DDixfx85/O4c7RWdg/qwhbJqZhJcHvxNIQtiis7E3DovZUdKQrMLslAyfWjsX6qVVoz40mSM7CuVWD2Di6FE16fxT4u8DJ+SwKQeRwHRTG0mgmMBO5sjR+Hohwc4GRazrHQJkVEQKtpxtS5dHoKshDqd0iFUYJYR8KjyUr12l8mCeMwuuU8zZLEYAKUyQ6kmPRkWhAjU6GCnGNIHfk+I5ATYQnxiUGYWyiN6bQuFhQEoY5hTQqEmVoj4lEBee7qACaH+wGJw1GJ8dehKl2x8lRr/VBeeRI3r8nyrjmekxqjCaYrIoMQFHwSJTxXjJ/90Irpgwo57kKgj1RrQpGOQ22TF4/04f3oAiSCLlahR9yaXxm8zlErrg0PneOpzvyRoq8brwHD3fkct4UjfREha83KrgGq0LdURTkglrK64lZ7G97PErVchRpo5BPozaB183TR6GQRqPw6I3jM1h57nhXF2T5ChJRhqYoGg+BAajy80dbRBQGdXr0KOWo4xqopvyp5zlqQjzRQsNywEx9m6nAQhEq4xTecR7o0nqgQzkKTWEeqKXsaw7xQlPISNSHuEmEXI+Ocz9qBOoiRqAx2hOlAZxXHOuGaA8M2UIxPjEcM7PUWFhsIcguwNlZDVhUHoPeuFHoNHui3ThcrKRC5oJyytxiP1eUUS6JYhdFlEkllPG1lOWN1BfN0ZHoJ97oM8aiWa1GfbSCfR+GgtBQlHHO1Og0qNCqUB2jQUOcEeWxWlRaDaiyG1GXbkNHcSZlkFWSW1rqNJHSId2qp/EcTh1EozDNjgKzVpLV1YlmTC7NxxjxArggkUZjDIqtaiRThidRn6TpopFl1UrVzEVxBuFJk5egRUa8yNsWhBSTCgniBZmS8lETKRlJRnUQZJQB8iAvCeOINBRZNgNy7DoUp4jqq3KkG2VIMxB3xsiQFxuNxAg/6ogRSDXIJYIghfcqSLm8eD0y4/TQRQYhlOeMpG4MoYwXqQcyTBoUES/own2hiQ5CRLi/lBMtjnO4JD8Z2elW9Pc2wJYQCxfOlWDqDFucFmnJJlhEgSgnMWcOj8tJRGFpOpKTzChIt2PDgkk4d2AtmqrSkZpkgt2qwuZVM7FozmjUlqeho7kaqqgQDPDcnfWFGNNZh8yMFDh4L821eYgR+VvDg6Givlbwmib2o436JIPzN4f4pJDPW8Z+LI9XotAciUJTBHJ04cjlus6jvMhQhkgkpTXSG1bqaqGXhPe4XRGIZK6zLOLzfOKdYrZy4vZSC89Bu6DUrERRrILniUSuPhKiCEAKz+VQhCJJGYGiBAtC3FyxcPpE7N26GgVZiQhnfy5fuAAP0k5pKsvBhMFulBXmwUrc3VJdiDmTBlCcnQo1ZVZuUpykY+18PkHICTKwIVmHxiQN2pK16M0woj89FmO4Hcs22qlFv1OPbs6pJoee6zccyXweJw1Zp0IQan6osClQL8KhU2LRl2ZCT5IOA6lG9KZy/abwnMl6dCUZeH4dWniNhgQlqh1q5FuipGIF2cTZhZxbO5fPxaTuBhRyLM+c2otB2lT1FUUwaBTYuGoRNq2ch7aqYkzoa4WBmCbNwXuuzcFkfm7nczaVZyGf8jqL8jI1UYWB7nIMtpagty4Pfc3FMMWGwsprJlP+qlTUy5RrIQFeGDfYgk3rZqOiJB2J8QYEi6rZxDy5HIcYztG2gjSUcP7qKcuNlC0p/C6D/Tef82RFSzGGsuNRy7mQr6dM57lzjNGU/aOQJLxauSZSqXNz1MGoTzZgoDAZ02tyMaEsHb05dvZnBLJpr6l9XKSXjKJgnIgAEN6jNlFYg+etEOGpGWbERvsgVlSopZwQIcEiH25xUizS2YcxIT5cT56Qh44ibg6irRIoEXOWKB/owz0RHTACOrkfEsxRSLKpJM9TnZJYiWNp5lgqAl2QaVNibHsRxnXk0z4rQnetE43FVoxuTMcAW19dCu03G/prHeirTcTYphTaqEkYXW3DuAYHJjRSX9fHYV5vBiY1xmGo1oSBKiMb50SpHoPV/LtSz+/MGF8Xg+4SBfs2AmMqNZjblYi5nfGY0xGHmS1GTKzTYEK9BtNbzdK+uR3xmNduw4JOB+Z3JmFWK69bpkBPhQxjWnWoL4xCti1cylOYHuOH3nIt5vYkYOnoFGyeno8tM/KweqwTS3visGowHou6TTynGbN57untVkztNGB2rwEbZqZhy+w8rByXKuW/Wz8lDdtF6OicdKyalIipTWosGUjgd6lYOWTH1hlp2DY9DbtmZePQwmIcEgUSZokw21wcX1qEU8tLiTEqcG1LI65sbsCF9VU4u6YCJ1eW4Mzqclzf3oLTy0twYnEezq8qxZkVJTi2pIjfVePs6hocWpCPnbPSsGlqEqa16tFeGInOEjP1qQfG5yVidU0aplJvTU3VYsNANVZMasDaCTVY0VtIGezBMQ1DR6UdjUUqzJuQjj2ra7FhdgZ2zc/G5W0NuLKzBZd2duD0tjac2dGNK/sGcP3wWKkJL7lLB8ZhCfFcTQnXvtOONFsS9BoVKgvN6Kjj3EuToaDUirwCLSaNdWDhtHismpmCMXVaDFZYcGx2Fx5aNIizXeWYEBOMOtVIZCpdUJrij+rcWGSn2KHWCpItBiqDFfq4GJQQVy+cUoNV48rRk61Dd6EN5VnxUClkCA1XIFphRXCAHBragr3NiVgyLhOre504N7MZDy8cwM76VGzkvB1r9Ee3PQAbJmZg95JsrOZ9rZiViTVzC7BjVhnGOWXDxaBE/llzCEbHhaM/PhIDFjkmUcfMcZiwwGnBQtoEG6pTsa0xB+srs7CxJh/bWsqws6cG+ye0Yt/kbhybP4STCyfj5PzpOL9kPq6sWop71q/AjV0b8PCB7bh1eC+ePHEEz54fJuTevHU/3nr8Ibz5+CN47+k7+Oil5/Hpa3/C52+9hi/efet3Qu4jfPvZp/juyy/wzddfD3vISYTcL8OE3F//Mhy2+vff8C+JjBuuuSDIuLtecqLddXb7NyH3fw5ZHd4M7/zfhNzvIav/Jw85kUNOXPSPeeTuEnI/fPcdfv35J4mQ++1vIr/cj1L7+Ufx3bf4/rtv8O3XX+KTj97HN19+gu+/+QxffPo+vvj4PXz+0XsSIffuG3/Cc089ijdeeQ7ff/UR3nvzJYmQe+X5W3jmseu4ff8liZC7efUivvv0HbxBI+TBazQ+Lu/A5aPrJRJk8cQ+DNSXYf64HswYaEFraQZaitPRUpCO5tx0tOaloosCv6siHYVUTmaCNi0VviE6nCArGnaDEskxBEhRwRhoKMXm+VPRReW6Z9ksKY/cpM5KnNy2Qsolt2JqPzbOmyB5yYmw1rlUKE6DDKlURGmxImxVJhV4SI2RD4evRofSaBQeXlFS/jgRcmnkdQUpZ2DTRgRLpJwg5AyRIVJ+tJKMZEzq78F9ly9wDP4+PF4cn39JVXAl5zbxUdr/P5wAD993Dc1lJShw2FHksCE73oS0OBGuaEKiUY/EWB0BoBlVOXz+lAQk6FRYvWgufv3uK6ni6q8/f4sfv/scP7P99PUn+OHz99nXb+OHz97Gz5+/I3nH/fzZ6/juw5fx5XvP4eO3nsSHrz2ON559AC/cvoKnHjyHx66fwaPXz+GpR+7Bga1rUZjmgIPXFTnk7DFaJLBZtQoY2QdmbbSUS070vSDkROEBUeChMisFDUWZyLDqJK9CkbdMtAQ2Oz8LDzlByBkJ1ESlVQNBpp59piJoE+fYvnr+v8NU//T4Vbzy+BW88MjvhNz9J/AEm/CKu3XtMB65ekhqEiEnPORE/rjz+38PUR1ugpR78Iwg43ZJ7YHTO3H95Dbcd2Iz7jm+EVePrsPFw2tx4ZDwetuIswc24Oz+tTi3fw3bapzZtxqn9q3Fqb1rpHaa3w8XbRCE2maJlDtzYJNEuv2RePsjKSeIun+3o9tw5jCPZxPnOLt/Ey4d2Y7DW5dj+kArKggQi1NtKGTLoUGRl2JjsyMvSYTgWJBJQJkmSDmznnNegzitEvE6EcYqcsgp4LRo4OC8FXnlkriNE4Qy57DITyfOa+e8FlWwEgh6RYiiNUp4QflBF+RJwBwskTuCqBGebNEEUCJJvsglFkXjSU+AJAgchZ87YvmbcBqcAvgIDznhDafhGOrZRIEB4UWqDPKFlmvCKo+QvL8MMgJ0QTJ5CQ+xIET7evIcboiXh0mVSxX+PjyHP8I9XBATLPLG+SBQEFa8RyXBkki8beZaCx3pAlEhVuQ5i/RxR0xEkEQqSsUWuFaV/l4QlVUTCMJF3jlNoAhVCIJq5AgkhXkjgyAvK9IH6WwpYSMlb570cG/kCk8VfpdHkCWKPhgJwjRsycLTjgZ5DEGiyLMmvP3iRZVV2SjI2RdxNDbUfOa7hJwgJK2RvnyGYa++BAJQnfBYC/SgfPL93dtQhL/+XuCCRpQIV1X6jpTGQ4SpigIaIl9dhETIeUPB74TxKAg9Oa8/TMj5/C9CTu437CEnwn//6CEXR8Ubw2OGCblQ9rO71HeiKIaS9xSvCpXCU4U3nAgDFomNhVdckjqMv/OkDBTerqEErnLkmJRIVARLHhyCjCtLNaG9OBXdRU70FqagPceGKhoOFU4D6vMsaCgwUw7b0VNmJcAkWOxwYmydDbN68nFo3Uwc27ISE9rbOaciOIdoYKWUoaWkDSaNHW6uAXBxCYJfgB4ORwmyMsugUurg6+kFmY83jMEhsAcGwObrDd3IkQhzdZW85KI8PRAb4It4zh+L+whk83nn5yTgzGATjrZXYiyNuBwe2y73waHuVDy1qhH3THLg+WX5eH5+HvYXhmCJ0QVLzL7YnmfCtpIkTDTR+OG4ZnM+lgSOQHWYL+rDAlHl54sSN3fk87r5Lq4oHumGHI5fDudFOpuF42viuHXnp+HefVvw7atP45e3X8Snzz6E9x69iq9eeBA/vnoDDx9ejH1za3FgXjlOL6vAhkETZtcGYkKBKyaXeGJlpxyrulVY20/Da3ICTi0rJBhtwp2jA3jm9ATcv7MV++dnYd+cPBycW47d04oxuyEWFWZ3FGjdsWaoFO88cBB/f/c2/vvPj+Of7z2C/3r3Bn548QxeuLAUmydlYHGHAQfm5uPKxibsn5NPw0eNroxgtKdGYHxFAu7dtQg/v/0I3nj4CDbPbsaqieU4tWYs77UC/Q4l6pX+Egkl5RETZFeGHRNqClBIcCZnn8g4FqnqKNSIKn/cqj1poAUF0EiOQ5aZBk6gp5QfMUasSa0PihOi0FuWgMWjK7BnTg8urp+ORw+uwkM7FkhvjSdl69Go80R7jAeWVRlwfnYJ9o9NwJrmCCys8MNYpyca9R4okY1EYag7qhU+6IyLQJWSa5/ruSTcCx2WCFQrR6EwxFUqspDHddZmiMRomw5lHONkjrd4HpEfTRC7ompoDsc/J9AN+aGeSPcZIYWjiqqvZRHeaDNGopKGX2GwG0r5fS6/z+IaLvTyRCnnrPBeqwkM5NYX5d5eqKZBW8pzVoaMQD63WVy79WoaWmYzKtQqpAZTRgV7wU65K4i4JK5NM68V40pZN8IVDrcRKAj0RR3xUBVlZvEoDxRyPjaFhKFXpUKTyGPoNwKtNCzH0pieQmN+TWUydnZkY22tHTMzozDW7ofRplEYMPpgIMYXnXJPtLLP2mReaKRsrBSeh8EuaFe6o0U1AjXhNAi4r5D3Kwi5VpU3zyFDu3YkykNd0MBjVtXF4cTkMswRYUHOIExMD0cX11MDDYp6JZ+b56/iODcrgvi7UNTJfVHF8Wig3mmIDuQ5ZejSq9BJ7NGolKOZRkyVPApFslCURstQreVnUR2Yx9RZYlFl0kuEXKlFh0KrFrXpiWgrzkSyPorzieMYo0BKrPDuD0McDf/q1DgkESsqvV1RR706Ji8DGWqZ9HLIxrmr4bOJENQCi1Ly6koxRCGfcyKB8llUVE3Ri6rxQUiPpw7m72KIZawizQllfRLxY4qRuEgbjghBRFNHqYL9eVwEipxxqMl1IN+hJ9aMgJPnEsUgBHGUKjypuQZECganSMEiPO/YSpJE1Xs9Yqgn/T1HQEUZL0JW46nXM4mzRK6raPHChXJext8GBlB+J5lRSnlcSRxdV12IMFkAXDmXgzifnEkmxAnPYYcZcXEGJNJwSs+yISnFBKsg8jITsWv1HOxeOwsV+XbY4zRSsYZje9Zi2rgWNFXnorayGDri4YlDbWisyMaYrgYeF4sC4vWW+iKoiA80IgUG+ziG95UgvNtEdU2NDOnEH9lsOeyfPOqZPEMEMrTsBw11DMfHqQyR+iM3NhqNNCS7y9KQI4giixrFDgMcqkCkcs7kx0Qjn78viZWhSB+CUmL4Ql5H7M/hGKdx/EQ+06yYKDh5XZGORpAxUT6eWLVgBravX4qcdDtCg7yxfNEC3H/5FBpKsiRCrjA3G/EmAzobyzBtqAc1pfkwENdnJJiksRY6PdekQr5ZiUx9OK8TgUq7Eg0JCqladlsCW6IarYkaNCeJuamEqAxbxvXXlGnBhLpcdBckSp5ddUlalFkiUW2NQrNDjY4UGtGCxOO2005ZIFqCFtU8ptwYhjbuF3nxRP646sQYFLNfhP2yfcUczJ/Uh/xMGy6eOYCJgx1ob6yCJUaPJXOn4eieTWitKsb43hYk8L4dcdESITeJnwfaatBWnUdZrEc6z6VT+CKF995SmY2B1nI+fxrnFG2BODlsHMdYQzRGEk+5UQ6V0Dbbtm4++jprkMF1peecFelN4iMCiAVdoAxwQyHvsZ7zLpuYotwWgzSO8cLGIkwtcaKV9ly+CAePiUCd0yxVjHUQhzm5DlOi/JFMzFRqisYAbbc5bWWYxSa84WI5bibOfVWAh5TWJ8seK6XhiOA14zj2tVxnGVy/okp8lk1NW80PKmKpbMoH4QlYnByDilQzmvKSUOKIoU0SiDDKelO0v5T3UYSMW4gRDWFeUFDmqyNGIUF4syZqJULOynmn4j59NPEHsaCoINxamYJxnYUSGVeeqUVruR399akYbErHrIESTGrPwlB9MgZqhYebEzO7czClIx3TutKxeFwh5o/OwIqJ+dg8pwobZpZj1eRCLBrK4v40LBxIw4oJ2dg0oxC755dj49QcLO1PxOoxyTi/rgnHiRv2zcvFsWWlOLCwCDtnZWP/gkLsnZeHfcQGgpjaQ3xzYFEpsUIpdszIxuoJCVg0xoGanEjixRHDzxnkgr6qGOxfUonLG5txbXMr7t3agbOrK3FgTjpOLc/D4fmZWD8mDuuEvmWb363lveiwaUo8sYQdqwfNWDnahC1TE7B3rpPXSsSa8WbMbVVjw4QUbJ2ayW0Sj03CtknJxCy5ODQnl/gjHXtmJeHo/AwcXZiB08tzcGZFLi6tK8bldSW4urEc59cW4+SSbBzieS+vK8OZpQU4Pj8XR+Zl48hCPv+SQhxfKoo/FBNP5WDbdCcW98agPdsXPUUa1KdrKH/8sKanEicnNWFDeTymJyuwjOO0bVo9elOjUKWmrpURxyRFo7s6Hk0lCkwfQ7m4qhrrZ2ZgD68j8upd39uB6wf6cWlvL05v78KZbfx8eCwePDYBN09Owbld/VguCLkiLZKMWsQZ4hBjMCE/y4zqcuLatDBYUyJRUGLChLFJWDTTgvljddgwLRObxpbj+ORWPLJgEIfrszHeQN2odiUmC8C4RgMq+BzJViNU2jiEyeMgU5rgFPZ3fToGW5OIz4qxaqgQ4+oT0VJhR2Z6DBSKKMhkGoQGqhAaEIQMypulEwqwpCsOBydX4tr8PhzqLcVmHr84Q4Mx9jBsHcrDieVVOLiqAos5XksmJnMsszHaGY5uawB1ewRWNCdgSaMdS+odmJFjxhTqyvnJFiwlBlyaE48N1U5sa87B6opMrKvLw8aWEmzpq8G51RNxdecM3HdwAW4eXY1za+bj2ILZuLRiKe5dvwK3923CY0d2ER/vxWMnDuPp86fw/D0X8MbtB/5NyL379B38+cVn8clrL+Pzt19n+6OH3KeSh5xEyH03HLI67CH3i+Qd909RWfUff5fCVv/tJfev/5Bx/58RcuJE/5uQu1vY4S9S3jipkuoP30ukm/CEEznk/v7br/jLrz/il59/wK9sP37/Lb7/9mt8+82X+OzjP+PzTz/k5y9+r7L6Dj4XlVbfewPvvfUK/vT8U3jhmcfwoyDsPn4frzz/OF59/haef/IGHnvoGq5fOIWzR/bivVfYce++gFv3H8PNy7tw76nNuHx0MwHAPPTWCbfeWiyiUhloKqExl4zmglQpZLU1z4lOGn49IkFobiIBkoLGfiB0BKJGEQqpl8PJCS/IB2esAruXz6Ogq8XMnkbsoaIqdcTi5JblmN5Vi+6KLJzesUoi54SX3Imty1FK4eykUhBC2CkAlTaCgEnxB0IuTAq9tEreXWFS/rO7XnIidDWGfwtSLiYiFLGRBBXmGPQ01GL72tX49tNPhsfqXxybf3JcOHT/5FiJAg/DAwx89M7bXEStBGzJKEtLRp7wirJZkB7HFm+RwhYFAZNhM6E4LZFgLBKpBBeXTx7Gvzhmv7H99MM3+OWHb/H3X77HP37+Bn/99hP8/MV7+O7j16XcbF+996wUovqxKPDw8iN467kHJTLuiQdFoY2TuHXPCdy69wzuPHCJ2/OYMa4PiUYNHEYdEmPUsBP8xklFHaJh0UTBxH43q0TF1UjpfhI5BplxMRReOajOSSFIUBK4Egjr5EiiwhSeK/Hsv/8QckGIiQxhvwVJfScKYxSnEUwc3YFXn7yOF29fwnMPncEzN07hqQdO4AkRpnrvUTwmvOKuHcatq4ek9ui14c8PXzqAG+eGq6pKZNy/veP2SsUcrp/cjusntkvhqFeObpQqqF46vBbnD67Gmf1rcPbAepw7uEEi3k7uXoUTu1fixK6VOLlnNf8WnwU5t04i0i4cGw5JFSTcXULuj95wd9tdIu7ud+cO8/jDm3BG5KM7sgWn92/AuQObpTx0+zYsxcTuRlTliuo+NhTTqMhzxiOff+emWJFNAC0IuQy7WSLlHEZRcEONOI1CIuXEGkgmoE40cGtUSV6LwmtOjI0wGgqSrRwfHRw6kXCaczjCVwo/FHnP9IKYiQqSPKmEt5kouqASnlT8OybYG0pBwomcY/4eUHuL4gMEPoJY4nfCwyuChqeG4EiEV4owRDvHW+QH1PK72IhgHusGKeRVkEjCQ05UKPbzlIyVBBoi0TTERa46QUSJSl+xYT7SuUPF3wRlovKVVKWU80YQWtpg3me4N6Jp8Jg4h0QYgjiHIBU1AYJ88kSSMhgq3pcgFUXuNlFl1SHzQRoBXwYN1HS25N895NIIqLJogGZHeCE3yguZ0Z6I9R8Brb87UhSiQuuwh5w+1AcRI11gJ0iLYxP5cWxRnMNe7jDwWBEuIYgz4b1noAEtvPqEh6iO9yPCXCxRAQij4S88GkRfhdJIihEkmg/71X8k4vk7QfgJclMKVRUEBa8rKt6KAg8WmS/kPL8IARRFMQQhJ/K8CU89EbJq4poSHnLDhJwvZCKXy++EnPAqFGHJSj83iYATfXyXkJM85AhW43h/MTSMUww0QrUymMN9kKgKkaqupggjyUyjinMnx6qWcvqUpJrQVOBAR2Ey+oqd6C1KQlNOHJqLEtBWloTmwji0FFrQVWrG9HYnVk0qJQDMw4pJ1di1bALO7l6P/evWotiZx3vRIC+hBI1FrTAorAT7gXBxCUVklB35+a3Izq3i3yp4uHkixItAWRByoaFICgmG2c8XkW5ufDY/JKk1sMtkMPCzKAZQz/ve1laNC+N7sL4oE3X+3kh1ccHk+ChcmpSHWwuK8cicVLxE4HdjrAWbU0dhgX4EpircMV7pgwFFIGrYT1kcqzz2bWnISJRzLMv92EZ5osTVHUUuI1Dm7oEqXxoPgb4o4Ngkcuz1vE4NDYWLO9fj29efxfdvPYsPn34QL10/iXduX8A3L92P1x/cT+CUh4FCGZb1WnF9axNu720j6E3BrHp/DOaPwIRSb4wp8sKGiYm4eXAQ795ah2//dAA/v30CP75xHN+9ehjv39mMe3aNIagsx5QaI8rMvL+4Udg0rRJvPrQH//Xnh/H3jx7GPz68iZ9eu4QfXz2Ljx7fhft3D2D7FCfmt8qxZVIiru9sxwUC8dGFNPiVBOeFepzfPBufP38//vvzl/DbR8/gw+eu4sETa7ByQjVmN2ViXnUGJqaZpfBO4bGWxmevpoHVmR6PFK4JGcdB5T2ShqsGhWbqE+pUnZ8X1OxDObcijCzCxwVOSwSm9Fdg77pJuP/0arxwk5jhzjG8+eBuPHduDW4fmIvzK7uxpjMFk3JkaDPx/mxu2Ddkx6vHBvDcgWZcXp6MnWMVmJLnhSKCaieNrHSeuyJ6JLptYajX+CIv0BXVCn908XoVke4oCBRhpa5IcRNhqaNQzzlfwDFOp8zIpczL5fiLfHDFlBMVCj8UhA9XonUIWcDfJHBuFIR6oo0GW7NRhmZDGHosCrTqI9DANdcgC0NtcBBqAwPRyHkr5kmVrxfqKONqQzzQGOWNSsqLfMrDSh7boKHRGBSExFHuSA3yRBrPnRDgigTeg50ywTrCFTZXNySN8ECBvx8qQ/xQRLkqSOM8F1fU+vmjOzoCjSGeqA5wkTzcxpiCMT5OhjXlDuzuyMWKUgvG2QIxJs4XYyw+GDL7YUCErUaMQEOQK+oD3fj7EWiSuaIxwgWdajf0GPiMKp4zzB11EZ5opuE+zq7AnJxYDMUHo0E5An1WT2xotmBHTxLGJnthQmog50Y4uoy+GIiPxJS0WPSLflLyHmNEMQnOE0MoWjUhUih4LfVRqzoCXcQ7zUo5qrmW69VK1LKVRkeijEZFtY6GlUjjYdKhjjio2mIYJuSsOhTH69Gcm4py6k7hVSW9YKIOSKAONClDkZdmRWNeMmIEYc4xLqNOzBUe5pyTcspZFfvbrg5BJudycbwKhWxZVqUUQSGqhcbRSLcrAlCUaECaiXhIQT1DfSReYpmoT0VFVVHMITlWLuX0DPcagXDqTJNShlrKH5HbLoXYMideR4xEvCo8eShrUxShUi5FBfWAyPEqXvQI7+sUXTR16HCV1UBPN0QHUfZxf1qcXtLzUdRBUYGjoOY+GZ81jHqpkNi2nHi5tbEUGak2jOTv3D1GwJ+6sYu4uDg/GfLoIMQRr5lENVe7DhbKdBXP0VpViKPblmPx1C4UZMTCzDlcXpCGw7vWoKMuH+0NxcjNSEFivAkzJnajviwb3c3ViCX+qK7MR1N9IeQhohpsELTEDDHsk2RTFNItcilMMF3oEX0UCmLYB4ZoKbRReM4Jb0DhrZRlVvOzHOm8bkUSxzbNIr0Uyk+IQbI+HImaYKTGyHhMFLKEB6EuDOUcq0qjHKVGJfKN0UhX8Ri2NEH0WJSSl66T10g1qmHiOO/btAYbls9HtjMOQf6eWLpoHu49fxx1JRmYNKYX+dmZiLfEoIHPM31cL1rqKqGKCpNwryBCtZwjljDhee/LZ/KRImsK45RSKGmFOZzzMQqVXP+CcEyjvhSelSmaIOrUIDTn2TG6PA214tkSdOyHCN6vP+ehnPI6GhW2aNQlKNEiyDmHBi02JWqsUSgV+fdUXOvGCNTZVdKxpeZoFJk4L1VBWDF7HFbOm4yMZDNOHd2FudOG0NZQCZs5FmP7O3D/pVPorK9AX1stjzFJ4Zb1ZekY39WASX0t6KgtQHV6HDFhICIpk7TET1VFGahmc3J+WHmfccZIZDrNsLIffTinXSnXdfIIrJw/GTMn9qAwKxFmbSTk7FOB/w1yf4T5UNYmmdCT5UCDLQZlghBjv4wvSkVmhA8y1cESqZlvVnArkzxFRUoQO/s1gf1byP1DZZnozLShKz8R45uKIApNhXq6Ege4QxkWhIq8DK6PcOkFcSzPKTz809kvwrMy32HkuktHokkJZYgXkoh/82waziHOQ45ZSaIWlbT/MjlHVcFusImqzSkW5Ni0SOb6NBAXKoI9EB1KPKwNQV6mKGBhRH6WFXGxMli0wbCohS3jTayuQ0OpHc1lxD+ViehrSMOY5kyMbcnE4gk1WDqpBrN68jC1PQPTOzMxtzcHs/uyMbE1GbP7szCtMxlz+1KxfkYpts6rwoYZJVg2Lpt6NgcrxmVg/bRcrJ2Uie2zC6XKq8tGJ2Bhpwn75xXj+IoKHFpcgOMry3FsZRV2zy+Rjts6K4fHOrBpegK2z0njvizs4r5ji0uxfXq6VL21PCWcY+YqEfvKYFe0l8Zix9wKnFpeh+OLKnGExx5ckI3DC9Nwbk0+zq8pwtYpNmyaZMfW6cQOnQrM74rG2vFGbJpsxcrRWiwfrcGGyUZsmWbGpqkWrBjSY0Yzj5ng4L50KbRU8l7jOQ4syMSBeRnYNd2OI8Q9p5Zk4vSSLBxfkIZjC1NxeV0RLq4rYMvn9XNxenk2j3Pi8lrhHZeLQ/OypHMcXCxy4OVj/+I8bOazbZmegbldBszuMGCgMhrt+ZEoTQjm2gnFltHVuDSnA2urTJiZFI6pyZGYnqtDm94bzVofZEWNxMT6RIytMqKtVI5x3XHYsbIaG2dnYveCHFzb0YQH9nXh/oOjcX5np+Qhd3Z7J24en4BHTk7Cg0fH4dzOHiwYn476AtrPmlBkJdrQWFeE0jwdSvPDUFqpQEmNDjX1sZjDe106zY6Vk+Oxf2E5n70dR8bX4dq0FuysiMdE4yi0610xuyYaM1sNKHZEwaLTIizKBJkqEbJoEzLTk9Fdn4VZnFcn1vTizJo+TGpMQH2+Fn3teYjVRiEiJBoRoXqEBsqhpO0yujERS/oSsLTVgUuL+3FlHvFgbTpWF5gxwRaOVY02XF1fjxtH+rBqmgifTkB3phL1ej/0WEMwNV+BLZybGyelY9vUfKxoScK0VC1mO2KxmLJ7aVYc1pQmYVNdpkTIranNw5rGYqztrsSpNRNwYf9M2tzTaJMvxfH1c3Bk0SxcXLUU929ahZu7NuCRwztw88g+3D55GE9dPIXn77uANx69H28+fmOYkHvmDj546Rl89NqL+Ozt1/DFe2/h648+wLeffYzvv/wc3/27yupwUYdffvkZf/vbX34v6CCiR/8mRZL+b0LuP15ydyNP73Js/68JOXESqUqEVC3iPx5ywznkhgk5UdThR4mQ+w7ff/sN9/3C78V3P+GXn76X2k8/iO/4IN98hS8//wQf//k9/PDtl/j2q08kQu4ztg/ffwPvv/0K3vjTc3jmzi2JjPvLT9/itZeewsvP3MRLbI8/cg9uXjuHs4d24/Eb1/Djl+/jhSfvw42Lu3D9zFZcPLIJp/euw+SeevTWFmLeuE5M7q5DY6ETLQUEFflpaMlzoqskDd1lqegg0CiwG2GkIa4Mp+Er3kwK0idGLSW5F2Bmek8Lti+ehZ6KPOxdOR8D1QWY3FqBI2sXoiYzHtuXTMPaWUPIi1fj2OalmNlXT+AjvEAiIfIjCULOSbAgKq8mEAjZCaYk7y4qczMnsQi5lHLJCUKQ34sWw33GKP4tKsASNJZnpmPO+HF4/IH78T9//8dwBYb/5hhx6EQhhr+L2FUxbv/8F66ePYu6ohJUZGWiONWBwmQ7crl4M+PjkM6WYiGIsxpRksV+aChHQZpdIjw6a0rwwZ+eB/4pxvhv+PtffsY/f/sZ//XLt/j1m4/x3Sdv4vN3RbLDJ/Hhq4/hA4mIEx5oV/HC7eEiCXceECTcGdy8fBQPXT6OR+89hzsPXsHpg9tRyb4XRQSSqYClMEkRoqoVb3+jpcIOwjtO2qpkiFdHIolKWBA/jUVZKEu1DxNyPDZJq4BNEQGp4IMgM38n5AwRIVI+QEHKSWG/ob7obSjDI9dO4EXe35MPHMdTv7c7ooDDtcO4LZFww9u77daVg3jo4j7cOL9HIuIkMu78fjwswlcFSXd6J+47vhVXOddESKoIRxX54c4fWIuz+4e93wQhJ5r4WxBwx3auwNEdy3F810ocE233apzcuxZnDm7E+eM7cPHYDpw/tEXykvtj+OpdrzmxFUTcXS+5u9+dPrQRp3iOUweFp9xW7tvK+c/f7NuGHasWYqitHhXZTpSkJ6KAYFqQcrkpcchOslCgWyVSLt3G+WCJHS66EUOwpJHDxDFINKjYFBIxZ49RIjFGI30Wef0cBjmy4w3IpgEivECtUSIHWAhBf4BE2NhoOOoI2E1h/hIhJ4oAiL9jQ3ylvGxGsc9/FDS+njCHDxNPovCCgcagCJ+xECQJbzdjeABsNKgUVO6iiqd44x9OQ1EUbFDwcySNdTOPEQn4o/zcpLw5CkFCibxxYT7SeY3Cg4z3FC7+JijTBnlAQwNKhHRG0sDWBQmy0EsioiyRQVIOOZFEXoBJEaJq4G+Fh4PGdwTvx4fPGgA1DdYkgj1ByAkyLk3uy8+ecIR5wElDOz3cE5kyT6kCa2a0F2ID3CSCMkUZBq23i0SGxfK5hdddYoQv4sO9JJIrUR4OvY8HjIHCK09UgXVFPO/JRCNQ5esOB9eHQZCNAb97wPE+RN4+KcxWeMixj+U+brxvT9g4JlEiPJh9JYWq8u8Y8ZzC6OJ5JUJO9JUgHf9IyImQ1QAvmCj75D7DhJxU8ZYGvijUIBFyBMlSFVp/d8lQNfJcKvbjMCHnwzHxJbAP4Tj7wKGlUakJ5/0ESHPFEsktP2eKcGjhwWBWSi8vROhWbbaNBrAdHXkJGE2A313uRHNhAiozjahI00shq5Nb0rB0bCHBZT4mN9uxYLAQa2d24tCGJVyThzFvwiwCFgdMkXZkxuVDG2mBp0c4XFzDoFAmIzu7CQmOfPgFcJ+LKzxd3SEbyTHy9UdyeBjig9mvbuK5A1GVTiMi2Qm7L4H9qBEYmxaHk5NG4/jobkw2xaKQRkQR59XyXAOuTcrD1fGJeHpxJp6c48CR6mCsTnTHClsQJiu80Bnsjgb2ZbGvK/LYr0WBIpm/F6o4thV+o1DhPQrlHp4ocxuJcs9RqAsJQT0NlHyuiTiObWpoALbPmoiPnruNb99+Aa/dvoq3Hr+C9566im9fv4kPnjiNc5vHYXFvCqbVqbGk24CTBJQvnR/C9R0E782h6Mlzw8Je8dY0HdcPT8DHLxzG9+9cwjdvXcIP792D7965in9+fRv4/nG88chebJpWjxKrH7L07lg7rRofPnMSv35wP7578yJ+fvcKvn71BK+7E289vAFPnJmNgwsJjgbNWNWnl3KwHFpcgjXjktGQ4oP+YgMubp+Nj5+5ik+ev4Ev/nQLf//0T8AP1P+v3iQ47UJHNg2+vHgsrs7BWBqZFeGCyHJBRgAbjZhY9rWSfW4N8UFOjArJ1NeCkDNxLclGjcRIFxeEeLujJMdOI3kSXnz8NH745FH89s2T+NsXj+Cnd6/h4yf249ah6bzHZIzJCcYsgutN/fFY3qjA9IJR2NARhUd3VuLVs+14+mg5Lq8hAOzXoy/ZD7VadxRHuKCErV4n8sW5oZJrvJcG8PgUHepVo1Aa6oZcrksRYlrAdV9DOVKnCpdaLVsN53xJhBfazFHojCeIjvRCGudEighL5rMmU/YIj7n+ZAPGZ1jQE69CJw08UViik/qzQyWXCLlSzpFqH19Ue3uhPtAHrVxXrVF+aJX7oSnaH43smwY5jfKwcDg9PJDuOwpVxCLVxCQZPH+ynyvSKQsSONdtLiOQPMID+d7eKKF8zuG9F3LOidDpSi8+nyIUg/oQjIkJwGCMH7rVnuhQjsSgMYhAW8ZtAHp0wjPOF2NMfhgQRR2UnO/BLqjxdUE5n6kxxBW9upHo1rlijNUbY+NFMueRqI90R4cmEINWOWZlmrCqKhmrqu1YUWXALoL7M9PzsbPXjomp3pjgDMCAPQBtNHKm0pBdWpqJqTTqWzX+aGLfd8UEYrQlCoNxKnRQ1tSE+0kefw2KSK6lKNTJ5ahSKFDJVsK+Kea+Sq1KIuMarAbJyG9IMKHGZkQ59Vulw4yGdAflV6Qkt+LlwdRbwtvbS8qhWpRmQ2GSWQqNdlDmFdDgd+ojIAoNiWJFesrQjDitVLGz2KqQKn06taGSES88teLlQTye98DziBcvWp5XGeLJ3/nDpKDcj/CHQyNDVrwOeuHFTR2llQXScI+Gw6yFjXo5iXhKeKyniSqk2NjF+QAA//RJREFUlM9OylYnx1kUz1FTtoiCPLHUDxbq3FjqT0EUCrwXPMoVihB/JInq6xaei/hUFPzRRYdDy/H2GjkC0Zy7paWpkodcc30pdNQ/gjjx9PRAeFgApk3tRz2NIoUyFHrihVjei8gJFkGdpuL1J/Q24/iOlZg3sR2ZyTqYdGEY7K7H5lVzUJ7vwBC/t8ZqkZeRhOnju1FXlo36qiLouU4a64pRVZ6NCP8RsApPKerbZEGyxfM5OV+EZ2GRTc8+VyPfrEE28XqGeHnI/rKrqGdDvYmrg6Q8uFJ1b0UwsXcwMWMwsXESzPxbT92tpY5SBFH38ncJXD9lFpU0BxqSzSiN1yAvJnKY5LFwziTokcbPThExoAxHbpIVV04fwbK5U5HuMCGQ62n54nm478Jx1BZnYOJQL/KyM2E16VFbnoOpY3vQ3U79Y40djgzhOUR6jzS9CFEm5qH+zOS8KLBpUZ9mQjNbOedNNtdsGte/0N2xnCcJtC8cBpmkMwvtWurSSOSaFFKIaEasTPJyUxNHOQ2hyI0NR4kpEs2Up/2Ui11ZJtQlqFGfoEEV97c4tGhy6FBNGSaKRIhqpBO6arF703KOmQX7d67HJmLJ5toyZKUmorI4B0/cvBdjOprQ01KNsqJUqKO8UVUkig7USIRcT1MJ2orTOR+JISjDVXxGC+eGjfMsyU6cyXViN0WjKDsBcSYN/P28qItHwHukO0a31WLp7PGoLkyFkeMeQpmYThtNzB2RzqTIqkJjohHjSrI5VmqUxWnQn5cCe7An7Jx3Il9bNsfQRmwWR+xnpJ4VxRcS5QGopaxY1N+I+Xy+VDV1h/CitGgQEeSFAB9PyIIDYNYpOSeCiDm5FignjaIYhCECqSY5Yjm3xZrTCezDc6cRuyRoqH8ifZCkC2Hfs69tSuSYKS+ICW1aGXIpQ0SxNacxGjriPHnwSEQGucNIOZDpNCEzzcxtLGzGCMSKXJLcb1QQK8u9UFtkw8TeMkzoKZYIuWl9xZjWU4gpndlYOqESKyZWYQW3y8eXYclQEeb0ZGNKezqmdKRioNaCqe0OzB9IlyquLh7klm3l+GysmZiNdZOzpHDPzdNzsX5qFlaNS8MiyltRyOHw0iocWVmF0xtasHZKLqa1OTClJQlDtUZMaYvF5nk52Lm4AFtm52DPvBIcXSIqseZix5xSNGRHE/eNhIF9ogsfiQJHBLpLYtBfqMHYEi02TMzBvvn52D0nhVsnLm6q4vUKsGN2BrbNSsfSQRPHSI8VY8xYNtqA1eNMWDPBgs0z7Ng8MwEbpydg+TgrprVqpPveMJV9MWjDrvkF/D4d+5fk4+CSPGyblohD8zNwZJEgDPNwYH6WRASeXlMitRMrC3B8eT6OCS+9RXk4v7Yae+YI77907JqbgS2zUrFVVFadlY2eEhkqk0ahMdMXc3rjMVhHnVwaiTKBCZJCsHWwDBfmt2J5hR5znOGYEheMIXMIOlXeaNf7oM0RhNVj0rGg3YrJ7fGYNOCkfVaP7aI6La99cXMtrmxvwv2HRuPC7i4cZ79f3duHx85Oxa2TE7l/CGe2dWMRx6Y2T45ip4prLA9lhRbac0Eozw2knPFDVU0UenpiMGNcImYPWDk3ErF3QTkOzG7CsWlNuLGoH4da0zE1zhedWhcsqo3E3BYDypMVsBpiEamKR7Q+BbIIPWyxejQQiy0ZLMHeuU1YNToXXQVa5McHoSwrhnM1ApEh0ZCF6BERHkN9IENhmhIL+xMxr8WCfdNqcXp2Dw73lmNzeQLmpWvRb/XBjvEpOLWuEovGJaCvRIfK2EB0GMMwLjkas0q1mNusx6wuA1ZOdmJpdwKm5eswJ4u6PteGtdRF2xrzsaejFNuai7Gjoxo7euqxdUwjTq+bgrN7Z2P/lvE4uW8WDm+YwevMxdWty/HArjW4uX8THjiwDTeP7sWds8cl77iXH7yMNx97AG/deQhvP3EL7z/3JD7603P45I2X8dk7r+HL99/GNx9/gG8//xjfffkZvvvqS3z7zdf4/rvv8NNPP+Kvf/1V4kqEZ5xU8FSErf5jmJCT2u955P4dbSpt/0PIifbHf78TcuLffw642/5IyEklXIWH3O8X/r8Qct8PE3Lf8WZ/+ekHqdrqb3/9RSLjfv7xO6l9/90wISfyyH305/fwzVef8Xdf4bOP38Mnf34LH//5TYmQe+u1F/HcU4/hzVdewt//8hM+4L4XnrqBF5+5gSdv34OH7z2HC8f24sopGhNfvI+P33ket64exP3nduLC4fU4f2gD1i6cgM4qUX2mAXOH2tFdRUVP4d+Uk4SWvGR0FgtSLgVdHODqVDsSRb4Aghe9eJOojYKotJoiKlFqopBB4HNq+zqMEWGwgx3YMGsCKlMsOLt9DYYai/+dP64ph5OnsxqnOQEK49XIoBDPjJXDSUAg3OtTCaZTtCJ0NVIKwRQ50SwEbqKCqIngWXjKiRBVs6geqpQNE3JspugIOGn8dVRVYtOSxXj3pZeHR+yfotLqf+OfgpQTzBz/ffrJJ+hsaqaiV6MwNRUFqcnIT3Eg0xaHZJMRcRoNKnJzcGjXNjz+8AOSx+E0goRYghThZr1v/Ur8668/80z/LRFz//zbz/jlm0/x/Wfv4ov3/4QPX38K77z4MN589kG8+sS9eOHhC3jm5hk8ffPsv8m4Ow+cxcNXj+OBC4dx4/IJKXT18esXsHLOZCo/KuRYERIpPK4EIReJOF2UtI0XHlhsVoLJeH4WXnJpBIvlBMRNhZkEsDFI/p2QiyfAlohM9p+ovqWnQaYVTVStYlOHBUJJ8GkksFwycwhPPHia9zicM+7OA8PecbevHMLtywfx6O/bW5cOSO2Ri/tx88IeiZATRNxdUk54yt1/ehfuO7kT145tw6VDm3Dx4Eac279eygv3x3aW+88c2IATe9fg2O6VEiEntV2rcGTHChzduRJHd6/B8b3rcPbIFpw7ug3njmzl31tx+tBmiWAT7eSBYbJN7BPfnT+2XWp3j7v7/akDm3BiH9veLTi+axPOHtiBnWuWYFxnE9qrSlCWmYL85Hgp94AIW81NtiHbIXLLWZCeYEaazYxUtpQ4I+wxGlhUIpeikuMgR2KsIORUkoejIObixJipZdLbv3yC0EwCGhGG6OBnAYRNsgDYFAT1AaMk7zcxrwSZZgzzh4GGtAgZFaGhSn4vQkCN/DtkpMgV5w+LIKZ5vAgLSuA6iKXBIIhXUfBAqsLKzyKcVOSXUwV4InqUG6w0DBTeHhAFIhI5H+Q0JrU8r1QUgn9bRPir/yipCqlZ5gstQa3Wi7+TBUkhoYK8EkSbyMcmVYrlvIniNQSpJCqbihDRBBq5gugThKA5IgBK/j5J5o80GmnpBPGp0X40yEYhMVRUWfVGBsFaJls2wb7woIuhYS7ehCezf0QIk5n79YJI5PkFiLQQqAnS0sb5quWzxgaNlPLkCK82UaXLHCyqvfKalA8mPpve313KZSfCWGNCfWASeUv4fCaeU+HrLj2TIEejCGD1NErvEnKxvxNykT4j/kPIBXIc2EeiqMNdDzlREVeE7AtCThBtIo9fJM8rwlRjaTSKsRUecv9nQi6OBoUIXzWxP+8Scklagl4aiSKPXLpRzrki8qqEIpVgNVEi5FQ0JiNpXFA2EZxWiYTV2TaMrspCZxnlc7YFxclaGq16jG/MwPrpjdgypwFTm+0oT/DF+IZErJrejm3LZ+HQ5s1YMGkOEnVOyEapaRTHIzLAIBVycHONQESYDfGWQmi0DozyCcUIt1HwG+WPEHcvRLi4weLnBytBeYSbK6IEOZHsRJnNgXgfbxTKQ7CkvhB7B9oxPzsLNb7+KHRxQWu4B7ZWxuHSmDSc643FMwvScbVXgW05HtiRE4atmVpMVASiwc8dFRxDqcJm4AgUEJSXsS/rOedq2P/l3iNR6cXmORIV3p5olUehTadGVgCBPT/35Wbh2Uvn8OsHb+KTV57Ea49dw8cvP4hv3noIX79+L26fXob1U4qwY1Yxds3KxbJeA1b0aXBpQxn2LySYbwrDrA4Vzm5pwxOXl+DPL5zEt+89iI9fvQfvvXgFH7/2ID55/UF89uZNfP3uw3jn6Qu4sHMB+srt6K204fGr2/Drx7fx7TvX8N5zB/DJnw7i3ae24MnLc3Bxezu2E7gu6Y7FzDoZFrWpsXJ0HGY06dCZF4wx1TG4uHMmvnvzEXz/zhN464l7+Pvb+Osnr+K/vnoTP334HB46sxXjatJREx+FoWwr+mg01il9UKUYhUqFN/JlHnAIUpxrM57zLkMZhnTq0WSFDCpfUV2X859yq6upEmcon99/81H8+vUL+O27Z/HTZw/h41dO4bn71uDB/RMIzCswVBiExjgXrOrU49aOVlxbWYJVrTIsqPbG7ok6nFmWiAvrHLi2JQvX1pbj0NQ8LKk2oTvOD5VyF9SqXFAR5YpGtS8mpeoxr8iOQVsUGhS+KOJYZ3m6oJjGYLs+EgM0Qrs5zxu4Dpp0MrTE0kih8dtuiUYFZUuGryuSKItE0ZBUEQIr88JgcizGcz006cNQQrlSJfNBM3FCS3Q4Kvx8UODmjnIvL7ZRqPH3QjPlUTNlSStlUTONz07K436TDq0aBfL5fV6gN+p1kahWhyGbsqiQcqEsMgTJnOvJriOQ7emF/FEeyOU95FKWlFEelPAZqtjnPUoa6eZgTLMTOJv8JbKtNWoEagXhFuSChjAXNMlGoFfrgyk2GSbHh6FHMRLNIS5srqj2d0GvxgOL8pRYVsy5Ua7D7OwItGl4Dv6uTe2PfqMMY+3RmJcXi+2dmTgwmIFLc4tw35JyHKbhuLA0CpOcgeiOZT8ovTE+MQbT0+z8jQ7tukC0aDwxOj4UYx0aDCXq0E0Duonyto64qiIiBPUqBdqMMRw7OUqjoyRCrpBrrIz9U0l9U0u815JkRovTimp7LCpssahKikOeUY0Y6i9RaEE04Tkt8JyT+KTQTp3JbbQYtwg/lDsMiNcEQRNAGRwyChEBHrAoQqSiAjl64kHKwiSFqNgYiARtOOWuSDfgL3n+WyjPRfoBs5b4JdKb+GU4hYONOtEZG0356oFwzg21LJDGkwqhfp4Ip5y2EKsKj/eMOJ0U/iiK/STwHoU3cxT1QBTltki7EEMZExPiJ5HXCcS4MuoZZagfnHEGOExqxPI+w3lOhSwUIZwrHiOok8XcK3WipjIHRfnp8PXyhAtlnrs75b5Ri6mTe1FWkorUVMpVmwm+1NHhvL48KhCJxAULp47Bmb0bMH1ME9ISVIiLjcSiWWMxa2Iv8lKtUhVSLddvQ3UxphCntzaUoqIkF3Ecj9FdjSjIToGe+i87jhhEEYRUrp08rpkkkVvRFIUcjnG2SYlMkyDiImAlphZFN8TLOplI+8DjzZzvSuovLXW1kXpH5M9Tsw+iBT4I8UQwx8p31Ago2NeCvEszRCOXmKfAqERdsgn1ThOKzMSi6kBkxURQZwUS6xCXs38H2+tw6/olzJgwGqkJJgT4eGDZ74RcTVE6xo/pQW5OJiyxOtSW52L8YBcG+jpRU1GEGIHxBeZnv9vVQRwvP8SrgpFuVkgv97OpE9N1IVIosl0Txvvzhr+nKxScI1pBeFLPGjjOTqE/rTpi+0ho+J0+0g+6KF/4UU6K4h15XAuSLcL5V2xRoNmpR2++DYOFSaizyCkDFagzR6HaGI5uyt0Uzs3eukIc3rGOY0QjeMlsYswdaKgqQnFeBmwmLR594CqmjulFb2sNWhtLIJd5oizPgd7GUoylzTW6owo9NfnU63Kp6EMk52wE12BIEPFQWhymTehCMXV8ZUEKEqx6+Pt5w5UySMytTNpjaxdPR3N5FqyUnf4cm3CB4QS5RzmZxWdpSbdhUk0RSvjsJRYVmvnZRsxhkxO/UU7G8Vgj+ydWeJtSBscEuhODiGIATkzi/TZwjRu4PqOoR8R8CPZ2R7DvSEQGi3kSDLMqXHrBq+P8iCdeceijpL4Npu4WBTlk/iMhpwxVc40qeA1FMNcXcZ7TEIaieK51UzgxnidttwCJFE+36ZBqVdEu8UKYnysiqPu1cn9kUMZnOo3I4hxL5NiIsFUN1742wovjPAK5Tq6xwRrMHKrG5J4iTO8vwZwx5Rjf7MScvnysm1aPNZOrsXZSJVaNK8WsrkzaoDkY25CM7goTpohiDr0ZWDSYhVWTCrFhSjHWTy7Eukm5WDsxE8vHpGD91Bysn5GPpUNpmN1hl3LIrZ+aj61zy7B9YQ26SykfKG8T5OzXCA/UZCmIt0qwkr9bOJCEpYNpWDM+k9dPxbIhJzqL5Ggp0KGjLB71eSbKLuLP8BHE0x7EuiMws9WJZWOcWNhvwqbpqdg8IxNLRidixVgnVk1IxZyueGI7UURCjwm1Ssxo1WFmlwkzuy2YxTa9w4ShWh1GV2gxu9uJKc029JappeIUM0Tuux4bFg0kY0FPopTzbn6vTTrn5GYDxtWriRc1GFujxLhqJabwGkPVCn4fh8UDDgwUh2FMcSjGV0RgqCqK2CcStem+KLC6Ue54oiErGJ0lMjQXBKGtOBjVaX5oyQzD3AY7Ts1vwPq2BEx3yjA+LgRDFhm6dP4YtIdiTp0e6yc6sKSPOr3NTFmXi12rW9i/xJO/E3IXN9fhoWNjcHlvD46ua8DVPb24fXIiru7qxsUd3Ti+oRVzOUYFaYGoKlaircGBRFMImkpj0VaupB3ngTLee3+PARP6zJjcZcTENiWWDCVj86Rq7Bxfj8c3zsGFcQ2YkxiNpnAXzCkMxdJOC0r5WROtQEi0EUGRRgQHUx/FaFGRFYcFg2XYt7BbyvvbnW9GDp8rw6aBUaOGLETJtRmD4BAtwiLkMFH/z+pN4HPGY/1AGi4s6MK5iXXYUmHHNmK7/thgDKVHYmZLLLrLQzC7LwEz6+PRZeJ+ewSmEh/MaYjh/EjB/MEUTKo1oj9Vg4npMZiZZcHcfDtWVKZhW1sxNtYVYDPlzabmcmzorMKRheNwYt10HFw/FQc2TsWRzdNx76FluHVqEx45uQUPHd+Je/Zuw83De3Hn5HE8e/EcXrh2Ea89dB1v3L6Btx+/hfefeQIfvfgcPn3tZXz21mv4XOSQ+/P7Ug657z7/bLiogxSyKgi5n/DLL8NVVkXI6t9E1CibVNhBcmD7T7vrIff/gpD7f/aQE4ScYP6Eh9xwldXf/k3I/frLz78Tct9KhJzYSmGrbCJcVSLkfhLfD4esfvPVF/jkoz/j808+wl/4/Veff4SPaGR8+tHbeP+dV/D2ay/hpWefxLN3HpVYyS8+fhcvPvMwXnj6Bp57/F48ct9ZXD19GGcO7cEbz9/BT1+8g6cfvoDr53bh8rGNOHdoLQ5vW4oxHKhxbVVYMqUP41pKUJdNAZGZgJb8ZLQXplA4p6CLYKI5JwWiwpRIPq8RBAKVpPCSE00Ud4iXE6SP7ce2xbPRXpyJHYtnYbBWxON34uimJSilUN23ei4Wi2T6aRac3LwU06iQkijIs6iQ0qhUHARKKQRBacLjSLzd1ERJ4WeCbBCkkqgUaqWCtqoiqejDJWJOhKvGRIRJhFy8kiDS6cTEzk4c2bYNv7Cfxb//FgPOMRLDKqqtnjl9GjEaHSIDqVTUatgMOpg1SirmKGhlMmjY1ixehP/626/S73/+/nNs37AMGQSgygBPVKQn4fXnnuY3POO/fsM/fv0O3376Hj579xV89OZzePelR/HKE9clj7hnbpzDnXtP4onrp/AU/36M29v3npDCVR+975TkmXbzkqhcehrPPHQF188eRk9dqeRdlUKwY9dFScSbIOPMahksAlCxj6wEFla1CF2NQgqBUS6BTm0uQSHBWbqoAqqOZt9FSYScMSpYCtPThQVIxTnuEnKq0ECpWm1kwEik0xg6snMlnrxx8t8FHAQhd+vyQYmIuy0Rcftx6+I+PHx+Lx4SRNyF3bhxfjceFhVWz+2TQlfvPbEDV49ulci4K9yKwg0SGbd3rRSKKpqUG477/k3Icd9x4SG3ayWO7ljBv1dLZNyh7ctxaOcqHNmzFif281gRkkqBcZHt7JFtBECbcZL7j+/bIG1PHhChqYK42y41cYz4jSDlzhzewmM24cjujTi8Sxy7nc+7ER015TApIlCZm45O/l2akYK8JJtExglSLicpHtlsGYkWtjgKdCtSaWAkW2KkHH938/wlxGgQr1dIpFycPloiUEX4agzXixjH3EQjErkvSXjPcQ4LUs2uJoAJorFBI1EQckqCFxOPFyGfKhoJoiiDeAOpDhzF+T8MoMV8cJo0BJYRSCIgN3FchfeWiQBJeIIpOD9FcYIwGos6gmdRFEJ4yFm4ZuXeHojyHiF5k8kJRMW1tUFekAmSiseKSqkix5o50h9KXw9oBCEXESR524l8UyYap9FeBA0RgTAS/AkDS4RYihxqOs4hQcjJuU8KweX1VCPdkMLnSaexkEEAnEYAnBTmiSQazunhvsggeM4KF4Sct1TkIYbgTkNQ6FCwL2jkxoaNkt7gR45ygU1GI4zAToSsxkfTmKOhJAg8kQhYhLRaeR9G/lY1yg3JghDj/cQSZMbxulGjXKUwVOFBF+kmCEf2Kw0wEbJq5fciZFWQafoQH+lYUTFMEHIiLNhMA1KE5qoEMSrCZ/9NyI2QCDnxskB4y2k4dno+syDk4pVcc7ye6DPhIXc3ZFXkkRNhyVYCYeFRaOSzCW+EWD6bIORSNeGwRwciw8j5pApBAr8TVcxEDrl8u6gcqEUJgWldrh31WTa0FyRLhFxHeRq6ajLQWpqChhwLJjZnY9OsVmyYXkfAZESBZRTqMqIxviUHk7rq0FPbgLS4dMi81Qh2VyHQTQlft2j4eXLrpaPBRLDhT8PRWwF3t0D4+YUTGOv5fApEu3nC4CnCi0V4rztCPcSzRUHv5Yc4Hy+MyU7C1jEtWExDoC5ChkwaDyWcX2MMAdjXkIBrBEv3DsXh0akJOFLth515PjhcbsDyBDnaaagKb7osGrlpHNPsQFfkE5RXcw42KcJRyblazHlRQoOrguPfzP39Rh3qlVxXozyRR7C0fdoMfPr00/jh7dfw6StP4Ys37uCLN2/i89eu4OWHtuHE+i4J2G6ZloXtIryiWYlpNaFYMRBLMBWNZWPjcWVvP8HHdnz+6iV88+4j+PTN2/jza4/hs3eewzcf/oly/nk8/9g1PHzlCJ647wRevHkGhzbMweJJLXj4wjZ8+95D+OiV85T7y/HIxZl46t45OL+jheBXjzGlgZjbosG8JjUmlIShweGBcgLZiY3xOL9zFj584Sp+/uhZfPbabbz//E18+BK3LzzMvx/CJ6/cxmevPoIHj27A2ArKeQL3GmMQavS+aLMGY1q+FZNzrWik0ej0H4Fkfzdkcf5l0nAyCLKdcz/VHIONyxfj9RefxC/ffYgfv3qDOusmvnj7AXz51lU8d2MzDq1qJVi0Y1GnEfOaNZhVE4ENNAwe2FSHk/NEuGwA5lT7Y/1oNZZ2h2Nuux92zDDh4Z0duL1zCLsH8zCUEoY6lSuatCOkHGcNKk+MT1RieXkK5nKO9sSEoITrIpP3VMg108x5PkSDrI2GdUmwGxo0QRjj0KM1RoZKyo0qGpEFXDNOzotUrsf8YA9Ucu236EV4ZTCKQ0aihIZhLY9roAFeHxGMUlEV1t0NhSNHotDDHfmiOqog0bheW+UBaFUEoJ2/neiIxRSnBfWUK3l+7iiknM3kOheFKBqpa7stehQFeCOfRmY5jdEi75HIoZysZP/WhXigLtgV9SEuaI1wQY/SBf2aERitc8eAfhQGdD6cpyNQHzpMytUEuqBb5YWluSYszzNikN93RblhQDMK7ZEumOkMxZmJhbg2pxJnpxZgdU0Mek2eaFF5oDsmEG1qX9TIXNCm8cbCIj0WFEVhU4sO52Zm4+yMXGxoMWOSMxhtWk80yn3RR93TST0kPOG6jaEYsIdhRo4BUzNj0R8nRxuN447YCPTEadFmVKGROqw5lnImWoYSYroSYq1SYowyXTQqYqJRH69FR5oNLWnxqLDpUe2woJq60sa1GCty78lDkMT5ls5j861aOInRUhTEKvxe6It8Gu3N2QnEJJSdNKpzrErqRfHS1U+Scw55KBKigpCqDUeiNhRx6lApTUIU17vwBM8065BEvGhQBSEqjDLa353y1RPxHO/U2ChiQn+JFIigHgzzG4UgX08E8fso6isT8ZN4gezQRUgvnUTBnljqJznvW1QwjxhFmU69Z+W5si0G5MTHEl8GSWF3OuriBPaPmrrab6Q7ggN84OHqipGcT2ZzNAqLktFQX4x4/s7DzRUjXEfAbYQrsjOTMX6oDVkZVpSU5CA3LwPe1LNR4kUN+6owPQHbV87Hmb0b0VWXB6dNAQfHZfWiqZjQ34LiLAfGj+mERiHDxDFdGN/bhNG9zTxfEhzs38lju5GeHA8L10+BXSvleis0y1GfqEORUVRWVUlhpsLL0KYOkyIioilHk6waaKICEBcThdEd1XAS//n5uiGYeiwyzAeyAC8Ee7PvvKlnRcqNhBiE8dnt7BOrQRAvHC8tcX+YLzKVIWhMNaGG67UiXo0iiwIZ+gj2ocClsVi9YDqefOQ6pozthTPRDF/q6LuEXFVBKsYNdiMvLxNWjm11eS6GRrdjsL8LjXVVsJv0UqqWGM4Jmy6EeDdA8pIT8yZFE8q5Fiyle9CEedH4DYEiwhdhfIZszk+7ScmxcoWMOEdB3R1J/e/L5/HiulZG+SM9xcQxoL51WlFXkg4Df2sWMiBODafcG5U2JYaKU9GbHo9Bjl9PohatcdGYTBmWY5ARayfj0NY1qMhLxfSxPXjo3vOoq8hHaVGWRKDed+ksFs+cgu7mKvR21kEh80FBRjyaK3Mx2FmD/nbury9AgSNGInojiR98Kac9uE6a6kuxV+TgrsxEXXEakm0GBHLOuY5wlwi5KOL6tUtmYEJPHZLihPecJ1y53871K7zznVwfxdxfZNch3xiJbF04CuK4dogbBb40RgZI2ErJ9aMJENEQ1OPBnihNjEFbQYpEmifTNhP5iwVhHU6ZGUY8KIhckSs5l7aQSMUiqvYLr8wU9rWBayScx4dxvcqoy6OJWwUhF+LjgmBiKRn/VnCcBLGaZQxDZTLvj30sIgJE+pRo3oeaOE5NTCijbA3ydpE8B2M5rhb2dxLnVg5tR3WkF6KoI0SOueiQETBwrHqb8jG5rwLTRpfT/svDrNFFmNSShgkNSVg+tgwrx5Vi5dgSLBsswML+Ioytc6IhW4O2QgMmtjoxuY16qTcDC0dnYlFfKhb3OjGvw47FfUmY2WrGrA4zlgyl8LdJGKpUS00UcJjZQbzVZEGVMxJ2yrN4rpE44rkCWzgG6swYrFFjoDwa3QUydOSFoq+c22LK8Tw/jKlWobdciTH1IlzXD+pgkUaG6436pC4pFIMVERisDMLY6mD0lwSiIycAPQVBGCqPQEcu5XZuKNqzKeuzAtBbHIrW3EBUO33RlB2IluwA1KT4oyGdx1dp0V+qRJ3TH63ZQWjPD0R3UQCaM31Qm+iNjsxgjC4NR0d+EPrKwjBQFc7zhWFcpQIzm02Y1x7PvrBgXpcJ6yanYM04G7ZNc+LgoiKc39SGeT0OYm4XlCeOwqIxydi9uBQHVpRhxcQUPq8cRVYvdOaqiH00WNCeiDW96Rhif/XFh6I5xhft5gAsqLFgcnU09i7NxaLROtTyOceNzsD+DZ3YOl+ExBbggX2duG9PB24eGcCFHR04sakF9x8axH37+rB7QSGOr6nFkTX1mNWfipIM4ojcaMpPLdIpn9vLrOiv1aOpOJprPRxdTQqMaSMea9Rwvqgwq8+IdROLsWdGM66sHI9dPeWYlKgghqVOLpRhTpORaykaqshoiYzzD9UhJDQaZsr71CQN2ivsWDmpDqPLbKhwKJFpVaEgPQlqhRphoVqEhsYgiFtByKnkXuhvMmP1+CSs7bXh3LwWXJjegO1NTqwoT8S4FA3qDGK8FcTqSiwcn4JlnJM9liB0aAOk/LFTsjmviOlbkyLRkyJHV7xGwkuT0oyYlG7FzIIErKnPxeqybKylTFpP3bShrQo7x3Zi3WAHn7UXG2aMwT1HluPFh/bi+Rv7uT2B2xcO4N7923Dz0D48fuIYnj1/Fi9cuYjXbv6HkHvvqTv48MVnpSqrn7z56h8Iuf/kkLtLyN3NIffLr7/iL3/5K/76t7/ht99E6Oo/8A+RT044sf1/TchJueP+QMgJIk645f2bkBM3Iwi5H77H998KQk4UbviK+3/Bf/39b9yKgg/fSqTcD98PF3UQhNxnn3yEj/igf/vLz/z+KylcVXjIffj+63j7dVHI4Vk8cfshvP3ay/jp28/x6ktP4Pkn7sdzj9+DRx+8iOuXTuHEgV2479wxKZTyjRdv4d6zu3HtpMjDtUpKoL9kaj96a/KxYHwX5o1pRntJCqpSrWjKcUhvSgQp18ltFxVnNcGDIBOEMtZHBhMEUNFrFUjUqyRvrOJkO45vXYf24mysmDoWa6aPpXB34sLe9eirzsW45lIc3bAIDZnxmNPXgKPrFyLXTOVNhZphiEaKLgoOlcgnF03Fwb/VwwUKbFTIIqecIJdETjlRedUUHS6RcsI7TiLkuDVHikSyXBzlZZg9dggP33MN/+Q44L852Bx88e/Lr77CQF8/gZo/ZIHibWcAwUcAwgNoTAcFIcTbF7nONDx35450/L/+668ch3dw7tRBgocMKjECviBfLJ83E3/75QdOCE6yHz7DVx+9iQ9eewZvvvgo/sQxeObhSxIB9+T9p3DnnhO4c98pPPngsIfccP6447hNY+6x66dx6+oJPHz5GJ6+cQkvP3ode9cvQX6SCUmx0UhkvwgvuTgCWSsVoJl9IvLIibDVu1sb+0u8/StIjkMtwUGe3UhjPkoqiiH6TBCZgpAT+cV0Itl+aBDUYQQvwQGSl5yK4ylyjXXUFeLqqR28p5N46PJBKUfcI2y3Lx/ArYt72PbikfO7cfPsTtw8txMPSm3X715xuyWvuHsEEXdki9QuHxX53TZK3nAiJPX4rpVSk4i530k50URY6ok9ayTPuMPbl0vb43vW4tCu1TjMdmzvOhzdu0Hybjt/ZCcun9yL80d34uT+zThOICvaiX2bpe9PHdiKs4e349yRHdyKNuwpd/7YDpw+uA1H9mzC8X3bcJLrYupQH+QhgRhFIKORUTlUlqK5ogS5yYlS3jjhHTdMyFmlMvyZjnjJQy7NbpG85ERFXFGV12bQwCbWgCCoDQSpv3sxilxysQSSVhooKSaNVHUuSSS65hwWpLJNI4cuNEAi4UwExyK/mJmgxiC8qwiqYrhPEDgijCaNvxO5VLLiDUihYaClMSFCFYRXnahyFUugFEYwJA/1koijYBqM6nBfRPKc4i2/KCQhCDsZQXccQacgsRSBXlARnIXyWAN/o/IfKeUJMRGkCkJKSRAmwlMlDzlew0ygFE1QJgi5GAFyCWylogcSISfCP30lbzsRdhtHg0cjqjoSrGXwd5kilw0BVAqNqKRQd+7zQgYN6GyZqLZKA5jfxdIw1we6IynaH2qe2yi8H3iMqAjriPBBXKgn1ASQNoJpLZ/FQNBmi+Qzivvg+WP5W8krj4adnn0hPOjiaZRGEdiJwgkmgkFReVIUyIgWJJpEyFEO8Jn1XNeiQIZUZZX3HsXvwmmkiRx04vyicIXIESeKaQgyTeSNU9JIFx5y0fxbEHI6GjLi+3hFEEGVJ7Q8h+i/aBr3wiNOkHLCW87Mcwqyzsx9gnQT4cHCU0/ct5XXFgUehIEaz+PEPjvHq8hhRGmaGSXCG0i8JClNJ3DKwfjGYgw1FWNafz3Gt5ehNtOM2gwDBioS0FsUi9qUMAKzMDTnaFGZGkN5KvK2yBDiGQm/EdEIdNPC10VJwB0DbXQSwgLi4O2uw0gXBdxcwgjy/RHgF0ED2Air3ADNSB9o3T1g8PVmv7jDz5Vgm0ZCKNdQvkqOTTQe90zpxWgn14qHG5zcX8NnXpypwZnuVDwyNRtPzEjH/YMG7CoYie0EmbsL9ZisCUKFuyuyeHwGDdpMjk8agXw6+640xA/V4YEo5vwQFTILOR5l/LuXMnGCw4qKqDAkjPRAZ2oaHjt2Cr+8/hY+f+lZ/Pn5W/j4Tzfx2uPH8dZTB/DwuTlYSUA5tjIUc1o0mN2kwkCBP3pyvDC2NIxAPA43j0/BV6+dwofPn8Enf7qOj165hfdfeQLvv/Y8Pn//LXz54Tt46YlblEGHcPbgbsruM3jy+hkcpF6b1leHzUvG4eXHT+KtZ47i+ukZuHigDzdPD+HYulLM71ZjVlMUAZEdC1uMqDZ7IkvhijntaXj8whZ8/upD+OrtO/j2/Wfw7QfP46VHr0gy9CTl4VnKyHspW7964w5+eu9pHF49FeXxMlRZg1Fp9EGN0RvjsjSYUWzF5Gwjmg0hUv61fK6VFOF9wX5NUkdjx8ol+OTtV/GPn7/ms7yBD155DF+8/Sh++uBRvH77IM5uG4/1U4uwaVIW9swuwLEl5dgwlIBJJQFY3KLG5BJ/DGR5YP1gPG7s6cb5DbVS6My05gjsnZmHe1Z3Y0NnBrrj/FEV7YJ6pSva9V6okbmiTeWLWRmxmJdjwaAlAlVck8LLLJdrrpjrtd8UhX6LDC1aP4x36jAhJRblgrTn+iyhnKqn4V8j90etksYEDczqaD+UBPMcPpwvNAzLacy1xUShURWGCuq0fBrfaXzudLaCUZ4o8hopkb2iVVCetfBcHTTwx9qiMSfHijHxKlRwbRf5jURpsB9SKStqOLcmpcRhMF6LZq7VJnkAKoO9UOBFo4myto4GYZvcFaMN7hiKdcc4s9i6YbLNB3NSwzHVHoRutQeaZMOEXDVba5Qb1hK4ry+Pw5DBC31KN0ww+2Ks0R0bamJwc0kDLk4vwrFxGVhWrkK7bgQa5CMwLiEMQ7YINMrdURvpil7TKHTGuGBuQTD2DyRiS7sZc/Mj0WHwQFW4qMZKnU5ZUsM5UE1jsZNG8MRUFaZn6zE2RYFOcwia9QEYcGiwpoXzszILrRb2gToMRfJglKrDUWGI4PyKQkVsFLfRaEmOQVeWHZ3Eh01p8WhIS0B2jBrqUZS3wd6SR7IIvc+zqFGSEIM06rlE6lZzGPUbx7GMOKUpPR7p+lAa5Fq05/IcHGdh/AsvZmNYEEzhwZTXNNy14UiL0xDvCc9yYiFVBHITzDCpIxDk74GIsGHDXUljP1Okh4hTIiNeAadViWiOY+AoymW5DFajlttQyHl8DJ9LeCgnqIIlD2UdrymnDg3jeEovnoJ9pJQHaXwma1SI9AJWeHnFE5uKl6E66nMZ8V+Ary/cOa+8R7ki0a5FCTFyRWUuImTBEmHi6eaBkW4jUFacg462SqSw32pqS2FPjENAKOcW+83pMKO/uQqHtqzA0e2rUEDZnhxPAzbbipULJqK7oQxNVYVob66GXq3EqkUz0VlXgumTxiA1NQFp1AmCkLPGaIgr5CiIVyNLHy7lUuvk9TqdRjSmGKUqmolcL0ZFIEL93JCeZEELDTQt9VRpfjLmTR9NozIGftSf+lgFEhIMNDyJjf2p46nLC7KTUVKYDhlxSnV1MWr4nMG+IxDpT32uliE1KhCVNAjbaAjWO2L4txZJnHPCK89pVGD5nMm4c/MeTB3XB4ctRiLkVi1biPvOH0dlfgrGjelGbm4WTMZhQm6wrxW9XS1orK2EifaFSE0jyB6jOhCOmFCkGzgv1MFSNfa0GLmEdyK5FosKk+FI1EFB3dlYnY/8DAcxPnU0cVkO56qJ9xIsC+BzeiA5ORbN1J3DFXCtGOiqg41zXM45kecwICc2FFnaEFTadOjPopGcZUM3x6Y5JhjTK5wo51zLIibbvXYZmmjwdjdW8hnvRQPHq6I0B5roKOzZshHb16/kvVBHD7YhVhTSYN8K8q+fc6KzqZSYOw8lqUYkWzQwcH4pOceVtIGyM+3YvWUpBtpKUVOQDKfNAH8f4XnpKs2vkezDqTSql88fjyzOmxBiCbE/jZi0OE7HNRmJ6sw4lKebpeqwZuIREfZr43iZOYcNxEAixUkExzGKTeHrSlwViOpkCypEERLiNvFiNtNGvU+cKjxI7aoQtOQ70F2aRowRBxvlp8BOEb4exL0KKGX+CA3wQBTlYyTXp4gwkPNzMHW5LzFiMNdSNO8zhjgxQeGDSocSXYWJyGNfOihnDOJlNO/BQLwTTswQQrkucutFhxFbKQJgN8ul8FWD0h8RQa4SMaemjosKcEWBMwaT+qowa6gaswbLMauvSCpkNa4uEXO6MrF6fBlWDBZhYW8u5nRyjlUloqPYJHnRzeA+UeRhfn8WVk0swNLBDCwdnYpVYzKwcVohVo3Pwoqxadg2Ox975pdK1U8X99mxRoSyzsjGpumFGCinDItiH8nYz2HuKEsMxyrq0YPLqrF5Kn8/5MQC/mbBoA3LJtiwfLwFR1aV4vCqcuxZWoGG3FBoQwQmd6GsdMG8TrtEQm2bk4xN0+KxdYYDm6YkYfOUZBxZUoAD83OxdWoq9szNw7YZKdg5N433IbznRMhqGtZPTsaSfhOvG4+Ta2txcHEZlvSasXFSEnbMcvI5nNg63Ya1YyzYNS0d++dlYe/8NBxYnIFjK/NxfEURTq8ox+nllTi/qhrHFuXh+NIsnF2Tj/u2V+DO0XbcPtyBs+sqMLslBrXJgZjfG8d7dbLPEnl9G2a26jCmRI0qSzBq7BG0+2UYU23AmFIDGuKD0BIfgp40GYYKlNg6pQjT2vRYNcWBeaN1aKmUYcKYNOxe04wtc3Kxb3E+bh0dwNUdTThFzHFyQwPObm/HIycn4sFDg9i3sBBXdnTiyJoGjnsyipNCUZVvRkt5hpQSq7nAgHEtJtTkhqA00w99TRqMazNifIsBM4hf5rEfVkzKweKhAuKZYkyvy6D81KFQ5YHenAhMrDcjyxoFRaQcQRGxCAzTIzRcDlVMNGKpR9MTQtBXHY/uYtqN5jAp1N9k0CIqUoWwMC38AzVcozq2KERH+qCBfbBynANLO4zYNaECu8dVYk1HFqZV2NGewvWr4NozBqCpTItFk7OxtD8VXZZA9OkCMI4ycMgQhsGYCKnC6oBZgbFWNcbb9JiUbMSkVCtm5TmwujYfqymL1lXmY31DMTa1VWE38fnW/i5soyzeNXsI1w+vwAsP78fztw6xncQjFw/g3gPb8dDhvXj8xBE8feE0nrty4d8ecm/9XmX1gxdEDrmX8Ok7r+Hz997El39+D99+/CG+++yT/3tC7q/DhNzfhLPa3/8hcWX//yHk2EQs7P8i5CQmkO1vvIlff5EIOVFl9bvfCbmvv/wSorLqv/7r7/jtr79K+eN++vFb/PjDt8OEHB/qi88+xQfvvcPjhDfdz/jko3f4+TXJU+7dN/+EN195Ac8+cRsvPfck/vrTN/jg3Vfw/BMP4IU79+KJh6/gfhoL547ux7Hdm/HyUzfxxYev4tZ9J4cJuYOrJFJux8rZ6K0pwJSuaqye0Y+hxnxUU9jWZtrQSmXZSoXdUUgDsDAVzblOCnw1tOH+ND6Fl1w44ims7ToVwZMScYoILJ1CQD9nukTKndm6Gj1lgpzrx4G186U3eIe4ndpeiToqi2M0Yqa0VCAxOhBZVJYZBFWCkEtQhCOZhqMg5SRijmBM5JMT3iiW3wkmUXnVLFq0yCEnCLlwKhrhAh2KHJsF/Y11WLNgLt54/ln8z92qq/x38cJ5GA0GBPsH0PgUZe0FSBn+WxYcTEEfguWLluC3X3/mT/4lEaGfffwubtx3AS1VJYiNkhGk+VGBxuLBey7gf/7+E3766s/45J2X8NaLj+HlO9fx/O1reErkirv/NJ64/wwev1dULD0rVVZ97tZlPPPwRTzGcXj03hMSSffEA2fx6DX+zWNefuw6j7uIGYOtSDWrkExQkxijkBSeaCKXnJmAMVa8NWT/i2aiEk/gMelxBhSJ4gSpdvabkqAzWgonFqXJRZ+JHHIaAmNVaDBBaAC0Mu5jn5n4fSz7PJYKd+aETjx05SgeuXIEN8/vw0MX9nGRcnt+Fx4+vxMPnduJG2d34MEzO3D/mZ2479R2yRtOkHGSd9zx7VK7wn0Xj4icbptwZv96qUCD8H47sn04R9zRnYKUW4dT+zawDZNywjPuiBSquppzdg2OsB3ds15qh/es42cev3+LRMiJdurAFhzbI7zjhKfcf9rpg8OknNQObWPjfRzZjgvHduPY3i04dWg3ViyYDateDQ+CGB83N3hya9Gp0VpdgYq8LKmIg8gbJ4i5LBr92Sk2yTtOkHF3w1YFGZdsjYVN8o5TIU7MU73wjhv2aIzTRhFMCuJavOENRYpZR4ATizj2t5XjJ0KSRY40M8fFGBkkkWsiZ6Keho3wihOhjyKkJtcag7JkmxRCkyo88DiWIo+NAKkihFPpOxzeKt5iCi86XYgPQmjoqglUxVtHmZcbRJl5QchF8Hc2XiPS3RWaIOGxxWNpeAoSTe3vSYA1gmtK5D0bCZWPIKyCpSqsukAvyaNLRiPHxHvVBXlDLooeEERF8rwipFN4kwnyThCMgkzT0shJ5DZV5LiK4DZiJFLYEkM9kMbPaQRaWRHeyIzyQka0F2J8BcnmCSeNJjXPI7zvRKGFSF4/UXg0hHjyeQn+eE868eY+QISkClAoQIwIeXWXwmcTaLjreJyezULDIJLATsvfCi858SyxwlvQx13K0xfP7yP4HEKexXBtiHx6gjwT+fbCxfNFBkghsaoALylkVRR6EISpkvcq9om+EF6DaoJ8DfeLAhhxlGf/i5DzEdf0lcJWBSEnzqnjOJl4HRFipPRzRSz7ycZnEZ51Io+Pgfcbx3tLpjEqvOYKEw0oI/Auy7CguSgFPeVZGKLcHt9YgrHNpZg9pgXTe+tRzWNyTeEE5eHI1nkhXeWOkrggGsfRSKIRE+7pDv8RNCjdo+DtqoSPK8GCiw5R/nEwqjIgD3XA100PLxcVvNzlcHcNgad7MEJ9I/kcYZCP8ITF1w+mQH+EeYzgcS78vQvC2OrsJpxcPAM7JnTTqI+AlftyeEy/OggbRG60vmQ8O68ALxHcnW2RYUe+J3bkhmFlciQ6gkZKubhy3NyR5+uDHH8vJI/k/HF1QTrPkefjgTIa2dXsnwKORxHBfivlVbdJg/xgP6RRJi9sbcW7Nx/Gty+/iE9eeAxvP3ENL9w8iCfu3YDHri7C/lVVmN6mwOxWBWY1yTG2KBC1thEoiXUlSIzGmU19/N0x/PDOvXj3mQv44MUbeO/FR/H6s0/gvVdfxWfvfYD3X3sDV06fwcHtO3Dz6mW8TIAiSLnVcyaiNi8JLaUplH+r8cIju3D91DRcO9qPR04P4NqeRgJzGxbw+ovaYjCQG8514YLu7Fg8dX4bfnj7CXz2OoHOn27jy3efw4ev3cEVytP9Wxbh/MGNuHx4Mw5TX75y6wp++uAF3HdsI+r526qkSDQmy1AX54cavQc64gIwIU2DMYkK9FgjMZhhRk9OAkrj9Vg0thfvPPsYfvz0fXz2NvHD84/i7Wdv8HmfwG8fPoHbp1djzeQyGhr5OLe+E+fXt+PG3iHsnpmPlqQR6EzzxPQaFQ4uqMQz5xbis2cO4IsXqSvOzKUxk0zgKsOqjjSsac/E3HIrRtMoqVe5oVHpgfpIDzTLvTBolmFGWgwm2FVoivJBMddLzggXZHKc27UBmJMTg1VVDiwrT0KHjrpcFH4Q84IGaCPXRb9VIYVadhmjkO/nDidlVybXXyHnRg3lRhv1YJ1KhK9yDlEeiqIRyTx/9ih3zkV3ZI5wRQbPV8TvGqO9OYe8MC5BhhUVDkxLo7FMeSQq+jZQz+eO5JwL8CHINWNBfiLG2uSSZ1+3QYYOEVZLw78pwg09OldMTfTGgowgLMwMxmwn52JOCMGwCvPSCZxNI9GucEEbW5fGDUMWb2ystmJVsQ4DOjf0qlww0xGAaQ4vbKrV49ykPGysj8HCgkiMtXuhLsoFNZEu6DV6YyLXSr9F5IJzZb+6sC98sb3bjl29DkxOC0CfxQOtvEa1zJXrhXM7yAPFQfzMZx1K1mBBmR3T84zoS4xCh0V4KAShz6HF4vp8TMhNRINJgQp9BPLlQZTNvig1hKPKKkeDXY1GHteWbkJHdjxahKdPZgJqiTUEEafycodVFiARciL0PofnKYzXIlVNPCcLhjHEG6YgL1Ra9ejk7zqz4jGtNgt9WRaUilzClE0iF6ma+kgXGkQ95kuc6Qc171+8ABEvLkTKB5H3NiTAG6HcRgs8w2NEHqzGNCty4uRIMPBcNi0yHCZEBPsiWsZzETeqKEMV1E86GvyiaJGNskOkJlAHj6SOHIlQzrNI7xEQVbNT9EoacSpJH2p4zwnU5SJ/XEKsEiKHsizEH74+3vCgLgmlnM7j+qquzEFGRiL3uWGEqys8iSl8RrqhsiQX9bWFSKOR1NxSA5VWjlDqL0HI5bDNGteNw1tXYO3CycQVGiSYo9Bck4UNy6ahOt+JMT2tyM92IsGiw5Y1C1FVmIFZ0yciSYQJsx/Hj26HKiIY6VYd8miclZmj0ZViQm+KGbUWJeqTYpFhjJSKPGQ7TYjRhaGtuQLdHTUw6mVoptE2e4rwsotFMJ+loakUE8Z1IiPJKoWsxuvl6GurRmVxBnRcV63Nlagoy0BYsDuS4/QoclgkfV0QE4VCzhtR3bQqToNMdSiyYolZ1eFYMnMCHrnv4jAhFx8rhb6uXr4I104fRlm2A+MHh0NWDcRfFSXZkodcd0czmuurIKdeFvaGleeJ5zxJMoTAqQ5AUqQvUjVhyOC4xNJmMOgjee/FyMo0S9U4x/c3ozwvHWrOkZR4A+bPGERdXSESnHEIj+K8Lk5Bd3s5kuJpdOemYPrYDmQm6ZEQr8K43lrk0fhOlgcgm2NfalJhgHp3WrYZY5OVmFfhRBv7KykqGFuWzkN3QwWfIxW3rl9Gb3s9igtSoY2OwPzpU3Dy4G7UlOWxT7uRkhhDjBmBqgLq75YyNFfno606FzU0nvMTTcT04UjnnCivyIXZGI1ViydjLsemkjZYhsOIAGISVzdXuFBWilZenovtmxajojQNkVx3wkNOVM5Ppl2UbohAa7ETxckcI65dQzDxEDGIWRGGWK5TkQpFvDwMI54JIeaJ9HaVcivmsz/TtBESxrGzT0UOZbNkR8gwwPud0liErjw7Cq3RSNFyPfp7INzXXcoZJ4hPZVQQIoM8oSde0wtPVcroIH4fRH0e4DsKYQK3RvjAoQlACeVpuU0Fp5ZjGkvsbIiGJoI4THgLcl0KQi7M3xXhAYJ880aKTY38DCvspkh+PwJKYkh1hAhvdaEd44/O2mypQNHiSY2YO1CGeaOLMa8vH3O6s7F+Si3WT67BktFFmNGWiRmdnGf1DkxocWL26HzM6M3AnL50rJyYh22zy7FpaiG2zSrGjjllWDslD6smZmLj9CxsnZWLbTPzsGlyOnbNycH22ZlYNzkV01pMaMuJQleBHt0FOvSUKKlLM3B2XR32zM7GuvHJWNofj1ntlOujLVg2zooDKwqxd0k+ts/LJZaT09aOQlOeEoPlOmycmI79C3J4LQc2TLJi7TgLVvTHYsN4Gw5x/95Z6TgwPwf7BTE3PRlrJ8Zj29xMbOb+jTNSsXZSIuZ367B8wIg987Kxc0am9BJy5UAc9vJ+9s3LxK6ZSdg9J5l/p+PIkjwcWV6I3QtzcEAQfotycJT7Di4QVV5zsGO6lddKxOnVuTi9Kg/3bK7EmVWF2DU7BQeJ5zZOcWDtZAfWTbKzn+OxeZod0xqj0F8Qghq7N4qNo5ChcUGlww+VCdSbScHoy5RjMJt6KC0EfYVyTGs1YWGfBTtmp2PhhBQsmMkxWF6NLXNzsXdRPh4/OYSr2xtxbnMDTm5swMXdXXjs3FQ8enoS7tvbh1vHJ+LSzn7MGZ2EqqxIydu4iXM2K1GOXGcoWutikUo9XZgThoZaOQY6YzGp34Lpg2bMGe9ETZEBWck6OEV6osQkJMaaEUv72q73QW2RHpkODVRyBcLksQgNNyA0OAom6rm8dDW6KiwYLItFU2o4co0BsCj8oOU6jIqQU64qEBSiRmCICiFh0YiODEFdcRyWjk3BrFYjpjZnoiU3AUXJRmRSRoiXP3G0GY08R7ojBNNHp2JeewI6RN5ZXQCmEINMIwaZEhOJaZS30+JFU2OaXY8ZPMd06pp51OVrq3OIQbKwpprzta0EmzsqsaO/Fdv7OrFz7AD2TB/CffuJVR86imduHMad+w7Rvt+He/dtw62j+/HYqaN44twpPHvtAl57+DrefPSmRMiJog7vvfgMvnjvdXz7CbHke2/hi39XWRWE3Of/F0Lu1z94yP3/Tsj9YccfD5La/xMh93sTIasSIffjD797x30tEXIidPW//v4b/skmcsr9+MM3Uvvumy/x9Ref4Su2P7//Lj7jg/79r7/gy88/xAfvDhNyIo/c26+9iJeevYNnnriF77/+lO1jvPT0w3jh8Xvx5K178MC1M7h06iAObV+He88extefvIlXn72Je8/swMWja3Fs12Ic3baMhlwj+jloK6Z2UzjVoT4vAWVOMwF/IppyEjlZCI5znWjJS+WksUhvWFQ00PUEAnEiNJKKNIHNLKdSLMjBia3r0ZyfiT3L5mHhUCfaS9Jweudq9AqPjqYSHFw9FyUE1YuH2rFr0TTkmgmAtDJkUPmn6ng+eRiN0nApZFWEriZT0AvPDpHA3kwwI4oUWBWCjAuHKYoKJiIEMQL0RYZCH8rFwEVUl5+F8Z1t2LNhLV568g4+//gDvPbyC2htaoSPFxVDUDCC7xJxgTRUg0IQSEMzJyMTTzz+mDTW//rHX/E1+/y911+UktL2NNfCqlFCJwuTvMt6m2vw4evP4+cvhaH2NF4VOfwevYbnb1/FMw9dwBMPnJEIt6dvXMTzD1+W9j136xKee+SS9J0g5MRWFHp45sZ5PM2/n3v4Ct585iFcO7EbdQVOKdzRQWBjNyjZ7lZdjYKR/R4jSDn2kyhwIapRiTxmmXYjStIdyIo3sc/kSI5RSSGtDr2CSjIIagJZQ1QE4rRqLnwNrFqVVMU1RhGBcBEOGBONjctn4+blI3j48iE8eHYXbp7bgRtnt+PGmW148PRW3H96C+47sQX3ntiKq0e34OLBzbhyZBsuHxEFFbbi0rFtuEAD8uyBDVIThNzJPWv+TciJrSDdju9ei5N7N0iVT0/vXyeRcsNeciJcdSUO8LhDO9fi0I61EiEnQlNP7N0oeb8JQu7i8d0S+SY84wQRJwg60f5Iyp3h9sz+jTh7SBB0O3Hu6D5sWb0cWc4keLm7YJS7K7xpqPmMdIcnjbXkeCvaaqtRnOGUCDlBzGVQQGc6rP8JWf2dkBPt34Qcx0aEEdtEKLGG/UuhaqNxaFRyznJsdFwrghAVpeIdnOPxilDO60iYBNiM/j84+wsoOY5tWxttqZmZqpmpqpmZmblbzaQGtVrMzMzMYMuMMtsyy5Yt2bIkC8zM9ma+5/7fW5Ftn73vHeM/742nMUKZnZWVGRkZsdacs1bEUmskCiEREqn6d6CdErccKYiPpCg+ioqkGAqkHiqjp17OCxGiobMxFmAl79PGXMucGClGXmVWVSJRoJAaFyGiasqqSv6g1paLcFVTM43xlH01vcdLgF2wEAs/ITdqyqrezR4/G5VZVIiVl9PklFUrMwxyrpr+qtajU2KREuzUdFuVXMJLwJxB6q6Tc71tzYTgyH2FpKhoTJUh1V8T5MxJcbMg1d2cRFdjkgRExbmYkOxuSaqbpbaWXLqArVSVyt56KsECFJOlT/vIPdU02iCpo4pai1XTixzNBHCqaaAucm1jgqW/6j0ctCmnakqu+ttbiGGcrztqTTuVICLCXb6vIvicVTIMK+1ZFOnysVbTNMyI9VIim5EW/Raq2kjupdZV8ZHPVAKHKLmvitDzk3cS4GSNpxwLVVM9BGT6K0FOrqUTgqEi9wIcLbQpHCqRhKprgNRHRTf6CLBUYlyk1EUJcipCMUyuESUAOUaIop+t3FPaK1pArFrLRWV+VYJctJcdiQJOo4X4F8QFUZoqYzstgob8BDpLMxisymO4rojBhiJm99YzPq2aKiFjWUJc0nwFmHsak+JlSoqPJVEuppqo6mlth6edN642oVibSJkajo1RKA4mYXIsSooBR7MIHEzlmGWwjA0dxkYOmBvZ4mBkhc7IlFixnfGernhJ/7CbOinI+ZpNpT83lYc3LGWlkI1UaS8lyJXJ88yN82FHcRAPdcVwbVUpN9YUcaTUhoNFDhwsCRBw4UiF9Ju8qSYUWNqRK3VMM7cgyXgqCUI8EuQ6GXL9Unl/FdJuBdJeZc4W1AkRLJf2T5A+mS99ct+sMb65+BJfvPE8n186z51X7+blBzeIzZrPsS11LB1U4MedRe0+LGzyYazEmarIqWT7GjGnJZo3H93E9zce4eO37+fOmw/z8TsXBHhc5M47b/Px9Zt8/9lXYudvc/bIcfZt3c7F55/j0xvv8e4rz3F671bGuhpoK0tj/7oZPH1uFc/dM5dnzg5w4a4eXjzdyYH5icyrdWVmmTtN8TZU6e05sLiHX268wi8fXuaDty9o0Xhf3HmbS+JDVGbopx84ys1Lz/DGU/dyYN0iTu9czQeXnuWFB49QmxdBZoQd9Snid+McKfc3oinUnO5IB7rDHRhJ9GVpbSbLppWxYqBR6nKA3392gy9vXubjd1+X53uRD998is/ffIyPXznHvdvGmNMcz8y6SLbNzBfCUcbpNQ0saImkMMSIGdWBPLx7mC/fPMUfbp/n51vn+fOnF/j2/fPcf2g+owJK+7P8WdGUzo4+IURlcTQH21LmYkSjtyVN3tbUe5jTG+pGd7D4aLELxUIEc8VWZcl7bvWzZk2ZgT3TslmUG0aFk7G2VluO+RSypX+Uy5jqCfdkVnokQ3GB5Mn4UmJbjmxLZexWiG2s9nWh2s+VMhmD2famJMr3EmTMJyphTvpR2hS5lvSlfEt1vSna9M/psU5sb05jXkYQ1a6mctycavGT+WILK4WYzkwKZW15EvMyQ+iPdKEvwoP+CG+avazlOawZNlgwP82GTeWebCr1YkmGHYuzbVhV6MK8VBvG4y0YizVnYaYzGyqEFJX5srMhjOU50g7yzvqDjVie5cySTHtWFbixqSpQQLUDM6SP9EeZ0egzKci1BRvLs3uyIMePoRhH2oNNWFEaxN2zStjZnsC00Km0Bk5lepwTnWE2lDgbUeyk1vGzpDfOiwXFMayqTWVukYH+RD86DV60RnpSE+xCfbiOUl9niqRUCckoDfGkREh9Q3wwLclhNCeH0J0rvjErnKp4fyrkeG16DBni43ytxBc522IQ36VsnBLkcqP8KI4NJFZsWbTYuXBpxwRPR2oMoeTJ+5lZkcWe0WnMLEqiXdo3W2yWWq/KT/yKt6MdHkLg3a1M8LWbKjbRWHyBKTF+apF4O5zsxA55uGqER0X6FER5M1SeTndVJhmxgnUifEkTHBTq66n5dzN59+ZS7MRn+LpZC1ZyE8Ij31fr14lt9rI1xkX6mVqrTv3YpdZ2DZD768TWh7jakBTurS0/ESi23En8i7P4VzMzU0ykb+nkeZUAU1dXTHCI/2T0kvpM+rOjjQU1FXmUFqdTVppJYVEW9uJHAxUeE7+emWRg6cw+jm5dwVhPPclCqkL87BnqruTQzhXkJukZ7uskOiKIwsw4bYpibVkecyZGiIoMpKwog972ejylPhn6IHIjvKiN8Wc0P5HOpEgqpR0aUqMoT1Xr3wZQWphEfGwQXWq6ZGcdUfKOO5pLmTujk7SEYIICXBgdmcaM4XZqS7O1HxMTI6WvddRSnpdEoOD+oZ4masrS0bmZUVuRTUt5rjY9uVDed2Gojlq5fn18GOX6AIoMwVSkxbFl+Xyef/wBxgY6SDCEYSU+dvO6lTx61zFNkBub3kNudiYhgq0ri7Lp726mr7udztYGLRpS/fCohL2kUHfSxHakBU5mCc01BFCWmUiqYDNDTCjT5LmKCuPlHj4smhigtbpIcJlaNyqU7evnMdTfSEVNPjolTvdWMyB2MTkmkNz0WBZKG1TkxhAXHcCSWb1USJ/PjfIX3KWi5bzpSA5lhZpunxfJ0rJExvISiRRstWXpPCYGOkmPjeTx+84wZ0Y/Rfkp+Evf7Gis57nHHqKqJIcR4UGlhWkEyHhQAlu3tHtLTQGttXnUyN8pId6EC5ZS77RT2jskyJWhrhq2r51HRUEiOSkGXBzUGnJGGAlOVf3MW2zdxk2LaGsuIVDaZ6ocszUSfCLcxE9wnkqyVZkQpE0/DXJUMyWM0dmbaxhK4TX1g6NKgOIhx53lnWRLHyoUfBomONRHbKebjZn2Q7W13C9O8GyH9ONpgj0a0yNoyTaQLTYwTDCLr4ybcD/hY4J9/eRd+bpaoDKgBqkfcJVgJ9jK2tJMm+rtJrYiwtOGeH97sQ++NKoMqiqxX6QPyfpAvMROqDZSa+p5OJhIMcbNfireMv5TZWyX5MaSnRKGt/Q/T8GRQd52MqatcBZ7nh0fwFBrPvMHKpnXW8zCPrVkkvTv9gxWDpWwdU4Da4bLNZFufkcWM1tT6a8xMNaWLBw4nXnd8n57k9gxt1h8XwX7FlWwa0EpGybyWDMjh81z89k0kcO60XQt0cPOeVlsnZ3M2tEY1s9MZaN8tnVuEVvmFLJyegKbJ5I4u6aMowtyOCDnbhyKZ3FHuGCNYBZ0hnFsbSV7lxayZZb4yzlZHFxWwu75BZxaXc3x5aUcWpLL9llxrB0OZ2Wf9L+uEHaOJ3J6RSH3bijj+SOdPLi9jj3zpO5tgYw1h8ozic2oDaav3ItlvdGsHYqR6+RrkXQLmwPYND2Rw4sKuGtNOceXZXN0RRqHl2ewuCuU/jIP2vJdact1lnsmcnZDOec2FfDwziJOrpbzlqZw75YKqV+J1KGYc+vLNeHurk0VUvc8aYtUts9NZ+f8DNmmsKQ7mJkN3tSlWtBbLGMoy5viUBOqY6xoSbJnMMeTgQw3yoKMaE5xYrw6WOqXzKPbm9k6L4/5I3LPzU3sXV4g18/lwokuHt/XxNPHurl3dzNPnpzOpUcX8uq9EzxzYogLd0/w0MEBlgym0FwUSFiAEwW5cXS1pRCjN6OyMpSUVOFVhZ6kpFnS0R7MxHAss4eS6GiIJ05sV2JaCvqkVJJySgmNTiU4MhpvP0f5TEdSXDg+3n64eYXg4xtKcXaO1LGdzfPaOLy4nXXdmcyqiqCvKJyK1BBiw7wI8NHh5OiGnb0bDk5eOLt64+7qQkWe2P7hLKY3GsgR/2eICpd7ic+Ki8A7yJtA4eSBfm7iy9zoqYilJcGNfvHrs2JdmR/pylyxgwv0XiyMD2RxUiCLkoJYlBLCsqxIVubLey9NZGdjHltqc9jWVMD2jhK2d1WxR2zggcFODo8NcWjuGGc2LOLevat54OA6HhT+/djRHTxzfC8vnz2qJXW4+NA9vP3EQ1y/8BS3Xnme26+9yAdvvSa49wq/fP0JP331CV99eIvvPvtY9r/gl2+/5pdfkzr8/PMv/4cg99e/qjXkJteR+8c//sG//v8V5P7zwH+eNFn+T0FO3UTdTM2TnRTk/vrfa8j98Q+/5+effuTH71XShu/4/ttv+JtU9P/5r3/xlz//UZuuqgS5X35Sn08KcmoduQ/v3OJPv1fJIL7l049u8umH7/PJB9e5ff1trl25yKsvPs2Nq2/xp5+/4c61N3nr5Se18uJTD/DoPcc5dXAbJ6V89P4lvv30Ks88eJSHTm/l9P7l3HtkCxvmDdNVnsmC/nrWzu6msyKTkpRIqjJiJkU5KS1ZSTRIqclOJCXUVyOnwW5ORHjrNHEnPjiImAA/4gJ82L58AZsWTNBTWcCJLSupzoxm84Jhdq+aRWV6lBxbxrCQyLp0PUfXLWSwppAEHydx7D7a+nHxQqijhWCpqQNJgd5aSQ6S4wE6jYyroiLl1Lpy2pRMOVfb+rhq69mlRAhYSU+grbyIvqZaFo5OZ83iBXS3N+MjRNLexgp7aysBdkIyra1xVsKcnRBrNzc2rFurvS/4X1rU4ee3r3HxuSc4tW+ngKZpGIL98XVRCRGcMAR4c3jbOn785H2+uPk21994mndeeYx3Xn5ESNqjv5bHuPb6E1x56RHeeuEBrVzWRLkHefPpe4VonePy8w/wzoWHpTzEey8/xvXXnuTGxWfYsmyCrBg1zVFFyfmREK4yhvmL4xPnrUQ0P0/CVHSbAM8w1WbBviRHBWmLF6vnzxTwq7KwZkWHkRMbQUZ0uLY+WpmAn+yEeAxBgYTK+/OT96hTwocQdgcLI/LTYjhzcAvPST955t59Qi538dRd23jy7FbOn97CY6e28PCJLTxwVJWt3KcynCrRS+3/ui6cKr9NRT13eDN3qwi4/euFuK7l9B4lyKk14zbK579FyUmRe57dv4mTe9dzfPc6KbLdu4FjezZwcv9kJNzZw2p66nYeOL2fR88d+W9R7jcx7jdBTm3vOb57ssjf9xxV+/s4fWg3LdXlAg5MsTQ2xtLUBHMTEyzlbzP528bCnJzUFLrqqylMidMi5JQolxYTrq0jp4S5VNlPkTZVJTEqWN6JH9FSJtf085gU5ATAxwrwVtGHeumT4dI3gwW8x6vpPCp7nIDnrGBXkn0chNR4kSqgT0UApAjwyZRxUJGqp11AfGliOIVqLR4hEH5CHvQCPsIFXHlZqbXabPA2n6pFsqnEECpDqq+dGb7W5jgJcAtwMsddQJeXEpEcTHERYuor5DXG0x4P+VxFJKgkEI4CusKdLORaRniqCDgPG7yEBKspRhFOAnbk81AHc0IFGGninYe9tt6cSuqgd7fVvuNtY6JFHLgIQVbCYYQAKz8hQ8lCutMEoGXINllAlfo7wUm2rlakKzFOttk6W9IFWKlppoEOZlpUmJ88nxL1/NQad3L9OJ2dAE1TfKWeKnJQJWoIsBdwJ/dX029j1DRaeTZ/IUxJMhYms7BaECWEzUPaSIltYUL2PKR+UVI/lfwhRNoq3kueVcCcEutUBKCK+jMIaVPryylCFu05mU1WJdbQBDn5PFwAq788b6AA5CghoWr66r8FOfmOl6O2HosS5NT0XiXIRSpBTt6ROk9NHYkQkqqXoiL8fG0ms7mqab5qGq5K4hAt7RHjba89d6SbJblC1ooFiJamR9JUkERnWSYDlbmM1BUx0lTC7J46BuuLyRHyGCPtbXCYSrK7GTkBDiR6WOMnbaQzFxBr44KHfSD2FqFYmUTKOIjBxliPtXE4ZkZ+WnSco2kEtlODcbAMwdbSD+MpzvKZLfZGQpanWhDnKERNCLHqZw4C1u2lf6T5erC5r5Xzm5fRk6xHL/0rUfqKiopame7HQQFDTwnwub2ukneX5LE3z5IjpZ7sV5nFBKCr6LisqSZkmluTMtWUBCEW6TIms62k/wiQV5FQ2fJOi+SdKvGlxldl5NSR5yTtKu+0UgjNvesX8of3XuTrS4/xyWtnufHCXl64dyEPHOphzUQcSweDWNzpw1CJFQsbfVhQH0hrsjUVAtY2TZRy4+WjfP7ew9x8817uvHWeT959mc9uvM2HV6/w8fUb/PDZF+I/P+Pphx9m37Yt3HPyGJdffZ6P33uTa689z2OnD7NzxSzWz5nGgVWdPHywX0td/+q5Hi7d28+Z5VksrvdgrMiZxjhLlndm8uaDe/np/Vf55sYlPrv+loCb9/jg2kUuPHkPrzxzH1/eusSPH13l5UfOsW3pHCa6m3j0zEHxMY+ybKKV5FAbMoPMqNHb0xJly2CCK13htjT7mtET5cxwVhgDhdFCMrq5Jr7nr9/c1CLwvrtziZ8+vMSXV57m4v07ObN+Orvm1rKgNZ5OtT5NjhOj1X7MqA2gPsWK+lR7jq/r4Nt37ucfX7zCj7ef5WuV4OL6M3z/4ct8fu0pzh9awaKmTEaL9cyvFpJTHE1doB25tkZaEocmH3sKZVwXyXhQEY6l0tfLxS6VyZgotDaiPcCGJXmhLC0Moy/SgVp3YznHSMu4q85rkLE4IHZzdlokoykRVHs7aGJcmtitZNOppFuaUiBjs1psbLmvE8kyLpUonKAEfeMpxMu+EnbzbczJlu8U2U6h3tuEPr0tq0qjGI3zpESOqfXhCi2NyRNf2Cx1npMazLKCKJYUhNMb5Ui9l7nUzZwaN2M6pO1HYyxZJiRmR60vm0rdmZdsxow4I0ZjpzCeYMwa6edb6gLZ32ng7vFM7pqRzl2jaQKaPekRMjI93IhFabaaILcg3ZbZybZM11syL82TBdk+9EfZSD2NpJ4WLC7wZUVpCMNxzrT4mzE/x5d9XUI4y8NpCZT6hFkwke7FSKL0A70dc/OCWFYVw9LKGOaXGphdGMWMHCENiUF0xQXSqCINPWzJEjuZ7mxNttj2kmAdNYYgerLiGSpKoTU1gsbkYPpL4ukqiKEqIYDSWMFYCZPk3d/WXPsBSSXLUdNOkwLdyY70pTA6QPNvMeIXYsTWZwa4UhHmR4r4ht6ceBapHxMEWzbEBFEQpkMtKK+yTaslHjxt1I8v4qt8HOV6zrK1JTHUQ3COq5B0sUMy7g1ic0qkDkOVGQyWp1GSFCL+Wq0HLOfYW2Bjaoy1FPXDmxKBrOW9OllNwU/8ZoTYYH+ph4f0R1/phypqOkmwZ7SPm+YT1TIEyv6Hid3OlPoZAty16HK1WL2zgw1T5ZpTxSb5Cu4sL8mmrq4MOwdbTShRUXLGsnV3tKO+Mp+cTHnGhjL00aFYqzVE48PRC24ozUlhzZxBjm1bTpNg7tT4ICGRjiya08mO9fPIiItisLuDQMF3LTV5zBnpoKO5loHedsLE3jXWldBYU4a74Nm8WMF40obNco2h3HgaEyPJClTJFZy1iKT4SB+qSjPISJZ+PtBKZ0sFATKeBjtrmTPWSX6GgWghkPNmdjPcW0tDRQ5B3k4UZcUy2FFFcVaMYBhnZk/vpLIgEV93C6lLGc01+YR5qcy69mSHuGtTVhvknRSH+1AWE0pTXho7Vy3ihcfvZ3pPG/H6EMzEXm9cs4JHzh6jXPrYjKFuaaN0QoVHlBdkMNTdQm9ni9Sxjgix8yoAQPUptbxNXqQ38T52xPk7Cc5yFawWTXZmInrBSG2tlZQVp5Bo8GPBzF6GOuvIEl+UZAhk49JRRvoaNOHUV2fFopnTGJpWTnp8KGmJUcwdbqUqL45IwV9LZ/VpPEXhMZW9PiXESxOlFxXGsazQINto5hanEiX9Ydn4dOaPDRIfEcThXVtZv3IBBblJ8iw+FGRm8toLz9BQU0J3Zz0NtcX4yVgrzYmlTd5nt9S3pa6A6oIUwp2VfzXSEnX0dtdpkXpleYkc3LGaxqo8inOS8HJz1KLgTEwmEzuYiE+fPr2NiZF2bbqrOq6mUcdIO8Z4uREkn3dm6oW7xQruM8FJ/naUotZL1DLyO1mik+Pa1FLBM3kxgmcFt3rLuHOQ/m0t78nBwhgXK/muuUreYEG69LH6nDjBp5FaFniVmTdE/LFKyqASaOhU/w5wEi4o70cwq8oy6STjVY1BN8Fm0Wo2VKQXBbEB1GYaqEk3CCZ2lfHoSKBOOJjgOyWaBwgm8Jd+q5K26BxNhKOYSx/2Ij8zStpVL33TBncnY+FAzoQKd1SzQwIFT7VVJDOzq4T5/WXM75kU5JQAt6g3jy1zGlg/o5q1o5Us6y9kYU8u/dXRzGhPZV5vFov6M+VYMuvHcjmwuIa9C6vYJWXFcA69NWH0VkfSUxFOc670kcF0di0uY9PsTNbMSGbTvCy2LSjQytrxNJYNxbJ1dgb75ueycSCWHeOpbBxOYs1gIos6oploCmfXogp2Lixl80Qu+xYWc2iJWioihb3zs9izMJttc1KlLtEs6wtleV84K3oj2DQSz7Fl+ZzbWMYDO1SG10pOrK+kq9SPALspgkmlHWynkhJoxYrphZpAuHdxkTxPgfj2APl+gpa99fSaArlfMkdWZmoCWn26vDMPI1IDzIWXWLGgI4UHdk7j0b0NPLi9lPu2lnFwcSYHFhayd14Be+bksH9hLgdX5LN/eb6WZXX9WDor+pNYN5rFioEUekp1jDUF0V7oTFeRjKEUN6qCzZgWa8W2wQzWTounLcaGYp0RtWHmdKW4sHkonVOrKlg9ksbKiTxObG1l3/ICdsxO5KmDrTx/optnT/Tx+NFuXrxvFq89OJdXZfvKuQku3DWTRw5PZ8VgjryjUOIFC6fE+YodSKOswFtsjCt11YFayc9xoa8zipEuPSOtqSSJXdFHRxGfkUxcRhwJGdGERgcTFBlMeKQfYcLP/LwC8PQMwcHJm8qKYm25pQf2reT4UsF2S7q4a8k0do9WSBtXST9Jpjovnjzh0gHebrg6OuDq4o6rmxcewrczEwMYmZZORXYIsYZIouPjCRb/EJEUSGSMN9ERPkQFC5YPFJ4ovmc4O4Ll5RGsKwphleBplXBicYr49lwDS7KjWJSufuCLZGNlEjubs9nXkc/xwXKO9FZxdKCOvb017Oqp0QS5fYPtHJ4xwMlFs7h73RLu37mWe7evlve9jicPbeOlM4e49NBZXnvgDK8/cg/vPPsY1196mluCcW+//iIfXH6Nrz+4xi/ffsLXKq/BR7f5/rOP+fmrz+XYV/z8/bf89OOP/PLL/ynITWZXVdFxag25f/C//pcS4/6laWe/CXL/W4rS1f7nCLn/+PefJ00W+aImyE2uI6fKv/6lRLm/T2aUUKrgfwhyag253wS5b7/+mj/87hf+t1Tq73/7C7//5Ud+98sPmiD34/ff8L083DdffcFHH9zmD7/8xF//9Hs+/+QDPrp9jU8/vMEdAfDX3nmNV6WxXnz2cb77/A7fS7ny+vO8/cqTvPrsQ5y//wR3Hd/LPml0JdD98fuPeOOFB3nwtFpUfw137VvPiS2rmF5fyEhzEZsXDjDeWUWVGPHSVAPVmXHUZcbSkBFPnZSarEQxphFa1ke1/lWIpxtR/n7EhQQTHxRIuPzdVVXKmR2bmFaaw84lE0IWG+kQwHFq50oxajnM6a7VouRUivTlQ61ixEbJifAj0d+dlCAvkgN0xEonjpESJ6ArMcCLlGBfEoO8iRUDr/2KKaQ7NSJQE5uypT55Al7UGmqlUr+KbBkMOalUZadqkXINhbmUZKaJwXfH1sIUO2sL7IToOdha42BlhYu1Lbam5pQUFnDjxjXtPf/XP/+ktef1N1/m8btOcHrvDib6ugXs+eHj4kyYzpMwIaWVWSm89tTD/PjxdW5fvsD1N57i/Tcny403ntTK+2+qaawPaRFyl56/XxPk1PpA71x4kLefu4935e9rr0inf/U8Ny8+xa03n+WTq6/yxjMP0CMkOylcta+vljhAy+6p1tUQMhoiQC3UV7Y+HgRLW6lIrBh1Xpgv+Yl6yjMSyRYnW5ObSl+DGO26ckrSk0iL1hPu602Auxs+To6421njLEDT1c4SJyErbgI0BturOX/Pfp69fz+Pn9nMY6c28OjJdTx8dC0PHl7HvYfWc+7ABs4d2sw9h7dx18HJCDc1/VSJcfce284ZNe1071ptuqoqZ6SvnVFinIqS271OE95Oa1FyKoJuiybIaaKcXOv0/k2c2iflwGZO7t/MiX1bZV+VLdo0VSXCKVFOCXJqq4S33wS53wQ6tVXHzx3cxn3HJiPkRnun4enkgNkUARzmFpibmGNuZoGJsQlWltaYmpjgIAC3PDeLzppychNitEi5VMOkAJckgFKVBLW4tBLjwvwxBAuQlxKppukJCNaSbwTqNJEu3F9lyBXjKkA/zMOOZCEclYnBtGfraUsLoSnRX7Zh9Bcn0idloiqLhU2FzG7IZUZlGu1poTTG+AqRcSPP35biIAcK/YWEe1mQ729NppsZOQIwCwNtSfUQouljRa6AlRQBMHn+VqTrLMgSAlnkY0GqqzlpOjNKxVnneFiSH2BLtrc1KS6WFPtake0p5/pYUxpmR75cp1BIdFWYE3m+dlSFu1AZ6ki2ly1lYY7kyfcy5H75UheVNTXVy1LubUmUENosPztSPc2JESJe6G1GgYcxBe5TyXYzIt3FiEQ5nmov+wIgMoRwZzpNJdVxCkEC2kKEICVK3X0FWIbItQKkuMl+nLMpEXK+v/xtcLPQprQGqqmg6ldUAY7RAtzCBWgGmk8lyVPskuVUImyNiXIyxVOuqwTJMCUiyns3qKlQKvpBwGicuxVeQs7VtKhQRzNNlNSrbK5C9NX0VSXOqbXyVOKMQJVxznyKlolPJZcIdLQhytNZW0NPTaUNkM9VVF2MEuQczbXEE4qo+thIXdzttWhIP3uV9MFVW9NPTbONEoCupqwadPZaFKD6XlqIJ4mBLmL3nEkQohOustKGqQyrgZSnRdEqJLlLyFVvaZYWJTfaVMpEZw1thWno5V0GW8oz2BuTJtfO8XclQe7la6rEVBUh5ylkNgJn2xisTA1CUuOwMYvH3sKAxdQgLKYEYWcSjr1JmIyTWFwcw7Aw88B0ithIIytpdxsSnF2IVllWTabIMSG5UprTYrln+WzuWjRGmdijEDmW52jMjFh3thWHck9LPK9O5HN1aRnPDcaxL9eB/QVerEvxpkXaPVvOV1MTVSbLpClTSJP6FtiqhfStSBGCq8SUVLOp5Am4L3Z1pMDFkSJXF/JcnUgRAj0gJOGl45v4683n+e7te/n89UNcfmIljx7r4+Ej7WyeL2RqMICV/YHMbfBkRXsom/qTGSzQ0ZHtxkP7J/j25qN8dftJPnjnET66+iy3336em2+/zJ133+LDq1f57Nb7/Cig48aVS5w+speNqxdyl9iVqxef47Prb3Pz9Rd46uwB1s5sYfVwMSfW1fH0kWlcPNfDlfv6eXhTCWva/OhJkzEYJqR0pJjbF87y8+3X+fzqRe0aX314nZvvXeTii49y++rL/PzZ+3x85XWeEh90du825g12sXPdUm6/8zLvvPYI84dqyAu3J8d7Ku0GJ+blBDOeIqQu0pG2YBm/MtYbE3Wc3TSbr64+wx+/uMzvPrvM72X7h0/f5Jt3zvPU4aUsbE1my1ghJ1c1s2FYSHG5EK9kc6rjTRmuCeTU5h4+u3wX//r2dfneK3x35yXxeW/ww8cX+fGLt/nl87f56f0Xee74BmZUJdMY60lHkj9lXlYUCHGaJkSuSwBymaMFGTJeVbRavozVWncb6j2t5fhUmv0sGZO6zkr10aaR9kc6aaJXqZ08mxDwIb0fM+KCGE0IplPIeYWMmVwZd/FyPSW8xco2TXxXmY8zRV72JMhYjJLxHm9mTKyKthQ7kKcJug5U65ykTp4MSj27I+3oibCh1mMye2qqXEutPVdgPYWuEGfGYr2YHuPKcKwrzf7mVIgNq/UwocnHTOpuRHfwFBZm2LOh1J1VeQ4sSDVlPH4K3SFGjCeYcqg7mlPDyexqDeZwbxRPLC/mxfX1HO2JZjzWhL4gI0ajpjIn0Zy5yZaMRFvSG2LB7GQvluaFMhrvSkvAFEYT7ZlIc2Ig2lqbxlrmaERHsAULcwMYT/WUc0zkOezkc0cGExxZVBzIsRklnJ5Xw4a2FKZn+NIe7cq0GB0tUZ7UBDlT7G1LnrR/vhDiPLFbOUJui9X0v/hQ8T1R9OXH0ZIaSkNyIL3FcdIX0ugtS6Y+Q0W2CHlXApetuZByFdVrS5ir+B75fpLYr/RgN9L9nUlyt6RI2ro4XCdbD6oN/hQFeZAvvrIpWU+VPpBCITzFBj8KIsXORajp9W5yPUtSf/2xKjbEQ/yuH/ogdwKcLYgWe1oi35toLGFmYwF58jwxfg4EedjgKX3C0dwYZ2tzsWH22Fta4CE221nqaS/2W2V/VOKBmqrqbiE+RHxAhuDPTPHnYW72WpIe9cOVyp4d5Cw+1BBIYriPNoXWRzCvrZUZU6QvTZH+FiZ+v76mmJycdKaqyKWpUzVhROELf/ENDVX5ZGUkUF5egJe3C85i4+NTDIQJNmipLmbj/GGObVtGUWYUcYKHU+MD2bp+ghn99YJlBbd1tOMjuHWgo5KmimxGB7ppa67RIqJamirIy0zR1gPOEwycLe0+LT6I6flJVMRHEuBgjrv4SGfxqYVZ8VSVZFCYHc9YXytttcWEeDsyIth8rL+Z6uJ0kiL8WT5nOoOC/9UabJ4yTupr8untqCI7OULDlXNHeijKiCHYx56e9hoq5JrW4h89xZ9HiF+uSZS+khQh79mbUoOM05Jcdq1ZwtMP3CX3aic2LAAr8RtKkDt/7ynB6gnMEJuWmZZCZFggFQVp9Hc00NXWQEdjtbYOr8HbCbXOdJmKuovyE58r78HVAjcp2fI8xQXp8h48qavMp74iV3CXNzMHW+W5GikpSMUQ5c+6xSNaQoy6qmJCfRxYPGMao/KcOWkGYqSeM4daqC1MIMzPhXFpj/qCRDzFbwd4OGg/pBaK/VpUGMvK4miWFCqBO4c48fdjXa2sWjIHQ7g/y+bN5IjgVCXAJsREERsZycvPPsnY9G7qaou06b6BMsby0yOpL0tnpK9ZW8uvWuqfEeSLj6VgBsEI3e2V5GYaSJJxsmvTcmmfaZTkphAseH+q9CtVlDCnRLl8ab+V0ocMEb6YSJ9Xx/zc3ChN0Gu4bl5FFlUxwdoSG+oHW5Wp3032fQTvhEu7BjhZaj9ueimxTDBqiDyvh3ABW+nfDhZiP2W8BXnZoTIhO4k99bAzJURsZ7SMXb3Y2Tjph8lqiRbpS6Hu1ngI9vCVfpcQ7k6yIYgAL3dMxZercaeyGxfpfQX/BlGXHUNpUjgJapx72OMlY9rVzkTGq2A/wVyBOsFoHtYEyzbAw4oAT0v0wS7kpIRRnBuDPtQND/ErSjQO9HTAW2yFp2DJktQQTZBbOFjBvN4ilg2VsWasmiUDRaybWcu68RrWjFayano5C7pz6a+JZXxaJjM7MpnbncWc9iQWdqWwZbyYdSP5cm4R87ozKEv2IEvvSlaUC9mR9rQWBDFLzp3ZamCkKYTxtjDGWkIYbQ5mqNaP4boAZrWEM14fzCz5fKTam7E6P6ZX+0rxpyXHSbBbAGMNYYw3hWvZUue2hTC7yYcZ9R7yPU/G6r3oK3ehu8SRjnyx62VujFd5M6/Jn/mt3izpDmB+lz8TbcEUxjtoS7OoNaDVOwgXX9ZSFMj0hiDG1Xq5ncF0FzkwVuXB8q4wVvQGsaTLh0U90vdbQ8iPVj94TyHBT/CdcIG+8mg2zypkx5x01gyEsaTDj0UdQcxpCpZreDKrXse8Fh+ppwf9ZQ5aPftKXenKl/0SdzoLXCiLN2esMYSOQi9KDFZURlswLcGW5oip7BjIYoO0c2OkCW0xlgxleVIZYkxzgrXULZ4habdls/I4s6uDgyuKOL6ygOeOdnB+XxPnD0/jkYPTeP7cOK8/OJc3pFy8fy4vnZvFE8dnsG6sgNb8ELLifCjICKI42YXeBgMVed50SX0q8xypLfZguCuK0S49Qy2x5CX5kJOhF3uWQENpDA154RQnBRAnPixC+E+E+LMQ/0CcnXVEGqLZs2MNLz1ymP3LhljVV8H+edO4b+M4u+e0sqCrmIH6HGZ0VTPSVUuZ2Ch9sBe+Og/cPTxxdxd7lhxMT2MiBaneZMg4KMlNpL4khaZiPWWJ3hQY1Jr64tN0riSLT6rxdaRLON5IsD2zhIfNCHVmuoyBYfGXE9E+zImVdyy4aGFaOAsy9SwtjGNzfTrrhU9ubciX/WK2tVayp6uBAwNtHJ3Rx5FZ0zm8YJxTK+dz97plPLB5Led3beHpg7u5cPIQrwjmvPjgOd587AHeefZxbrz0DLdevcAHl17jq1tX+fbjm3x++wZf3plcQ05NWf35m38ndfjl51/4w+8ns6yqyDglxv3rXyoyTsq//qkJcZPlv7SMq5og95sQ9+tWLTU2uf33v8kIuV8Paif/H2VSkPvf/1tdbFLhU6qfyrSqhef99S9a+U2Q+93PP/HDr4Lcd998zY+yVdNW//mPv2lZVn/5+Xs559+C3HfygGraqtr+/S9/4tsvP+PDW0qQu84H77/N9Xde5dLFF3jm8fu5qTKn/fg177/zBpdefJI3XniUJx86xX1nD3F472Ytcuibj67y4Xuv8ejdu3jwxHpO717F/Qe3sWKki87yNJbPEAcz0U1LSRolySrcPZryJD3VAiIasxKpzoijKj1OCKOXEFRbMaauRPn5ERMURHxIMAaVTMBfx8F1K1kmzrunqoCT21dRIJ1l14oJ1s3qozkvnuMbF4vRKpDrRnBi01KmFWWQJMb5twyr8b5i8AXQqKIi5FKCfEgI8Prv9eSSBAhVpCdQnZ1CRVYytfkZ1OSlUp2fRo04uNr8dCrleJ0cbyzNJ0McpIuNOXaWpjhYW2AvxdbKAkdra+xNzfBydGTP9m3yHv4sL/mf/PF3X/HFh1e5dOE89xzcJe20jVn9PUT4+4rzcCJcJ4PFx0sItwtLxwf5Ut7FN7cv89G7L/LBlee49ZYS5KQTv3me65fOc/W1R3n7xQd5+8IDXLnwEFdffJh3X5LtSw9z9eWHeP/1J/jgreeEfF3QphJ9dv2iXPNN7jqwlYLkaBIEyKgpq7ECWgzBfgIcfAj19SbY21McprsAJHctSi5CRREGeZNmCKEsI57K7CQ6BTCOdTRSmp5IsNRXrR/naW8rzlWKbN3tbbQFfF1s1XoMVjhaTCVMHN3q+UM8fa8S5Lby0LG13H94JfccWMHd+1Zy1741nN2/nrMHNmpRbWd+jWxTUW8q2u3ckW1aFJxK0qCmqWpTVXev4fSuNZzYtYrjartnnXa+tpbcoS2cOyhFvnuXtqaciuBU4tukAHfqwHZO7NvM8b0bNYFOCXNKdPtNlFPTWH+LjFNTVX8T5e49uov7ju7m/mN7WTFnVECoB2YCWixNTLE0M8fU2AxTE9lKHzAzs5Bipk038XS0o6E4n9byUjHselINar24SSEuLjxAi4pTJVL6o1rTL0r6pkqyoTLghst7UGv8RUq/DZH3ogQ5vZ+8GyGfGSFuAu5cqYvxojc9iM4EL/qTfRnPD2duSTQrKpNYXZvC/KIoxrODGUjwpF9IVL8Qwu4YZ/qiXegX4j0Y58BgjA2jMXZaGYmzZzjBnumyHU9wYka8vZBb2U91ZCLVmfmprsxOdWEk0ZbZSbbMTXFgboYbs4XgLchyYVGGi5BKVxbkeLIkT8eSHDeW5epYVRzAsmI/Vpb4s6Y8iEX5Piwu9BcSqGNuljtzs3WMZrgzU7bj6a4MJTsymqljINWdwRRXxtPc5f4CJMQpjqW4yfO40CPPMxjvIc8i21gh3rFu9MjzNUW6i4N2Z5rBnZoAF+ojXakME8ceKORD70JduBMlQQ7UCSiqCHLUxMKqSCEj/g7UyOdFAiaydDZyzJU8X2sKA4Toh9qTqrMkV/azvVV01xTy5BoJrqakCMjL8bPF4GhMso8tCe7mhNsYkaQTsGpvgp+a7uZqTqAS9FQEoKOQNAG0EY4mBAg4DbI1I0pAr5cQM38BQf4C4F2k7+hdLDRB0E++pxZTVtkFwxzNCRNQ662mtArQDBVSGKYEQ2chh3LPGJ09cZ72RMj5KQKC1aLjKQIGMoSIqgi5WCFAKaHuFCaECNBKobssk14hQypKbkZzOeMdNTTmJEu9zQiWe0fKteOFMKTpnIlxFpJpLIB6iiWOpu74OMcSHlSKPrye0IAaXB0ysTHXYz41BIspoThZxYpdySUtoR5DZB5uLiGYG9tjYyTtY+9Cpo+PXNMRN3lW9au+EjwHCtM5PX+ExWXZZNoJeJbPmoKd2NWQxH09GTw5kM7FiUJeGc3i7poADglI25wqoMjbkgoBkWrKYqJcK9lUJXQwpdDenDIHK7LFFiVK+6q15JLNpspnQtItpT2myvPJmE21syZdwPhCAUBv37uVby6e4fqTG7n86GJee2AmL9wzyNOnO1kzI4x509xZ3OHDcLEd46VuzK8NZkZlICsHMrj8xE5++vgZPr7+GDcuPcjnN8UG33iNa288z60rr/PZret8fud9fvnmM+2XwbdefZqDu9dxQHzbhfPn+OL9t/hafMCbj59j//JhNo1XcGhpGceX53JgbjQnFidyfEESa1p96Ek1YVq6NetH87n48E5+vPUqX73/Bh/feJuPbl7mxnuvc+XN57gj2y/fv8I7F57huXvu4pXHHuKBk4c5f/8Zvv7kGn//3adceuYcw9Up5HhOpS3SifEUP0biPRmQ8dQV6UBjhB2z6pK4fP4g//juCn/4/A1++fQiP3/0Cu+/dJZnT65gz/w6evN1nFjZwLuPrOaBHd1Mr/AhN9SIunRbjm2Yxtfv3cefv3yRb249xec3nuK7j1/j+0/elHZ5heuXn+KDq8/y+08u8cvNl9g+p53mJD9qojzI9TAj19mYBhnDnUL4m/085N1aauJrpvSbMunv1R7mlDgYUepkpNV5eZmBFeUGZqb6MC3QmjohF23+9kwLcKInTOyhENXWcB3lXrZkqYhT6R+xcq0sRyvyhdwV6RzJcbWSvjGVBOk/SVamJAnhzLQ1pUIIca3Y6emJemZlxGhr7bWGWFHlYUS53L/U3og8GcuZMvbVfpu/kIhAc2o9psrnUyiSY1XuxnSK7ekTm9PqZ0x3yFTmJFuzNMuG5dlWLMm0YG6qGaOxxsxLs2LvtEh2ClmblWqhlX2dYTw0L4/zi0o40hnNzFgzeoOM6Jf2HgibQq8QkzZveZ8+5gxE2NMfZSe23lbscIDYX28Gom1p8VPTaadQ6WrEtBALuiNt6Qi11t57r8GeXvEJs8SWb2iJYWt3MvNKg6kPk+cMtKI9Vke3vJ8Wg6fYUXtKAuwpD3WlOsKbklAPyqO8aEgIpCk5kM6cSHryDQwUxzEovmm4Np25HaX0CdCP93XCz3aqlqlbrSXlp+yZhy2pwe7EyrtJEJuVGegkhELaz+BLRaSOvFAXauKDyPRzIcLZWpvyWhwZQFGkH2UxfpSK/a+O8aY6MViLmPOXa/q5WBPk64KXEHU/scfJgc7UJYbQnRXDYHGaFq0X4WmNzs4YF3l3zpbGYuPshMi7SnHDx9VJyL2zFnGgfnh0EvvoYWeOp62avmcqWNadjHBf7ccTX7Hpaj1UJcp5C8H1dzQjJdJH8FQgAe526BxtMJX+ZiRlqhSVVbWhpgw/n1/FEhNjTEynYiH9JzLEi9qKXIoKssjISMbFxQYfwbgpmfHECJ4Y6Wpm5/IJDm1aRLbY9YggV4qyo9m7bSF1pcm0yXWbaqtxd3Vg9vRWyrJimRgdoiA3hUB/F7q6m4iV+4cKpssWbJIT7ElXYhjDRakkh/kSKGPB19WGuCg/pvc0kZkURVFmHDP7WmmpzNci3mYOtjPYVUdpjvrxNpwNCye07J9VZTl4uDnQ29uoJaVIigslPiKAWYPd5KUaBHs609NWQ5G0v734z4RoX8H9TlQkhlKnEhDJ+yyOCqC1KJPda5dy/t4zDHW2EB8ZjLXY+E1rVvDUA2coz05gpL+D9JRE8UdBVAkP6G+vo7O5lo7GKmKDBFep6echntTFhlAeLfgrQIitqzXO7lbU1BZSU5VHWKAHlUVZdMp3DPKeVXTcWH89JcXphMu7XTpngMGOBuqry7Wpx3P6mxloLqM4P4Uwea7pPY00l2cQJu+nvU4IdWu5llG3XOqvfliNcbVjfnGMjEE9i/L0rKjOk35tR39zNTu2rCbOECzXaOfukwfISo8hMzWRIPGTzzz2IBvWLKakKF3asUa7fnpcEDXFKQz3NdHWVC73K6HYEEGKWmvY046asgya6wuIEJs5d6yXTasWUy48JkLwpOp75tK/JpdYEVzi48rW5XMokPdnJnZOCXIe9vZUJseSJWNxTnEG1cIFgqSvqx8Y1dRstTSNp/TrYA87bXp2tM4FXxkXQc626KTvW8p1/dwdSVXBDknhGMQmeDiZ4SKf2YgdtZL3Z28+FZ0mxFsT7yccTfpusuCVGOlTXsKzgr3sCJf3ZG1ugr1wiwg/wb0yhmrErlTFB2jRrNFiP/zFdnhL0TlbSREsJXbbz91a2t5aE+LCvO3wd7MgQGxIkPydavCjJCuaJIMP3nLMz81Ge08Bgq0D3S1IDHFhoDGbia5CZnXkM9GexYKeQmZ35srfOSwZLGHlUDnL+0qY0ZROZ2k0PdWJDLekM9yYTH+lnpFqA4s60ljUlcFESxKDdXEUCk5NC1fRkq5iK5yoTPGlvTCEVrHHLXnu9FT40l/lp2UV7S31Ef8ZxHB5CINVQQzU+Mtn3gzXBzBQ7UNXqQctOQ70lHoysymMkbpA+ip08rkfY01+jNZ7sqw3gjnNSkRzpa9MMLJ8Z7TKn4nqQOY3hWrRbsv7w1gxXc9gjfhq8Q++LlPxEj/qYW0kPNyE1hIf+ut0THQEsLgvjGk5tgxXurO8K5LNo4mslHuM1OqY0xVNdaYbEeID9d4mROmMKUl0F36uZ6gqgPF6X9ZMN7B2JJp1Y7GsHRZ/NjuWvfOS2DkniY2jsawfiWXDWAx7F6Zwz5YijqxMY06blzybH9XJzmIL7OjIcWWk2Itu4SSdwkemyfGRPC+2Dcs7atbTkGgndt1O2sWHghQr5o1nc2JHK4dWFHF6bTGvnOnjoZ013LezjkcOd/LSfbN485EFvPHQXF6+Z4IX7prJEydG2Ta3mKZcL3LlHU1rSKWvWk9/bTQdFeG0l8i7qvWipcKN4Y5wZg/GsnR2kraGXH2eEk1j2Nyfy1rBTL1x4q88zUnzNqUszZ+s5FC8BE/39LbJuD4rHHgVK0YbpX+kabMi9q4aZuOCHobbSxkS+7F0ZjfbV04wMq2MojQ1wyoCb3dXvDxdxN4F0y++ubcuhLaSEEYq41jfWcza+jR69YLz3cyEvziRI+OqMS6QOm/BAd4OTPg7M0/83zzx17PD3ZkT5cm8KG8WRPqzIDqYJTJeF6XpWZoXx4bqTNaXZ7K5Jo8dTSXsaatir9jAg31tHBnp4eisIU4sGOfcqvk8uHE5D29ey1O7tnDh0G5ePXWEi3ed4q3779GSOrz39Hluvvgsd155UUvq8PGVS3z63jt8cfM6XytB7tc15H7+jyyrv/tFCXK/5y9//hP//IeaMfpXragl3X4T5Caj5P4jQu5XIe7/+5TVXw/+50mT5f9FkPvnP7Qpq1qW1b/8hT//8Q+oJA6//+VnfvheTVf9lu+++YZvvvpSi6D7X//6B3/+k4qg+47f/fQ9P33/rSbIffv1F3zx2Ud8ePt9fvfjd/z8/Vd8/ME1+fsdPpZy892LAt5f4rnzD/D680/y55+/5+tPP+TSK89oiR2eO383D5w7wvHDu4Q8rOHd157jx89v8fxjJ7jv+FpO71vBXXvXcWjDEjrKsxltrWDDvEGGGovFaEZQJJ2oNDGaimQD9QIImnPiaMiJJ1cfRJCLHYEujkR4exEXGkxCWAhxQX6EuTsx2FDJ/jXLZABks3vFHGZ11dBRms6JzUtoL0hkSX8De5bO0ELQlw21smnuMBkCItRaCkrsU8JbrK+7GHh3TYhT0XHqmNrG+Xtq+0qQq89Lpy5fSl4q9fkqIi6VWik1BSlU5SVTKcfLclPFcblrUxZsLExwtFVTVq2xFWJnb2mNtQCpgrQU3rt0kf/nH3/iv/7xB3748g7ffHyDFx6/j+N7tnJk+yZm9nejD/QVUGZPmKerkGadNl1WrQt2/p4j/PzZexqJu3Pled6/9CTXLypB7gktWu7Wm09y9eUHeefF+ydFuJce471XnuDG65ORdLfffoZPrr7I59df4/NrF/lGyN0PH1zhqXPHKEwSBx8bSXyov/YLoyHEl4gAH8L9fQjx0RGg88Bf50agikwRpx4ZqCMm3I+sxEhq5dkbCjLEoMTLe3LDTciyq71an2FSjFPFxcZyski7uAjh9bC30kLb02WAH9q6gsfu2s89hzdydt9qTYg7vWf1pMimpp8q0U2IqRLXtLXfdsux/Ru16LgTe9bK36s5rgQ4td2txDgpcs6JPZPTUU/s28jpA5u1qajnjmznbil3STmjiXCTYtykILdVzt3E0d3rtSmsal9lV/2/15NTItz9ckwlcbhLrnmPSgJx+gi7168kVR+hrYlhIYDDwthYm6JqYjwVU1NTTExMZF/+FkBtJsVUzguQNm2uKqOmJJf0+EhSokNJiwkjWR9MnLRvQkQgUdIPI4TgRQWpqEUPDfSHS78IF4AeLu8mxMtNzvHWAEmklz3ZYe6URrhTGe6skaLhDHHGQqD7E8TpShlN8WYiUxxvunwW70ZvlCJkUiLt6YqwoSfShj4p0/XWDEeZM6a3YCzaklGDhVaGo8wYl78nYixka8qcRCvmJlqzINGGhSm2sm/JvARzFidbsUzI9vIMG1ak27BUHODSFGs5ZsfKDDtWyPHV6rMMa5YL0VyZbctqcejLZLsi14GVefasFFCxLNuBpblOLM9zYXmObHNdWFHgxrI8N1YVerIq3521hTrWiSNeV+zNOnG2G8p9WV/qy7oSbzZX+LGxzEf2vVhd4sfK4mBWS1lZ6DcpBhZJKfRnRaEXy/I9BQwLWCnwYnmBjuVy3ZUlvvIdAQzlck6xjkUFHiwp8mKB1GdJgTtL5bz5OW7My3FhYZ6zEFpnFha6MTvLkbnZzlJcpM3tpc1dmZnuzIw0R2ZmODOc5MD0BEfGU5wYTXJmPF3eTbobA0luTE8V0JfkQr/al+PT07xkq2Mw3ZPOOAFQSU50RjvQoRdCE+9Ei4CRlghrmsJsaAhzpM3gQkOwPfXBNjTLfqaPNXEe1lo21TABpSo6JM7XgfRQT7IihehIv4kTZ2zQ2ZCj9xWwEa9lwO4WezpYnc9McbQTHXU056dhcLUnwtYCvYzzaHtLkgRYR7s44Glihr2RDU7mfkL8CsnJ7BdiN4OUxF58PPKxt4rDwiQCE6MwXJzSSIxro75mNrnZLXh7y3FjS6ymTpW6eFEdG0+qSuduNBm9mBMk76SlnHWNZZS72JMs4yvPbgoLC8J4YkENz83O46neGF4bTePZrngO5XhyrCSc1dLvWwVA5ov9VRFJScZGZFqbUyikV2W5rHSyoUieI9nMmDg5J0HGaLTUId5MgLeVDTEybiPlO3E2U5hbm8QrJ5fw5rlFPLyzjccPtvPMiS6eONzCuc2lAhgjGK91pD3DjJpoI/rzbOiS/j1d+uDR1W3cfv0UX98WG3z9WT6+ptaGe4l3Xz0vtu8Ij5w9wnMP38OzD93N2y8+wZe3LvPth+9y9bUneOLcQc6I/3zk9C4uPXsv1158iCePb+DY6m6OLq5i+2AcA6nGzMyzYFWjO+N5lrTGGrO6J4pd8wu5d88oH115iO8/v8wXn1zl/fcvceXKK1y+9CLX3n6ZD668znXx2VdffJoPr7zFJzeu8cnNq3z76U3+60/f8P/88Uvu27qEFr2OGi9LBgzSpoGWNPpb0CY2YyDbj/1LW/jxxnn43Xv8dOdFfrz1PN9fP8+lR7awb3EtI0IkpslYPrmukcuPrubM5mnUpNlQEGPOtsV1fHrlPv75w1t8dfM5Pnz3Kb7+4BU+v/0yb71yP688e5bXL6jptWfEv93PX798i6dPbxBgm0x5pABKL3Ny3E0p9rKhNtCFGrWukU6IrrM1xfYW2lqA9b7ymY8lZW5TZSz6sLMzn9U1CYxnCVFO1NEV6UKdfF7qPIUGXzumRXhRF+RCsc6KPBcL0u1MKXC3pU6wQ0O4D6XeTmTLdbOERGY5mpPrYi3HHGUMetMTG0qj+M6+6Ag6hahXepjT4GdCZ5gFczN0LM33Z26aB+MJMnbDjOkMMqI71IRpwWaa+FWi1mTzMaU93JFegzP9QoRmp4sdLHQWm2cldtGaJVlmLMu1ZUOljp0toRwUwrOp1p+ZqVb0RBgxGmcsNsuNR+cX8cr6RvY2h4nddGKR2OMZMSb0Bhsxzc+IVh8jeuS+w7H2zMnwYHG+n9gwP2al6hjQy/P4mtPsZ05HmBUjSe7MzvSTrQcD8c50RtnQGWMj/sWTsWwfuhNdqQuzpTXag3nlgr/qMpmeq6c51of2pGCG8hPpz42jNs6XunhfWjNC6cxVC1XHs6CtUMZPI3Pa85len8lEZxk9NVmCxVy0Eh8gNkZnTqKvJblhLlIEGwlZVpmxc4U8pLqY0iA4rznaj6aEIPnMXs4VYhvhR7CbrRBAR3LCfKiMCaA2wZ/qeB/yQ10oENIdJbbPyUpIprxDNwdTov1dhQxH0pSuF3IfQpbYSIOPI+72xlo2R2dbUxytTXERu6GKt5sj4eKbdYJVQ/3d8Xa10X5w9LQzx1/6YKT0lSidg7ZuarCTNSoDd5CThRbVrDJPqjWyUoTsqDXkvKQveTpaYC44Ugkf1nKf9KQoqoqysTMX3CB2z8REsIX1VIzELukNgdTWFFFTXkScIQIHG3PCIwUnp8aSlmJg/kgHp3euYs3cftLjggW3CfkqT2f35nnkJIcxvbudosIcnBwsWTLeT3lGAmODfcQILgsL92JwqIdg9cO1j6vgZh3ZIR50pUq/zosnOthDyyyaqA+ku6mMWcMdxMl+TUka0ztrKMlKJtzXjYmBFvraq8lOjSErIYp1C2cwrbaAwpwUdB6OzJvZS0NNPpFq+pdgn3nDfWQkhhPs46QJZ6XFGXiIX1Lrs2VHy7uLDaEhJpRyGVvFhgBaSjLZtFII3+lDTO9oJEawkxIrN69ayqN3n6A4M4HhfpXwIBZDeDCVheLThDR2NtfR1VpPjOCpyf4hYz4+jGK9P9kxISTKPbx9nKmuyKGhLp+QQA9KCzPpljpFBnnRJnWe0VtLRXEWIQE6Zg620N9RS1N9JX5CiEe6GpneXiHfSSVA+sdoXytddYWEBwg2K0xj0XgvUWJPejobKZG2iJF+MSbjZV6hlHwhvGVZFAV60l5ZwMmDO8iQtmusKuKhc/JMwjnyM5Px83Dj1OF9nDm2V44lM6gEVGmXpChfqouSGeqqo6OtgoHOWkrk+5mCKRPlPWYkhDHQ20hEsLu8ryz2bFhBd10ZsdIWFtK/TI2nyNZYE848xdfPm95OT2sVrg5W2lRpZzMzyuLUup/edApHKgoPwUd8qFpuxNlcfLatMd4OZvhLf470sBeONZlILMTNDncZPzbyfpKiAilMjqFU3o+KdHOzN8PN0UpLyOFkay79fQr2cl6QtEuMn4rmdyVT7Gt6uE44oRWegj183R2EX5ng4WhLijxbocFf+oQPeXpvDHK+ilJ1sjASzjEFH1dLwdsOBHk5EOJrL3zNljBvG8J01gQ6TybnSgx00/BQUWIoxUkhxAY6EOBqRqCH4J1AJ6IDHARjiz+R9zOjPY8FPaXM7ZBtdz4LewuY05XDwv4iVo5UCv8sZlB8VFNBJG2lsUxvyWJObxGzO7IZb0xgWX8O2+fXsmlWOXM7U+X9uJAmNj89wpHUUEtGmhJZO14s90hiTpuB1cNp7FpQopUdc4rYNJLDvvkVsl/I5vFsts3K48iKcnbOyWbN9GQtam5Bh561Iylsnshgw3gam2emsWU8iTPrq3jiUA/HVpWxakAvJZJFHSGs6DawcSiZLaMp7Jqdyp75aexemMW2ORk05+nEVk3F4GWMl7Rpepgpi/qSWD8zk31LSzi6Sp65I5htM5M5vaaccxuqObAwmz0L0uTzPGY0Cg+p9GewPpQWwdsJgRbE+9qSLDhCiY6HV1dyZFUeB5emcXJtDidX53BseRYnVxVwYIE831gCuybiObwolUNLVKbVaGkXb0br/WjJdWOwKpSxxkha012YXhhIc4ozjYmOzKmNYU5jHF0FflQI3q7NcKNNuEKB+NTZM3I5tq1VsFQJd20o4cWTXTx5sJnzhzt46FAnL907weUnlvKulDcfWsDL52YL9hpj86wCmsSPJ0pfyxTfNtiUTFdNFC1FvnSWutFZ40V2hoWMvygmeiJZPGJg2/xs1vWmsX+slAcWtbKrOYVh8e9FjkbURVkzUm+gQLhZUmwAW9Yv4Zxwy51Lh1jSV0JbfiRz+qo4tX81uzbPZWZ/PaNia1bOHOLIpmUsHKqlriBEbEU8CcFu+MuYycsIZu5QPAu7wljVkczd89s4N9bI1tIYFsb70a5wjsGDzjQ/JsrjaZQxMd3XmdnCDWYFuLAgXHiO3pOlBh3LYnxYIHZxofiQZUmRUvTCzeLYXJ3NBrEfW6vy2NNSwr6OKvaK3TvY38HRkT5OTUznzPyZ3LdyAQ+uW8Zjm9fy7O6tvHhYCXKHfxXkznH5kQd57+kneP/Cs9x++QIfvfEan1y+xOfvvcOX71/nmzu3+P4/BLmfv/tWy5XwmyD317/+mX/8/dfgNBWk9re//Q+C3P8vU1b/48C/T/rtC/+XICflv+QmKixPCXJKjNMEORUhpwS53/3Mj99/x3fffqMJcl9/8QW///lnbdrqX//yR375+Tt+0YS3b/n+GzVl9XO+/Pwjbt24ypeffMDvf/qaLwSM37n5Nh/feodbVwXAX3yRV547zzOPPMA3n33Cn373I1feuCBA+RGef/KcJsidPrqX/VvWak7wd19/xJXXn+D+U5s5tW8Zx3Yu0aauzpxWT3tZDitndDG/r4Ha7FgKYsO0heXLBEBUqwx/uQZaxOFXphoECLnh52RHsLuatupDckQoSWpaZYCXJpod3byGGa0C+JvL2bNiFiVxQexcPMr8zira8+I4IMf6K7Opz4zm8NoFtBSkitH11JI4qPU8fhPfVCh1tK+7tv9bifVzJ0uce0N+Oo0FGTQKGW0qSKNZHGxDkZTiNGpkvyw3mWQBEq4CarR1RMxNNCHO1tIKO0sbrIXc2cuxWUN9fPXh+/C3P/D7bz/TxLivPrzGg0LG9m9fz4HtGwRQtGoii6+jPeE6VwxSp2g/DyIE1I2Jc1VTnL689QZ33nlem6Z6443z3HzzKW6/IWTq8nPceetJbr7xKDcvymevP837bzzPncsv8sG7F6S8IGRQiM6N1/n29tv88OFVvr7xFkPN1ej9dOSnJJAQHkRsmJ82RTIq2Jdwf29NlAvw8sTXUwa6l7smyoUGeGq/GMYKOSkSp1qemkBisB8+QnKV01aLEruKk3R3sBEHLPtKiJPiJvtuNlaTx6zEAVub0FQugGP/Vi05giai7VzDsR0qwm01R3es4MTuNZoId2yXEt/WcnSnEt7WamKdio5TQtzRnSt/Las5smP15Ll7NmjRbippgxLXlPimBDYV5abKpAg3eWyyTP6tvqPOV1Fyqqj15O4/tU8T5NRWm7qqIuXk+H1S5/tP7JN7bZO+kIeV8VRtcWcFnE2nThFgMxVTEyXIKSHu1/3fipyjfoGMDAmkpa5C+/U1Iz5cQKvKuhpBmoDCFH0ok2v6+QiY9iXYz5MIAUHhKmLOz4soXx3BOjdt2mqogJ5IIQ7ZEZ6URXpQHepEY4Qzfcm+Qtj96E0QMB3rRm+suxAqd0aSvRiKc9Oi4fqEfPVE2dMpBLszypZuvS2DemvGYuwYixMSF68i5ayZrjcXJ2Iuxy2YiLNkVrwl85NsmJ9oJVsrlqTbaQuOL820ZaWU1Vk2rMq0lq0163LtWZNtJ1sHNhY4sbHQkY35dqzPsWZDoT2bitRxG1bnWrIqx4L1hXasybVhZZb620b27VibI8fUvnxnXbYN6+WY+lvdZ3W2Lat+FfVUWSNlhTjFVenmrJFrrMm0ZGWG1DHFWo6rcxzkfDu5tzPrCxzlb7lmgf3kfbOt2FQo9ZF6bZZj26WuW6Ru20rs5LgV28rt2VPryqFGLw7Ve7G3yoU9lY4cqHNlX40Te2ocZN9Zjjuws8yO7fK9XeUObC91kK0TO0oc2FZsx/4adw5IOVSv42CdJzsrXNhR7iJbN3ZXubOj0o0dar9Wx64aT7ZXuktdHdhQJG1X7MTmEie2V7iztdyDtYUurMyWoqIO83xYka1jsYCPhbLfFiOESmdJnK+LNq01I9SbBH8n0pQgF+FLogDeJClRbhbymQeNOTG0FyYxrTiVvupcxlormNlWS3N+BnpXe4IsBcDaWhLjaE2ShwBVVwfcTc2wNRIyah5IZGiZAJJB0lMHMEQ04ekihNIyDnOTKCGaYdjapxAd00Jp0TCJ8RW4uPoxVU3pFvsZ7+9LTWIyqf7BmhgXbmfBwpYKDoz3MJISQ4ocU1MS2/xtONyVycV1LTw1lsSj0wJ5eSiOR5si2JnswoH8CJbH+tEqZD3fbDI6LkHGZpa1OSXODtS4u9Is9qzWw4V0lVxEPjdMmYJ+6lQynJwp9Q+gQGxxhrsdcbZGdGV4cWZVE4/saOfw4lwe3t3Is8c6ZD+DTYOR2rH1A9H0SJ/tl/6ysiuCiWpvhiu8ObiymZuvn+Lz95/hqzuvSbnIexef4IVHT3Pv0Z1i4zayb+MKtiybw87V83n2/hN8f+ct/vbtLT56+znO7lnLhoX9HN48nwv3H+KZ05s4u36AU0vr2DWQREeUEcPJxqyud2Ui34ruZDNOLle/IpdxZF0z7186yy/fX+Grr67y7rXXeOPSi7wp/vva26/w6fuX+VrKZ1ff5PNb1/jx6y/4+tM7XH79OV575kHxLc/w6J51DKZHUe1lzZyMcLojhah6T6U+xILpRYHcv3uEX249zj8+f4Xvrj7O91cf5fOLZ3j57BLWCZGoTZpKm4zBRV16DiyvERCfT3WmAwMNUbz+xF7+109X+e7DV7l9+Wm+uP26+Ma3eOfi4zz72FHefOleKfeLzd3A3o2zePflu7nxyt3cv38hCzvzqIhyJcPDlMpQNxoiPSn0MKPEw5ymIDfqvF2p1tnTHOhIQ4ANtb5CLoXwbusoYDjNl3axezNzQ5lbYKA1zJkCJyMqhKDVBjhR5GFNpoMJWY5mFLrbynXtKBcbWxfiJfv28pk52U6W5LtZUxXgRnt0gLR9olw/Xe7tS5X473whpTk2RjT6mzI704MTw9k8sriCB+cX8uDsTA53h7Gx2oc15YEyTr3EBltS5zOFMpXB1GMqjYFmjKY4saE+mF1tQawX27Esx5I5SVNYKrZwd2s4p4ZTOTEo5Kk9msUFHgzop9AfacR0wxR2NIRwXgjcI3PyuWtYiNhgDAfbQ1hT4s7SPBc2VAawuyWG3e0JrK8KYzjeVouAnpnioU1jHTQ4Mprkyexsf1ZVx7JDyOTyCgMzMnzpjXOhM8aFLvEl3QledCf50JngTW9qEIvqsljckMu05CBq9V6Mih1Z2lbF3LoiOrKiaEwJoDMviv7SeMZq01naXcmGGW0sHagRwlpCd2WaYC/BeEISMoUY1GeG01+eQG9hFB3ZYdTG+VAY5Ey+EIfCIFdNkKsOdacnOZzejBgSPQUzCmkvStYTJ/7S19mSKCHn2f7OtMv9lSiXFWBPapCTEH4r/NW0fnnH3vI+tWipcF/K4kLIjfLVsqUGSR9ytjPByc5UK346Zzyc7bC3MhHbZoeXmwP2NsaCeSyIDvfH390RTzszvO0tBL9OChEqMi7Y2VqKJT42JlpmbbXulhIM1YL2KsGBj4u1FCu5pmAlZyt8xPaoKY5KrAv1dCRYir/OEV/x85aWJiQLRm5vq6OyNA8fsWP2lmYkJsYQJ4SpRLDpijl93H90C4NtZaTGBAm+0zHSUcHaxUNkJoYxe2yIpKRovOX5lo4P0Fycz3BfN8FSH0NsENOH+/AQTJcQ5ElKiAdZKvtvWiSNGXoig10pExyspj3OG2qjr7WKyDBfmutyGeqsJDspTjC7NzN665nWVEa8Sl6QEs3KecO0VmaSKfsqQ+2SmX3UlmUSEOBOTlosC0Z7SRHiFy7vdrSnhTLB7P6+TswYmUamvI+66GCao0OpkHdUFOVPW2UOG1bN474T++lvqyFcMKmZqREbVy7mgdOHyU+PZ6i3i4TYWKIjQjQxrK+9lmmNdXS2NGhYVy31kRXsSU1CGIV6X/Lj5d1LXQL83KgpzaChNh9/IarFMrZ7O+sJlv0qad8R4RlNVYWCid3paytnoKuW1qYaAgQjdzaUM9pVRWVxOt7eHszoaxeiXiDt5olal27+aI/0FT+a6ktpLM/TIt270sIYL9CLTdKzSNq2Th9ASYpecOcBqXcGBZmJPHzPSVpryyjOUZlWXVi3fAEvPPkQZfmpDHU1yHuN0MTS2pI0ultK6Z5WSV9HNXV5KeK/UymMD0MlJRkeaCVB2lkfqmPdonFm9TSTFuGnTe0MFrsZFxpIQogfUV6Ogu2FCxkChSO5EeRii5eVMQXyHqpkfBXHRhAvONR5ihGe5sba+nEeMla8bGRrotbptRK+pSPc3V7GpIwxe3P8pF/HyriMknEU7CrjRziDu4wPJ+EDrvaKO5lgb22Mo+VU3GVchUu/z9IHkhnhg8HLBl8Zg55qbHk44mxjjoPpVBm3diQHOJMZ5kGmXp5DxrKfGi9Sfw97YzwdJhOuqHUNfd3MifC1Fd5jR4irjEtHE+LkvEyx7SphTLo8b1qgCxlhLiRLSQh1JjrAjhixGVFeYvdj3JnTXcqK4RpWD1exYqic9RN1rBirYsn0ClbNqGGpbPvrkumsjKetLI6++lTmD5QxrzefseZEBqsFnwxls31BJavH8hiqi2S4MYHFA7ks6ktn2WAGm2flsnp6EgunRbB2MIGDi0o4u7aeEyur2DWRw+6JXA4tLGLHzAx2zsrizJoKji7NZ9NIMrMaQ1jUoddEuIPL89mtEkTMSGbvnAwe3dXK04d6uHdzBVtmRLCs24uFrTqWTgtiw1CMfD+WTcOR7JgVx7EVeeyek8qc5gA6it1pzBZflx9Is2DNRd0xbBxPZ8+8Qo4tr2BRawCbR/QcWZbJqVUFnF5ZyPFVmRxYnMq66dHsmpfB/hUFbJiTi95T3q0SXO3FP2YHcGJDI6fW5XNsWTInV6XJd5I5sChF/s5hn9R576wU9kxIG8xPlXZIZcfcRBZ0BjLeFMC0IlcqhYeUJzpSGmFFabAFbRmCY1NcyfW3ItndmBTBK7GexuQbxF8L9shLc2DmSC7HtrYJTirS2uLCiU4e3lnDowfaOH+sh2fOjvLmowu48vhirjyyiEsPCjY7OYNd88vorTIQJ/YnITaU2FA7GkojaS0Pp7nIg0LhPBn5zvQI3pk3JH55MIJ9C+Ves0o4MlLCmRnV7KhPZJbwrxpXI+FnTsxsDKMqy4eZfTWc3ruZzQtHWTuzmQXtWbTnhbFoRNrn0Do2rh5jvLeWwcYKJjpb2LZ8nIm+fPqaI2WMe5KrdyZEZ06x+OyFA5Gs6Aji9JxqHprTxrmBajZlhbAy2Z/+YCd6Yp0ZLvBmblWsYBQbhqSPzwgSTBTqwpxIdxZG6VikIuQMck5cIPMSQliaHMmadD0r85Ugl8mGsiy2i33c217Crq5KdvU0sH+wS56zn+Mzhji7YJyHNizhgQ3LeHTrWp7bt4ULR3bzyqlDvH73Cd68/24uP/oA1559gpsvPTuZZfXN1/jkyqQg99XN63zzwS2+//Rjfvryc23KqhLkVFKHX37NsvqXv/xZm66qouM0Qe7v/5Mgp3S1ySL//aqx/d+CnPZPHfz3Cf+zICc3kBv+Q26sEgQoQU6F7f0myP30w/d8+83X2hpySpD79uuv+Kec+/e//Znf//IDP//w7a+C3Jd889VnmiD3wa3r3Lr+Dr//8Wu+//pj7ty8wofvX+HOtbe0CLnXLjzNkw/dx7uX3uCff/0jd66/zasXHuHCM/fx8H0nOHVkD/u3rtPKxwrkf/Quj5xTi9yvZv/medp0wh3LZtMijmV2dz2rJ3rorcmlOCGcwrhQygVcVKWLs88y0FaQSHNeMmlhAfg72hLg4kiohxtxgX6aIJcix9XC7hMdTexaPo/G3ETWz+qnvyqHTgF/e5fNpCY1TIxaMxsmeimM9mfZUDtbF46RGOhBijjh39aM+02QU85BJXNQa8hNCnIexAd4yuCVuhRlaaJcc1E6jYUpNIqTrZdSXZBGcVYSIXK+nZWpFh1na2kuWwuszS1la4mViQmhPl4snzfBuxdf4k8/fMnlV5/llWce4Y0LT3DywDb2bF7NoV2b6RKQECBE0c/JkUgvT+L8lGjoJ4BIR2KIp9aG39x+ky+uv8qtt57RIt/U9qN3LvDpe0pse5VP3nuZj6++xEfvviLb1/nk2kU+fu81PpXvKEHui5uv89XtS3z/yVUeFEfv42iFk7kQj8RYMhOitemosaF+6AN9ZN+PiABfQrx14sjcNUEuQGUek3aJEuelMn2mRAZSkGAgNSIYfxcHbZ04VyHqLg7WAmKtcLa20KLjnK3luI1alNVeE+Q81BRWcby+zrbMGurkrkPbOb1vkyamHdq2ksPbV3JEtoe2LOfozklB7ujOVRzZMVkmhbk1cvzfx9R3tO+pz3ev0yLdfhPYfhPZlOh2av+W/97/TZBTwpvaap9L+U2QU/tKwFNinJZVVVtLbhd3Hd7Jfcf2cu7wHnpbGnG2ssRcQImFkH6Vec3cxBhzMxNNiPutKCHOTIlzxiozm/w9ZYo2fTXBEE5bfQXleankCVDNSzGQmxKjJXlIiY4gTto2KtifsAAv2QqAVBFzft4CKOTdyDtRkXPBAuj1Pk7kKEEuwp0aIZjVwXY0RalIOR8p3kKePOmIdpPiQl+CpxhkN6ZF2tMebkebim6IsKVFSnukDZ0RlvRFWdFnsKLfYEl/tAWD0eaMxlkxK9mOWeIAZydZsiDFZnLB8Ax7luc6sjzPQYveWJknJceGVdlWmqi2vsCeDUqEK3JiU7GUEke2lDiwVbZbS53ZVGTHunwrNhRYyTk2csyRtXnWrM23kb8d5bsOco6jVtbn2ch5tpqIt7nInnW5SqSzYp0cX5NrxVopG+X4+nxrNknZXGjLRrm2Evwmz7OW+ljLvjnbyhzZXu7AllI72bfXBLd1OaZsLbZhpxzfUWLPrlIn9iqxTAlrFQ7sr3djT60zuyqd2C7fU2LcoTo3Dta6sK/GgX21jhyQ7f5qBw5WO8vWiQPy2YEaZyku7Cy1ZXuxNbsr7KXI+fL5fjm+X+5xoNyZPXK/HUVyjtR7e7EdO4od2FPuwq4yZzZLu24psGNL/mTZLPtrtee3Y7kSQ9MdWZHpPlmy3FiU7Um73okUd0tNeDN42JMmpEBFyKmpX9mRfqQECgAN8sDgLuDF34mGrGg6SlImo+QqVaamEsZaqmmS/qmScPiZTiHc2oxoeysShIwqQc7b0hoHEwesp3jj6pBMoF85IcG1+HiVCFFMFDtokP4ejpFRCGZmBjw9c4kIKcXNJQpjE3stIsRSxk2Ymwspvn6E2djjO3UK5foQzq1bzKFZQ9T6e2hrg+VZTGV2cgAPjVfw4qJyzrUE8ExfJK+PpXFXZSAb4qSvpAYwK1TIvFrUX0q2rSnxMjaTzIwpFn/SJOOnPcCHak9ncoQEJAqZiJH7J1mZky+2rkEfzlBeGjPLM7XpyaWhlmwdyeL8vm7OrKvg3m11PLyrkQMLs9gxI4nnDg3w+M4e1vbHs34wnlMry9kzJ5NF7eFsnlPIxfPbxA6f58s7r3D76vM8//hJLjxxF29eeIwXz9/HvUf3sGf9UhbN6Obk7vXcfus5fvn8PX746DLvvvgI9x3ZoiUt2r96DkfWzJD7NnFqURXHJ7JZJP1jU5OOc/MTOTxmYENnAA9sqWXvwgKOrm/hixsPC4h5i48+fJ23Lz/Pxdef4/LbL3Hr6pt89cF1fvn0Nt/ducbHN9/Vsqx/ePs9zopv6GquoK+2kB7pB3UCzgaSA9nTXcaS0hi6op2oDTajO9OD84dn8eO1B/jjnSf48b2H+ebyOV6/ZxUHF1cxUuEt79CI1gxzWgSo9pbqGG+JYua0OLYtbeHaq2f4/oOXuHnpPF/depMfPr3G9bde4IXHz/HGCw/x1Ydvid98go0rxhhsK+To9nl89t4T/PO7y1x54ihLOsvJ9hf7lRpJb3Y0uR7mpNsZUe5tT4WHA2VCCCuk7xc7mVDqaspwajBzC2IoF2JV6DqF0cxQVgqw7I31p0DOKXa1pMzTjgwbU5LNp5JubSr7ZiRKn0+zks/dncgSH5dkYSz3saTQw4n6EH86YsIZy04UMp1MXaAnRa5W5DoZU+JhSlOwFSOpLpydXcSb+/t462AXr+ys58LmSp5aVcVdE8Wsq4mgL9qGaq+pmoiXLaXOz5jxdGd2dxg4NhjL1lpvFmdYMxRpxEisKSuLdWxtCGdrYxQba8KZSHGmM3QqM5LUDylWDEebsDjLhaO9Cdwv5O65VcW8sKqQs6Ox7O8I4+EFhbyypZ2nVzewo1UvNt+EaeHGTE+wY0jG0FCsE+NpPswriGBDYxrHx2rZ0ZnP3MIIBlN86InX0RrlQqvejR7pG9PifKgNd6Mp1oeW+ACKg1zI8rKjPS2GmdUFTBfwPi07RsuiWqUi5eQ7TRkRTMuLpbMwia6yNKYVJ1Ec7Uu4rfhFNwvq4wMZLE5kqDSJESnT5fPOjChq9b6UBLpSFuZOoosZuX721Ef7MZiXxLTcBCJ0tlokTYiQ/yhvJ6I97KiJD6MhPogZ5Rl058VRHBtAmEowpCLTHMzxsrMgNVwliwiiPt1Ant6fEDcbLWrN2d4UnRB6D0cz8cE6MhL1BAleVJlVbcUeuTha4iWYNMjXA52LWrNKLdlhiZ+zDVE+LoS62WmJf9T0W397c3RWU7XF7v2VCCifq/N8XdWUVUvBRNYEyflhOsGB3oJLfZy1xe3j/NW0PS/SBf+qrPY5SQaaa0uJjwvDWGybu+Cv7Jw0Ig3BNNcVsWHxKPcf30ZFXjwpMYEkRXixZLyD2UONFGTGMjE2SFCgP1npccweaKetopjutmY8xEcUFKbR29eBp5MNKeEKh7qRHaajM9NAqbSbEsyqSrOIj/Bj8XgvdWXZhAR50tlazMC0chIiQ0iKCmGGSnRQkUNUmLyvnGQWz+yjTt5hQkwwgb6urF4wQnlBEjpvR8ry05gjWDA2yocosd2zh7soyErQps+ODLaRFOROfWyY9K9wKoUM54f50C7X3rx6gSbI9TRVEh7qLTjLiPUrF3HvqYNCvOMY7OkkMTZOE+TUlNXethraG2roaGkgUnhAmPSRzGAPymKCtMQOSpDLy4jDX95Lrdj/5roCApQgJ3hfRaGFBnhoySgGWkpprSvRnmNavfTv3gaa6ysFI3tSX5Yr5Lqe6tJM8XWumiDXUZ1PvD6Y5LgobR25OPG9JeJTe5qqCHMypykpmFnlyYzlGlhQlMq0pEhiBdM9dPYw3a3VpMVHcu/pw4z2T/tVkHOV47VcufgCjVVip1tVcgy1Tp0TdaXptNTk0NdZTXt9Ee2lOdRJWyR4uxAotqmzvZLK6mzxv6aM9jYyr7+NImnbrEhp1yhphxBfKT5SvMQfu5AsRSXGi3S3lr5sSbCLOSqZR3Kkr5bswMnUCC+xjx5WxrhIv9ZZTSHYwYJi6ZtlSVHaWm4qyZdKmhUT6kO2PEuW+PZMQwjewkFsxffqpN+HCLa1E5vrZGeOm5yvIurUmnFJUo+ylChy9H4YpB6eMoYiBA97iO92lTGoMiSnBbtq6+Kqse9hb4aLjOdAH1d8pc4uNlMmxUYVIectY8vLGoPYDL23LeHiHwyeDvJ94TPSx1JD3AUTiZ2P8CA5xJWYQEfhOZ7CPV2JDxTcJNi6JNmPloIoukpjaS+Koq04iob8MOpzw6jLDmZmew7DzVm0l8UIb4yiuzpReG+hlDxmTcukr0rPRGsiu5c1sHNRDatH89g8UcKxVS2c3TiNg0sr2DU3l63jaazqNbCuP5aDC/I5t76eB7a2cmxJKfvn5nHv5gb2zM9i+6wUjq0Qf7+ikO0TuSyelsCGkRwOryrn5IZSDizOZedEJseXV/LMgV4uHO3m8d2CEebEsGEogI1DoWyfESfXTGffvFT2zIrjyKI0TizLlmMp7JydxNyOAOZ1h7N6hpp668GCnjC2zEnmwNI8zm6oZllXCJtGIjm8LIV7NpVy17oyTmnJHaR+ShhcXMixtRVskXrHe0/RlmcJdzKioyiY05saOLU6l+PLUjm6NIX9C5M4sjyTE/JMhxflsn9+BocWZXFkSbZ2PZUVdVFXKNNrfGjMdKA02pqubNk3OJHtYkRDjB0V4dakOE8hSwlxAZaCEwQHRNlSn+lCfrIjc0eLOLyphUMri7lrQxkvnOjivq1VPLSniWfPDEkZ0daQu/zYQi4/vIBLDy3g6eMj7J5XwvRqPUniH1KTookMchT74k2pvOf0ROkf6WJPynR090SxYlYy62fHa1lhd8/M5PDMYk6OlnOkPYuJSGfq5fmHU52ZWRvEeFsSZ3ct55kzxzi5bRXz+yulH2XRVRkrdrGa9UsGmNVfw1BzCdMqlAhXKbaglN7OWLrbg2kUbJUjPjtYN5WqAl/WDMexuUsv+KKWe0fqubuvgqO1CcKfAhiOdaRXuMJwuY4ZpSH0RDszL8mN+Sk6ZsZ5MCfOi1l6L2YavBmJ9mZeWgRLxPavFr+5pjiWjQ0p7OoqYLtgsn1d5RwaqGLvQA271MzE6R0cEjt/cv4wZ5bNFPw+X9p1OU/s38QLR3fw2tmDvHHfCd64/5S06d2C4x7kxoUnuf3aC3x46WU+uXKRz6+9zZc3r/LNB+/z/Scf8NOXn/K7b7/g999/w+/VDM8fv+fnXwW5P/3pj5oWpqatqq1K7vBvQe7f5d8Rcr+Jcv/W2/7z36Qgpx389wmT5bcvTmZa/W9BTt1ICXJSgckIuT//Ksj9nt//7hd+/vEH1PpxvwlyKpPqH+X4P//+V/74h5/5SR7qp++/5ofvvuLrrz7Vpqx+/OFNrr37Nt/J33/43XfatFWVZfX2tUu8+/YrXHzpWZ55/CGee/Jx/vTz93z35YdcfPkJXn7+YR5/8LQWNn1kzxa2rl3KC9LAf/r+c1564l7uPrqJA1vmc3jrEo5vX82AOLCuqlzWzu5jbm89VRkGCuKCKE2OoDpdjJrK2pOXQGtBKvkxYYS42muiXLCrE3pfL2KDfIhTYpG3mpIQyNHNq+gQoDfWUi6GopsycaabZvcz2pBPS24se5eNa8SyITuWwxuW0JyfIuBGgE2QtybIqcyqv4lySpBT298EuRhfASHiMFqKs6kXctZUqAS5VBqL0qkrzKC6KIuCjCQBYTocbZQANynG2Vmp0GtLrM3NcZC/06LFAQ90cPexfbz05EOc3L+NA9vXcergDtmuZ9/WtRzZvY3G8lK8nRzEaTlKXbyJ9fUVAOaviYdxfm60yH0vP/cA391+gw+vvMAHV57nw3cu8Pn7F4VYXeabj1UHlvLhu3z7wTuyf0VIzmU+u3GJT69f5Itbb/DVRyoT7jvcee81aktzsZpqhJWAuRBp24KMFOLCg7RfDdU6cvogXy3JRJh8FuTloSWtUBFyYQHeRKvU+pGBJMo7yI6NJD8phlipq6ejDe5S3KQ42VnhaGWGk5BcJci5WFmKI7WTYquJcjoHaxzNpxAf7s/GZbM5c2ArR3et4/D2NRzYuoLD21ayb+MS+Xsy6m1SeFvNoW0rpCyfFN52TgpwvxUl1B3duYYjcv5hJeIpUW7fJimT0XKq/HbspCa+bZX3sJUzh7dzVkXOKVFO/j6pkj1IOX1oqzbF9aya7npUJXJQZY8c28W9x/ezZOaIJlaqdeOsheyb/RoZZ2aqxLjJKapKjDP+NVruvwU52bdQ50yZgpUcy0qOo72unFIBrXkpMeQkR0uJISsxhtQYAWYRwURI348KUYkcvNAH+KL39yVUTV2V/hos4F2vFs6O9KJSrxMC7U5dhBMNEY60xbjRqxZiT/KiM9ZVi2zoEAPcGm5HU4gl9UHmUsxoCJ7c1gea0RZqQVe4JV0RlvTqrbT15KbHWTMj0ZaJRGtmJ1kxRxPkrFmcaiNFtioCLduKFXm2rJKyJs9GE8k2FjpogtraAlvWF6ioNDs2ldixtdSOLbLdXGzP2jwl2lmyqVidrwQ1azaX2LOlTAl4SpxT17KVfQf5jqP2na1ljuyodGFzkVxTiW+FNmzSxDx1TbW1ZXelE7sqHNleaq8JbzsqZV/+VvfZrESxamd2VDiwrcyBzQVWrMs2ZUOuOdvk810VSkBzZ1+VK3srnTnU4MHeOld2VTvJdezZXeXIwTo3jjV7cqTBXT535WiLuxQPjrd4clyOn2jx0j4/LJ9ropvcb4/cb6/UY1+1oybO7SyzkXvI9WtcOVLrygHZ36XqLm2jzt1d7sguedbdSqxTEXSlTmzLV4Kd1LnQnnVKlFMRgWk2LE2zZ2WWK6ty3Fie4ayt29cVI2DV01xAtRA7TzsBnh7amnFJQmhVhFxqkAfZQrrive21JA+1aZECNIUcCynoqshiqKH4V0EuhQghuSqjariA5igbM6IdLIlQY97ETICxG67WYWIL47G2SMLSPAUnhxy83Apwd0jXkjwYTwnD1DQSa8sYsQ+xmBvrmDrVFmP5vpWMHx+xCyHW1ngbTSFGbMWStnoe37GBJfUVJJibaNNVK4S8rCuK4bn5dTw7I4uzdZ5cEVB6cSKLA/lerDI4siDclRYht7li20odranycdcW34+W8Vkg9rXWR0eVmz15dmbkCynOc7UmU87PcbEjXyfjRkjtooYS9s3upirKk0xvUzYNZ/PyyQnu29bM6qEY1g7E8Piebj58ahPXHl4rgLmC/gI3BgqdWd4RxtYZiSzuDGd+TwyPnlrAx+89ymc3X+CNF8/x9CNHuPzaY7z3xrNcOH8fzz1yN5deeJx7xMY8cHIvV19TyR9eEtt9ka9vv83HV1/m5cfu4u7dGziwfJSds2o4vaSaR9dWc0ZA8QNLUnh2SwFPbSnk3lV5nFlVzBZpj3v2DvH1rUf5/M7z3JF737j+Eu9cvsB777zKhzcu8+Wd63z/8W2+vHWNm+9d4m3x9e+8+wZnzhymrb6MAiFTSb4O5PraMJoTwbZp+SwqjqRXAF19kAlDud68fGoJf3z/QX5//T5+eOcuvnnrBPdv7WJ6sTu1sUa0p1syUOTKonY9g2U+0r/smNuTwv2HF3Dz4r18+u5Tvy6p8Lo87xXeeukZaZOHuaoybl29yOvPPSzYYjWbVoyKj1ghPu9x/vLVZX6+8zqXHj3Jos46+grFP6dEaJmWY62MtOi2dMuppApRzLJUGXWNtFLuYUOdvwNZNkYUuZnRE+fPaFoU9f5OpJhOkSLnmRtpU5jjpa+kW5po21ix72mWpmTaWJAk58UL6c+0s6bQzYUSTzfyXBwo8nCiRDBEqo30U6lDuv0UOa4ysxpTIiB5Q1sCl46N8daJYU7MTmPfYAwnZmZzZHo2S0sCaQs2pVTIRL7K/KqmsvgY0R9jzvpqP/a1hwkQdmPi1/XgekKnMBhlxvQYa+ZmeDCe5EyDtzGlDkZ0h1kwJDa73d+IVl8jxmKtWSik5WBHBHePJbCl3lvsuDlLCz3Y2hjJWjXdRwhKtc5I2sGYbiEtLUFW1HmZ0hnpSn+CDzPSQ1helcrcwhh65e+6IFvy3Y1lvEwhx9WYIm9rin3tKPCxoyTQmeIgN7K8HUmScZXh7UJBiDclUYGUGQJIlf5kcDbB4GJCtKs5sYoQu1loi/ZHuJmjdzYl1dOaaoMvjTH+tCYG05YaQUe6nsbEUK00xAfLuPSmOEzu42tLpr8d5XJ+f34ydULcQ10ttQXmQ93tCXK0IFPsW3lsCLXRQcyrLWRY7FpBlC8hYksCXW3wd7EmXMZ9tj6IsoQI8iMDiBecqLJwuyhxwNlaMI05rkqYExsY6uuOzskGe8E3wf464mPC8dW54GhrjoeTnRa5ozK1hng4EiHXNUgbqCghJcipNeRUllVvW1PBtlb4SvGS4m5ngbezDWHebqQIvsqOCSVVL/UI8yI+2JP0cF+pl+Atwb85gs9ivVQkkw/hwTosrUwIFFyQowS5qAB62yvZtWYuu9fPIy0+kAR51pQoPzYuHqGrPp+Gylx6u9pwtLOhv7uZ/pZKOhsqaayrxNXVluamCuprK7QopHSpQ7Rgi6wwHa2pUVq7hQe4UlGcoWUYnTN9mjZTJFxNYWwtkXuXajMs1I+K4/1KlMogLEhHTWkO80e7KEwLRx8mGFLaeN2ScfKEA3h62kudCpjR10pEiCcxcg8lyGUJDgoP0TF7rEfLIN+gknQYgigI9SJX7tdeksXG5XO56/AuOsVehQV7iY8xYt2KhdxzYj956fGaIKci5PSCoapLMukSIttUXU57Uz16NQPBy4lMNSU3VEe63Ds7JkjqFI+PYKqa0nRaxf8FB7pTJH1rsLsRvbyHvDQDvS0ltIiPUIJcY2UWowPN1NeUEuSn03DcvOFWasuz8fXzZLSnjZ66YiHsBhIFzw1315GmrZsXyHhvG2GuVtQkBdObp6ct1lcT5EaEq/hbTeHE/i3MmzlAoiGUo/u2sX7FAmmXWMKlH+SmJ3H54gUtc2xbXSmVRWmE+DhQVSicpzyT7rZKquRYW3EWCe6CD6VfBbtYUpKfwOiMdkJVIoOkMOn3ASSK7SqMDKIqNpwGsfsqqUmKcKAMeXd5SgDV+5IU4EyUzoYgFwsZM5Z4OZjiZTtF/Lb0ZysZG9LvPZWIJjZQrd9YlRxFivSVRJURVcaYSmShotdUtGeM4Nb8JIP0dxdt3UV3GQOe4pMdZAw5qjEnf6tp4kqUC5IxmhsTovHEGH8X3OX6Ef4ech0nLaNrkowPlV1VTWkNcbfRhG138fuuanx5qHWsTbQ15FTSi1BfJ8IF/0Spqaue8ixuVoR7ORAt19X7ORDhZa0JdcmhYsvD3YkOcCQuxJnkMA9S1DpvocIfQ2RchDuTE+VKjt6VtDBHMmQ/XXC3wceM/toUFvaVMV2t2VUVJ7wzlPG2bOZ05jPams70xiTm9+ayZ3kLJzb1sHdxHTvnVLB3YQ0HltRxbFUjO+cVs1HwzcYZmawaVOupFXBkWRVHV9RycHEFu2cXyDmFbBzPYO30FFb3x7O6L4F1g7nMb0lmeXc6exeVcHxtOYeXl7JjVi47xvM5trSKcxvqOb2mgg3To1nZG86yrgjWDSWxe24+m8fS2DiSyI6ZqWwdT9Yi8DaMpLCkL4YNs3NYLnXpLZM+Xe/Pgs4QNk+ksGd+DrMbfFg/Xc/WmXq5V4LgoTyOLStlu9RvcZuebfIcB5YUsUxwU32GPRWJTlQlujLRZOD4ann2uams6gxkabsfa/rDWDuoZ8NQHGt6Y5hT78eC5iCWdYaxoi+KRVLfnkIXqYcvZTG2ZAQKj0lzocJgQ1WENR0pLlRGWJDhaUSB8Ju8IAvSfUzJDTOnIsWOvARbloyXcmJHJ+tnJnF0ZQHPHGnnsT2NPH5oGi/cNcJzZ4Z57f5ZXHlsAW89PF+btvr0yTF5hkpmNceRIr4xWnBmVWGUjGkPsTE6UuOdyS/0IS7Djg7BfguGY1gzkcCa0Vi2jqZyck45Z0bKOdFRwMqMCOocp9AXY8ecKj9WD+Zx/uhmHj16iF1i07pr0mkujqW1IpGR7lLGusoYalLiejZ1BSlicwSftyTIZ9EMNgTQmO5GdpANcf4mdFSHSNvJO+xJ5PhQKU8u6OaewSp2lUSxKtuXiVwv+vJdGCz3Ym6VgRlJPixPkzZO8WI83oPZsd6My1gaFzs8ZvBjpvjbBTL2lmYZWJIXLZghme1t+WyozWFrUyG7p5Wxu1Ou39PIvqFObf24kwtHObF0nJOr5nH3puU8Jhz82SM7een0AV69+yivnjvBxQfu5q3HHuDdZx7n5svPcufii3z09muCCS/x+fV3+OrWdb758BY/fPYRP3/1Gb988yU/K/3qxx/+W5CbzLL6J/6qTVmdFOT+nWX134LcpH72b03tP7W2//z3/xIhp8r/IMjJzdRNVSWUGPfXP/8ZLanDLz/zy08/alNW1fpxX3/xOV9++gnff/O1Jsj95U9/4KcfvuWHb7/ix+/VlNVP+fyzD/n0o9vcuHqZjz+4yT//9if53kfy9yVuXXuT9y6/ypuvPs+FZ57g8Yfu5/MPb/K3P/zAlUsv8aKA5ScePsN9Zw5xfP9Otq1dxl1H9vKn777kw3ff4t6TOzm2Zxn7Ns7l+I6VLBnuoCozhoXTW9kwd5CO8ixyov0pkBeuBLnqlHAas6UTFqRSnhItxs2dACF8Qa5OhHrIAAjwIkZKUqj6pcSV4ZYqVs8aoCojmvVzBugRoNUrZeeiESoSglg10sbSwWZKEgRQjnawYc4Q8X4uJIuTUaKcioJTRSVyUNlVfyvqb1USg7yoyU6muSiT+jy1XloK9QL+Veai8twMUqKjtCmd7s5O2FpZY6mmbllOinNWpqb4uDpTkZsugKeGReJUt61ZzPa1S9i8aiFbZX/3ptUc2rmZvZvXU5KVoa0f5+uiovV8SPQPIDnAX0BCAOmhAqiEOG9bNMp3t97guzvSYW8IgXn/Db744Arff3mL3337Gb/7+nMpn/DLV7f58bMbfP/RNSFk72rrEn3z0RW+/fQKP3x1nd1bV+IsANDSZKoQYROprxlJsQYy1VQDAVNaZs8Q38koOT9vQr1VtlUdoX5eAgDF4IjjThXHnR4XSZaAjKwEvTbl1VeIibuthfbrlJO9OFRbSxytBMhaW2lJHnRCsr3kGVVRCxi7ifNV2ZUq81PZt2UVR/ds5OC21RzcsoIDUvZtWsaBzcs1Ue63oiLoDm5dpglz/x0Rt1OJdmoK6zqO7V7Pkd1rOLR7FYfVmnBKjNu/ieMHpMhW/X1SiW4Ht0vZppVTh7Zz9ugurZw+vGPy+KGtnDmioue2cObwZNISJcTdfVRlVD3AttXLiAsLwUIIm5Wpiba+hhLdpqrIt6nGGKtiLMeN1dZYE+NU1JzaqqLW6rA2N8NCtg7W5hRkptBSU0ZJdgqZ0p4K0KqoxbTYKJKjBcSGSJ8XABkVKNvAACL9fAiTdxIp/TjMx4VoX3EGkT5U6r2o1btrSQua9M60RTvTk+jOQJqOwVRPeuNd6Y52pCPSlrYwK5rFYTUHm9EcakZTiClNQrQ7QlWEnI0UW3ojLaVYMBxtxUSSPbMTbZidYMnceAsWJFmy/Nd14dRacCvUNFNtiqm1JqKpCDYloE1Gr1lPRrflW7OxwEoTvbaW2LKl1F6LittUbMXmUkv524otZbZs/1Uo21LsyMZCO9bK91TZVGwnxZZt5Q7srHJme5k9O0rt2FVpz85ytXVgR7mtXNuaHXIdFdWmylbZ31HlqH1nV6WzNmV0b5Uruyuc2Vk2OS11Q44FW+VeeytdOSLE9XC9jgO1rhxvlf1mD/Y3uLG3zplDja4canDmaKMLx5vdOdnqwdkuH05N03G8bVKQO9LoJsWVo03qb2+O1ntwtMFDrqui6VTknIp8s2VPhZ3cx4VjzW5ynrvsu2rHVFGi3b5qZ3bLM22TZ95d4cTOUnmWQhtt6uum/MlIwfVq6m66tbwHe1ZmOrEiw5ElqXYsSHNiKMmVPB8LknR2GIQgpwt4jfG2IzHARRPkVIRcboQfqQJI4wRsl8UHMa0weVKQE1A/UFfESFOVNuUlys0af3MjImV86wU0hwswDhJS6jzFWAiwi4znKLErSZibxGE6NV7AdRauTjliA1SUnF7GRZhWrM31Qm7jxF56yZgRm+EhdiUkUEixB7qpAs5lLJVIP39w41rOyThrjtUTLsdipFQ6m7FHAO+7azu5OC+f+xt9uLIgi+eHBBjmebMu2YchHxsqzKeSI2OrwM6KfCd74kyMSTAzJ8dBZc+0JtNiCilC2nOEZOcLyc6VUiTAvNBXiFiEDwvqCzi0sJ+aGC+y/MxZ1ZvOqTXNbJvIkZLLg9u7ePfB1Xz8lNiNldOYXuhHfbw5Pbl2TNS4CajVC2ANYliA6l37pvPJ9Ye5c/U8Tz68l5eePsVHN17mzRcf0aJvz99/kncvPs/FC49z6aUnuPHWC1x741ktQdJXd94RW/4+P358g1uvPM95sUl75jSxczSLu5cW8NSmMp7bVsT5jZnctSyBbdPDmV7kKgAvlYuPbuDbW49z/dJ93LnxHJ98cJF3Lj3Dpdee5saV1/niznW+/egOX965yUe33+XGjUtcu/Y2l996Tep5H1uWzadayFlxkDMThQaWlccwliLkWmdMkbMRY9nevHJ0IX++dg8/vn2ML1/fy/dvHuCe9Q0M5DnQnGAm7eJOd7Yz85v1DJb6UZfqwIqRIi49fYAvrj3FF+89K+DrVT69+iafXnuPd199nVefeZbrb17i9pVLPPXgWR44s5eXnzrLOy8/IL7sJX7+9C1++OAS315/gzcfu48jqxbTJZjB4GBMsBDyOOmj6ULm1BTlTHMT0k2naGJuqrzvLGsjsoVEqiy9pZ5WFEufTjafovUtJcipc1SiD/V39K8lTkqa1VSy7c3ItDMlQ66dbi0+U+x+opQ4Od+gvmM8lQg5V2Vf1RvLd+V6BtnqTYxoj5OxPbuSI3NL6U2TPhZiQU+8PXPydczM9KQxQCUbMaLYYQpVblJUQoXAKawudWe7kJ85SRZ0+U6hw2cKrd5G1LkbUSNlIMqe7jBraj2mUO48RcuQWu85hXrZNnlPpclrcr24iSSxtTWhrBTC0CBEpcTOiGrXKVS7T6VKfdfdmCqdBc2BQpQ87ciykHNcLX5tIwtqAx2pD3GhQYhqsaeFlr1ai0h0knFlK+3jYkax2JTSUCHGng6kuDvIuPEUIuRBkoczqT5u5ApJT/IWLGdnTISTGZHO5kTKVmWzDpXvhzibkihEuVxIgJqOWh7qSXmYJ2kedkQIToiVczP8HCkM96Q4yovCEDe5hz0Zvnak+zsKIXEj2VvIsorCiQsnQueIj5UxqaHeWmRwho8T7enRFEf6kuhtr2W/VoKMl5qKKsQ+JyqIAkMImYJ9onXOeMo7tjGbKljGUltrzVrq4GxvjqONqdgzI23Kqkp8oEQ5Rf4drE0EzxjjodZz83KVa6v1s4Tg69Rack4EyDWUIKcT26OTPuQvn/moZT4sTbT1d3XOUif5niHAg2CdYEF3S3zcLAVXWRAkbRUvz5Pp506+YIFCfSgJgToC3e3w9bQn1hBOSmIckWEBTPQ3s2/dfOaPtpMSH0iEtEtOQiiHNy+lriiZjpYKqqpKMFXi1fI5NFbk0t/ZSFlZPh4eDgwPdJCdlkiAtEF6TAgRXnaCP12pNARQZAgUHOKNWuhfrf811FFHbmo0evEhfV2VdLUWE+LrIUQ1k5G+WkoLkgkN9KShMp+ZA81kCtYP9XclMzWGtUtmkpumx9PDhvbGcqZ3NhAa4EZidBAzB6cRHxVImODzsf5W4gX/lsWGkCGfq5IT7EVbUQar549xYvdmOurLNFHQRMafipA7d2I/+RkJTO/rlrYxYFARcqWZtDeUyraAxroqDesqwTRZ3dPPWVtHLFXvT15mEt7Sh2tKMmhrKCZU7l2Sn8JAV4MmyKVJW3YJEW2Va/lJ/ynLS9TWaqsoyZH6e5OTbGD57F5qhd8ESP1He1sYbKvS6pMYEybn1pCbrCfM25O503ulnzhKv/OjNMabXB9rwWihjOQmEWg1hY3yftYKqY2LDGDHRsG6+3aQkRRDTFQo0ZERXHj6UZbOG6O+Ip+m6gKCpV8XCB9SYmKfqpPYxa6KQqoTY+iT95sU7EFCpE7ecYOWvCDA0YQceXfNKkldSqw2FTgvQqdF7flKXw8SzBAp/UsvNkFhBhW1F+xqo03H9hF76C9j2V9so5eFKa4WJvg6WuArHKBAH0yilzOBlmIDXSwJcTTDXfYdpe+7WE7FWWy0q4wnVxkHLoIjXGVc2FubyhgzxkHGgpvKXCz3V2vOBbjZkBrlS1yAKwnBOu3vUG9ngtzttTpkSp3LkiPIivRD7+cm1zPDzckWJ7mOmgLuohKyOJqjk+/5y7iKEKwcJn3aV8aUj4u59HMVCWuiJXLwdzcn2NNS+oUV4R7KPkyuNRcjz54Q4k6SlBixOXEB9qRHuElRCRmkROlIVAKev+BmwSfLhquZ313ARFsG/VUGBmoSGG6Sd1KXTHuZntGWFGZ3pLFuRglrhnNZ0JbI/PYkJppjmGiNle/FMlgdQpf4zM4SX/orghisCqa/0p+BigB5l770lKokD350F/gyVBzIcEkQo2XhtGd40pLqKP5Wx+zmABZOi2ReSySDRXJ+vid9xd4MVfjK99zolNKc5UxDmjONaS7UpzjQkuFET6EHTRk2NKbY0ZzuQkuWO9PyvOjK96Y2wU7OdaQ121b8rgOj1T6MVIgfq9UxXuvCzDpPFjSHaELceEUg09IFhxa7s6A9kHHBvzMavFjcHSPPLJiiO5otY0ksbQ1ipMhZ8IIjs+t9mFPnx5L2KObWh0i9PejLd2ag0FWuHSD3C6A1w4WOPD8qhN90FoXQXRVEa6E3nfnSLrme1MZayWd2muhXqBdcG+tAmXCXMuErOXFWLJlRzK7VtczvCWf/slyeONjKvVsqeWBXI8+cGuT5MyO8cs84bz2ksqzO4dX7ZvPkyVF2LyxhXns8mXLtmuJQhqelUpAuXDnYlrR4JyrKgsku8KS1MYBZvRHMH4xi6UA024YzOT2riscXdnCsu4yVBfFUuEylN9qaeaUerOrK4N4dKzizazsb5s+kPjeBigwViVvGgrFWZvZWMbOzmrbSLGoKEqgpimS8K4nxhiCaDObUB1pR4mlDsm4KY60GNg4ks396DqdnVnH/RCMnOorYWSR9KsiGQbU+tfSf3hJv5pdH0yrfGxG/OxJkz1CoI9MDnZkZ6sbsSG9myZiaYfBnVlwws5PCmZuqZ2lWHJsrclhflscGsTvbaorZWV/J7vZG9vd1cWhkkCOzhjmqsqyuWsiDO9bx0K4NPL53C88c3sMLJw/z0tkT0q538/ajD/LuU+e58cIz3H51MqnDp4L7vnjvHb6+eYNvP7jFD598xM9ffsYvX385OWX1hx+1LKv/FuT+zF//+lf+qvIq/P3v/OMf/+Cf//wn//rXvzS97Lfpqv8W5P5Pre0///3PgtyvF/hvQU4u/Jsgp9aR+5tU4s9/+hN/kQr96Q9/QGVZ/eWnn/heCXJffqEJcl98+jFffvYpf/3THzRR7ve//Ciff8EP333Jt1/L5599pAlyt66/y/vSCH//8x/5wy8/yN+Xufnem1y78ipvXXyR1156nicevp+3X3uRf/7193xw6yoXnnuUpx+7m4fuOsKx/dvZu2Ut+7as4YN3r/DzV5/z1EMnOXNoLbs3zOLItqXsWjWHZiF6A+LktiweY3ZPA8WJYeTHBVKRGkl5Yii16SpKLpkacV7p4WpagROBLg6aIBfp66lFySUIYDL4ChjTB7J1yYR03kRmddWxeKiV8uQwtswbYqyxSJsCu2/FrP9eqPzEluU05SdjEOKVHKzWUpLryXViBSwqAe63SDklyv0WLZcfF6FFyTXkp9FQmEZdoRLj0shJiicqKJBAnTf+Xr54uLhjZabWkjPTBBo7C3MtdH9adbG2aGp/cxWLZg6yfulsNiyfx5bVi9i5YSVH92xn7eL5pEbr8XZyJNjDg2gvb1ICgsgKDyUzNICsMH9ShThXZxiEyNzL3767zXcfvfv/Ie0voOu6knVfXCxtMTPTFjMzMzNZkoUGyZYZZGZmZogd7nAn6U461GF0DDHbSRxOd6fTHepzzv29mktOn5x3333jDxqjxl5ae8Fcc81Z9dW3a1bxxc0LfPXpVb796mO+//u3/PO7v/HDX7/i719/zF8+vcJXNy/y2dVzfH71fb68eY4fvr3OubeeIy1RJVg3wNLcXJxnUxET3F2cyExJEMMfPFHlU0BfrIqSU7nkfD0JE6ARHuhDRKi/Vs0qLT6C9KRo0pKiyBIAUpAu50pb1S/Djiq3gxhllU/OwdpCi45zs1G/XNnj6ajEFg/5boKQM5JtC6Z0N3Nw+zr2b1nN3k0r2L1hmchSdq1fwp6Ny9m7eYXsX86+zSJbJj4PbFvJQRU1t3Ulh9TS1p1rtcIMh3ev4+CuNRxS0XB3SbhjKupt/yaRzRoB96v8SsCpz3tU9NuRnZxS0XIHN3PykIqe28SZI9vvRtJt496je9m7ZR2FaSnaMlVFxJlJ/5lJP5r+WrzBWEXI/VaM/x0hp4l2vBIjLEQUMHZztKOyOJ96AYuqL/NS48lMiCYjPkoj5eLD5L0oCQ4kMTSEqIAJslQrwiEgJEHGh/r1WlWbq4/0EHGlMdKBligb2kUGUt3EgfZnaoYP0zN9mZruxUCiCz3RKnecrZY/rivCkq4wCyaFW2hLVhUR1x1qrMlQtAVjKXbMFQM9N8Xq39FxK3IdRMTJzrFiuVo+mWfFylwL1sjnhmJxAkvtWFeocsWpCLeJqDhFou2qdmBbpWxX2rGl3Io1+UZsLDVhX5MDe+oUgTZB0G0ut9Xytm0st2FdqSWbq1TknC3bqlSkmiPbVcRZtSN7BQjsqrbXZH+jm1zDmZ21juypVySaK7vqXUSc2S2AYI98f7DFi9216hxHdlUpUs6eLcXWWjTa3lpXDjd7aUTc4VYPjrS6yzVd2F5tyy5p24kuT872+XGs3ZkjzU4cbnHkYKMDB5sdOdCk2uLIPrnXXrW0tdJGrm/Hzgob9kjbDtQ7sb/O4d+yt8ZO9jlwtNmF4y2KCJRz1b5aew7JPY80u3OgTu5dZsO2EiXSH0XWbFEEYraOlSLL0kxETFmWYcXSdDuWqqWrmfYsFNA0JdmZ8gBr0gWoRyvyQUCtIuRUHrlMvbfmjORH+GvLduI8rARIe9OaFy8gMENbsjrYUMK0FhUhl0Kki6U4CQbEOlmJc2xJqJURAZYmOBuJvjO0x840EHvLeGx0KaIH07DWpWNhloi1eRyu9ikCuGNlrIdgZRqOs000NhZ+2Nl4EKoPIyUpjghvL9wMDYm2sWJZcyOvHDrI6q4uUh3EiZd5Fm9iSLcA4idnNnJ7xxTemJ3P410hvD1fAFVfIrsK/ViXEcAkFwsqRK+UWJqTpTMnVl3T0IhkCyvSLa1IVstTjSeIl1QzQzKtDckWQF6qyIBgZ2pkDo1VZbB/fr8A2CgKQyzpF9C3vD+HnXOreWLfKK+cGuexrdM4vbSLRc3J1Auwak+zYc1gPHvnp3N8ZT4rhiPor3Fn16pGPnr3Pq5++CR/fPIAr/zxNNfOv8DrL/yOh88e5OlH7uHDt1/k/DuqquiLWgTztfOvcfPSm9z+6D0+u/4hX1y9wBcXPuTC809weGk/85sj2Tk9ied2N/PgmlzW97mzsMWOmTKvSkINmN0ay9tPbOebK89y+e1H+PjKC3x2600uvPtH3nntabnPC9y8+B63VFX1ix/Idxf56vNrXLtynvfefJ0/PfkU+9esoT03nY6UMDZ0lrC0LIa+CFsqHQ0osTNgero7j67r4YMHlvLK8RFePjHMR08s4r7VlSxo8GNKvgv9OS60CoCfVhbMcJmA8zwv1s6s49qbD2lVWT+/+BKfXnidT85/wKeXLnP9g0tceOt9rn94gWsfvMfvHzzN0787zo0Lrwgoe5+vb70tNu11bp17mc8uvcPPX37MzTf/zK7xOZRFBxIhYzLBSkWn6SgSO5NvZU222Lk0edfp5kYUO1lS6+NAuYDQCnHEytytybJRxJoBmeIwZsv5BQ6mlLrbUCWOW0ekD+2RXtQH2lPpY02Nny3Noe7U+ou9tDYiyUTGpSLjRBItzIgXxzTO3JQowQB6AyMRQ8KNDMmSudeplnam+Mi2IWl2hpR4Gcn1dfSKs1Dna0qBjQE1biZ0Bupo8zGkTy86sdaHPW160bsyvjwNBDwb0OVvTIe/GW1+pnQEmsu26OxguX6QPJubXMPViGYfE61Ka7O3IS0+xvRHWLOyNJw1FfF0BNiQZ2ZAhsyBPCsDSp0sqPF2oMrTQdrhLuJJgZ0tefaWZNgYkSbHFLlZ0qh3p0GevdLfgcoAcT6CXSj2cyTH04YMeb5cuUau4KkMLxey/DzJDZBnFfyQ7udFso/KzSTbAeLsi72PcbMh2sWGMNkOFada72RGpOifTL2nYB5P0v3FARZ9k+JmRb7oqBx5F8V6DwrDPDXCoCIxmHzRBUVBrhSKZIg+ixbHOVvvJdivitLUWMJUDinRT2FeTqRH+JIs1xhrrqAyXk+glTHBipATx95fxkSsvzulyVGkhniR6OeuRa/5u9hrqTfsbK2ws7fBWrCMpVzPVrCNnTj9KlWJg3zaKRJBZ6gt1/OyNSPCw16wo8KUrlpkXISHAyHO1hoZF+RohZfCPJbG+Dro8JY+dpBx6agq9MvYcZTru9oaC0YyI0D6VS0PjQp0JdjVUmtvgLUxegcLUgM9qEiNIycqFG87Hb4eTni6OZAaE8bCKV3sX7+QlppskhMCCREHq74olb1rF1KWrZY4NZCRkSq62ozNK+drkWPThrtJFdwRIJh3bPogYfKuVEX31KgAguTdK3tRHulPXrgipMIFQ6ofYyPpb6/TKqwmJ4QxMFkVSyiXdjsLjsljuFcVPkgnLNiDnvYapvTWk5MsfS/jpLQwncWzBwU7huPqoqN/UgP9HXXog9zITotm5nAXcWH+WhGFgc4GreBGWrAn0e5WWoXcXNnuKspi+dgwB7asorOxQstjp3L4rluxiDOC0woyJgi5mIgIYqP01JZna8tMKwRnNdRWaj8u6+XdxHjaC+a2I176OUkc0MKcVHw8HbV+6WgsFczrJdgsk8HuRrmWH0mx/rTWZtMpYylExo1awqqi0UoLM4gUDJwpfbN64VTqK7MJudv+GX0tWq43VVG2v6tW+xFapYOZNTSZeBlzKSHuFEZ4URBgT6vguH5xxlU19r7WKvbuWKMRckvmjfLgPUfJledKEkzo6eLMicO72b1tHfUV+fS21RLi60h6QoiWm6+rtYKW2kJaS3MpEbzeUZwl/le6PKeL+FFqGanoOWlPV0EmRVEhhDlbESp2MFD0UKizJdF+bgTL+PWW+eki+sLVwgQ3nYjge7Uk29fRWuaJOd4ynj1l7HrIePK0M8dTxnB2mC8xLtYkuAnWEF0b76Oi0Fzwd7XFRnSts5UZfvK9q62Me0sjbGQ+qKIOlnJ9K5lXtnIPRzsL7K0FX6hofHnf+TLuMmNC5DxL/KR9ajl4iOiRJPmuMEFPmuAYvcxntdzVSeaEg63yQaStipSTOaNy06kl6HrRB4mh3kT6ueDtbI6XizkezqZ4C24IcLcgIUT6R3RchKfMOWdVoMJEy9EcLeMu3NNW5qKKrDUl0ttK/reSdtgS4qX8GxM5xlb82wzGhypZPlzO4r585nWrQJEoanMCqcsNlfcRxeS6BPqqIxltjmNFfyZLJyWyojdZK9iwqCueWS2RLO5NYrQxjCk1ASzqiWfVUBoLJ0Wxsj9JzklkcX80y4YT5TsV6RbPuqEUwR/JWoEGFfW2ol9kMJyVAzFsGs3QctGtHIhjvDuMxZNCWTY5kuVD8n9fDHM7wxhp9GdmS5Bgh0DGe8OlHSFMr/FkTnMw89rk+9pAZjbqGakLYG5HKLPbApnR5MuaqfEcWVHK7nmZbJ6RyPZZ6WyaLm2Ra68dSmDl5FhW9UexZ0E6exelsGEkQrYzObaimBOrirUiDnvnJLNrRhI7RfbNT+PY0nyOLy/l4KJCds3JYvNoEltmJrFL7rF7UT6LuqOYVh1ES5ortbH2ZIhtLNGLDczxYXK+D31F/tSliM3xMydZbGK2pyllUVbUCB7JS3VgzkgpYwPJLJmWwP4VRTx9ZBL3ba7i4R2NPH20n6cO9/G0yCtnpvHKAzN56YFZPH1qOvuXV7JiWjZZMQ7kpwZSWxRHdnIgcTHuZGV5kpLhSFaRO20twcwakHc4Is8+Is82q5STC1o4Pa+DbYPlDOQGkStt7krSsbjRl/H2RPYsncLWZfOYPdBOjeiU2tw0pnU1sGhGB2P91fQ15lCZE0FZTjCddVFMkXdRHyk2PsCYVl9rih3MyBfcsFDGz8r2BE7MrOTsrAYOdheKL5TO6sxw2rxN6RGfYKDCj55Swbll4YIfbBj2t2NU78RolDODoWInE9xYlO/HopJQ5hbrGUoPZmpyGPMzosXPk3Ek+nuN6JX1FQVsqilhu9jcPV1N7O/r4vCUfg6rog4rZvPgjuU8fmgjf7pnH0/u3cLTB3bxp+OHeFERcvdPEHK/FnW48v9AyH3xPwi5X3PIfc1f/qIIue/uEnL/5IcffuTHH3/iJ42Q+0Uj5BRPpsi4X0m5/0nM/TfX9tu//88JOXWxXy+uCLl/qcIOE4Scku+lYX/9diJCThV2UITcp7dv8fHNG9y6fpW/fP2VVtxBVVv98otPNFLui88mCLlb1y9z+eKHvP/2m1oF1p//+Q+uX/mQc+/9mQ/eeZl33nyRl1/8A08//jBPP/qAVo31m68+5dWXn+EPj5/l0XsPcfzgTvZvW8+WFYt57OxZ/nrnDm/86XHOHl7P4R2L2LF6Joc2L2W0u14UUyLLZkxm9axBmgUo5McFU5IYSkWSniox0I0yGOsy4ymMDSNeAFyAKP5gVyfCBeTFBPqIwvTRkt1G+Tozvb2WpdN7qEiLYtPCadRlxTCloUgr8FAeH8jq0R6WTemgODaAzfOnsGZWPwkCphMD3EgOVMmD3SZEgMivkXIRHo6Eq4TlPgIC9H5UZydRL8a2VoxoVW4yecmxYiCCCPLyJsgngGC/EIJ8g8V42GFpOkHIeTkL6M/LYFJtMV01RUxuqmDOlG6WzZ3GqkUz2bhioRYhd2T3VuZMG9Iin3wcHQj18CApMICcsDDyIsPI0attXw1opga7smqsj5++vMaPX9/mH998yt//9gXfffcNP/38Iz8rVvjnH/jpH9/y/Tef8M2nl/n8hkqM+C5fXj/Hz3+9w8aVC9EZG4oYi9Nsjpm5Dp3OEnNTY8JCxDFPjSc61E/LJRcjoCzC34twEfVrosq5oZZOqiWtiQIEi+X5Fs6fyVOP3cczv7uXmf2TiJRjXe0spS8mCDkVJaci5CYIOZVfxQEvRzuNkFNRcm5i2O3NDbT8dcvmjnB453p2b1zOjnVL2HX3U9vesIyd68fZo6LntqzQ5OD21RzYtkrb3q9IOQEuipD7lYT7VRRBp/adVLniDm3/NxmnyLezx3Zz+vB2VMTc6UMT/585ukOLjjt5aJMmpw+r87bJ5y6O7d1OS1U59qamWrVUEyMjTBUBp6Lh7kbFqcqqKipOkXETVVbvLlX9d3TcXQLP1AidmSnmcg1V5CHASxyeSgGM+TnkpiSQlRitkXHpcREkRupJiBAJDSElPEwj5iIDBfSEKNLUjTQBjaWxgVRF+9Acp5b7eNAQ5UhztD3N4kR3xjrTl+pFX7JIkheTEz3oln2qWmJrmK2WS64zXBFztnSr6LhoW/pj7BgUZ3Eo3oGhOFumJzowlurErFR75qY5MD/TkeWFHqxUFU/zXVld5MbaEjfWl7qyqcKDbVVebKv2ZnuNDzsa/NnVFMguMfp7RPY3+bGv0Ye9jZ7sU1Fjja4canEXceNAkysHmmW7zYuDLb7sb/FhV4MH2+vc2Nkkx7f4caDVn911nuyudWVfvau2JFRFkynZV+8m4i7X92KfAIb9cuy+Vl/2tsl1Gj3k/u5yTS8Ot8k+ueY+kd3Vcl6dK0flXupzj1zvQJMcJ2052OzGiUl+nOwJ4nC7F0fbPTjZ5cmpLndOT5LPTg+OtrnIMzjIOc7yDB5ybS/tc1+DC4eapX2KfKu150izC8fa3DjW6ibbzhxscJB7unJcnvuoirqrd+CgyIF6R/bXObK32oHdaulqmQ2b8i3YUmjFpjwdG3N0rM+1ZFW2JcvTze8WrrBhPNVGI+SWZzqwJEsMbKoAFr0d6V62RLtakxKoCH87EnxVJIk4AuLsFkUHkhfmrRFyeeLsNufE0luRRV+tOFVNZdqS1YacBCLFcQoXAJ4sjnusIuQsDQmxETArOsTZ3BVbsyBszWPFQU1FZ5qCmXGCjOs4HK1T8PPIwdk+QXSjXo6JEOczDBtzP2ys3PBw98bfx1MAvSUuMqeaYiL5485tPLFpI+0JSYQamRAi+wucbVlXncUHG0f4aE0nfxAQ+tJwAhdXVPHslEx2FvqxItmbNnsTKsUpKLY0J03m30S0kzFxxuYkGJmSbGxEiokBCbI/0dCADJ0BeY6mVPjbU6d3ozHWm7HqDI4snsKijmKa0/yZVpPEgaU9PHtsOQ9vH2P3nEY2DpSwsb+U9f2FDAgI7MiwEkCdwCM76nnqQDM7F2Uw0hbAmnmlvP3SUT699hzn33mMt155gIvvPsO5t57hzZee5OL7r/DF7Yvc/Ohdzr39Ih+pStg3zvH57QvcuXme82+/zItPPcprTz3FO79/hKOrRwUohzM+KZIHNtWxY1YcUyrNmS7ja9lkAWrlgcxvS+NPZ9fx95sv8dlHz/PlrVf58vZb3Lj0CtdFbl56nVuX3uHqOdl3Uf24c5Fv7lzjc8EDzz/5e9YtWsbMrh5qE+MEPCaxubuC8dIYpsa50Buso93PlKFER3YNZXF8XjEHx1J5YFURrx7r5p4leaxsDWaa6ISOOBsGs31Z2ZXFzKoIWtPdWTeznhtv/o5/fPwmX1xShYbe4Yurl8ROXePOldt8eeNTvrp1m8vvvcWLv39Iyyf3ydU3+frjD/jk0qt8fPE1kTf47PI5/uu7r/lf337J8/efYIo4n4WBzhT52JHvakm2lQUFVnZkm+lIkXedZ2tJq+jLKSmR9CUE058oDkdmJAPJ4sAGOFDpaU2tnz2TYrxYUJ7Itp4y9g7XsWugkvHqBNnvyuQEL+YUxzKWHy1605USNwuybIy0wg+VgiHy3OzJdLQl3cGeOLGrUTL+IsQWxMlYTHW0IkUcwmRxcMuD3EQ3u9MiOrdZHInGADPqvU0YiHRkboYPc1IdmZlowbaGAE4MJLJV5ZmJ09EbZMTUaBsW5fozXhBMd4gl7QEW9IY50BPqQJOXOe3+VnQF29As4LvdT5F1NkzWOzIvS894YSLdoW6UyRzJtTKkUNpT5elIo2ChOn9Panw9aQjwp9zNjUIXB3KcLClws6Ylyp8pOfE0RXhrRRRaVdXSCB8qBZdUhPuQ6+NEsjj0yS625AX5UqgXhyPIjwx/b5K93Uj0diU71J/8iGCixCmPEx0SLc5+qL2OIHG69famJHnbC9bxJi3AHT9xygMsDEgRvdWeEUVPbozYNi/KIr2plveVrffQSLi6uCAa4kPIDfXA196MIHHG80J9J3K12ZniqoonyHUT9Z7U5yUzUFsk7fAiWBz1KC8HzakPcLLSlqemiJNekhQhmNMdd3He3ewtRT+ZY25hho2dDbb2thiJ3jAzN8LSwhhbKzNtpYFWgVV0iJv0p8qxpf3YoZZA6n1IDPTQCjooMk6Jape/nQU+NmZ4WpngaavaKXjJzAQnuZeduaFgIlOC3VVxL8Gh3o5E+zkTK3pa5ZPTe9oR5GIpz2pKvFy7NCGKaC83OdcMK8FRNQXpLBvpY9/q+RTnxBAreCDI34FpPQ2snz+dYsHVvZOa0YeFECbvfOnsKdRX5DE2Y5CIqBAi5f1MG+jBV959lHwfF+KJ3t1KS2lQGRus5drKy4gnSvBhRX46k1uqyUmJITsjTquG2tFahr+bIy3VxQx111FRnEao2JyB7gba6wrJlHellhHWVeUxe9okkuX9uTpbMH24k962KkLkOXMzYxkZ7NAq+kcFi3PdWofew0761YVYH5lfYZ4ytjyZVJQlfsQQu9cto6OulPBQnwlCbvl8bbWDKiQx0NNFRGioVolW5XT7H4ScYFlFyEXK3I3ylDEZ6EKiYO2CnJQJQq4onc6GEi1vYFVxJn2ddSTFhZAY409TVSY9bdWEB3uTmxZJV0s5VaU5xEsfJkYGslb8j6bqPKIjg+hoUFEuk6kuzSY9KZwpvU00VxXi7+4qfdRKSlQQUfKei6L8KAlRP6R6M5SfSKqKdkvWc3T/ZhKiAhnsbuGxB05RXpSt5aKzl3e+etkC7j97lHqVV6qzXjC6O/ERgv/k3i0NxbQ3ltIk7zcvXo9e7H+B9L+q7quqomaHeNFflktZjB4/K5XT0FxbnqyqrqcpHyvAQ/rHkUAXG3wcVNVSNc5NNezuYi3jVuaHuxq/Nqa4y35XEXdrU/wcdcTI8yTJ/KpPDidfLQUWvZES5kWQ9LOjKoIi80bljfN01mElbbE0MRR/RKVyMcLK0gxz2VY/WKuIOVtLIy0qMzshHL3MASedIYGuVhMEmZcK1lDLw621JdwRMidUNWSdnG+tM9EIPUdbmb9yDStTA+xMDQlwtiYtIkATvbTTy8lMI+Z8XRRBbye+oCOJfg7SF3bSVzpC3Sw1Qi5edEy0+I7Bsi9Y9L5eRdF5W2tkXJBgKpWvLjnSnZGufFbPrGOzYIT1oxWsGC5irFMVBgylpSSK4bYcRiblCLaKZ/HkbHbNrWT/vDIOiNyzupUDi6rZPEPlhBOMMZrLumkZ7F1YwslVtZxeXcuDm1rkuDpWT01m+8JC9i0p4uDSfI3c2r8wnb3zJ4oiHF2RzZHl2eyYk8zR5UUcXlLAiZWqCIPKOxcj903k6MoCdss52+YlsUVwxPqRSLbPSWTPwhQ5L17wTCSq2unhZblsGk3UyLfxvhCWD+lZIp+LegLZPCuBk+uLObWuhAPjeVo+u/0Ls9g1P4kdct098zKkPZnsX5QmbcyWdmVwYkWOPE+OfKZzckUap1ZmcmhBCgfmJ3B8WSrHlqZzeFE6p1YVcGg8k21jsWyfHce22TFsnZ3Ags5AwTyi05MsyfcxoDnKjrJgK0r0OrrzPBmpi6QqyZmyaPGBEjwo8zajOsyKlkIvMhNtmT1axuKxPFbNzuDYukqePNDF43taeHhHM4/v7eKxA908treDF04O8uoDM3jloVk8fXoaB9fWsVLeTW6ij1aILzLAkxyxT2kZQaRkuJGe705RRSCtTSHMmhLDwpFwlk6PZfVIAcsGigSjJNBVFkZFhitJQSZUJFoy1hzASEMUS6bUMz7ay5TuGqqLEqguSKWlMkv0ZjKtFVFUpHuTl+BEda43k+tDaEiwpDnQgP5gS7r9bahyN6E71Znl3XGsakvmHhl/9441sK89h7VFkYxGii/gacrUUl8W9sbTXyk4pzaKtgBr+gNtmSoYYUAwxFi2D4emy7ians/ankS2TM1nfkMiU/MimJUVxfy8BJYUprJa9NnGqny2NZawq6OKA72NHBK9fXhqL4fHhnn6wDoe2ruc+3av5PVHjvJ78blVhJxGyJ1SRR1UldUH+eDpx7mgIuReep6rr90l5M69y51LH/7PCLnPPuUvX3wxUdThfxByExFyE0tW/2eE3K9LVv+/JOTU32/JuLvyW0LuNxFyE4TcRGEHLTpONer777UccoqQU4Ud1JJVFRmnCLkbV69oBN1/SQP/9fOP8kCf8eXnt/nizq2JCLnrl7n60QXef+dtbly5wn/Jw3z+6Q0+fP81PnjnJd5+4wVeeuFZ/iBOwaP3nebKxQ/410//lONf5bkn7+fJB09w+sgeDu7cxLbVS9i3eQPXz3/A9Qtv8rt7d3F831K2rRnl0LYlrJozhcrMBAabKti2dBbT2qvJiwkRCaYkIZTK5DDqM2NozE6kLCmKjPBAgsQRCxAJFeChKkwm6f1Fuftpv26WJEeyYcGIFiU3Vwzdgv5mjdjbsXiE6U0lWk6601uX0yDXVEtaT+9cRX1uIpFi4NWvoaoKULyPmxh6V626qsofp6LkVOGIiWg5VwqlHQ1FmVRkJ5GfFE18SACh3uJEeoiB8ZXtAL0Y93B85H+1ZNVOAFxiuJ626jK6FCEnjsLk5nJG+9oYnzWFNeOz/k3I7duynkkNNQSKcQ50VXkMfMgICyIvUvpEjHteZAC5CvCGe2uEXGliGH9+8kH4zx/45R9/06rn/lOV/pUx8bOMkX/J+PjlZ/nun3/hr59f49Or7/CxOF9/+fgSr/zhcWJDA7WS5lbiKFhopJA5FjorjShyEqObnhRDcmy4HOdPTIg/UXcJuCjZDheAlhoXTpuAmS1rV/Hnl5/j668/lbH7M998cp17DuymtjBby6/iJI66FiVnY4mbtbUYbmsx5LZ4ONjK93eXrdqrBKwT+VOcxZCrZZoqcnDP5lVsF5C1Y70i4ZayY+24RsopQm73xqUaKbf/LimnbW9V/ahIuVUc2bVBi4Y7slctTd2kbU8Qchv/TcJNRMFt10RtP3BqP2eO7uLkge2cPTpByKkIuVOHN3PPUbW0dZMcq0i6nUzv75b22mh548wNjTExUqSbOSbSl8bGinwz04i4fxNyiqBTBJz0769LVtWSVjM5TmdugU7GitqnVWc1NNAqrzZVV1CSk6nlj1OiSLnkKD0J4SEkhAaTHKYnVo5T7yVGgHGkOBBZEeJExQZSG+cvBsiPxlhxrMSBbIx2FcfJieYYN+qjXKgOFecrwk1E9st2VaAN5b46yrzESRSjVeEjhsvXnGofc3HOdDQEWovY0OBvqVUqrBEnr9bLmDpvY5rEKW/xN6UtyIyuQDN6gszpDxXRmzIQZsqUCHOGRfrk//4wcy230XCUThxKnTiXVsyKm6h8uiZHLb90ZFORM5uLnUSc2VrqzmaRtXkurM5zZU2BOyvz3VhVKPuK3VhX5MjWCjd2Vrmzs9KFPVUu7K12YX+NO/vqPNle4c6WMk+2VvqwRWRjhTebqrzZXO3NzgZfDrQEivhrpOChZl8RH/bVe3Kg0Zv9TV7sa/Zid50HO2s8ONTqz9GOIE2OdQRwapI4yZ0+HG1x53CTi/Z5rM1LxIfDanlqhx9HOv05qHLIdfhwYpKc366Ws6poO1eOqWWtbXKuiohTBF6TK/vrJ5ax7q1x0KL89tQ6aaKi/9Ry1Y0FliJWbCm2Z0vRRPXXrWVurJe+WJtnx7p8Wy1CbmGyilxUUXL2jGc4MSvdQ5xpZzIEOMa42ZIszlG0hw1xyrHRq0hcN3EEAshX5JyA0dxQd+ozIrUiOX21+QyJQzK9tZrm/GSt8EOkk44kD3tixIGNVJEtDpaEOruKA6nH3T5ai5DTGcfLeE5CZ5oscyQWa9NYHKzisLOMwsYiEgfLGOzMQrE09sLIwBpTE5Vz0xQ7mVNeRoaMlZXw6uEDbB3oJ8fVg0DZH2FkRFd0CE8uGuK9tUM81ZvCo62hvD8vn0sranlmMI39JQEsT3Cl3tKAEgHe+WaGpMicUjnA4mSuJhubk2piQaapmbY/VeZchjjAuTZGZNsYUuSho9jHmtZEuU5nBTtndjO3uYgFHWUCzlbx0fP38eSh1SzsKmSoNJqV3UXsGWvi6OI21g1k01foSE+eGeuG9ZxYnc8+AclrxrLYPN7AHx/dyu3Lz/LVJ69x6/ILXP1QwIcqxKOIpVvn+fzWRT67eYFProvd/OhtPr1xjm8+v8qdmx/yyL1H2bxynLP7D4j92sqqkU6G6+MYrglhbkcEs2VcLuyPYPfSCo6s6WD7rHoBxr28/OBOvrz0PF9eeYlvbr+pEXK3L/+ZO9fV9vt8ceN9Prv2gRaB9/nN83L/i/J5jQ9ee5MHj55h59JV9JeIDU0MZ3puFFNTfRhJ8WJuhj/T4921SNrRbCc2dYVzdkkurxxs4Y3jnZxZksW4zMHueHOaw82ZWRLOqq48hgqDaJHxuGdJDzfe+B3fXX+NTz9UhOE7WgLfO4JTPrl8jc+v3xS5yoU3X+KtF5/k0nvP89nVt/nk0hvc+egNPr/6Lp9+9C4fn3+fWx+8x3vPPcu+VQvpUkWXkkJoTwyi0NWGRHnvmUYWpBmayvs2pMTJjs7wAI2Q647xYyBZ+q08hSXVGcyQ5+uX994nQHuWgNct3cUcmdHE7qFydgwUs7YtjYFUD2YWhLBMAPJorl7Go+jRYActaq4j1o8ecZ7zXC1Js7eQcWtPhrMN8WLXIsU5DJXxpiRI2hQljm2NOM3t8QFUCZBuEEeiP9GNsSxf1lRGs70piRVFfkyNNGRlkROnp6RwdECcoXJvRhOtmZXiyOaGOA71FTA1wZlW0cOdco020dWt/uJ0+FnSEWRHV5ADrT6WNHmaU+9mTpu/g+wXOyBObKGtibY8V+XaK3WzoU70QplaOifOd6GLPbn21mTa68gTndEY7sewYCYlpX6CufwcpY9DqY/2ozRYzhM9UhUZSJanE0mutmT6epAd6E1WkDdFkcGki5OcrFY0CG7Ljw4l0s0evZM1wXL9ABszgqxMiRPnPNffjULBdYEWpvhK2+JETxWEe1EY4kpvXizVUV6UhLjTU5BEsnxXLA5+g/R5U2qEYCU/bSlcgJ0pCd4OBNirCBwdPs4KWxgK/pB7hHgQ6WknzrbowzAfUsXJz4wO1pa3xogNVcvfVJGFIHlmL0cLzYFXpICp6BJLawuNmDMxUXliDbAQ3aJyyLnYmsv1jfFxEj0obYr1dSA9xI38SB/yoqVPIoO03HF+tmaEOFppoog5XxkXruYGhLjaCeZzF4xkpomrzhh/Ox0xHs6kBXgT5+ZIrLsiCFy1qpdhPo6E+bsQJO/Q28GCpGB5DsGLHo42uMo7G2qrZe2sIXYun0VRTgz6UDf00n9rFo0wNrlFy2/WN7kDB8Fg+RlJTO9upkkw6shoP56Cd9PTEmkXPKoKcCWG+hLp66SRNKr6ZFVcCEmBExVRI0N8BAeW0tVQqRUcqFRRdlM7qKnKJtjLhb72Bvo6qykpSCZUzpk+0EaNOHH5aVF4u1jR3V7DyEAr8WJ73FxkTI9OprO5lGB5tiLB8qPDHQTLu1CrNXqba4mT95MueD1exl5igBPp8l13cTbj0/vZumIBLdVFWvEIVel+zdK5GtbLSY3WcsiFBQdpS3pryrPpaCynrDCX2qoywezehIgtC5fxHyP2MDbQhXi9DyX5GdqS1fLcJNpqComQuVFTks3ApAYyU6OkzX601uUwuaNW8JrgdfE31NLWSvER0hKjiQj2YuXCqbTVF5IkeF2du3zedMF1haTEhzKlt5nOhnL8xcfoaqkhKylCKz5SkxKh5U6s0rsyVpVDqbZM04mzx3ZJH8t1SnN58uEzdDTXkCQYXRUVGZnSy5/++DhNNUUaIZeoooRlTjaL7W6oVUuRa2mpyhPnPgVve2MCZU64i/6JdLejLi2O2pRYsekyJmXeBDirpZp2JPm4kBXiTZTMgzAXWyJkXge4OOCgIjh1JhohFuLpQJL4JuoHdQcLIzxk7Lpo0XOmch9zghx1pPi5MFyZS3GEN8kBcrzeXc7xJ8BTxq6Meze5r4PMHZXHWolOROFqS3OFldWKEkXKia8iNtpXdIanoyVOlkbik3hSnBFNjLyvMG9pn8y5UG/RKXI/LxlLlqI7FJbWyblKLERs1PJY0Xm+Mv9ifN20eZkdFUym6C2Vd87f0ZQwmb8x8vxKfyTJ/Ir2kGN9bIkSiQlwlPvIWPGx0wpaKCIuzEt0mLsFwZ7Wcm8nLc9knN6NaZ05Yvdr2T3exqaxSlZPK2Z+TxYDdQl0Vccz2pPPaHcOU1uTWNSrcrTls2lGIRtnFLF7YT0zW+KYIbJkMIfGTAex71GsnZ7Bllm57B8v4+gyVVG1ivoUZ6bXxXJwWQ2n1lVxz9pi9s9PZceMeLbPEPuwJJ2Tq3PYMkNVTY1l+1giO0T2yjEbpoVplVQPLs6X/zPZvUARcHFsGo1k34J0ji7PZedsFXUXwd556Rp5p4o2LOkJZJ7g1/FePxZ2+7Gox59di9M4vCKLg0tV1dV0DqvqqPNTpL1R7JyfwK75aVpE3I7ZyXJtwWlK5qWwT5F1s2M4Lec+uKGIo4syOLwwWfCUtFPafHBBKqdXFnBc2nJwXF07QSMJt81KYHFXCCNVPjQkWtGaYk9vjrtgC1exN2bUJlvSmudMTZoT1fEOtKe4MTlFvo+1oSnbkawYc+aPlLJ3Uyc7VpRxfEMNj+5p44EtNTyys4UHtjbxyL5Onj7cy6v3jfDyvdP488Oz+P3p6aydW0BndTgxehdSxW5EyVxPSwokI9OHFLlfdr4PWbk+9HbGMjYUyYxBH8aGw+hujaEwR/z6DMEmWf4UpLuTEmlNdKDgznRHWksj6K3OpKcmj/LiWNo682hpyqCxOobGsgDa1dLk0gAa0l2oF3zfV+JBc5gRU8KtmB3lxPRwW/pidCxvD2VFXyTrJmdx38JJPDSnnXUl0SxI8RRfzYyWGBuWDcWyaCCSKdXurGiK16LrJgfYMVWuMzvPmx3DOSyui2Q4zZtpmf4srU9k98wqjixoYXFNsmCleBYWp7JC9OnGmnx2NJewp6OKQwPNHBhuZ9/0Xg7NG+IPRzfwwO4lPHRwFW88cYwnxKf+/cGd/PHoAV46fYzXHzzDO6rK6tOPc/H5Z7jy8vNce+MVbr77Bp98+N7/gZD7XKuT8P9GyP3y888aP/b/ByEnO39zwL9FnXj3Ar/mj/tV/uM/fi3s8N+E3Hd//avW2G+//lKrrvrxzZvcvnGdG1cuc+v6NX6UhvO//pO//VUVfrgtx9zk09vXuX71ElcvX+T8B++LfMAv8nDf/fVrLp1/SyPk3nnzBV55SRFyj/DYA2d445UX+c+ffpDrnufFP/yOZx49xX2n9nNkz2Z2b1zBhmWLePbRB/jmk8u8+MxZ7jmsIpkWsGPNGHvWLaC3toT6vFRWCXBYOXOAKgEBOVEhFMWFUp6glq1GU5seTVliBIXx4UT7uOLrYIWfWrrq6aoBhVQB1nH+7lp+gwVDXSwb6aVSztm7ai7FcUHM621g26LpVKWGy+c01s6cTLaAuwNr57NqbIA4AWUKXKQEexKr5Y5TVVYnIuWUqCWryhCFiuFIDQugIiuJXAEeSWFi8Py9Cfb2IsDbl2C/IEICQtEHhhLo4ytK3wZvZweZcMl01JYzqa6ESfVFTG4pZ5oY4gWjA6wZn82W1ePs3rSG9UsXUpKRip+jvZZDKTUsRFuGkBcVRL6AlbxIP/LCvckR8JklkiSAZaEY4R++/Rz+S0XE/agNvB8VQavIODUIZfs/f/6ef377CZ/deI9PxIm5/v5rDHe1YSEGz9ZU5WYwFUNnfpdMMsPKUoe1zhR/b3eyUhOJE5CnyLuIQB+tkECMPkAARQnH9m/nvdde5suPb8q4/Q9NfvjHt+JcvsM7L/+RlfPHCPfzwEkMtJONDkcrC1ysrLRCDu52Nv8bIechINLTwUYj5dwE3LbVlkm/rNSKXWxft5Qd65dqkXI71fLVDUs0Ak7JbvW5eRl77xJz+7au4MB2Vcxh3d0lqps4eVDlh1P54jZrS1J/XaKqSLh7j+/RSDj1S+r9J/fx0D0H70bBbf83IXf6yNa721tle7e2ZEBFsRlJH+rUUl9x7E2l737twwlC7r+j48zMzARQmN4l5RTAUIScio67K/IOzFWEnOxTlVlNjQwEUBqRFBMpfV1BZlIMKQIkkyJDSJYxkRwRSkp4KKkRYcSHBgl4DCIhXN5TsIyPqEDKYgKoEcewKcGPhjhxVmI8NKmLcqcpTkUzOFMSYK9VTWxLCKBRHJzqYGcqAx0oE6Vc4qWj3M+aKnHiKrx1VHpbirOplm5ZU+5lSbk4duWeFlR4WVDlbU6dn446XxE/C5plu83PnEkBFnQHmtMTZMHkUCt6QtV+Y81p7Ai0oCPAjM5AU3qCzRgINmIs0pTxZBuWpFizLNWSlZk2rMq0Y0W6LYuSrJgRbsRIuCkzYyyZFmHGsN6IaeGGzIg2Ylwdn2XFygxz1mZaaEs41+dYsibbirmxJkzVGzIcasSQSE+gAb1BhgyGGsp1jJgVZ8z8BGMWJBmxKNlI7m8i91PbxsxLMGR2rAGjUQZyHwPmJpqImDIn1pCF8rkqy5LVmeasSjfSZF2OGRvyrFmbY8t4mgWLUnXMT1N59szEEJqzTNq4NEPH6hwr1qlCF/k2IrZsEFlfYMeGQgfW5NqwPNuGFbmqMINsy7WWZUm/ZFhrpOXiVGu5trq+HQulvxYn2TCebs+SbGc5zpYVmVbafReo47Kc5HxnxjOdmZPhSXuUOFoelkSL45Eojk2U+11CTpFwAmLzxQnOC/UkVfZlB7mIY6BnsoqQE6dA5ZCb1qIIuRRtuVCYOK0xAoyTBNAXiQ4ujNET6eElINwPR0u96JVocWQTsbXIxNkuFxuzZMwNwjHXlqrK9+YRWJnosTQMFF3kgYmBLcYGMj9kTjmIJDo7srK1hQdXLGMgI4MomWN6IyNyHB2Yk5vMHxYP8vbySTw1KYEnWvVcXFzB23OLebA1nN35HoxH2VMjjnSRgPsC+UyTayYJONfygMkcVUsYC3QW2v5s+b7SxZJqAeFZloZk2RqQ5yrjUwDWmt5aVvXV05uXwB5xri7/6Xe8fN8Bdi4YpDkjlNIIZ2YKONk5o45to+UcWFTL/kVlzGnyor/IjKFyG2Y2+zG/L4lN48384ZFtXDv/JJ9c/RNXzj0r8jy3Lr8u/7+nEXFffvwR336mItQucv3SWxox9/Vnl/n01ge89OzDnDq4iwObNzNnoIc5kxuZ3VtCY56vOKkGZEUYyP+JnN4xhWMbpkh7u3nm8Fo+fvNJvr3yKl9cfoVvbr7D1x+/wxc33xa7/D5/+/wCf/30PF/d/IAvrr/Pp9fe19rx6bVL/OWTT/ny6i3O7tpHR242lRF+DGSGMTnJk5kCKhcUhNAT7qgVH+gRcHtydhaXHxrh8+fmcu7ebu5flsmCcgfawg3ojJE5XBjE7MooWpOc6Cnw56ljy7jzwZN8delPfHLuBT4+/xqfXHpf7NRFbl44z40L57h96QMuvfsi59/+A7cu/ZlPL7+tVQ3//OrbfHnjHF/fuMjVd15n/8Z1tJYUkSGOe544fK2perrT9JR62pBuakyeuTVZphbkWJhTYGtJkYzdSnG8Ch3NKHbV0RTiRHesJx2RbtQF2Iqes6AlzInR3FCmZQVqhXB6EwXQJ7vSGmnDSF4wY4XhNIXaUexmRIm7iXyaUiN6tTbIiQxbI1JsjUlzMCPVwYQkeyNirQyI0cnYtpW5I050tIWBON1uVIe6kmFjQKGzEX0JrszJ82NVZRhbm2JZWx7EjHgLluQ7srcznF3telZXeTM90ZzpCdZsa0nk5LQyhuMcKXM0oMlPxq20Sf0Cnq+WodoZ0Sj6u9rVhCJrtcTYmCJ7UxFzKsTRLrC3JFnGv8qRlypOboGrNRl2JiRLO5MtjUkwNSTewpA8d3uxE4F0JOqpFEc/WZrXVmEAAP/0SURBVK6TJw5op+CqjpRwCgOcyRMsVS46pCjERyPk4sWJTxcspXLGlQumyw/3JTfMl0JxgvPFCQ52sNSWuXmZG2ifodKmFE9H8gI9SRa9orc0Jd7dmtL4QC2vcL681+bMSMojfUhzlfcX7kNnRhTdMjcr4wJpFgdBJV33dzHH396EWHGmo7ztCHQRZ1nesbc8t6O5Ig1MSNX7kBriSZhcJ1XvrRUuqclLEQwWT6SfK96OOvzkGRylD1SeOKWXzJVTL31lZWGEjVzHxtwQZxszDa+4yTv1VxFWinSUeZImz6qi1TPk2qpIhHL6tQg5OTbU0YpQ2Q6ys8BLxoGvXCNV+qg4JYYYwbIeVsYTueVszIlydSRJsFiiu/NEhKG0LcLTnkjBf6Hi/Pt72EobTLUfMn2lvS72OmL1vswdFAds7pA4jsMUZscSEuxCsvTj7g2Laa/IpaYsh97edoyMDGmuLNFWbnS2VtHd24q1tKeqQhFL+RpeU0sAI73siJO+zAkRDJERR4yvC0U5KcTI++zvqKe9voKMxEjaGkoZnT6JsuI0wv09GenrZGBSvZZ7LSLEi9nTuqnITSIvNQoPZx3TpZ297VXERfrjIe2fP3uItsZiwdCOWhtHhjvlGe0FhwYwqbGCuACV69SXeGlPko+DjBcHOgsymD84iY1L5v6bkFOV7leNzxJ9uZ28tFj6u9sJ9vcjLiqM2opsOpoVIZdNTWUp+iCvCUJO7GGklw3xQYL/1ZgtysbXy4nirFhaqwuICfWmTto0ubOOrPRYEqL85bnzNEIuNiKA5NhgOpvLqCvPJTMlTltmu2LBFLqaS8mW4wuzEtm0Yj6t4gskxwQztbeFPum7EF9n6qsLtQqzYfI8zdK/dTH+1ER4MFKeSn1iCOEyTk/s3UJlYQZp8WHcf+ogo8M9JMWGiX0VbNVYzZ9f+D19XY0a2ViQFUeov5NGyClR+eoayrJorykgzNsBZ5nfnjLPY6Q/Y2VMBclc9LUykTGq08aXIqVUSh+VMzBe5U8THaaCF4Jd7bXciA5mRuhdrShLCqckKUz2W+PnZIOjiSEOojPcZey6y5zwtDaUOe/D7OYKapJDyRWsmR7lTWN5lvZewqSPQoM85B07aPNIRa7Zm4nIp1rSaiO6x0p0g87MAEvZr5ZkB4mPFqv3Iyc5QnCxL1GqqqqPrcxbRwLkHXqJLXe0NtKWjzvJp7OIk8x5N3sz+U6Hj5ultqQ1LtCLRMHMScHSJpmzKXpPQlwtxJe01nRHoo8TiSoy1cNKfEEH6Sd7gpzNCBD9EuxuSaCbhdxXxowqDOEtzy96xlsR/6L7c5MCmD25iPHhEjbPqWPTWBVrppewcHIOU5qSGGxOZmRSNtPa05nemsz8njTG+zK0Sqtb59ewbX4DU+pjGW1NYnwgl8YsZ+b1xMv36Wwcy2H3gmL2Ly7l8NI6ahLd6cwN0YpAPLSjhQc2V3NoUSabpkSxd24G96wt0yqd7pmXwpbROHbOSpf9WRxbmseWkUjW9IeyYSieHTOS2DEWw+bpoWybEcn++SpqLZ89cxLlmDCRCLbNTGDzSDSrh8OY3+nDiqFwlg2EsVb2ndpUysl1hRxYokizZC2ibd/CZLbNiWHn/EQ2jsayb7Ei1fLYuyCDg4uzOLWygJPLczizKofnD7fy7L5m7ltbypmVeZxamsbhBckcX5rD6WWFckyRtDlHzpP2L5yo+rqqP5qZtTJXYi3oSncR22REob8RDSmO1Alebsq2pyLJgRx/U0p9TbWVQO2xtnQXe5ITb8X8mRWsH69h6fQUdi8t0JaqnllfwcPbGzm5toLHDnbzwukpvHrfdI2Q+8PpYR49OsjsgSTKcmXsxHlTW5lLfVkmCYIXkqKtRNd509meSFNjNK0NAeLvB4v4M61PT5XctyTbn4HmXMba85iUJ7ZBfKAkaXdKuDkNgqtas/UURwn+Lg6ksyeR5uYI0TMhTG8LZ2q18u3MyBE/pj7FnuHKQPqzPRlO9mBOlh8zs9yZXiA+xRQ9K/r1bJ9WwNl5HdwzpZa1BeHMTHChLsiE4RpfZg/FMNjiz8ymUNZ1ZdIeaM3kYFtmiK+wb6SA2XVBTM7yZKxIz0hGACPpgYzXxXD/ql72za5jtDSeTZMr2D+1ni1txWxqLGFHZxX7h5s4u2yY+9aNSR/O4InDqzmzYxEPyeebTx/nqRPbeEb87udOHuLFs8d57aGzvPP4Q3z47BNc/JNg4j+/wPU3/8zNd9/k4w/f49OLH/L55QlC7puPFSH3iUbI/Roh993fvuP7779HFXL46acf+FnjQhQRd3e56l0yTslvibj/d0JO7fjNl/9D1Il3L/RvQk5j+9RN/qUxgT/+8E+NkPv+79I4ERUhp0g5VchhYrnqdW5evcLVjwRof/213PK/+Oc//sZXX6occjf59OPr2pLVKx9d4NL5c7z75ht8/fln/McvP3Dtyod88M4rvPfWi7z+iirs8BhPPHQvv7vvLJ/fvsF339zhjZef5g9PnuGR+49wZM8m9m5azYblCzi4YwOfXT8vAPt1Hjm7m8M7xtm2egaHty1l3lA7VZnxzJjUoEXJ9deWicIOJjc6iOK4EGrTo6hPj6ZSwFJJQiQpwT5ahJyvoxgGASjRYvAVSZYsSlUZ05biTPauWUxrcToLxdAvGGilXADjsc1LmdpSSndVFmd2raY2K0bulc+DB8XApccQJwYxWYxCnCjgGB8VDTeRP05FySlSTlVzDRZwGSmf+QI6CgU4xen90ft6E+glxkTlj/P2w983gOCAIIJ9ZdtDDJ0+SCZVHm3VxXSJEe6WAdvbopLWNjFvZIB1S+ezff1KDmzbyLxpQ2IcAgmUZ4sPEGMTHa5FDBZEi7Mb7U9+pIDZCEXIeZId5kWagJu8+HB+/9AZGTcy0P71szY2VGScWsaskXG//MR//fI9//rHl3x+431uX3xdq+7q6+SIrTiltqY6cZzN0JmaoiK1zNQyW3FSVcVPG0szfD1d0Qf6igH00MhFd3txYLJStSpPl8+9ydef3uan779DbiT3/Cdffn6Lm5c/4JtPr/HomeMUpifiIobZQWc6UWHV2gpXaxXebo2nvSrsYP/fxR3sRRxU9JwKgzcl2MuZ2VP72L9tLTs2LJN+WsLOjcvuyhJ2bV7GbpFdm5Zqn/u2rWTv1hXa54EdqzU5vHs9Jw5MEG+KcPs1Gu5XUk5tK0JOEXH3HtujLVO974T6f498pwo8qONUUYet2vf3ntjLagF9MWFBWu49RabpzCwwNvo1Im5CTE1VtJzaN5E7Tm3/SsipqDhzOcbC1Fwj4VRUnMorZy7HWJiZa6LtNzTCSj4LstMF4BVrufpSYkJJjQ4lXSVujtRrpFxcaADx4YEkRgSRLCAlX4BeWUwg1TGKjPOjLtaLxji1fNWHhmgvWhP8xQl0oTjAgfJgZ+oiveU7OS7cg+oQFyr87Sj1EaPipYg4CxFx3LyUKAJOPr11IvLpKaBdvq/xU9FzVjQEWFIfoKM9yJJJioQLsRTR0afXMRBhTa/K6yD7lXSHWtEt3/WEWNCvt2RYb8pYtBlLUm1YnKpjSYo5KzJ0rMq0Zlm6GM0Ec2ZEGDMSacZojCVTosxFzJguMhZrzniqIqKsWZFmztoMSzZkWbEu24oNeY4sTBDQH27MVEXiRVgyoDdnMFyuEW4h1zNnXpLcM23ivuNpOpZlWLNU7rk03Zq58WbMjDZheqQRM6R9s+MsGZVzRvTGzI21ZEW6PSvTrFiZaqHJ8hQlVixOsGI0zJShEHP6xdj2+pnQ52/MULAxgwGG2vlz5DnmRFkwW2SWtGumtGemGOThYBP6xWAOhko7RYZU/8nn5CBT+oLM5Jo6BoMt6FORiH7G9PgaMznQmOkxOhbJcyzLsJHnsGGByKIMB5ZmO7E4w4kFWR70xLuRphIUO1tpkcCR4uwqJytTHFOVVylPnFRFyKX7OmrLwMrixAkqSdMK5AzWFWlFHeqzEwl3siBInHdV1CHL343OvDS6SvIId/PAztgRK2N/rEyisLdMw8EyC0erTGzNkmVfNBaGwZgbB2FtHi6gOQ4f5xRUVVYrE2csjS3k/IliDmWhQWzs7WbPlGFqgwLRy74c0Y1DSdGsqczk/sFK3lrUxKsjOTzXG8OlheX8sTeJwwWubFdLqKPt6XI0okkciRpxznME3KcbGWhLFrNlvhVb6ygXJ6TMzpRqAdHd8tx90X5UuOsocjamPsSRaQVxrJhUyaL2UmY3FfPwztU8f3ovs9oqGKjKprc0hdGGTI6MT+apffN4aOswzx2bxzuPrJDPEbaOpjEp15rmdHnXk1I4tn0Gb794Umzh77lx/hluXHiOL2+/yzefXODO9Q+4cfEdPrn2oUbKqWWrl8+9rkXI/f2bW3z16SX5/k3+9NTDbFiymIXTh9i3fpxNi4dpK4+lsTCMjvJwBhpiWD5Sw+G10wUYD/LE/tXceedZfvnsIn+7rSpwv8kX197mr598yHd3zvP3zy7wl4/P8eWVt/hCVem+9p604Ry3Lp7j29u3+OmLr3jh/gcYaaimJSWCgZwoJiW4M01A5Vh+IA3+VlrOtXkF7ry+v4cbj8zkjaNNPL+rjNPz4xkrsKAtzIDJ6hdsAas1EdLvoQbMaorm/Wf38PWlJ7n97uNce/tprr/3Mh9LH9y5doFPBHPcvvwen934gFuX3+T2ldcFR7zN56qK+LX3tYjvWxff4JubF6Xd59m9erk4jB44yvstDHOnLz+GtnjRh46mZJqbkK+zItvcjCJbK/LFoVTFPAodzMi2MSJBnHeVOy7XXpFihmTbGpAo/6ucglW+FhS5iIMl3xW5irgbkS/HNITY0yiS66Dy1JlQ6mFBgYybHHtDMm0NSbKQa0i/JFkbkOog4mSokXHxcs18LzvKAlzI87CkLkJ0boA9yeYT9+sSh6E/1pqpCbYszvNma10Uayv82VDjz9oqL+bnWDM7S/RphAGDsTp2daZz3ywBx6meFEsb1XKVJtHFpa7imMjYzxfnsMjBiHIX0ReCH/rEPpS62pEkz5xjq9OWf+eIzU22MCPTXs7zcpRPcxJlfidaGhNnLu0WZzjbzZbacD9qwr3JEoc22d6IHA8ddVG+TBKcVhriQZY48ip3XLHYoXSVn8nVlmQP2RfsIc54GFUiJWKbCiIF00QGEWKvw0vegyLkfOV+kS7WZAV4kx/qS0mk2K+UUKrFXuXqnalMCqRInO9Uf2fy9V6USjt6ssXhHOumPiGQ9EAXytMitCVkvirKxdOaYCdzQsV5jpbtBE87oqTfQ9xUcQVxnATvJfi7kBsTQLpcK0l0YKo8X4LowNgQb4I8HXC9m0xeLaWzvksQ2EtfuFlKe+0Fo7haEyrHBbnb4i/9o6qch4ijHyr4UeWnUktNE8Tpz48L035o9rcx05bIKgmyMyPI1pRAERWhrJa15kYGUp4cLfjPFW8bY1yk7wMcrYj0dCbR150Eb1dUvuMYwUZRPi6Eejng42KJk1zDVi3JE12mCIzc1GjGR7u16Lg5/S1kpYQRoXenrDCRHWvmUZ4dT2tjpTh6tRjIfOlprqFdVVxVBR0qCrCRdna1N8t5iVousJzYYGK9HUiU/isI9aIlN5EY9QOO2AJFyM0c7NKqw6cLHu3vqmPWaA952XFa/uF50/vpVatfVC40GQfzZ/RRIts5SRGCKXXMHumlqSaP2Ag/AnxdWDx3mMbqHMGcTrTUljClr1mraJsSo6e1pohYZadCvUkUvJ8d4KYRcq35aczsbWP94lm0VBURFeavpf5YOm+64Lct5AnG7+1sxc/LiwTBTiqvWltDCSX5mVSVFxEsfaoKA0TIe4z2shXn2J3oQA+NkPOTd1kg47u1Jp/YcF/qK3Lpbq0mJz2OxEh/OuoK6Gwqk+sGkxgjDqw8f315rlZJNUje0ZJZffL8ldIfSaTGhmoF3Vpqi0mICmC4p5mpk9ukD30oK0qnrbFcxpQNTWkxoid9KA12YKQ0mc4MGdfybg9sW8Pk9lotAuyw+FjLFswgVcaWl8zh/IwU3nz5GRbOkv6rKqBSfKBgXwftWVvr8rW8fa1VuXRUFxDl7y722AAXGTfOcl0VMeaiM8JZ9qml3gnS95nhPuKPqMqhLqQE2JAgmDDWW0V+OuGpIuOcralLDqdcbGaSuxVlsSEUxYbjYGSIg8wXJ3O5nsxpVeW4SPyYhV31NKZHUCw6OUlwpiICvR0tsBWdGCLvXe/vqkWl6mUeqag6FU3qa2umLf92Fh1tI/rU2kyuLbpbr3wy0RG+btbESBtTwt3leg6E+6joOTPxOYxxd1AVjs3wdxGsIvpKRZRGyHwPlGfwER0R4ucoY8xeW8auls8Ge1oRF+JMvEisqqgq38fKOYqUTBAsFO9vL/PSUebdRFVWlTsu0M1Mi5BTpJxexM9Vh5udMZ5OZjLHwsQHLWN8qITV0ytYN1LBxrFqVk4rZdFgIfP6CxntyhS/NIVpzYnM605nfDCbxcM5bJxbxa4lbYy2pjBDZNlQAV2F3iwfymDbvCIOLKtk2+x89i0q4+BSGW8pnjSl+7BSvj+wtIQzG6s5tCSPLaOJ7J6bw/GV1RxZXs3u+fkcWFzCzjFFxKVzaDyPw+M5bJoax5q+WNb2R7JzZhS7ZkeyY2Y0u2Yls39+BrtnJ7NlejI7xjLZNTeTrbOSpB3JrJwSz4aZmSyXzxXTYjixoZxTG8vZOjuRfQvTOLYih8NLM9izKIk942lsn5fCzgVZ7F9SoC2tPbA4m+PL83hsWw0PbSrl/g0lnF1XwqlVhRxdksHx8RROL8nk1FJ5hvFczqwo5Nh4FocWKzIvnR3Sjs2jqYw1BlEl+Lws0IByDwNqAnVMyvCkMU18nESd6Ctv8YMcqBLMXOlhSL34IpPL/MlOsmewP5fxsUJG2oI4sLyIR3Y1SbvzuXdzNWc21fD4gUk8f3KQ1x8c4dUHRnn6eD9ndrUzdyiVUrHP0ZGuxET5ia/vSWGq4I1EB3KTbKkqE11RF0hzgyeDPQHMHopl2qQwavOsWNKdze83zuGpJQPsaEqnNcSMQj8DMkTaMr2YWhZOc4o9k2t9RO+40FXrxcz2cObUB9Ahz9OV5sjakVK2yRhZMVYl46WZE2umcHhJByv6k5hWZ8+WsQhW9YWye2o+hwfL2d2UyeoCPdOSnGlNcaC3KYLCAjfRtSEyFvOZVZdMS6gNvWE2zM734dD8Uua3hDFU4se6/ixmFYUwI92feXnBbOvL5eTKTpb0pMlYquPMsl42TCpjdVMJW3treGTDDB7ZPovH9i3igV3zeezoak7uWMwjJ9bz5h9O8vwD+/jT/Ud57swxnj97nD8/dJa3Hn+I9595gvN/epaPXnmBq2/8mevvvMGtD97lkwsf8tnlS3x54xpff3yLb/9d1OG/I+RUhVVFxP3y80/ailFVW+HfhNy/+bJfI+P+83/n2ER++2fw2y/+78zd/07Iidy9kbqhurnKI6dIOVVtVclfvvlKW7L6lTT8k1u3/k3IXbl4kTuffMJ/KeLmlx/59uvP+PzTm1pF1ds3rnD5o/NcOv8h7771Jjcuf8T/+o+f+eKzW3z43mu8/9aLvPHys7z4xyd5+rGHuPfkcTECL/LPv37Fxff/zPPPPMDjDx7h5KFt7BPjoSqIrl86jw/f/jO/fP81Lzx5Lyf3rmTnuhnsWjOLHSvn0lSYSVtxJlsWjzI+dRIlKZFakQZFLJQn6qlLi5wg5VKiyY4MJtTdCV8He/ydHQXwuGqh+ikhPiQEeWr5F3avWqhFyrWVZsrEWUdBXJBWeXX/mvlUZ0aze+VsNi6YSla4Fye3rWLNrCFRvoqQc5dPFxE34nwmCjsoUaScKs2tKmWFeTiSrPenKC1RS64f7K1+2XHDz9MTXy9P/H39CAoMEEPsQ0RwAHkpCTSUFYghLKKrXpFxlfS11TC1t5Ulc6ZJ/0xEx+3bvJaexhr07mKQXBxIDw0kT4BDYXQQJbEBlMYpMOpPvhjJHJn4qvR8VpgfadKWgbZ6Pr/+kQwhGSPyPv/rl5/gP/8F//qJ//rpe/7zn9/y/Vc3NEL0tecepSRLHGNDAZbmOnGKdViZmWNlYaERRBamprJtjqWFCRZmiiQyxN7aUhxrtWzDCFVifdHsEV557glxFM/z3bdfyv1+lvup8fd3bl67xN++kbH1y3d88NoL9LXUE+TqhLPODEedyrFiJSDXGnc7K7wcxDA62YnRnCDl1Ke3k6046LItnyr8PVVA2Nolc7WxtGvzcnZsWKoRcoqEU7Jny3JNFBGnZP/2VZooMu7QrrUc2q2Wq6roNkWm7eOeo7s5fWQnZ4/v0T7vOSpybJd8t5v7T+3ljGwr8u3ssR2cPbqdUwLmTh3cwvF9W7jn8G52blpJVmqcVsDBwsREi4z7LRGn8sapyDiNgFNRcaYqp5yRJir6bSIiTpFwZhPEm/a/IaYiipBT1zOX85TotEIbhrg6iCNUWiTAqkAr/58RF062AN+MKD2pESHEhfoTHxGo5StJjQgQwBNKVVywGKAAGmL9qY/xpjHBh6ZYbxFPWuJ8KA92pDTQQcRejJiAtggPGkRqBSjVBDpS5WdHibvZXRLO4m5EnCLodFQL8KjxtaZatut8LTWHvCXImpZAa9qDxVEUpd4XYsmQGL3BUEV8WTMt0pZ++b87SIfKddQfZkuf3poBkWH5bnqUNfOTbFieYacRSisyrDUybk22HauyHJgfb85ouCLk5FOc1SnRltoS2CkRpswSp3SpGN61OU6sEUd1XYbuLiFny/pcJ+bK98OhxnKstCnClkFpz5RIGxEdozE6Fss9l2fbsyRdN0ECyrkrsqQtWXbMT7RgLM6CGdHmjERZMDPWhunhOqbpzZkXZ8uyVGeWpcixyZYsT7JgcawZi+J0LIizZnqYBQPy/H0hVvQFq21zhuW8KaFmjCjyLcqKmRHShgjZVoRcpLV8WjEUbM7kAFMG5JxB6ath6aOhUOlLRcTJ/1Pk/8FgHQNBck2R/gA5PtBU+sOCJYqAS1fRdHYsSLPVouaWZjoznmrP4mx37Ve0DA8zwsVRjRUQHC1ANEZFEInuS/YVR1flzRHnMFOc3nRVxTDKR6u02idAfvhuUYd6cSxUMvEAcfzCbcxJ9ZIxkxhFVUocAXb22Js4YGMWIA5sFPa6NAHRKViaJGFnnoSrjege4xAMDXyw0UUQpa+kOKuXxLBiHHReWBiaCqA3wl90zUBOOjuHBplXVkqesz0RMucaAjzYUFvIwbYijjcl89zUXF6fkc1LAwmcm13A/RV+7Eq24mixHwdLw1iV5svsGA96A+ypUASCOP654iDki5SLU9wlTvxglCe9elemxPkyJd6XJn9rSt2M6IxxZ3phDIMFMcxuzOP4qjm8/dhJjq5dQKY4AYM1OZzYvJA/ndnKGw9s5f3Ht/P6/at55vBc/nh0Lq/du5QHN/ewcnIyC7qS2LdiEs/ct4mP3nmEWxef0Qi5O1f/zHdfXOQvn17i06sfyP53NBLq1qV3+ej9V7l2/k2+/FhVzr7GN59d4a+fXeWDV5/jzIHd/P7+03z42h84sHmxgLxo1s6bzKPH1rCgXxUxCmLvkkEe3rmY+7ct4tWHD/HdjXf5+8cX+OTiG3x84Q0+u/IOn19+h6+uvctfb77HN1ff5mv5/5ubH/LVjQt8c/0iX1+5wF8uX+STN14VkLqY4ZJ0AYTihMa60p/iQV+SC5U+xlR5G7G5NZIXt3Xw5JoyTs2N5sl12RydoWdqpjGt4Qb0JhhRL58tCRZMUvOrP5G3f7+Jv13/vdz3D9x6/1lunnuZmx9K266f44tb0o5Pz/G3rz7i6zsf8uWtD/jixjm+un1BQNlF6SPBJ+df5fvPrvGPz25yaucmUsXmeoozWBbtyeScCNpE5xW6mmnLkTNNjEgTu5cljmK2/F8kDl9jgDuFMhdUMYZEOS/fwZQCRxMyLCf+VyRZnoORiAk5djJ+7A21SLYkGT+ZNoakynEp4pwWu1tT5mVHnlxLkWoZ1kZk2ZuQ72pBpejaar0TuaJDFSEXJ+dki+NW6iPzy8uSFmlrbbCznGOIWi7dJnO9JVD6zN+AqaJH1pQHs6UhnB2t4ayp9mEs05KRVEvagwwYEH20d7KM+/mtLCgKp9LTRNo/QSoqElFF+7WKQ50nY79CHM7VDQUslblcLXM/VvoiRZzwPBcraacd6TIf8txtqQnxpEic1GxxdnPcbEi1MyNW5nqGsxVVgrPqIvy0CsS5cr0MVznH25bqCG9Kgj3I9nIix8eFwmBfcgMFo/i6kSHOfV6wO5WCw6qTQikW50VFypXEhBIl9/XTGeMj78Nb+jTUzoIUwVq5gm3KBfPUpwRRl+RPbqg4UymBgoMCiHQ2JdZZdGN5OrvGJjGnLoOcAFs5z4HUMA9xkG0IESdcEXJBcmyEuwXx0lZVWTVZ+jzaw1b22Wk/wnaVZ9FemkFWpB+poV4EOFngLs68t5MVPi42oscMsJW22Zoa4GplrEXWBTmbE+ykrmup5SCOkeuq/FUq4iZQru0j/eTrIvf2EGffw4E46Yd8sde5USH4WJniK9fxlTGjd7Qg2tWSWDdLknxEPwnWVRU21QqIssRQEkQ3udua4GQpelbwaZS/i5YrOUHGrEqvEu3lSKibLV7y3lQEkLe8Kzdna1zsLakvz2bJrB4Obx5nqK1CqwYaJdftaStlfGYvRRnRDA90agUdVET+tO5mWuScacOTiI0Lw93NnoH+HuJjwrWk+bnRASQLNi6L8qdVrVpJiyImwJXCHEUyBTOm8HZtmVZ8YXp/K6PTOkmR50kKD2LVghl0NZeTLRg+NsKfccHbRRkxWnVRf1dr5o32UlOWQZx8Fx7kzYLZg1SXpxEsY7S5ppjJnTW4y7xKT4qgtixb+yG6Lj6MMr0PZWKv0mTMtRamM727hfULZ9EmWDtScLGKkFsyZyonBcMVZcfT19WGr4c7CdF6GirkvQseL87PpLJCEXKqaIFapmhPgqqyGuRGhI8TZeKb+Hg6kZ0cRkttvlzXm9qKXHmeSgrFDibIXOhuKKZDrpWaGEFcVAADvU1UFqSRmRwjfoEjC2b0MtzboBV6UP2zYdl8LX9dUmwI3e21zBiapBF1RTmJDE9uwU/GRbn4Pu1yzybBbmPlKQzlxovNNRMsPIsl86ZpkZjrl89n67qlZCSGExbgRUSQHy//8TF2b1lFdWkWzWInFSFXVZxKl8z7wY4KOmsLxM8oIzHcf4KQs9fhYGOmiau9Gd4igTKeomX8Zod5kx7mTqbYxowgxwkRPaV3NNN+vKuMD6Iw1F3LSdskPlpdSgQRMm88Rae4WxrjKvjdWt6BjejWbJnPC7sa6C1MJV70RZAizN1ttCqnvjLPAr0c8HfRES3zM110hSLdU3wdSRA9FCY6VC0jdZN5aSdtVqS4ilp1EvF2skQv+CU/IZCCxCASgt0I8XbAVS0ddzDXotnU+ZGiC+L8HInxtSfU2xJvF2MCva3xFt3g522lSYDo4jBfG62QQ3qUF7EBKm+jHYFyfnKwK+l6FZwh811wkbpnuDxHuOgaRcjFSb/EBjkRKn3hbCW6TPRTbX4Mi4cqGB8qZ+X0KjbOqmf1SCWrplewfGo5S6eWMbs7m7HODGZ3ZmqRcwv7c5k/mMX4cB7bF7Uwqz2DqXXxLOrNoUcwzeop2exZVMGKwWR6i10Z74nj4LImmrP8aM0LYqwtnpHGUNbPzGHHvHxWDCWwTOzs0v5U2c5i25wS9i4uZ8/8UpYPJLO4L451M7MZbQyhr9RP9iVpZNumsWi2zE5hwaQIZjQFsGlODvO74+UZiti7tJTdS/JYPzuZOZ3hzOqMZfWMXJFMlg6rJbaBLJkcw4nV1ZxeU82x5SqfXDb7luSwbjRR7iNzoiuSTdLGyYWOTKtwZU1fBJunRHNkPEvOKeT4CsFWyzO5d00e960u4J4V+ZxZWcwD68p5YH0596wq4MjSTPYuSGdFfzQD5R6URJlQrDekUrB1a7IL7ZkudJeJbc0Sm5buSH95CPXxdlQKLq+OFhtbILYp3orKsmA2La1l53gJ925p4IWTfZxZX8qDO+o4vamKR/d38MI9g7x8dpBX7p/GE0d6OL29hfkDKZRlehMu+shTfH93dydK8qNoqAojLNSE6Hh70nK96BtMYGw0mvkjMSwZjWPNzETuW9rG72Z08OhADZvy9UzyNWJSpGD9Ih/aslyoiBe/ocKHkfZARtsEwzYFMpzrSG+0Gf1xNtoqgyePreTZh5WfuoIn793CK4/s5bGDC9g+p4ANUyJY3xvMzv4ETo1Wsq89nwUpAYzEuTJJ/JZZnSm0NMYTFitzItGdihIVHa7XUhkNhDuwoiqSld0Jcq0iGTsZjMozTZfxNb9Iz+zCYNb1qKjLbpZPymNmcQrjVdksry9gZWsJJ8b7eOn4GnaOdbFnXh/7F03hwb3LuWfvOL87sZa3njnN74/v5snDe3jm2EFeOHOc1x86K9j6bg655yeqrF55/RWuvX2XkLv4vxNyWoScIuS+/fZuldXv+Omnf/LLLz/x448/8NOPP8r2BCn3KyGnuDONQ/tPRchNcGq/5dl++/f/QMj95mD1v0bGTRBy6oK/huJpeeTkxhorKDdXYXv/+MffpaETRR2+/vJLPrl9m5vXJpasXr10ketXrmgEnlq2+tdvv+SLO3cJuZtXtAi5i+c/0Ao7nHvnLX7659/5x9+/5eK5t/jgrRd56+VneOkPT/LUow/x0Jl7eOS+MwKcb4hc4aU/Pswzjx7j/pO7OLB9LdvXj2uFCx6VY37521+49NZLnDm0nn2b57BtxXQOblrMtPYaKtOjWDDYwpZF02kTgJQRESAgIJii+GCqxTA1ZMXQkJ1AUVKUgBIPjZDz1ZZ2umi/QCaIoxYX6IFegFZXZT6HN62gsTCN7UtnsVwMfllqOH+47xD99YXM6KrhgQObqM2OZVAM6fP3H6U8NZIYUeQqSi7R3137FVIRcZFijJVE+bgSLeBSkXKR3u7kxMeQEhmmRY75eriK0XbHx8eTwEB/QoL9CZTtuIgQijNTqCvJpaO2lO6mcgY667S8ETMF+KxcOJNta5dxYOt6Ni1fRFlGMiFOduIkO5MtQKYwWkBHXAiVCSFUiZTHBIrD7EO2+iVaQHOOGDm1FCI9PJDtqxbzw7d34Ie/iXwPMh7+88fv+e7zm3z4xp/405P38tSDJwU4TcLZ0kSMmjE2FipKywwrnU4jh3SyrTM1wcpcPhUhZ24sYirHmGBtIaDP3oaG6nLOHNvPpff/zJ3bF/nxh+9kCP2XFon3zZd3+OTWFf7j57/xy49/4ePLH4iiW0RySJAAWSsxVJY4yKeLIuTsrcSY2ogxtsfHyUEj47RPpwlSTi1fdbfTyTkm1Er/qRxy+7etYffm5SIrNBJORcX9GhH3W0Lu1+i4Q7vWc2j3Ro7t36oRcfefOsDZ43s5pZapntzLfaf28cA9su/EHu45tkP+36OJIuNOH9qsyT2Ht3JSzj91YLvcfx3VxblYmxlhIs6MItkMDY0wlb5TBTHUctUJQm5imaoWGSdOoCrioEXAaXnjJgg5RbypbZXnxEKRcYr8NDOe2K+IPI2Uk3cin5ay38/DRQBhOXVlBVop/WwBpBkCLDNiwkiKECCiEXL+AiSCtNyCdQl6GhOCRcSpUSRDgp84wj60xE8Qc+qX15Igewr97MgXQFHsby9Ooyutsb5MSgiiVQBJmY84mQJUyr3UMlVrKnxsxfm2odrHjhrZrpHz6n0safQT4+ZvrSUE7Q61ZSDMhqFQRSRZaTI90o7RaAcGFSEXaMakIJ1G2qllrH2h1gyGWTMtwop5CTYsSrZiPMVKW7K6LMWCFWmWrMpyZG6cinIzlWvpGI21ZUq0DcNyztQIc2aLUV2a7sC6PBc25NlrZJySNRnWrFZ5N6ItpD2mDEXYMBjlSJ/cb0jOHYm21M5dIgZ7VZ4dq3Kt5F4WrM6We+bIvmwH5ifoGJPzZ8ix6t4zYmyYphFylsyJs2dJiiNLk61ZliztTbRgUawp82PNmROtYyjYVHteVQWx01+2A0zol31DoWZyDQt5HnOmhZkxHGIkYspUvQVTpd8GQyzoCzBnIFhFwsl1tH0TUXETJJ2O/iAz7f+hUNkfpI6Va4lBX5rlrBGaSzPtWJhmy9JcV5YrUi7NgUXprkxJdCXL3VicWnMtQkQVdYj2sCZVnKsUcfaKxCkqFmc5R/7PFvBZGO4lQC+BQQHyvxJyLQUZRLraEqAzIVzmaKyTNYkeYtjdHXGR8eto7oyDZbA4sjG42mbi5pCLm30OrjbpeNilYWUcqhFyDjaxpCW201Q5i8K0djwdgtEZmGBvYECagJsNPZ0cmDaN9qgIYmQORcr+/uhA9rcUs68qiV35fpys8ueJ9lCe643ktcEUjmU4sEfexxPtSTw3pYIHeopZVxCpJaitczWkxsWIMjsDCnQG1LqYM5YazJqqZObnhDI90Zu+KGea/M0pdTNgUryrOEKh1EW70p0bwUPbl3H+mfs4tm4uPeIwHpbPSy8/zHtPH+XslhEOLevg0JI21k4pYm5rCst7ctkjIPzk8m4e3C428PA4j59ay7svnObW+We4ffF5rp97nmsfvMiND1/TCLnPb1wQvfk+1z58kyvnXuf25Xf59NoHfHzlfb66/RHff3mTb+Tz5rm3+eq66N8vr3N81yqyon2Y3lbGIwdXs26knqZUX3bN7eLtR/bz+MGVHFw9g2fO7ufKWy/w8YV3uH3hbbn361x/5898dv4t/vHxBf5x+0O+/uhNkbf54ZMr/F3a8vWHb/Ovmx/BZzd4du8WJqdHUhFgQ3eCl7Z8s1lvRmOIMQOJtiwp92P7pEj2D0Xw2KpsXtsnILfPi2lZhswssGBlsxerOoLYNprMVgGl2+Zm8sw9Y3x54UG5/4t88ZFq2ytcfe8lbn70GnduvsUXn7zLX76Udtw5p0V4q/75+tPL3LnxgRzzBl99/CE/f/sxlwVXzOxpJTnAjQRxlgr0TlRHutAW60F1oB15toqMNSJDxlG66FxFyFW529Ou9yXXzkxbxpwpdlFFjuWLbUqT79UyzmRxAHPFsSsTx7rQ2YYMaxOSzAyJl2ukyDFJIuk25hTKfMgXJzZLnNl8R0tKPERPioPWJXp3VnkSUwtjKBd9m2xvSI6bBbkqwkxVgTU3oFKc5hqZa9l2huTZG9CicsDJfG4LNGKy6LexFJm7Mo/XVvuxrV0cl9ZwFhV6yjg1oC3EkrWNaezpr2BUxnC5lxm5TgZkORiSYWtIU7gbXXF+FHvoKPEUnVWWypSsKIrcdKQoYtDJggLBTOn2FsTIc6XZm1Ia4EKhOMqFPo4U+zmTKU5vgji/GTLPi3zFWQj2JF8czxwPK9JdLESfWFIs5xSLPlG549Jl7mYL/ikUHFQS6kORHF+s96Q82pfK2ABKInzFeQoQXBNBvPpxVfrQT7CGj/R3kNj7SFcbTR9Vih3qLU6kS5ycyjgv6pODtWskiYNcJnpp7UAjGwbraYjzJMXDnOxQeffiLIfLs4U4ijPuZEq4PHOy2LicACcyxIFOFwc/wdOWIHmn6XofhlW+r9QICmMFayaILQ31xk2ceU97nZYQ3l5FDVmrXFg6gl1stCV60WIL48T+JfoLXgx0Ic7XEb28T3/pSy8HUznXTPTcxKe/sxWp4f6Up8dJ2zxwExwQZGeOXtqn8uIlicOfKOM1zlVHgvRjlTxzmdjg7GAXiuKCtAIUfuLcRwe6EiH3UXmyIuWcaMGqYSo6T9oUoJYaOuoIcLPXlvLFhPrTJ5h66Zxe9m1aQGNJqoYN4iPFsZvSxnBnFSXZcYxM7xfMKvjV3YWZfR00lGQwZ2yI4GBvwkL8GBkZJjjQl2Dpr+woVZnWkUbBFgNFKVr6lxR5j4W5yRQLLp811ElzVTEJYQHMnjqJwb4mosN8NXyyadk8mqrzSRVMkhqv14pHFGfEaBFyvs6WzJsxmdL8ROLVstggX+aO9VFemoxecLiqGNrRVIqznRFpyeEU5yaSqvKixUfQGBlElfRtuoxV9eP78KQG1i4co10RcmH+Wr6wxWODHN+7QWtjf1crPh4yRqRNTVU5dDSUUlKQRXVFMUF+rvJ+rYhXPoCfk/ZeI7wdKS/KxMvdmXTxQ1rq8sX59qa6NIf2hjLKxQ7Gif4YaK2go66EzNQYIvReTO1vpUb6Mjc9ES9XB0YH25im8lkXZ6EXn2LZ3FHaG8tIT46kVvpsbLiXvORoMhPCmT9zQIsaK5C+682IpDPJn9G8WGaJTxQrdnpkoJ1929cQ4uPEwplDHNy5nty0aJJjQsXGWvC7e49y38l9WhXZ3o4quZ8jZbnxDLaX0y92c5L4P6o4RXZylBb16aJwtvgc7o4qfYy1No78VSoKLwdSpA/yY/zIDvOQe1sRI/MqScZ+vqosnRiiVTZOF73VlBVLufgnPjKHvURfqqjUMDdbfGWcOypSzsiAMGcHZjVVMEueO1vvLn6OiZYHO8LTgQCZ7x52JriKTY6SZ8yR/UVy7RLBo7lBDqT6KqLUCn9HFcVnINc0wE30hJeMez+ZA5kxATTK+ClJDiExSEXZOeEnOktF2OmlLXEeliTJ+cmCW5N87eVaFgQ6G+HvZoaPm8xt+VRkXLCnjhh/lU/cmRSRZL0bofK8/mpuBjiTofcgXsZGjPSpKvgQ6WMvY0YthbcgNtBR/E+V99sJdxsjGdc6WstTmd9bysrpdSzsL2FeTwFzu/NYMbWCNaPVLOor0Ii4keZkJldECMaKYWqTjNP6CLorQhjrSGesNZ2ZzWmMTy6gtySIdaNFbJpVzMopmbQXuNIgeGftaCnNeaJP09yoSnMSv9CE1nxPZnXGUylYulawcXWaMyVx1szvSaKzyIW+ch+5h7/42Tom1+kpFxuT6GVMk2DesXZ/1s6IZdPcDNoLvSiKtZBjAuVYC6oznVk3lsvyaQmMtgdQk2FHrNicrtJgprfGsGgwlcZssQGCXxd1xXBkWS2HxsvZtTCXhd0hDNW401PqwqRid1YMZwvWNGZqhRdr+uPYKrjg8JIcji7P5vCydE6tzuaBDYWcXV2oEXL3rCjm1LJ8Ti7L5cSyLHbNS2Tf4gwW9YbSW+4iY1AnYsmM1ij6SwPIDxZfo8SDyVViOzLsGagKoiFd7Hik2Lg4M+krK4oEF+dJ3/TI86mqqfduruf5Y73cv7mCh3fVc0Tufd+OBp49qYp4TeLFe4d47swUnjg2KO81k6p08fNVURx9PB5efiSnSJ/U6AkXPyG7NIa86kQ6+1OYpXLdzYxiy6JUDiwp4r6FzTw62sE9bYXiqwQz2duYYfXjW2c0Q5W+tJd4U5FiI8/hxZQCZ/oT5T3pjVgs73hmsuD4gmDO7l3E/SfXsX/HfH53cgOvP31Y8NRyDi2tZcPkKNa2hnF4uIhTU+vY1pDPaFIgFd4mTC7wYcbkDBITnAkKdyQywZOQCHsy0r1oSPWnTebA6vokZlaHsnwghfGeFObUJTKQ4s/sgnCmyb3XDGZxen034y1ZjOWnsKAwk6U1BSxvLuHBTWO8eGqDvM8udszsZafYlIf3reKePePcf2gFLz50iEf2buWJ/bt49ugBXj57gjcUIffog3zw+4kccqqow5XX/s+E3F/uEnLf/m+E3A+o1YEaIffT/07I/TtC7ldC7rccm8hv//43Qu5/kHJq++6+3xJyE6ScKuzwsxaqp5YpKoZQLVn97q/f/puQu/PJp9y4do1rlz/iyqWLXDp/nr988w1yUf75/V/58rPbfPbxNT6+eZWrVy5y8cP3+eCdN3njlZf4/M7H/PTD91y//AHnBNC/8+dnePm5J3nidw/w4JnTnDq0nwvvvc4vP3zNuXee509Pneaxe/dzZPdGdmwYZ/X4GFtWrOSjt97la7n+w6d2cHjnAvZuGGP/+vmsmztMfW4ckyoz2L54KjO6a8mOCyVTLWuIDaJClH9DZjSNOQlUpMeTEhZEsJsrPg528ulIrBi5xEBPYgPcRdxEUTpydOsqZvW2MNxSwaldaylODmPrkjHZv4LSlAgZzBvZMj6TvGh/7t2znm3yXbibtQbS4nxcRfGqaDl3Ir2c0bsL+PFwIsLLVQCeC3oRtVQwJyme8ABfAhQp5+2On68noSEB6EXCgwNIi48WY5hBU3khkxorGeys1wzq3NE+FgkoWbl4NlvXLuXAtvXMHp5MQrCfgCxHUgWUFETpRWmEC0ALF+MXRk18KBUxQRSJoc4N9iIryJOsEB/t10JVvasgPpyn7j3G7fNv8uYfn+bp+x/g1L6d7Fi9mJXzprB6wTQBTd1aMQxLcT5szU2wslBLKY3+m/wxMcXK1ARLMxUdZ4LOQvbpdFiKWFuKUYuPYdOaFbz+4jN8cu19vv/LJ/z80/cydP8XP/zj73x84wrffPmJjMG/89dvPuGzm5f4/QNnKM9IxdvGRssf9yshp5alKkLOTwCLjxhrRcj5uTjhLwBdRch5OChCTiVuFaAujtAUcbb2bV3Dvm2rNOLt16i4CTJuOfu3T2wrQk5FxqniDQd3rtVyGZ44uINTh3dqhNwDpw5y+uhOjYRTZNyDZw9y36ndnDm+U4DMHu4/vZd7jm7jzBE5b/8Gju1dz4l9W2S8bhAgU4mDzkyLjlP53RQhZ6SqqZqYY2KqcvD99xJVRcL9SsRphRp+K3cJOUXQKTJOJ46QlrjWTL5TpJ16H1pOP1PMjE2w1ZlrxF24jIt2aUOVAMG8xAit7HtmfBip0cEkyFxJUomjY0MpE+CqCLnmpFBak0NpTAqgSYBds/pMDKQh3p/iEBdyxXnJEZBdHOJBR3oUs2vzWdBUzMyKTHrTw6kUp6DQ24Z8ATMFnuKMyXaJAJRSEUXQVXpZUeOlo97X8i4hZyVGw47hKDuN8FKiloZOjbZlWqydfGdBR6CJiBhwcSS7gnVMEsdTW7YaYsbMKHPmiUGdn2DB4kRzliTrWJFmzcosR8bku2Fx/KeGWTBdrqei6gYjrbRiEbPlnCVpdqzJdWRdji3rfyXk0q1ZneXAnHgrhsMtGFDJTiMc6Y+0Y1qMPbPi7VmY6sDyHEfW5DloudzW5sg52dasyrIXcWVenA2j4TpGIi0ZidYxM96GqeHmTNGbMUe+G0+2Y1mKNctTpa3pFtrnMrVcNMFaI9j6wuzpDLah3V9Hp58ZvcHyrPLMA0HmWiTckHp26Y/Jfqb0+ZvR4ysgQlVDlOO7A63keOlT6ave4AnpDrSgR/qtT6Q/1JLJajtQLYvVaUtbx9OdWZEpzyTPvTjdjnFF0Mn/y2R7sYC1aYkCsj1NiXIyE+DpoS3lChdQmawihH9DyKmIllwBtwXiEDZmxTBUV8BwfQkjbbV0lOQS7eFIgOiPSJnHipALt7MgwNoce0MjHEwdcbQMwcs5nfDAGuIi2ogObZJ5nIejLg4Lw0CMDPywt40jMrSK7KROUiIrxRnQY2togbvopM60BI7Pncne4WEaQ4OIFVCfbm7AnLRQ9lSlsjzWkVVRZmxJMuVIgQ2PNfvzTEsoe2PNOZTmyNNdaTzVW8A9zZnyjnzp9reg1ceUFm9TKuwNKLYyoFmA+TwBQzs7sthQn8jC3BBGU73oj3OiJ1bGTWkYSxpSGMiVuSTXWD2lgaNrxIasn8Xp7Ut4/MQmHjy4krVjjbTn+9GV583c1mRGa+PpyApgflMOT+0a56Xj6wW8TGPD7GZWjDVx3+HlXHj9d3xx9c/c+PBPXHzzWS69/QI3LrzFzYvvaITcJ1c+0Mi4Gxdl36W3+PTqOT69fF7s5yUtIuybW5f428eX+emrG7z3p0dZNNQu9sBdc2ba04OZUaWSITfxytlN3L9zPosGBKQtnMIrTz3IJ5fe445c69a5d7j1/ht8/dEH/PDxR/x4+wLfXHidW6/+kRsvP8MbD57irftP8re3X+Lvb73MPYtnMEkctApPc1SBly6ZR8MprozleDI1xY7mQEOmy3w9PTuNP+9p4LFVmaxutmZDpwu/W5XLnw918Ic9zTy0pZIHtlbwyL5mDdi++NBS3v7DPi6/+ajYr5e5deE1rl54mRuXX+bmlVe4c+tNsSXvcuviu9y5Km28c1XLp/fxtXf42xeXtYIUZ/ZvExsfTXVGNDPbSugpiqEq0pGWWFca9U4Uy3gvsDahQBy5QmtTSsR5rfYQR8XLiQydMamigwsdbSgSO5QmtlAV/1AknVrKmutoRamnM3nitCaJ06mI4SgRtZ1hoyNHbFWh2LFyLxeK5ZqqympVgAPNka70pvkyUhLJZBlnZYE2lMn+jvhAWqP9yHexIs3KiEKZPxWetpS6mVPmbkxriBXdEXb0iY4birNjSpwVU+MtmJtjz5bWcHZNSmJ2ticVLgbSXmMmRbszNUNPQ4gj6bYG5DjLGA+0J8fFVESe28OCdHsjsmS/ihiskDYky/hPtTEk20lHoacjmc5WJNqYkuFsSY60P97KVPs/282OdHn+eLHDidJv6v8ywRv5XvakO5uToqIJxWEtDnSlQrCJio5LcrIlUWx6ipsThQEe1MUGUxsfpFVFLRWpiA2gNSuBSYVZ5OkDiXAQh1twT7idykupI8LOjFDplyxxgiflx9OUGkJtrC9tCYF0iT2rDXGVeVnI2q5KxirTqI/2JE+eKUfakCt6K0m139OepEAXMsOkraFu5AY4kuZjQ5avA0keNlokXLiXHV1lGVSInVQ4U+UQVsvlvGzNBJ9YiFjiJc+uyLgwea+KpFARO7GiM5PE+U4LdZdzVLSam5anLkjlrVNL5Jwt8HMy1yo+RvlIu6IDBLfGEiU608vckHDV14JRtdUOwW5k+YsDK+fHyfuJk3dWEacIS08tQjk/Qvo0zIeUQDfixVbH+dprkXmh0vcq953exZJgR90EMSdtdZf3FiT3mT7QwupFg6xZNERlbixpccGkSDvWLZpGX0spxTnxDE3pQWcpdiA+llkDXbRU5DJrxiCegncLslOZMmUAD3cXooPc5VndyJT+bYoPoS83ntwIL3IFUxdkJ9AijtjYQJv2w6n6cXDWlE662ioIDhBbkxStkWTlBSlEqVx6qVEsmz1EuZyXHhtCsLyn+TMmaznuYtVy4YhgZs/opSAnGr2/G01VRTRW5wpuNJB9iRTlJpIW7EFLnJ6msADqIwPJ8HOitTyLoUn12r06qoqJCg/QCDlV0fTQjlUUZcXS2yE2yN1NK4LQXJ2nLTMtLcymurKEQBm3gc464mRcq2hFVXE8UouQy9AIudS4QFrq84kK86OsIJ3W2mIqCjKJC/FmSkcNbdWFZKfHyTO7MX2wg5aqfPIzk/GQeaByt82c0k5VaTbBcp9ZUyZPEHKp0eTnpTNzuJfS9ATSIvUsmz+NQE8bckI86RYM1i2YbXpmBLOLUol1t5b7FvHwmUMkSF9NndzC2WN7qFYFJOL12FkYsGvzKp59/F5a5Lju1gptGV1OShhTOiuY3JDHUEc5jVW58lzpWIsPYGJoiJWxMe7W1jInHGQM2xKqIkhlrMXK+EuX954q4zvB10Ubs8WRvtQlBgs2cCRD6bjcJK2ImLelEX42RkS6W2m57iJkHkXIOHS3M8fF0gRfneCcomwWttfSmBkl79BFe55wV2tC5FhvOxMCHExIl3lVLPesCHWhOtyFCtHdJWHOZIc4EOUp81DmnppbPjJHfWR+uomOUuRYVrgnHaVpFCaEaEU/1DXVtRO9bMmWduaKZIsOyFeYNsiJ7ECZy6IPIgXTqii3GH8HmV+iM2VOF8vYzgp0IjNEnlt0iNIT8f7OWs5utYIqSvpBFX9QOiRQ2hIjfaWOU0RdlGy7q+g8R2t6anOYN6mYJYPVzOtRy1SrmNkpGLu3iKVDpSzsyWPdjGpWTauQ73OZ0ZZOX3UMo52pzOhMZ/FAKXPk+FmtOSyZXCw2LZgVUwpZPb2QvctbmNOTRmmSA/MHCmgqDqapxJ+lM/LlvuI7h5kzuSaGilQPCuNd6ChXRRHNmdkl2KTEj4JoOa8vh4wIwaeVwdRkyHv2FRw7mMGOhTlsmBnLptnSjpYossMMGGoJIz3MjOIEO2Z1xVGebCZtjGHx1HzKUz0JELuTFSlYfUYRG+eVy/syoLfIi90LStk3Xsy2OTk0pgnurXSXtldxYlM7u5dWU5lowcrBWI6vLOfk6lJOrSni1Np8TqzJ5ujKdA4uSubQojQth9ypZQUcWZjJ3tmJ7J4Ty7ZZseyYl8zSwQiG6n00gq0tTxV0cKAixJwcVwMmZToypdKfgmCx7yFGZPsbUR5roxF3VYmWlKaKjUp1kX6J5dDySs5urOGFE5OlPXk8sK1asFMdv9vfytMnuvnjyR6ev6efP907ld8fH2b9jHTaCjxJCg8kOTELHx9/cjIDqavyI1Z8joQMX5JyxHa1RjE0HMlYf6ickyztL+DwzDpOj7TywNQm9tWm0udpJP6SCYuqPZha481oeyz5ITqqtFzcpvT4GTIjQsdc8X0my7vty/HhyXtW8+yjuzi2cx6/O76CFx7dxNl909g4q4CFDUFsG8jl6OxW1gkeGkyPFiwURHtOMPMGs2iq8CdLnr2mKo6uLtGBddHk5LhRnu5Oob8NPWmezKkLZVlPMr1Z3nTGeDAQ5830rED6c4NZ3JvB8Q1dbBwpZ7wlnxUtRaxulXHdVML+eb28fHYzpzbOYPf4ELsXDfPMyS3cv3cF9+1bwfP37+fhfZt57OBOnjl+gJfuPcEbv7uXdx6fiJA7/9wzXHzxeS7fJeRu3l2yeucuIffVvyPkPvu/EXJ/14LMVHCaIuRUXQWNI/uVkLsrE1Fy/z9EyGmE3K8n3N3+LSGnGD+NkJObaEScNGBizewv2nra7/72V7784nO++vILPv/sDjevX+OqPNSVixe49KEA/Nu3+V+K2PvlR77+8lM+/+Q6n9y8wo2rlzRC7tx7b/PGay9z4dx7/PjPv3Pn9hU+UITcq8/wyp+e5PePPciDZ09y6sh+nnvqEX754W9yjSv86dkH+P3Dxzh9YBs7Nyxh06pFLB2bwb2HDmgJm19++l5OyMvZvnYWm5fPZOeqefQ1Fmmk3MrRSayeNUBVTjJpinyKFAOYEKRV+2sUEFGTmUCOGNRwP09tuaOvgL8IlV8jwJMEfw/iAz1Fadsz0tXEYyf3U52TxC65/8KpvdTmpfD60w+LAhKlOKyWDx2lMV8cKDESz99/jLLkSFH6DnItj38vWVVFJFTeOEXIhXk4i/J3Ra+IOX8vcpLjiQsLJshXDIC/t5ZrLUofRHxEKMkxEWQlqrD8BBpKCxlob2RUQM+80QGWzh9hxeLZrF46n20bVrBj/UpaygsJcbHXovIKo0I1Mq4yMZLapAhqkhQxF6rlaMiPCCBH70O2SmgqgCQ3KojcmBBxRqJoryqkv7mK3vpKumsr6akrY7IY/sH2aqb1tpCZEIWNiRFWJsboTFX0m/G/CTlVVECnSDj5X2dmjJXOHGsxojZWOjnOBG9PVwYmd/HEow9wVRy4b778mH/99HcZmxNk8Fef3+HbL+/Ivu/42zd3+OT6Bb6WsXDu1efprC7Dz9EBe3Nx2K3uRsgJ+FaEnK+LvENnEXn2AAHw/uLY/LpPfe8lhs1eQKzK17dq0Rj7t6/VSLk9W1eyVz73bVut/b9fi4pbw8FdioRTy1Q3y+dGDu/dpJFxp4/u4v7TB3j43iPcd3o/996NjlMk3NnjOycIuRO7uVdFxx3cxIk9azm6ey0nRHGc2LdVwF4LrvYTFVXNjKTPNNLNRCPkjORTFXEwlX2qiINWyMHIEGMRFQVnqiLmjI20TyWKkPs1T5wq7W5uKtc0Vccq8k4RcvKduYV8b4a5HGttYYGVeidmRhqYVBXNSjISyYoLIyshgvSYUK1cvgK4efEThJxaGtQkQKw1NYyGZDESib7UJ/rJviCqYmT8+NtTpPegIzOW+W1VbJ7ew/bRyaztb2ZZhwCHyiyaxXEq9LEVB82SXBGV76jI05JiAUYqX1KFfFZ7mVPvq6MlUJFyOjqCxZkMEzASZiWGQz71lvRFWDEQKf+HmtEdYkpviBl9egEMelMmh5jQF2rCoN5EW446O96a2QnWzEuyZWGa/cQSzEwnZkWbMzXUiOkRpsyMtWR6lI7hcBOmRZkyJ1GnLdFcoRFrTqzMsGVVplr2asNS2a+WnA7Kub1yn8lhOvpFBvQWDIWZync6lmU7slLOXSUO75o8WxE71qgqrrmezI1zYHq4JSMRIlGWcryNfOqYGi73FUd5mbRPLbNVBShWZqpltmrbgSUpDkzTmzEYbsukICu6Asw1Mq0vVBFpqj3S/jBbpoTbMxhiQ5/0X7efBR3eJrT7mNMufdrprwg43V1CTke3yCQ5rifEVp5BgL6c2xcq/apIOb2VlqtPkW4rs6QvslTf2bFY+m6JgJIlipBLtWcs1Y1Sbx1RDqYkC3BV4DlMnLsEAZlJvs4UCrguDPelINRTW45SEOpBQ2okQ+J0TdUi5Kpozk8nwlXmq86UaNHBCbIdIU5rgCreImPfztgWV+tgokPKyUzqISulj/T4biL8K3GyiMHcMAhDQ0XIxRMaVEJUUDFBbok4W3hia2hKqK0VixuqODlrOosqSsl2EAfbyIBKAcALkvzYlhvIWhkju7Md2JVhxrEiO57rjuDZ1gj2ChDam+LCkcJQlke6MSpORbujKY3ORvQEWdMuAKfG2UDEkDZfeQ+RTiwqCGJBXhAzkr0YinWmJ1L6NsGdWYXhLKxJoi87lHx/eYd5EQJW+7hn+wK2LO4TMFrHzuWDbF3YJX2TyFBVNMOVsdQmSJ8l+bJrdjfnnzrJs4fWsqy/iiEBXu2lsfTUp7JjzQhvvXA/ty+9wq0Lr3NNRaudf1Nboqo+P7n6Pt98+hFf3LrAx1fe4851FSH2Id98/BF/+/Qa34ot/vrGR/z49S1++fKKAMRtFAW7EiD6qUCedSwvmO19xZxZ2cPGUZnP7bnsWjmLd194ik8unuPji+fl8zyfyvaXV87xV7n2P258wPeX3+bKHx/jyKJRZpZlsECc4WNjfTy4aIS19QL8xWnJtzGg1tucoSR3RjLcGct2ZYbMgyY/AeERxuyaFM6989LY1uPB0npTtg948uiafF7a08YfdjZxbFEWW0djBahlc2ZHBye29fDAwfm88sQRLr7xNHeuvC3P/xY3Lr/KtUsvcevKa3x89R2uf/g2H390ni9uX+TOrfe5Jcf85fPL3Lz4JmcP7WS92IeHDm4VsLeGRV2FTCuLZGFtIlMygqlwMydXJ31jbagV76j3cqBWnLV8W2MyLQ0ocbWiXvBDuZsLGRaWJBmZkij6O8PKnCI3RwrEPmXa6kg0NyJGxqIiiJN0xqRbW5BkIXNJ7GWukz1ZDjak21lQ6GVDTZgdNRHW4hxYUORvQparIUWq0mmEJ62R/lT6uVHiIY6inRll4oS3hLjQFmxHc5COZgHhnXJeb6ROdKgp3XoD+qIMmZXlzOxsb+o8LUhVUXoiBY7G1IpDWeZlRZGHOS0x3gLYI8jzsiDS3IA0GeuN0e70Z4cxmBdFvrRBFZNIdzIVvW5HnmCeJBszLUIu3cGSbFdbEqxNSJPtiiAvSgUPpTrotKW2irArC3QTcaVQLVuV58z3EVsi+3J8xGl1EkdEMFmy2PIE0Q1ZPi5URgVSHRModieA6thAauKDac2KZ1JhJiXRwUQ5W5MieCtO+jha7qmWcYbZGxPrZEZVpDct8YF0JgUxmBFBT3IwU/PEEazPpTXWh7pwd42om/jhKVTu5U9VdABN6VFazrqK+AAqon0oEie8UC9tVpE3kb6CsxyIFilNjSAzUuyhnJcQ5I6HjA8Pcag9pD8CBYdE+7qKs+1GWoiHtjIhP8xTSxmSo4prRXhrOX1VgTC1rSqqpgS5kiY6M0P2ZUaIQyb9lC33K02JJkgt57Mw1KLsVDGdDPmuJNqfvBB3MvzsNUn2siTW2ZRiGSPFUb7SL05kh/qQpkgx1cdhXiT6OxLpYU2wswWBjkosReTa1ubaj62RgoXnTusUbD2dmUONZKeGEyc4ujAjhh2r5tAjTlNtRT7tXS0YGMpcLs1hWmeDYMdqhns78fGQcdhUzaTOJhxtLclJDCMlwJlcaUNDXBDdufGo/FoFKg9cWixd9aVM7W4gV5FKglvnTe2kqbYAL087rUDGsjnTKchKJDzIQ1vKuUTh+4JUYsNUVXgX5sjxqgBBeLD0ZWI0s6ZOIjM5hFB/ebcNFVSVpAsGMqS4IJ387DjSxS61Cc5pVEtXpW8yxG61V+QIRmtg/eIxOmuKiBYn2VJw1YKRPg4KNizIiKKrvQYvNS6jBUPVFdLZUkpZcSZ11WJ/fF20aMYYmQspvk7S1y5E+sj4KMoU7OtCqozdFnmm2IggiuRZWqoKKFOR4sFiMzpqaa4skLYl4S/jfWS4i/b6Ygqzk/F2F/sjGHymPFNVSSbB4isM9rTT0VROmmD25JQYOV6+E99EFa1YMn86sXovUv2cmCTvrSfBX3RsKIsqM7TxUpARy5MPnqQ4K4Emuedj952go76MNOkPR5mzo8O9vPb8Ewy01dDTUEqm7I8L82aku5beOumjznKqy9OpKs/G1VEVUTLQiruZGxjibGlOkKuqHGpHsOhIRfimKYJM5lORzGGV+zFfcEGGtx35KkoxO17ehS/ugktVzrdY0QNRog/CVb42Fx0J8l6Sw3xQlVZdBP+2ZKWwsLORUtEBRTEyJ2R+5MmYyg5WS9Q9yAl1oSTCi4pwD2oj3KmLdKc+2oMakQqR3FAn0mUepwQ6Eitt8LIyEaxhgLPouPQoP+oLk8mQ+ZQc4k1yoIeWF1fNrXzRq6Uyn6qjfamT+zZEedGSGCj6Ioi6lBCqRXeUq6IxicGUhXvKvdQPkq4kyrMo4j1G9Jwi3eNlrMb5i8g81HvZ4eesE//TnHC1DF7mZJRGyNnjbWdMmLcjo10VzOkuZXywmmXT6lk8VM1YZz7LhipZPlzOnM4s1oxUs3p6FUsGS5jRnsHk6mhm92QxPqWYtbPqmDMph9kd2SwbLKOnNJQlA/msm1nOtoX1zOpKpS7Lg8VybHNRAPV5HmxaUMnW8QZt/3BjvGC1QMpSPBhqySA71pa5/en014ZTkuDGmrEajazra4hgsD6KrCBbVg5lsndxPtvmxLNpViLze2PFBzdgqDmc3Gid+OiejHQkyHs3ZlZPBmvnV4svnYfexQA/awPxpRNYMZIlOtKAzhx3Di6t5ujqcm35bG6wAZPLPDi+sZnjmxpYOzOTsjhTlg3EcnZTHfdurOCedSUcXZHJ0ZWpnFyTqRFy+xcmcWRJFkeX5nB4fKLCqqrYuntRCnuWZLKwL0T6VfSB4Peh6iB68jxpjrGm3NeAKXliC7O9SHMzoDzcnNo42R9rJb61LY0ZTmTFWtNYF81hwSAHVpZzan0lzx7u4uyGUh7f38RDe0UOtPLsqV5evHeQl++fwh9ODvDIvm62zcuht8KfcF9HwbEBRCgyN8dHdEsABeKH5BfKfTNdqW8MZMa0GGZMEkw6nMDGkUwOzanlnjltPDG/myNteUxXqXtiTJlb6cpgpQvz++LFZ5M2BoufpAUsGDAgMhgqfRhnxkChJ4+fmM9zD6/l7J4Rnj6zkJceWc7eFbWM98SwpDWSIwtaWdFTTWmMnpIk0c36IEb66liysJvOzjwKC2NITRabXBHB5g2TmNKdQG2GC+VBNtqqgsnp7qzvy2RtTyYzBQuP5oUyVhLBwpZ0No+Us3RSNjumVXNkbhe7pzSyoqmAZY0lrOys4tjSYR7fu4QHBCsfXDqVF8/s4rH96zizbRnPnd3Lk+KPP3ZgJ8+dOMgr953kjYdVUYcH+eCZCULukoqQe/0Vrv8aIfc/csjd/j8ScoqIUzzYr4Sc4sP+HSGneLLfLlu9K7/l3X779/9IyP33Cf8HQu5f/5LtiXC8X8Pz1HeqQYqQUxFyX3x2hy8/v6NVV50g5M5z+cMPuXrxEj/98KNc7z/kob7QCLlPb13l5pVLXLpwjvfefYs33/gzr7/yIt9+cYevP7/F+fdf5d3X/8irAuyfffIhHrrvOPccP8C9J47w+e1b/PDdX3jtlWd49rHTPHhsN/s2r2Lb2iUsnT2NtYtm8u5LT3L1/Rdl/3LmjvQwra+V9Utms3xsiPKUSAbE6G2aN43emhLSVci7AJvi+CBqBDg1ZceKgkmhSMBNrBgCfw9HbXljqKuTGFIV1eYpCtRbPj3Iig7lmQdOiSFqYe5wD4+dOSoKWyb4ljXcd2gX+YkR/OGB06ybO40Kud5D+7exY8lcQp2siRGjGitALMbbRZSxm7ZcNdzTSYuUC/dyFgWs8hS4kaxyeMWEo5f7qVD7qGBfogP9iAn2JyrQh1A5JsDVkcxYcdS6WlkwY5il82ewfPEcVq9YxLpVS9i+eR2LxfFUyw/D3QTgRgSKcdCLkYgQhRFDY3o0DZkxNAhgqUyNoighnMK4MIoSIylNjqEmK5naXFHMAg4qslPIFkBUnC5OYUEyzWJ026uLmCTgqqo4D09nB3TGhliqJakqP9ndggKKcFNLVM0tVASXoWybYqMqrVqYYaMzw8XeSsBQBvv2beX9917niy/v8PO/fuI/7o7Bf3z/HXdu3+Cf3/2V//zpH+I8yhj74A2+unmRG+feELDWip/0g6OlBQ7Wlhohp6qpektfK/FztiVQnJ4gd0fpL3vZVmHsKmLODh9ney2aztnKlDJ5zl0bV3Bo54YJYm7HWvbvWMfBXeu17QO71nFk3yYt39vJg9u1Ag1H1f+HtnHPiT3cpyLi7j3MA2cPadtqyeqD9+zXiDhVhfWkqsC6bz3Hd63h+M41nNyzkVP7t8t7m4qfu6tWUdXMWPpM5YuTz18rqJqamMr/E0SbsaGRHGcoopa1/vc+JSZGJpqofUomSDoVRTdByKmIOS1yzsRCPnXoTC2wNFP5/czlXcjxAp59PFy1pRfdjdXkJscKWI4hS+WUkzGRrfKQJIRphFylOCc1KppAQEZ1nC9VcSoywUM+PalJ8KUjJ4p5raVsFuC+Y6yfPXOH2SeyY1Qc+MFmxuW7ofx4cSq9KFQATIuS01HqbcX/RdtfQNdxbWuYqEHMzMzMzMzMDLbAksVky7JkWzIzs2M7TuwwMzPHIYeZkxM4OZAcuvd+PVcpvvfcHq/7jTdet8eYrr1rF6xatdZc/z81ocjVkBJXAyGBRlR7GdPga0qznxn13sbUeBpQ5alPpaeefDei3suQZtnfoUJYg4wZDDdlNNKY8ehFUSGj41EmjMhC2euvDHO6dKtcb6FmdIeY0hVowKogPe1YVVl0LtGMDSrHnDKApVqwKdOadSlmDIXrMqiKLiiDnlxrNNJI85wbjzZiIkbdS/bHmDKRYCn7zeR3ZfiT+0cZMBGtqqDKcXKPtfGGrE0wZn2yNVPxVnJdUwbCVKiqKuZgzHConBdpKvcykH3KgGjAZIyRVkxBVTydjjVjOsac6SgLBnyvFnXQFVkmC+pyWVh1RHRZIftVnr0uP3M6vExp8zTSjEVNqkKiuxHN0r+tHvq0qWIQPnpaQYc2IekdymvO25x2XwtZqC00D7p25WEn/dvmZ8CaJCvpF1XgQtoSbyrPYKF5yc0kWTAVZ8Z4oj2FrsaEmusJYLYnUEClKtCgKopFCRHJFPCtKjnniOQLycwSklkqBLq7MI1BIRGrBOSrP4r4CAn0EJ0RIqA+0lYAqehhLyGxNjKmTZcaYm/qTWxoOamx7USHNBLmW4GvUybW+qEYLfWT+eGJhUUknq5puNlFYWvojskSY+xkbuUKcNi/soWDQhgbAoWwy7yLkTnSLwR1a7IXW6X/9yebcWONJ9cKeLmrwZvXRtK4pyaYfZEW7IlyYDbAhuplAsLk3FwlQs4qbPSodtSl0mEZtc761LkYUOOkQ7OM2Ubp6xpnA4qFDOdZ6VBkr8a4KU3hLloenzAV/pfoy82HZ3n44h4BwWUCsLI4u2uEu65Z4Lq9k9y0f5odg/XUJvlQm+itFVR495Hrtf0L/TXsXdPJrACX3DhXKnNDObZ7DS88ciuvPvUAV156is/ff10zwH332RV++vo9/vrjJ/z8zfuLueXee4nvv3idHz5/m+8/fZcfP1ehqx/zr1++45srz3FocgVlymvN20LGpB1TMbbsqYzgmmEhy3meNKZ5c+ORBb597zW+evsK7738Ml+8KwBH1vuvP1Ql5S/zy0eX+Yvc58qdF9lQm09HpAvDiT5MJgXIHAtgTaIfLR6W5Jospcxej+EkN0YFdA8ro2+em8xZNXaXMS5zbHedF9sa7Jit0meqVJ81RZZsb/Tm4nQexwZTmG0MlL5K48bDvZza3sn5faPccXYn9148xjMP3MzH8kxff/wa7195RrDK03z2roCy99/kiw/e4tN3X+TDt5+R357l609l34ev89pzj8hzvcpP0od3HN/KQGkUc00JHOjNY02+rKNuRhRYLqfWxYJW9YcIH3vKnY3ItlxCjvUSyt1MKBPilW1lQoqREanGxqQZG5Ep61SBow2p5kbEGCwlTcZ9kYc9cSa6hMqYCtdbQpCMswAZY7FGxkQZGMr+ZVoF0nyZmx1pHnRl+dCS6EppgAUptiqUdDkZcp0CIfrl3s4kqdyGljpUSt82+ltS52NAk78BXRFmWo64Fv/l9Iie7I4wpi3YiBoPA5Lk3rFCRpMMl2p57wocRT/b6lPhJ4A+NZierDAtV2Sk+RIy3AxoiHNnpiGTszPdDJUlEWunT4zcs0BIa6GPC9Em+lqOxjhTfQrc7UmzMyVdyLnyRGqMFgLnYUeqvTE5oiNK/IQwi35oiBYyK9sUJzMhPMZEmOkSJnolVnBSnKM1ETZCaGVNz5Lr5wheq4oMoFkZEuKDqYgNoC41Qgt187dYToSdMZE2opesDAh2MBQcpkOg8opyNaNN1jAVZrs6M5zu9GBakv1ZmRNOcYgjeT7Sh8prJ1xV2XOnJNSdiihvCkVXlAluLI3w0Ix6hYF2FAQ5al56uaLXEjyF3Ac40VCSTkZcoFYd0d1GH0fTpbha6OJtY0SokOpodxtSfB21Qjc5AYs6MU/pRX8nMoW8ZypjnL+DiCNZar+0JUsZGoJctcrVAXIdlZtOVeV3sTTUjAchWsJ8wYnSb7FqzMmxGXJ+gjLIuZgS5WhEsOgglSc4R/oswl0VF7MhTXkuy7UztXx3jpqnkAr5DHR3wN3KHGP1h0J5hzlpMUz0NbJ9poeu5mLiVQVMT1uqilLZuX61hgs7RLcWFhUJLhHS2lImhL2EkZWtlBfk4uZsT1trLcX5KVgayfgSPBGvjEEyVsoifKhPiyTEw1oLwUyKjaBD8OXKhnLCRFdnJEYw3l1HbnocdrYWVBaks3akl6y0eC0EVVUqnR7poCw/lQDByRHSt4OdFUJkY/F2cSAnOZrVK+qIl3fn5+VMY20pOemRgkdFJ+dnkKUMcgH2VMt7rfF1oMrPlURZx5qKM+ltrWD7+iGtyEJIsKf2R8y1Ays5sW8zmSmhNDcU4qxy+oUEUl+dQ0NtNgV5iULI8/GRMe9mbUyQjN1YZ2sZHyr80IKigjRc3WyJkz5X1VtD/H2ljZHUFKVoxjxfLwfp40r5nilti8XZyYahvk7a6oql3TE42ZtRUpjOcH/770UWHGmur6a9oZLEuAiCg33pFQ6k8rz5ejky0LeCzLhwwu1NaRXOszLWh4EUP6aK48iS8Rft786N547TUl1MWnwEd998HX1yfooc62RvIffI5oWH72ZS1s8V8lz5slZ7ulgy0F5Nd00OXU15lBUnUFaajofwGj15/yoyxkDwq/4yGfu2piSFeBNkaybj0IJa4R6qcEOpvPdKGUdpHrZkyniujA+XseuAi+hEXytjQhzNCVHe9rJuBjgYE+5kSoXMq5VVqqKrBcYyLjNDAxisqyBGxk6MmylFwc4UyzMV+ztTHupKicznoiB7imSuKiNcmXwvD3GiOFDtc6BQm79O5Ac7kqYKLzib4SjjwlCewU70hq+8s0jBq6Gio2JEUnwcNAOi8pDNDZRrh7iILnCiItSJmghZgyOcKVX5OyPdKY/ypCTMjWJpU5noj4wAR2mnjBUPlRbJhHBpc5inFeHewgtl7XARzOSkxNYQTydzAr1U1Vd7In1s8LHTJVHaONRWyFh7AVMripjpLWO6q0ieP5m1HTmsW5nDWEuqFr6qZGGglNHmFJrz/RloimPDQAHbxsrpr4thqDGBWVnHWnO95dwUtg6VsFl+X9ORTHWKPZsHC+gs8ackVrDPeDHHNtTTWeTFmvZo2nJdRcda01MTS1q4Get6UhhpjiI/ylI+Z5IRaiW/KYNcMCmC0xd6kjk8mSF4IoYTG9IEr4STGb6EkfYYsmT9yZd7DLdFaQa4lZXRnNjZytxwJiWJDsLT7aW9Eexak0V7oQNt6Q6cm6/i1IZsdo0lkO4r62yMHacWyjk4qzwFQ0n1XcZkUzA37K7hum15mofcsbWxnJmL4dymBM6sT+Ta+QxOrhfurmQumX1T0exbG8P+dQnsXpvIaKuX9JEX9ZlWdOQ50iXPPFDgK+uWFdXBpoLfzGU8CQ9JthGRsRVtSalg9IoEKyKD9WjrSuXc8R6OLhRxfnsxT17XxY17irj7VCO3H2/k1hNN3HWqiYcvdPLcLQM8e+Mgdx3vYMtgEk0F3gTKuEtKCKS6PJSKfBlLOYKZC2zo7Q6lodqNugp71gxGMt4ewNqVIeycSOXCQg13bmzj6S2ruaG7mM25AYyn2zNe5kRfuR0TrT6srnChP9eJwUxbhjOEd2QLPykRTFXvw1x7CCc3lXF+Vz2nt1XItoZrd1SzpSeGja1hHB4uYIeMuXpZC8IC/AkOCSUoSNbxnGQqqnIJj4/CQ777BnpTW53Ijg11gu1DqI+wFC5nQY2rOS2BlvQkOjJWGMTGxkQ2yDhcXxPHpoZkZsrjGEkPYX2+3E904aySskw2VeWxtbGEnR3VHBJueWqih1NrVnHbrllu2rGea7fMcJvw6ntO7ue+4wd4/Oxxnr10jhdvvcird93MGw/8Ww655xYNcp/9nwxyWpXVr778/xCy+if++te/8ttvv2n2r9/+9ht///vf+cc/lFFORZMuGuS0+gsi/9u+9v+zQU7J/+xTRrlFz7hFDzn1/Z9yY1VtVRnkVNiqMsj9+MP3fP3lF5pB7vNPP9YqrL5/5S3efeMN3n799f8OW/3zn37SCjsog9zH77/Nu1cNcs8/w9OPPcL7b73On3/+Tn57nVcE/D73+H08fM8t3HbjOS6eP8npowd4+pGH+Mdf/8S7b73IQ3ddz50Xj3P6wHb2bp1jy7pRZka6uOnsQR66/QKTAyvobqtmdVcTe+anZWLPa3kgKpPD2Ty8grGOWnJj/UkQxZge5k6hLAaVCaFUyyJXlBRJQqgP/m52OFoY4mVjISDOligPFb7pTJyvG2ECUtasWsHd152hMCmax+64gU3jq+moKuSVx+6jsUiAgSycj916gVIBEeu6W3n4hrMUxIXKomKueceFu9oSKhLkYqsZ5FRBB38HC/zks48svIHujkQFeBHq5aJ57AW6OeEvoMLH0RZXSzMBYKY4mhkR4OpEa1U5c5NDbJqZYPOGabZvmWP39nn279gsICVfrm9DvLcAvogAURaBQurCaEqPoikjmsasaGrSoimW51ftU2G7xQJcSlKjKUuPpSIrnvLMBM0oly2LeVqUP0XpEZRlyW95KVQVZhPg7aZVTlX54Yz1Fyt5GujpLeaI01f54pSo76qggyEmhoaYGxtgaqgrwMmdTbPr+PjD9/jTH39ExWn/+tvfZIz9S8tb+N3XX/DDt1/xn//4jX/9+gtffvg2bwnB/P7Td/jDZ++wfrQfP1d7rIz0MRexV32jvBtl0VfiYWuuGeN8BMSrflVbzSCnPOesLXAV0m8vhMFJAK0qr3/60E6O71/MD6c84E7JBD92YAsnDm2T7zu49tQ+zh7fzfWnVRjqEa45sYdrT6sccUc1ueXSKW674TQ3XTjGxWsOcOHkHs4f3ckZucaZA5s5e3Ar5w5u58LRPSxMjxIqwFFXAIXu0uUCYJW3mwpNXSzgsOgNtyhXK6heNcAtGuH+9+9XZdEopwygSpRn3OLnqx50+jr6AigNtHel3plKUGxrISCnuEDG0QhT/V1U5aaTGRNGSniAbIPJjAqUBTOYfJkr+ZE+lMSo3INe5Ic4C4mwpzLOg4HyZOY6y9gx0My+0U72ja3kwHgXRydXcWK6X6SPw2OdmlFuujaXtsRgCmTByXQScupgQJ6Q2BI3YyGvqqKqMTU+yrPDlAY/M2q95LuXEEYhopXeBtRpBjljWrxN6fRVhRTMtIIMo1EmTMWZsibejKlYM9bEWck+M7oD9FnpL+84yEQL11oZYi6fjegK0NGO25btwM5sW3ZkWbIn14Z9BfbsKXFiXvb1By3VCjQMhJrIPczpC1WhsoYMRhiwNtGCjZn2LGQ7sjXHiQX5vDnLju35DmxIt2IwROWmU153cm6YCk01YFCdG2astWs62YL1qQJgEsyZSbTUPM7WJVoxEaNy5S2hL3A5q6SNKi+cyi83EGSs5YIbEjAwEWXBeKSZZnSciDbVjHmqMERvoBEtbjq0K884LxPapB9bpL+aPQ1pF2DUJf3VF2gqz7XomdcfpDzqVLXVxbLkbZ5mtLib0OyuL6Kr5eVTIcCjMWZszrTWcvBNx5pIH0tbk61lK30u/T2e5ESJpylBZstFv1kTLIAywEqPCCGHUe5WAtDcyRCSmS1kMz/ImQwvKwGybqzIS2CgOp/+6gKqZJFXf7hw1lmCj5GekGgzwu2s8LUwxkpIoekyYyz0XfF1TSPMvwJft0JcrVOxNYzAbFkgJsv8MFjmi4VpsIzpUNEL3nKOLUZL9IScW9NfmMfx3k62VxRS4uqoGTtSBXgfrEjnXKUAgKBlHEkz4z4BdHe1+PLs6lg+2VDKrWV+7I6wZm+cK+sCbajRW0KVEIYCHSGVyxbDVCvsdWj0NKHFy4w6V0MqHXQ0b7k8If/q90yDJcQLwI+V46NlzuUIuSgR8B8h/dVbFMvTN+7nrccucGbXIMe29nHTyVluu2aeO85s5vEbD3LzoVkBn82M1mcwu7KQu06u59Yja7h+3xgPXtjO/SJr+8ppLo9n40Q7N57Zw83njvLSEw/w7cdX+P5zAR2fXeFP33+oGeNUYYNP332F9998iq8/e4XvPxNg8sEbfPb267x3+UW+ePdVbj62g5pod1qCrTjdmsY9q4s4WuzPtixHrulOZDjbmaZEJ87uGOWnj17n2/eu8PYLz/PBayov3Sd8+9l7fHrlZf742Vv88sErPCZgaUttAdf0lgtg7OdUfTqzcW7MJ/kyKUS4zFyHbOnXrlBrhpPsmBTgPV/kweoIQxqclmjep+vk3lurXZivtWK8QJ+WiCW0Ry0VoBbG6TUFHBgr4MLOLh65uJlT2/rYP9vNgY2DLEz1cGDrNG+88Ai/fPcRH7/zIm9ffoJP33lJ2vq2Jp+/9xIfqrDWt57XPAd//upd/vjFO/z924+k/a9x55EF1grx2dAYy46WJIZSPaly1qXRw4yReH9GEvxpD7ClxkPaK/OsKcCKMldTUo2XES+6OMXQQMabAcmGeiQa65JlY0qKuT45QjqHchLZ3FJJoZDnQBkj/jJWQnSXEKq7lCQrcxJERwcuXUqw7KuLceHMbBs37VrN7v4yVueHkiXtiJDfIuRcVdm03FNIo40eCYYy9iyWU+yoQ4WbyslnzVSOJ2NpLnRHiR5IsBARwhFmIr/rkC5jNcdal3J3U9G11pS6mZNpq0eZrx2NMV5CZhWBlc9JPlRFu5Ihuro52Y+bdk5ydLpHCKg3oabLyHC3Jd9bMJO5kGj95aTaCVEJ8NC85uIt5ZndhcDI92I/VxEhzyJ5Xnbke9mzKjuBLsEfqrJqhIyJGBtDEuW8RGXIsjMjxl59tiXVw0EzylVESr9nxFGfFC7EzJ+alDAKon3xUwY50UPxcp0oW2PCHEU/qXBYBxPyPO0Zyk1ipCCZ5jg5R9pdIuQ5xV+uKyS7INJbM1REORqTLLqqXI5RXmzZoruqEoKokDWwKMSVbD9b0rylPR7mxLlbEuVsSriLGVnSjkhfV9FNS/GQ9ntY6RMoGC/cVQi2izWRzvJO3YXce9iILlRGKUdyRD+m+6s8vvbkhHuQE+GpecopD7kEIewq3DHJT/rUxxFX4+VEejpqHuwqfM9G9Eu49EdOdJDoWxv8LXWIFvKT5uekhcslKGOFfA91MCTQzlAr3hAu7yhY+iZBrpka5EayPG96hLw/T1utSqmtiR42xoITli/DzECHzqZyRnpq2LK2i7a6XGIEC3i4WTHc28jCZDe5iaEMrFpJVFQU5oKrxnrqaarMYXykl8SkOLz9PWnvbCQszBcbMx0tfUyUrBU5vs6UhHhqBhqV+6s8P5O4iBC6mqpoqsjHw9WBAsGhA+0VpMaHYS9rQnt9ibSljbyMZMGAdvQ0lzEk2KKqJBs/b3eSInzoaSwkLz0eFzm+IC2ezoZiomTN8fd2pamujJS4QMGNutSWFJGVIHhH+r9K9FCl9FdpgCuxHvZayGhPWznb5obkWbIIDfKQvljO+qFuzhzcQX5mDA21+bjImIwI8qO+KofG+jyKC9KoLM3DV7C8ykcWLM8VJe8/Tt75VYOcm3CJGOn3OmlziL8PmYlhVBYmkpebiKeMk5VNFdK2LDIEkzsIbh3obadD3kGBzA8XRwtyMuMZH1xJUVaCdp+yolxWNNeSEBOOu4cjnc0VFGfHa951K9obqMxLI8BS8JOM3Y5Yb1bLvB0viKYg1FNzDjiye4FB4SuRIX6cP3mQDdODpCYG4e1hpxWsePzum9k6PkBrUQa1hek4WgumqMqnpy6PFY05VJYlUVaeTnioL6YGulgamwrGVMXclmMu88BLdECQYHJVybZIxlm+3LdBeFdpQohWDTjeR7iOyvumvwQ/mbcq75uSIDtjAuW7KhSV6e/E6uJ0xptLtKqsKi9slLsz9dlpwqksCXI2lLliqRmi84JdSfGyIMvPWjCqp/CeIEoiXSlVlf8jPSmXd10V6SVrnC/V0T6URXponnSpPg7C+yxxlDFsKfPKTnSQqgjsY2NEjMyZRC8HUn2dSJe5lSFjJS9Q9Feo+uO0m1a5OTvQTvO6y/C3ITtY5rPyvnMz1QzsuXK/4uQQIrxtcJC1318LbRVeKPM7Qq7nYW8iPEYHV5mjHoIRQr1tiZU2RYteClTRI4l+jLYXMtScxWBjJmNtOVoeuVVV0Qw3JDHXm89IYyKjTclMyJq9qb+YDasK6SwOZUVpOCPNqczK94G6eFaWhjLSkEhrrh9dJcEM1cbQVRzI6qpwqmX9ne/LYn4giybBx2ubI1nXHst4azjbR9PkXn6UCW5tyHMnX7YLw6lyvzCyBN9OtUdSJNh0VaUvPeX+RNgtY7A8gENjmezoD+fYTDrre5U33BJGWoRvxsqamebAwbkiqlJtpY/1WFHuxbq+RNZ2p1Mc6yT62JrxFj829kawazCDu48IxtldwnU7ihmp9SXCWjBZouCGRk/WdoaJrl5GZbwlpzblcP3OXE7NpQkHUSGqSVy7KZXT6xK5sCGTU2uTODOTwbkN2Vr12GPr0mQdy2DfRDpD9T70VrjTmG0j/eJOv0hnuj01EebkeevTkOAk+MeB2mhLKgR71yXaUhlrKn1nRlKYYPeVyZw/ooo+lnD9nnKeuWEVtx4oF+zWxG0nGrnjdBu3HW/gntPNPHOpn5duHeO+091sG0qlRd5DgLc9scK7stJkfJYE0FYbRF6mXL9SsHahDU31zkyPRXN+XwWvPbCedx5c4NZtzVyaqOTRDXLfmiThGM70RhsxVmTL2iZXNnT5sWFFABO1ngwU2jJeastMnTPr6l2Za/dlfbs3U3LcdKcnU22ejMj+UTl2Q3s023qymKpJpDzWg2RZ+8KD3QgMsCMy3EnEjpAQG3xljVTGOG/RZ4myHrRWpzFanUSDvzk9Mob7AxyFc9jRG2xDh48dfRFOrE31FfFnLMGHycQAZjPC2ZARxXxuAjvKsthRkcOO6jz2NZdyZGUtx3qbOD20ggtr+jm7ZpCLGya5tHmGm3cucNfBnTx4/ABPnj3Jc5fOS59e4pXfizq8raqsPvkoHzz/DB+99CKfvvYqX/5ukPv+kw/58QvlIffvBrnFKqvKIPeXv/yFX3/9K78qo9zf/vb/gkFOTvyfxHP/Y4xT3nKLLniLhR3Ub8o4t+im93cthFV5LqnCDl9/+Tnffv0lX33xOe+/+w7vXXmLd954nSuvv8YnH30k5/9TC0n97uvP+eqzD7VKme+9/QavX36Jl154lmeeeJRXZfuvv/2Z77/+lNdeeooXnnqIR++7jTtvvpYbzp/k1JF9XDx/mh+++Yxvv3yPR+67kbtvOs2Fkwc4tHOeXZvWMDvay/zaAS3RaldTJatXNrJBXtTNZ49x342nmeppIC/GmwFZoLeOddFcnEqqqjoV4i4KUoBVdKAsCqGUJEeQEi6T298VdwHLbgKC/W2tiXBzJFIWuFgfVy3UNC8+gsduv5E+AQwbx/p45LbrKc+I5/rj+7hweBcZ4X48ccsFZvs6NKPcXWePah5zKiFpqADJUBcbQkSUMW6xmIMyzFnh76iq6cigVmGsrvYEutnL1gFfJzvNGOftYIOHraoaZKkZk5ylffkpCcxODLJzYT07Ns+xc8sGjh3cLRN1kJhAH/xkIU8L9KIkJpgaWfCb0yJpTo+kqyCJZgETZbIYliSGUyrPXpwSTXGqSFoUZRmxlGfGUSoLZrks/MVpcaRHB5AVH0SBHFMkACkxKkQAjSrYsBxTQ0NZfA0WDXL6+hiqwg6yGKtQSSN9I0yMzDDUN8bMWD7LYm1vY05VWQlPPvIE/Af81z9lzP3jb/zj9/LCP//4PV9++hF/l/HDf/6Tf/z1Zz5861XefPFJ/vzdp/z89YdsmRnTPAZV/jULI33szExws7GQRc1CQJBy/TYTEGChGeX8nG2lH200LzkPWzlG+tDN2hwXSxMBncsJFIA+LcDxmiO7OXloO2dP7OGa47s5sm+Bo/s3a4a508d2aoa58yf2cvuNZ7ScccpA9++545Rh7lohnmcOb+eknHd6/xZOyTVO7l3gnAC4a/ZvlzG7lngBOJpLv8oHt2w5y5aKLFsMUdXCVZf9j/Ht3w1u/26IU6IZ2VTBBtn+u1FO5ZhTXnJXDXIq75zaGso7UQU2VAixyh9nZWpIRVEO68YHZQ6NMj85zHhPO6UZibKo+Apo9idNRHlQFsQGUShEI0+IQn6YO3VJQawuT2Vzb40sZH0cXtPNvrEV7B9fyV6ZZwfHezgmSvPUzIAQyEHZ9nFkfAW7exsYLUmjIkgIjQCSLEdDcl2MKHI3o9TdRMigkZZLqlpVWPUxpUYZ5IT4qdLZVT6GVHsZUu9lRJO3Ma3eyrBmQl+wEUMRxozHmIqYaeGp49HmDAjRbPfVp93PSMiyEZ2BZkL4zekNE8AQpMfaeHO2ZqqiDeZsTzdlV6YFOzLN2ZlrzUKGkI0w3UVjWthiDru+cEv6wkxZFWrAeJwZsylWWi61jUkWWkjrlgxLtufYMJdqQV+gntzDhFUhFnK8OatDTRmUxXw4XBnSzOXeJqxPMmVTmiWzcu5UjJEWUjsaYUq3ry6rpL1acQVpe5e/Ed0qXNfHgJFIS2YSbFgXZ655zq2TdkwL+FgrgGA4woJWdx1alEHN04gOPws6/C1okb5UYairg00ZCTcXMWFEnmso2ECr2tonfdjta0aHlzltHqY0K+8XFz2aPA1p8jDQjIgLGXasjzNhJl7umSQLeYoNU5pBzpzxJGcqfMwJsVyGSlAcIoAy0EqXcCGoKiG6MsilyWKdKQuyAr3pKhROyGZHThz9Qtp6K3KpSIkUwmyCuwpVER0RamlGtOi9QNEVNrq6mC43xXCpPdamoTjbpuBgmYStaTwWeuFY6ARjpR+Mma4PFvrest8PKyN3TJdZCGgXEu7ixvq6ao53tTKXm0aOkLTQpUtkDNly66pKLtXHMh+6lPMlTjw1mMgj3RFcWZvDt9sbuFTkxc5oG45mB7Iz2Zsue11aRCrNl1NlY0yDEIMKByPqZfwqT7JWH0ttW2lvSJGFARVCQkqsTUhetpQ0g2WkGi0n3UKXYg8LCuXYybpMHjm/nQ+fu4F7r1vg7P4Rbjg5x42nNnJs6yDbp9o4s2OUGw5Os2uySQPVO8eruXhgmEuHR7l23wC3nlrHuQPj7Jjt4vD2ce65JLro9H5efepBvvv4Ch9deYF3Xn2ST999ic9U+Oibz3DllSd4+/LjfP7B8/z0+Vt8++HrvH/5OZ596E4uiY5bs6KKjrRA6bNiXty6ivd29/LIQAa70izYKGP2SHsMe7oz2bK6gmfvOs9XqqjDW6/x3isv84WAHOXR/Nm7l/nTdx/z48evce3cJKOpETwws5J/3nOCpyaa2J3kxsHMQHaly9okxDVddGKVvY7MVX2GZUzP5TgxlWRJl4+MaddltHkvYyTJkF3NHhwUcDlXaU93ki69au6uTuXslnZuODAqQHdO+qqD4ZYCplfVsm1dP/sWpnjhsbv54zcf8dPX70v7XtM8BL/55DI/fnlFwNi7muFSeRP+9MU7/OmrK/zh/Zf4+vKT/En67cdXHuTJU3Ps68lmRgByb4wNta46dPhasVrIWE+oIyuCLOkOt6I/XoBnnBdVrlYk6CwhQfRtppkxSfo6Wg65GCGdGTYGZNnL3E6J4Lo5afP2WTqTI4k00SVEfylRpjokWBmSLeQ8xdYEPzkvwliPnTJeX7vzEI+dnWfbqmIGiiKoDrMjW1X8tNCTsWVIoZM5ufZ6JBsvId10KQW2yymwl/EeKHM+1YXRDBe6Rdc0+C+lJXg5K0Rf1vrokSvEptrLkpWxnnREu1Er4LkmyIHKQCGhoqdTXYyZqM9iW38tM+3FVAuIjnbQpTM3jnVtFdTEh+KnKn3KOPeX9SZQ5nK8tSlFPm4y1p1JFsIdba5LhMly2eqT4mhBtoc96c5Wcpwhac6WDBVlMlVVSEmQAH8nCwoCXEVXuJPkYkWMGiOquqhcK00ZoPxcKQnzoToumCbBJc1ZsTRmxZAsRNnHVO7tYkmyzM8EuW6sqzW+JjoEm+lTLJioLzeV5oRwUuS6yR622h+bYoQoq/xPMX6OxAn597c1JMrDSisC5melT6iTKbGe1qTI9RXBTvFReahElDeb6DUV9qiq6kd72RPibE24YLgYb2fCVIiqYMgYL2c534kol0Vvm3jlcSP3Tna3EaJvS4KPg2YYSw12J0LpUReFGc01A4W76Ixw6asgGQ+Oxstkq/IOW+NsboCTqS6e1sZyH1vifV20IgJ+Vnqat0+yEP0UEWUEDLEzxtNsuZZg38NMD3fT5QQ5mBHj40Si3DNS2h4mWMjNylirPGljqo+tiT5ecp+hnibWDDSxdbqb6uJE4qJ8CZVzZmSdX7e6hdykcCbHBvDwcMfFwZYp2ddUl0/vQCc+wT6ExYTS0FiJq+AwZ9GbiSFe0j5ZG7wdqVApMeQ9qlDe0twMIgP96GyooDI/TQvPzBM8urK+gFitUqvMsdYqVjZWkJeWhJejFWtWt2uebA0ybtycncgWTNtamUV+ZhKO1maU5STTVJlLqPRDoK8rzfXlxIZ7a3/MbauqJDsulBR/FyoF25T4OlAs4y3Sw07LmdbTUcUWwS/KIBfm7461oQ4bR1dx5uB2clSIdEMxrtJGlWamSYhji/CMsuJsSgtz8Jd3rSrkhsm7VLlU4z1VrjAzivJT8ZZxESFjrLIwnYgQwVkyhisLEsnNjsdZuEJ7XYn2m/KQs7c1o7+nlVWdtZTkp+AhYyBR2jw2uJICwef+MidSk6Lpaq0nLjoUO8G9Hc0VlOQk4ipzrKmunBXSn94y90rCPGiK9qQr3ouxghgqBNf7yLo7NbhCuMQAoQEebNk4xaE9G8lMDiU40FnwuiG3XHeSgwvrqMtNpqUyD3srUyrzkuhrLmBlcx71NWmUliRLOyI0PG5hJGPI0EAw/3KsTJZhobsEP+FVqX4umtdnqzxHflyIVijBzsQAG1kXlSepp2CIQIdFj9ZgWVf9RU/GqmJQogfasxOYbiihQLib8sBXKS78hQtlqaq9gudD/VXaH9GVToZaP6vrBIkeLE8JoqsqQ+anHREyv5O87UiWd6Hmnar8rvIFJnnakCD7lJE4RHEGVaVVRdqo4iaWhniLDg4WPRUiOilYvVPZhoueDXeSOeporN0rQHSkq4XoPRcT4gLtiQuwJTHATrijCgc3JN7fXsa98EiZ644yn1WhF0fpGx8HE8Jk7qtCJw5mS2VrohnrwrxE5/naEiftjpbPGWEu9FSnaoa4iY4cRtsymO7KZbgxUSviMNuTp8nazkzGmlM0w5zykpvuzGZVZRQ9ldGMtaZrnnQTrals7M1ntjuH8eYEtg7I565UJpujmV2RxNGZCq7ZUse+yRx2DaYw3xPL9uEUjs3mcWR9Hpv6E5jojGTDQDLX763lxIY8tg4laKGp813B7BiMZ0NXNENVgewZzuToVBY7+iNlfywLq+Opz7SR47PZO17KoTXF3HG8ndNbyqTd4azrDufklkqObKxmdVUYNSnWrCi0ZM9YPGc2FHFqfQa37C3irsPV3LKvgdmOeBoFlwzVurJV7ru2LZi1LUGcms3gum3ZXLuQxaVt+VzYlMmJNfEcFzk2GceptSlcsy6dszNZmhyfTOXIRDpH1+YyVudPQ4YNdel2DNUE0Z5qJWuh8vTWobcggpmOfKak3+vjrMl2X0qR/3KqowyoSTImK1xf5kUcZw90cHxrsVbA4fmb+7njUBV3nWjglmP13HaymfvPreDBc508eamfp24Y5P7TPRyeKaa1OIAQP+H//h54yJqTl+ZNX2cyKQmy/qWZkpFhwvymHO67o58PX97IPz87w5ePbuXkUCZ7W+LY3yjrcZYbDT7LWBlvxESlLWO1NgxVWwhnM6e70JT2LOEH2YI/8oVv5BvTV2pKf7kxo3UWjNWb01WkJyKcI99c3qE369vjWNuawHBzEoNtaXRURrKyNpz2qgDRjT6saA1jsDuN+op4QkM88A/0JTkmkqHSbOplDe2XMbw20pMhea5emW9DPvaMCR+YFF0wLTppNt6P2cRANqaGsSUnlp1FKewpTWdPeRZ7q/I4IPP+eEcNZ/tbuHaki/NjvVy/dogb5ia4aX6G23cucN/BXTxy4iBPnTvBc9ef5eVbLvLqnTfz5gPKIPcA7z35KB8+/zQfv/win71+WTPIffO/DHJf8OP/pUHu10Uvuf8nDXJXw1Ovnnh1/38b5H7/vJi07p/aPmWgUwY55bX0n//xT3779S/8/NMPfPvNl5pR7ht5CFXU4Z233uTtN17nrdcu8+Zrr/GnP/6Rf8o5P/3wLV9+9iGffvIO773zuvz2Mi8//yzPP/0Uzz7xOH/84Tv++duf+UB+e/Hph7QS2/fddj03SKdec/wAJw7v5qnH7kElXX75uQe4+9Yz3HLhOEf2bGb3who2TQ+xZqiL1Ssa6WmtZbSvg2P7tvL0g7fz/EO3cGTrFFWZYdTnRLJ7qpuxjgpZCPxJDHQlRZXaD/OjMCaQsuQI0mWRjg+WweRqh6u5gBcrc1GyKsRUwJQKwfBxJdrblb1za7nv0jkKU6J49NbrGWiuZlV9Kc/fdwsdZTlMdtbz8KXT5EUGMLOqnXsvnKBAFp9AWWhV6Oqih5wyyC1WWlWiPOYC5HuAbH0dZOtsS7C7oyh3OwFeNto+b0drzdDkJiDX0cyAcB93xvpWsGfLBrbPr+fI3u0c3beDivwsPITIxkpbKxOjaJB2Ngvwb8uQCZQRSldePM0ZshgnhVKRFin9owxwsRSnR4tEUZYZTanaZkRTkhYt2zgBLSEkhvuRlxJNbmocrgKMjARwq7+CGSkj3FWD3H97yOlq4auG+kYiJhgZmGqGO3MhFdERwZw+dpy//eVv8E/4j7//g3/89gu//vkHfvnpOy3n4C8/fy/j8e/85z9+5efvv+Sdyy9w5eWn+enLD/jy/dfZuWGKCD9PrI0NtLBVewtT3G0t8ZTF1MNeRHnISRv9pM9UH6r+VJ/9HJT7tw1eNpayiCvDpqq6upSU6CAtDFoZ5c4ro9qx3Zox7rDKLbd3k7Y9c2yX5hV36azKEXeIcyf2cPb4Hq49Jccf3cWJA1s5tmeB0we2cXLvZk7snue0jMWTu4VoH9zBgS1zZAtwMli6RBNlkNNZtux3zzhljPs9f5wyyC1bouWL+3cD3L8b564a3/7dIPffhrrlyuC2DAPNM04Z5xa95VQIsaG8M125t4UApaLsZNYJuFSVeTdNDrJl7ajIiFbqPychghSZG+kyhnOiA8mNUh5yqhBKmCyS2WwRxXhkuo9TG4Y5tXGYg2t62D+xKAcmezm8tp/j6wY4Lb+f3jDENXPKMLdaFr1utnZUsyI1nCIBG5kqxMvJYDFs1c3kd6OciKexZpir8DCS7wbU+ppS42tMjbcx9bJfGeRafIy0PGergk0YjDRhJMqUYdkuiil9oSaaMa4jwJQ2P2Nt2xlkQk+ICX3KIBdnwqZkM7akmLAtxYidqcZsSzNmqyx6KlfccKgOq4MN6A+1YEWgGd2hVkK6TegONmJMCO1MojlzskguJMoCKbIlxZL5VAvWJQiADtGnR9rVrXnkqa20U9qzWrYjocasjTZhnVb91YSZBFMmIo0ZizBjKETuI8/V669ywQk5DjChS87vEjLdGaDHgDzb2hhTpiMMmAjVZUxkPFyFx5ppnnztHnq0eRvRokINvcxoFmn1lQVWrjMo9x0LN2E8zFA7bzRYlyF/fVYrg5/0bYcc2+5pTouHKY1uRnKubN0NtUqrm9Jsfw/tVUZIW9an2DCdZM50shWTqc7UBlgQYbWEGHdLQuyNBDDra9VWlYEuXQB0ipCPdPUXZVmAM7xtKQhWADueAVlsV4lUCKELFlLpqbsUX9EdEdaWxLk4ECjz2Gr5csx0zTDWc8TcKABr00gsjSOxNonFQj8CS91gzJf7YqqqrOq6CWlyw1LfHtOlRjjrGlMRFsmu1maOtTcyIMQwVl+HJANd5kQX3jdYxoXKIPYnG3OngLhH+2N4vCeKjzeW8tmmKk4IIFuIsORgVgC70v1Z5aZHo91Samz16FDJt8Nl7RDwni/ktlz2NXtZ0iykvcrOlAprC9kKybQS4im6MFd0VYahLglCdrNs9KgPdRbAEs9tB6f54tXbefHBY1w4OsENpzfwzANnuffSPqb7hBBOtHDN7jGuOzDJkfmVbFhdwL71tVw8OsBNp0a48eQoh7d1c2jrABdPbuGBm09w2/lDPPvQ7Xz81ot8euUlPr7yAh9deZZP33tB84x75dl7ufz8fXzx/gv85dt3+fHTN/n6w8u8++qTzE+sIifUg860EO6c6ears5v48cwkr0zlsS9Jxr7fEg7XBnPteBEzLSlaculHbznDH95/k8/ffI0rLzzLu5ef54sP3+CXHz7hm/df5YatM3TIOz9ck8LHBye5rz2THWFmXCgO54HeKnZmRVFktEz6a6k2T9bIGJvLdGA23VYLO29xXkKHzxIGYpexudqeo73BnJtI5uRwMqOF0o8l3qKD6rhh3wSn5gfZNbmCbROd3H7NLl5+9FYundqr4YbnHr1H+uJlvvn4LT59+0U+ufIMn0sffPvpW6iKs999coWfv3ybP38lYO3KU3z2wgP8+u6L/McHz/HO7Qe4sKaKtUVedIYZ0earCqFY0O5lQYOrIR0yjwbjrelPsKU1UMa4kM1E0fHJesvJMtWX7VIS9ZeSLzqv3NeGUl9rejMEl/Q2sbO7kUbBIckOZmQLSSyX/i+TuZLjIQRQzok2M2SqOpenLuzm2Uu7ODvfze7havaN1DNcEk+FEMASD2vKPWS8uVqQbbOcJCMZZ5Y68t1Q9KmM2wBD2kMFjIcbs0L0TXuEPi2hy6mV91nhuYQS12XUi85pCLGmUvRPQ7gDK5L8yROdEGejQ0OiHxN1OYzUZnFu2xS3HdtGXWYU/hY6hKrQUJWfVdYt9+UiS5bgIetMkIz3VME1yY7mJNibEm8nx8lc8Zc5EGlhIPssiJXzIsz05Dch+YIxmhMjKBJsluFhq1XgLA/3IcnZgnghwPmB7uQJRssRYq8+l0T4aoWpGlOj6avIpSErlkCZW36qgqabpUa4E1RSfRcrAoRY+6gCHEJ0CoJ9iLQxIVLmblaAO1khXkS6WQvOsyfa14lof2fCveyJFZwYKOcqLzQHo6W4mi7Dw1wHf1tloDMWAm+u6bwYmfOq4EOE3C9A3qGPSgAvBF794dXH1gxfec5ARyHm6g+x8jlI+iJYjguXfgmyNcTX2hAPM13BhjZyniXOpjq4WuoJFrXERbYqjNRTrukkfeZgpi+4xQh7Ix3cLY0FtwbKOdbaOZoR0NNBq5YaIH0dLNcPl3bEeTkQ6miBu5yrktP7ybMH2ZnhLWNUVcH0l2dUz6mqvrrIMfbSFmu5nqno4zjpq5GeRrZM9wo+WEl+eigRyutZMOX8utV01eVTkZfEQN9KTM1MCAv2Y7SngZrKLFraa/D08yApOY6G2lJsTA0I9nQkVt5hqKsVqQEulMQFkiT9HezlSH52GuFC5urL8inMSMBF+qogSwh3WQbhQZ7Yy3rQI9esE6KXk5aIj6Ml22aGaa8tpKG6EAcba8pyU2ipyCQ3PRE7wfFVhRlCFLMJ9HHA18uJ5sZywmVNsjTSZ0V9LZmxoXJ/F8oivMiX918khDLc3Y6a0ix6O6vZMjtAs2CecH93Lapi25pBwXdbtMr0K5or8XS214yIzTV5tNTlUa4MckW5BHo74+ko493NTCtwlOBlp+UOK8xJwsfHiRC5V3VxFpGhgaTEBFFTnEJOZhwuMi6aqwq1PHyqAIS9jSk9KxoY6m3WDHKebjLOQrwZ6msnL13Gu3CTiBBfutsaiI8Jw9bWiqbqUumHZNycLMnPSqW/oxFPeaf5IULU47xojfVksjSJuvgQvGTutdcUsGPTFDEy//pFF505tl3OiyYuxg8r8+UcF0x7RvCtyqlWU5KOu4yVnOQQVreXsKIpl/aWXKoqUimSe9qaCeZfuhRDnaWYiO6ys9DD3V4ZtKQPpK15kX7E+zrjLuNOFVBQIa2eMk4DZKz72ekTaKdHsL0BfhbLiPe0IU7wQkliMKP1xRSHeBJosZzO4jSmV7SI3rEiyMZCmxdeLub4e1ri62oq49mcUNEfAaIzomQ+R4o4ybi21F3MD2dvsBR70UH20j5b+ay8WW2Ml2EjW1vZ5ytzNjXER0tXpIzdtqI3LA2WYSm/W6qqrOp40QfW8tlCrmcputZCPlubLsXJVhdvVxMiAuxICnclIdBReKM1sX52wuksCZZ2+YmuUXPOW+aoVqzFyUwLw3UWveVtb0iUPHOYjJsoeZ4YLyvhqo4keFtRlRbAVHcB0z0FjHdksL63gI2rixltTWFjfxFbh8pEytkyUMpUWzrrOrO1Ag+zPVlMr0yXtTqZjX05bBspZNtQHrtlDd8ylKkZgs5uruLslkrZlnFqroiL26u5Tj5fM1vE8bW5HJnK5vBkGifX53Lt1ioOrsuXe8VzYWsBD51s4vU7RkUGefXmbp6+fgUXtuULR4jj7EImR9bEcWAshj2jccx2BYuEsH8qkxt2VnPz7mpu2F3OhR1y3/kCjm/MZPdkHDvGE9g1kcSe8XgOynWOzyRxan06B8ciOToZyel1SZzfmMv1m0s5sTaN3YNhHF2bwLmFHK6dz+XsXAY3bMvmlp253LxNGd3i2TsSxs7RCHaOhUvb5NhN6XJsGsemouQa8RyfTuLMXC5rmwPoKHCmJNaMiigTaoQHNAqu7ghxZqwyneH6DBrSXSkLN6AiaJngX1k7Q/WFV1uRESE4vC5WeGAHJ7YVc+OBKl64ZTV3H6nlLuUdd6qF20+18viNq3n6pgEevW4Vj1+3mtuPtLFvTRadpZ5E+pmQGOVDgJuNjF1L0YHeJMbZ0lAXRk9nOBvXJ/PKM1O8+NAqnrmpg3PTyaytcGCk2I7JSndpoyvTrQGMN7vJe/dgutuD9au82D4q564KZrLZg8FqR4ZqHZlqcWF9pxvbh3zZNxHEnhE/4XceMoa82DsRyjVbszizOYvj8xkcnc+XbQkHJjLZ1hfPuhXBrG50Z6InkA39oWwaSqGhPJIQWU/jwiMpDg2mQdaeXi8bBn1sGRTON+Rrx6CnHeMBjqwNdmE63IO5WF/hFsogF8K2glh2lSSzszCZvWWZHKyVcdRUwknRxef7Wrh+tIvrxldxw7phbpyd5GZlkNuxwH0HdvH4qUM8fU5w3vXX8PIt13P5d4PcO489wAfPPMYnLz3LJ68shqx++bZgvPevGuT+d5XVn3/6iT/+8v+2Qe53b7j/O4OcEuUdpyWt+9diLjmVR05VmtAqr6qwVa3S6jd88ZmA7S+/4OMP3ufd3w1yb15+lddfeYWvv/hCK+7w519+5qsvPuazT97lg/fe4K3XX+Hl55/jhaef4vGHH+ItOf6/5F7ff/05Lz/3GM8+djeP3HkDt153mvPSuYf3bdFydX3xwRtCJJ7j7jvOcculk5w+soM9W9axfcOkZlQYWNnM6hXNbJoe4fZLZ7j87EO8IED8rusP0tecR2mKL3P91exc201DXoJW3CFZFvgMARt5kf6UJ0eQG+1HSqgX4d5OoiRNcLUwwc/BmnAPZ2JlMY4VIBfsakdlVjJP3HkTQ+11DLbWcn7/VjLDfbnl5D7O7Nqo5a178PqTzPS2kRPhz11njzDT14aquBrqov5yaqd5ySkPuasGuWDtL54CGgWwBTgpUKaMdvLb70Y5FdLqL8d7yELhamWsGZJcpY2qCtWezXOcOLCHE4d2C1hpJMjTCX8HKypT40RxlDIoQHWlLKRd2ZF050TQKduOXAE5WTGUJYVQlhZJhfxeJt9LZREuy4ykNCOc6ty4RaNcaqRmfEyOCiYjPpIwf6/fCwLoakUaVDVVAz0DDK4WDVCFBYRUK085YwMDDPUMMTIwxtzECFd5xsHVK/n8k4+0AfrP3/7Jb8rr8vtP+fkPn/D1Z+/x/VefyZj4Df7jb/zz1z/x0bvq3b/Ml0L4PhEy9d7lZzm0YwPRQT7YmhhgIeTawVzljzPHw95SgOti3jhlkFOGOK1ohvSpepdKfO2t8RbQsmiUM8HRXB87Ex3qS3M5dXAnF04dlPG1S/OMU4a4g7s3cWDXBi2X3LWnD3Dd6YPccO4I547t4bjKObd3gSM7NyyKvP+jOzdxSgDbid0LmpzZt42D2zZQWZCNuYGOFqq66B23mANO998McsuX/V8b5JT8uzHuqvy7UU5tNS84HSXL5b3IPuURp7dM3slS+X2JvDMdAauxMm962bR2kK0zI2xbN8rO9RPsWD/O1ulROqpLSI8M1HLIZYT7U5Uex2BDmSzkQvwFAB+bHeH47DAn5oY5uXFYM8AdEjk6M8ixmSGOrR/i9IZRWYzHuWZetnLMuU3DnF7fz+GRTtYKuayP8iLH3ZxsF2NylUHOw4xSIX9lnrIIeppS5SVbDyPK3Azks6GIAdVeRloYqyr00OJrIiTYhJ5gVXHVVMslp8JXhyJMNVkl5LPNTxmyFrcdAep4Q3qDDFkVqMPaGGOtYurWVHO2phizI9WYnemmbM+wYEOiGQOByxgKM6YvzIIVQaoSkRkr5V7KYDARqzzb5Lh4Y+YTjFhIVMY8C+bTVcEIC2mHEX3hqpqhNd3KyBZiIucZMyBEfkxkXawpM/FGrInWZ12csWxNmYy2ZCjUgh55rpU+pnT5WdApC/MKaXe7vwFtAXp0B+kzFW3CdKQh48qoFqIr1zNkNNJcC49t89JbzF/mbkiTp4kWStnkY6J52Q3LfceFjE+EGTAZosdUqAFjwYYMKm88lTdOFRlwN6VRwGSdi6GcK589lXeeAeuTVaVVKxFrZhOtmZPtXJoV61NtWJPmLMTeihjrpUJ8RccJWQ1S1f1cVMiqJekqfMTXnnQfOy3USxUKyJHvTakRAgryGawtojZJ9IoQZg8Z974yZqOsLUlwcRCyaoGjkbEAdzssjF0xM/TB3DAYU4MgLI3DsdQPEzAeLcQsUY7zx3KZI9a6dljqmGO+RIcQcyuGcnI5sXIFe2rKqfd01vJa5ZobcbQ6lZtaEzlb7MLNNV48uiqGu9uDeGRlKJ8slPPOTBG7Y42Z8tNjW6I7O9P8GPI3p85mKQUmSygXolTtaE+huQnpAu4LzJZT42RCpY0hxWYGFJkaU2plRZlIlujETJmXJUKgS+xMKZbjagMdaE30EkA7wJev3M6Vpy9wz6Xt3H3jXt599V7eePZWmZO9zA7Vs3t9F9ceXMOdZzdwdHO7gPJUds6Uc/+NMzxy+0ZuvmaGm88IKLnpEI/fdY5XnriTN597iA9ff3bR8PT2C3zy7nN8//kbfP7+87z63N28/8bjfPnBi7z5/H08df9FWTPv5a0XH2ZsZRMeRstItDNnQYjt85sHeHm2nltUxdlUE7bEGLAxyYxtlb5s60hitDaeneMdvP7IHfzli4/44NXneEPW8g9kvf7qk9f49oNXee7GM3TF+NIic/lwfhAnMz3YF2nKpZIAXp1p5e7V1azwMGW1jKM9lWHsqwpmPtuRDWl2Mg916Zf5Oidgd2uZPdvqHdhSa8eBlX4c6omgI86EEl9d9g6WcvluVWHrIBf3z3Biy4iWQ+7xu67hzMF5WSM3c+O5Yzx+/228/crT0jfP8dFbz/PJO8/z+XuX+ebjK1qI7zcfvcr3H73Inz+/zN8/f42/f/gq3zx9G8+cmeXEYC7ThW70xy2Gvje76FNlJe/VfAlt3nqMp9nSH2tOsYyRVBkT6aJzs2VtKZI5UWxrQKWHBU1hjjRGOFEVrMLj7Mj3tiPF0YxQE13i7IwoDfOgJSWU8gg3Eh108Vwq106N5QXBPW/ee44b901xYLpNQPJqTm1cRXduBFVhzjRHetMQ5EaekNpUVaFOxmimELxiZz1qfAzpEH3UGiz603eZ5hU3lGFLX5I5jSE6QijkGVyXUuKmT6GrLmVKt8YrbxoPkm11qAxzY6ohj6o4P1YWJvLQhSN89dqTXLN7js7ybBK9XXCWNUaFkXnKWPcz0sNt+RLcZD6rvG2hFmouLidIPvsLcVUSYqZDmIW+zHsDQs30iDDXk+c1J9/flRLBYVle9lQKea9RBajke2mYNyXh3hQGe1IQ7EGhkPPicB8K5LeKuCAh6emUyDbQWo8omV8xTqYkuVkRJ9toB1PCbI1FNxmT4iOYSt3Xxpiy6EDNOysrwIOqpAjKEsOI93XQPOQUcfZwMMPOTFdEBxut0qGhYAYDvOUeQUKcVUXpSDch/aLnItwEbzgY42tngoupjuALY3zsTbUKqw7Gy3GR5/OyUYUTTITwC7aUtgTYyzFCyL1E97nKOHGTdimDWYi7YD8hMp4yLlyEtDtZqzBSHS2dipPoEAdTfdF3utofiCsyE8lPiCBYCL6b3CvQUUi/s6Vm8AoXQheqPATlWgk+zkR4qD/+Wi968LkobGSDs5UB1sZLcZRndFNY6HfjhLFgBZU/rigtnrFVDeyYW83caCvp8b5EhbpSXpTGYFcd5VlR9HXU0tnaoFV0V7ndVjYVU1+bR5EQKjcvJ/JyMqgry8dcrqly00Yqg5SLJSkqr2iM32JFST9XMlLitbDJ2tIcclSuMmfRn3kpVBelyn5vzTg1sLKBoow4MpPjNIPcrrlxVHisKtZgbWokn/NoLM8kW9phI3q4vixXKwjh722Pr5cLHa3VBAe5YmVqwEppc0pUAIn+zhSGupEj7SgO8yLaw4G64ky5Vy3b1g/QXpVLVIAntoKddqwTjLNnIxkq6qSmRKviHx3kT1tdPq31i8UtygqyCPJ2xtvBkHBZU1W4qgo9Vga54pxkggPdCfayo0qODQ/xJS7Ch9qyDLJVmK2DJfXleVTL/VUVVXsZK21NFYytbqcoNwkfeZfB/m6M9rVTmBlPWKAXQb7uDPa0kRgbjpOjLdUl0g7pNx9ZQ9MShAd0tcs4E5wV7kl1rJdW2KA/L5qmlAjNUK3+AL9/6wwZag7kJXHh9G6KhAskxfpjJ+vZzFS/rEtnqClIkmdLIkjmR5zohOHuStobMuhqzZM+TqYsPxlXWbMNZdwoo5yJjowl02WCzaUfZByEeTrgLvezFt2ojNYBigcJ94lSnp0y3/3lXn6WOloOSBVuXZ8eQbvcr1H4SqrMywAT0V1FyRyaG2Hv1DDZQX74ylruYy84QeaRMoh5O5sR6etIuKejbN3wk3Furiu4V9piIPrIRH8ZJrryWdqo/WFc9umI6Iq+MhSxEd0U7e1IeoiPVmAixM0WU2mviirRk+soMRK9bipzxthA9suYNtJfgrl8NzdZioXZMqzNl+LvYU6izJPkYGeSAx1J8Hcg1seBUE97QlSRP3nmCJkHyhjnJLrRXXSKr4OR8E0rOU76xNOScFdTmbuWpApWSPG3k60NPbWJrF9dxrreItaszGPjQKkWirpptQpRLWDHSCUHp5vYOVrJbFcO24fLWN+VwUxXGutWpjLbk86m/kw2rUpj23AmW4fS2DuRJTi+mGu3lgmWT+fY2kzB60WcWJvFodEUDk9kcG6+jCPT8n0qjTObSjgpsnUwhq2r/AXXJ3Lf0SqeONvAI6erefX2Ad55eA0Pnq3h8LQylEUKB8iQc5PY0h/KTKcKkfRi1+ogDo9FcGo2lfObc4RPZLB/Kpadsm/7SJQ8SxR7x2M4ui6Rg+PRHJmM49iaWA4pg9qE7Jfvp+XcM3OpnJ1P5uRcjLQxmhPrkjg1kyrtT+DchkSu3ZTIhU0pnNmQxr6pGHYMh7JP7nF6NlnLKXd0KopT65O4tLOQi7vKme4MZqjRn7osW3rL/RkuCaXGz4z2KDfas8JYWR5DXoQZtYm21EVb0BhmRkeSnXBqW1IEnzfVR3LyQBvHthRyaV8Zz964iruP1nLHsXruONXKbSdbeej6Pp68aYBHru3lnpMruG5nNUfnCpnojJFr2IkuCBed505ilCsNNbEkxtvTUB/N6r4U6mqdOXawVDBhIddsyZB+DGVLbzDr2n2ZaPNjqiuYbVOpHNyUy8ahcNZ2+TLTE8CGvgjm+qKZXhHGcK0nQ3Uyh+tdmO7wZazJlclmd3k3fszJ+XNdITJGQtk9FsfuiTgOrEtm37p09q7J4vymcq5ZV8DmrlAmmzyZ7PBhdkUgc91xtJVFaXnw44MjyHZzo87Vji53K1bJuF7tbcOYzIUh4QBjAU6sER0yLTxwvawBc0mBzGeEsZATzeaceHYULBrkDtTkaQa5Ex01nOlt4toh6avxVVyaHubWTWu5ZX49t2/fzAOH9/DEqUM8c/44L1y8hpdv/d8GuY+ee5LPL7/Ix7/nkPvqnUWD3B8+/ZAfv/yUn77+gp+/+4af/rBokPvl/2SQ+5+Q1X/wj3+owpOLxrj/vwxyi2GpcqKI+iw7tf1XQ1bV58U8cv/QSr0qg5zymLta+lUZ5f78yx/54Q/f8eXnn/L1F5/x+Scf8s5byth2mTdefYXLLwoBeP9D+I//4u9y3vfffcmnn77DR+8ro536/XleeOZpnnjkYZ589GF++fEP/PVPP3Plted5/vF7eOLem7njogoLPCSDbitH9y/w0pMP8e2n7/L4Y3dw88UTXDi1j/3bZtm+YYKZsX5GVymX6yHOHtvL0w/fyevPP8KrT9/Fy4/fwkEB5iUpPvRWJ3FkfojxlTVkRvoT4+tKkgCxTAX04gMpSwoiK8qbWAGEKszRxdoUT1tzWTDsifbzIC7IS4CEi/ZXz6PbNnDDkb1apatbTx8UUJrDQFMZj996npaCVNb1NHPPuSOkB3mwZkU9t0p7VShCwO9GuWAnK81DLtTNXgtbVcY55SWnijyoz2qrjHOhAgzUgqVCFQLkHD8nSy0vhVrgXAQcBnk4Chhq4sC2BYZ6Own399SMdhmRQayqKmZ9Zz0zbZUMl6fTnx9Lf0EMXTlRdOXH05YXS2VqGCUiClSVy0Qok98qc2OolM81OfJ7RiSlqZGUpMeRmxInwMMPO3NTzehjoCOiq4eBniH6+obo6estVlf93UvOyFAXY32VY84AMxNTrK3MyciI5867LsnQlDH4r//kb3/9C19++j6fffw6X332Bn/46n3++dsf4V9/04xyyjj3+svP8fUn7/Gn7z7nnZeflnf7KEd3byY2WNpiKou78pAzM9GKNaiqqt4CkFR4qo9sVbGMEFcHeWe2+MlvfvZWApgtRaw1UVXP3K1MNICrvA9Hezs4K+/15MGdWnEH9ZfBo6rYg8jhvQucOaLyyB3k9MEdHNm1iYPbZ9i7sIb9m9dycOs0h7bNcGT7HEd3bJTtBo7vUiGrW2mvK8fKxFCrQKUnwEBVTNXVijjo/beHnNqqYg5auKoCCcqzTfv+PznkFo1yupo3ojLEXTXSLRaGUIZQlSNORFfli1PeizqaMU5PAIWOAAcVrpqREsnasW42zwyzsHaAHbLdI/No//y0ZpDbu3EN82MDNBXnUJOXxkBLNTvWDAvBXc+JhXWcmF/DMTleGeVObRrn5IZR7fORmSGOz43KvgnOLExyZn6C81snZZGflMVyjGs2DnN2wyAn1/Zq+eS6MyMp9rMj192MbBcT8gW4FsrnEg8zyjxNqfA0odRNwKKrPuVuelS46VLtaUCNp6H216oWX2Pa/UyEGJvRG2pOvyyKq8MFsEeaMaByqgWrPGqq8qqRJisDjVkRaEhfiMrnZsBskhXbsx3YnmXNLpE9OTbsVttcBzakWNIXsJS+IH26AwzpDjbVpC/cgoGIxcIGG1Ot2ZxqyZZUMxZSjFlINWFzliVzaTYMhBrKcRb0haqQVQt6g0zpDzVmKNyIsUgj1sYbM5OkwlR1mIjUYU2MCVMxloxGWtLja8QKeT5llFspIGCFv6k8hwFtqppqoIGcb8JEuCHDIfoMBYuEGjEsZLs3yIRWD12aPVTIqiGtPmY0qzxyQq47ffXpl2dRYarDwXqMBOowGqjLkJ8ufX4GdHkb0qYKP3iYUO9uQo2LIfXyucHDmDYvHdYlWbMp1YYNiZbMiszLM86n27A+2YKpJHs6woRc2S4j0cWACOtlhFot15KJx7mZkSULcKq3FRkiKgFynmyz3M2pE3I/VJnFSE0BdUnhRAtB9RegG2igK+TclBh7G4JlTntbW+Nu64qlsbOMaTfMDAMw0vXFSHnFLfPFzUb0UkChkN1wrJc7YqtrjeVSPexlrhV4ebKtppqT7W1MpSaSJeA9TPbXC9E7W5/GdVXBXChx5oGVYTy+OpZbGrx4eEUwHwk4vTyewXyIDiNey9kY48DmBAEeYU60q2T9lnrkCHFNkXmaITpOfa60NaJayHOh0TKKhYAXGCsDnAHl1kYUmeqSJuC/Qkh6R4ADtZ4WFDobkOVsyObuYt565DyfvnoHrz91kWcePsflZ2+Xtesmju+eZk1fLRtGmtg718WBTV0c3rKCkc4kpvszuPXcGA/esoEXHz4h597A5adu4u0X7hWg8SJfv/8yX70r8sFrfK7CVd99nh++eEN06Uu889pDfPruMzx53/WiS9exa36Y04cXOL53Ey1lBXgYGeEq/ZQlOntNcqjMiSCO57tx34poHlyVzP48R9bEG7GtNph9vbmMViYIkO7hrcfu4nu5nyro8MHrT/PRlWf401dv8+OV5zk63E6ztwVDMtauLQrk0fZE7qwL49H+HO4bKpGx5MLOkhDun6nj4VkB8tVBbEyxY8BvuYx1Pbbl2XFqRQDXT0ZxcnUA+7s82VzvyKpkU6pkHM/WRfHEuU289eBZXn3gLI/ceICbTs5zfM8U+zaPsm/7Gk4d2cpdt5zj5Wce5L3XnuXz917j24/e4ivBJl998Cbff/aOfBew9t6z/PTxK3z12hO8cf+NPH3tbm7Z0sWm2iBGMi0ZSRIA7qtDpeUSyoyXUGq6hE4/fWbznBhJNKfCYamMiyWkis7NkLFRaq9LravMzyB7OmM8aI5yoTrEkRTZH2OtS7a3PfGy5ocJGc3yt6c63o/sAFn3TZaQL/PnellXPnnyXh44u4dz28c5s2OMGw6u59TmQdoyw6gMd5PruVIugLfE1YxcOz0yLFQOuSXkWS+h0n2ZlkOuK9qKJtEZnZHGDKfb0RNvTkuoHm3hxpqHXJYcW+AiOiTSkbY4DwrlfZUKGewSct6RGU1xhKeQtx6eu+Nanrv7Io/ffp4nZT0/vXOzkOZMAm2scBHCG+pgRaJgJRUumRXkSmGkN/UpYTQKwa5JDqEqMUSr2l0a5UdRuDcZPo5EydxR4aWFIV7UxIdQGOpJeaQcE+5DRZQ/LWkR1KocbrKvKNRL+z030F36yZWiSF9KYgNJEdKucqaleNsS42RCnJO6ponoFtFLNvqonFlJXraEOxhTHONPc6ZgnJhAMr2daE6L1YoLZAa5oCohBrhZ4mhjhL3gLGszXWzM9bA11cFF5rSHzP8AOxU2Z6iF5ke6WoiYa1Uk/UQPeFno4ak82yx0cRJ9YC/E3U0Z5ORa3qLnAp0tCHAwxd9ePks7/WxN8LEWHGK0VKtIGR/kSXyoNwEetni5WGIv7bAWHWIjOsVeYRVrMzwsjMkMD6QkSXBbaqyWB1jlklOeR36OFoQL8Y8SifV21Ixy0e52gj3VH30t5Z6WgjFVFIE5rqKfHOWZ7IyWY2cgbZX2ulipP3QuR190QEtFDlN9jezeOMRQZzlpcT5EqWT2efGa0aZY3stqwbiFeZnaH2MrSnI041RtdTbp2bF4eTtTV1lMWWYKZnK9DHmfYa4q/E95jllRpAxyQtZUVc80eZbYyEDKizLITo7G19WR+vJcKvJTCA/2xlUw8ahg67zkSJJjIzQ8vHt2jIayLJpqSqSPDOlpqaKuVM5Pi5M1Q4cGOb9afveQ9xks2H5lRy3+fo7YSD/1djWRJFwgKcCFHH8HMuQ9Fglmjxb83yDYZ3RlHbvmhuiqKyQ+xBdXS0OGVlQx1FNHkoy3ypJMPKVNUYE+tNbkynPnUFGQruVYVkYXb1tdeU59whyMiJVxGeFuSWlOEhHyfkNlzlcXZxAtzx0Z5EZjVY5W9dXZTgh+layJFXmaQc5BxkZDTRFrRrspK0wjNNATf283xvo7KMqMl3N98HF3ZHygi9SESHlOJ4py0qiV9xDgLnMwJpLh7nbN0JsR6kZxpBt5flY0JvjRlh5DiKxJ6eFe7JmfpKo4jfR4FS0yRYu8v/yMKDzlXfWsqBMMvJHqgkSqSlIEQ4YR7G3NWG81Kxqz6O0opK4smXrp92jhSarggiqMYCzro5OlPn6u1vjImPR0tMJJ8LadsZ7mjRkvHCxGxmysuz0x7g54m+rhL8cnetmxoiCJ1cJbOvPiiPOwJFLm7HCNMhyNcGbLGpEZmjKTcDfSxdlMH1fRHy4y/2LUuxS9khjgToSXs/ZHeeXZaGWkJxhcxrXc20wwxqIHnw4mMs6NDFThuSWYijiaLSHc1ZIELwcSZe4EOVhgLrrcRPS4sZEcY7IMS+U9Kt81w5zhcsxlzpgbLsPWQuapzHNrs2X4Cv5Ji/AgJ9KDjCBHknzsSPR1krFuT6g8b1SAm/SVB76iC5zMFg1ywW7mRIsOj/e1IznIiSQ/W5L9bbXzc0THpwTYUJsTwmhHHqPtuUx3F7FpqIItI5VaIYeZldmsbc/QwlG3DRazc6ScHSNlbOorYK4nWzPMLch6u3FVButWJLBZMMTO4Sx2jWRycq6EazdXcGp9PkemMjg5k8tOwUQL3eHsHEpg32QGu8ZS2D2eyv41mWwZimPHaCwHpmI4MBnJvrFQDq+N5NTGVC7truLBcz08ddNKLu3JFuyfxIHRSLatCmXLqkA2rPRiwwoPub4vB0eDObsxnQubszmyRnDEeLy0J1baHSdti+fgZCpH16ZxYCxO2hXPqZlkTU6IHJqKleOVt1ss1+3M4vpdacJFojg6kyDnSftWh3JsJobzW1K4uD2XS9vyODubyvEpudZoFMcmYjg4EqF53R2ajOWgXH+X3H+gzo2eanfyYgS/pdpSl+5JSagVLaleNOUHUl/gT22mh6xlLmS465Os0phE21GdaU9ijCHVNX7CIVs5vq2Yi/vKeUYzyNVxy8Eabj3ezJ1nOrnv2h4eu2GAxy7288QNw9xzuke4UzmTHXFkp3oTI3o2PMKFqCg76qojKSz0pqDQi4RkSzLzbBiWd7KmJ5JZwa6z3WHMD8Yy0x3JeEcoU11RzPbEsnsim42y3dQtv7VFMFIdyGSz/NaVwtrWKNa3RzPVEs54k4p88mdAMFd/ZShD1bGsaUpjriOL+ZVZbOxMYeOKRNa2xTHRFMNCVxq7e9PY3BLK+sYARqt8mKiRa5RGUxDpJWPWj3gPD8ES9sIpbFnhZkWnizndnpb0yvheLbxvKNCJURnTa2K8WJ8YKPgvmNm0MDblRLMga8u2omR2V2SyuzaPA40lHO2s4VRvE9cMdnJurJeLwltv2rSGG5WH3K7N3H9kD4+dPsRT54/z3KWzvHTL9f+dQ+7KYw/wjirqcLXK6huv8qUyyH3wu4fcVYPc998uGuR+/IFffi/qoBnk/vrropfc/9MeclfDVq+K+qd+Uwa5RZH9cmFlhLtqkFP7VciqMq79x7/+wV/+9ItW2OHbr77gy88/4cvPPtEqqL5x+VVee+UlXn3hBa689jq//fmvmsFPJe3//LP3+OTDt3jnzVd4XTpEGeSefuIxHrr/Hq68cZm//fUXPn7/Nc0g98xDt2tluC9cc4iTR3awb9ss99x0PX/87iveeuN5br3hNBfP7ufQ7g3s2DjFxrXDzIwPcmT3Vh6+60befPExXn/+QS4/fy8fvPkYzz96ic6aFMpTvNk2uYK964e0XAgxPq7E+cqECvHUkovWpIVTLuQjNcxbW0yVQc5VxFfAZZinM3GyEMb4uxPgaEl9fjqP3XKBlVWFrJeF8Zbje0RZunLbqX3sXjtIVVo0Nx7dwVhbJTkR3txwZBsjrRWi3E0FFFkSIoQwWOWTU95xLuovZ/Za0Ycg5SUnC4C6hwpDCPUQECUKPNjNTvseKOcoEOUui6inLGhusriFyuKcGhNOsJcrzpYm0nYnSlPj6KmQtqmKs/3NTNXnMlgcx2BhDN3ZEXTlqiSeSdRnRlKpnltVv8ySz7nRVIlU54lky+esKCoVEFcGOSG0fm4uWBgZyCKmj77O7xU89Q3Q1dXXDHH6+rJfC1fVwVCIqqEAPGNDWQBNpR99vVk3M8EffvyK/0J5Xv7Kt998wXvvXub9d17k849f559//QP861eR3/jLH//AG6+8oMmffviaX777nLdeeIrXnn6Ew9vniQn0/T3/hCFOFmZ42tlohlR/Z+VRaKPlWFEejaHSv8HK61DAQKCDNQHKKGdrKYDAUki8BW6W8p4tBCTIgh3h68Hm6QlOH9rNsb3bOHFgB6cOqXDUHRzdu5Wje7YIaV1g/+Zpdm6YEJAqskEZsSY02Tc/xYHN6zi0dVbauJFT+3Yw3tuBi9xHhYqqcFIVPqp5tCmDmo7eomecMsjpKi83EeUNp1VYVd5wy7TKqYvecqp6qsoLp7zqfi/WIJ9VIYer35WHooEyzImo/H6Geip33DIM1F/4dJaRGBvM5EgXW2ZH2SIKbcf6YfZtGufglnUi66X966T9M9L+OXaun9REFUc5vXOBE7Lv1JZZkRlOzq/l1IIQ3IVJjm8c44QyzM1PiExyzda1nN82LbKWC0KClZzfMsFZzVNuiNPrV3N0YiUzjYXURnmTK2A8TcBWpqMROU5GFLmaUuwqhMnFgDJ3VejBiFqVU06Fq/oY0SCijEzNslXS7m+ieb+tCDBmZaARPSHG9Ip0BRrS7qPLCj89Edn667HST1VdXc5AiD6TcWbMZzqwOdOWhXRrduTYsTPXga1ZDlp+uVUBS+kNWKZ50ynD3Gpl+IowY0SFjSZYsiXHka3ZDmzJtGFLtjULWdZszbVnLs2agWBd+gIWZVDasipAjz65Tn+wDsPhekzFG7M2UeVgUxVhlZFNVW810zzyeqW93b56dPnq0+UnBMPfmBU+BrR7yfdAAaXhqqKryke36BXXpwyFqmCFHNfsqTzk9Gn2MqBF+kvlkmtT3i5ynVXSP8NhZgxLe4aCDBmR/hn0M6BPzlsp/djkbkCDmxF17sbUuBpS52lKvYf0tecyaeuiEW4u0ZyZOFMtNHc+VeWzM2cizoZeAQ3ZAkpSHfWIsVpKhOUyEpwMSHI1ISfAngwvC9LdTSgLdhCSb0WWsxEVIc705ScwVJ5FY2IosUJkQ4QUhglgjjAz1hK4h9nJHLUyEz3sgLWxE8Z6LgKmfTBc7oHhEjdMlrjL/A/E1SZKQL4ftnrOOOrZYLNkKT66S1kppO1EWxP7Kyto9vYiSghCmuiuqfhgbm7N4ta6UG6scOPe9kAeWBnKrQ2ePN4Tztsz2dzXFsKU9xJmpJ93pnsxE+VEn7cFvb42rFJFKUTfVzqYkWusCjgspdpenwZ55mrb5dTbLaPEYgkllkuodVpCo8tSyq2XUCZ90+iuR4O3LpnyPdp0Cb0FQTxy3Xa+fP1ePn7tHl568gZeePwmXn7iVi6d3klXQx79rQK8x1tYWZNEW4UAqcEizh8a4qbTk5zeu4qHbtnDuy/fyZfvPcHX7z3Ldx++xB8+uSzyhpYT7acv3ubLD17i649V3rQX+fKjZ+UeN7Nv8xjza7pkLV0jOmE1LTWFpEWHE+nqTaCpPX5L9IkW4tIo5PlgSRSXN7Xxw6kxXpop40C+A+tkDG8vD2S6OEyrwjnf28AL91zkly/f4meRbz58lT9//T6/yf1fuuUMuxoK2JDky1ODlfzp6AiPdSdystCZU7UB7C3z5ZCAupd2dvPdxVkem67gZHUIc3HmDKhw1YAlbCt14gEBuW9dWsnTJ6u5uD6BcwLiNzf7051iK2tcoOifVbzx6Hm+eP1+Xnv8Ru6/5Rg3nt/N2ZNbuHjtPh558CJvXX50scqsKnjxybt8/u5rfPHOZb7+8A2+/Vi2H7zAm8/cw9HNU+xbs4qzc30c6C9mosCZoVQTBuL06fRZSpW83yYZ840OS+kJ0mV9jg3rRBcMxdnS5GVGkaW8ZyFxxVYyFmyWUiHjviPanVVpIbTGeVPoY0VfQSzn5kdY21JIpBDKSAdD8kNdibCTeWBjwJ6xLl677yYeu+44xzaOcuORzTx46TD3XXeA6/bOsqa1hMJAB+KtlpMn860p1JkqHwsKHJZT5LicMpfl1Co9KDqjI1z0ZqDoEtFlXdEmNAYuo8JjCdXeyyl2WirH61DtZ0F1gC2FMmdLZO6uyBBcEOFDqrsNm3oaee6Ws9xydDtbJrq5/dwB6af7eeuZR7hwYBc1WclECLGuzU4RotjFnpkhjsq6cEHI/IPXHeTxm05w//n93HBwM2dkfTi5MMGR9YMsrG6hqzSdhnSVYiOCKpmfylCnQlJz/JWxRJ4pLoiahGDqEkOojgukONyLdF8HkjxspM9MtTxQqT72ZAU6k+ErxEjIbZz0d6psk6VP84Tk1sQHkCbEONbVTDMM1qWEkSvzuCzcl8aUKAoFqyX52BLpaYGXozF21oZCvvWEqC/DxkwPJ2sjwV0mqIqpKsdcqL0hkU6mRDiZEC2EI8xB8Jcy0tmbipgQKOerZPqBtsYEy3lBdiYEq/A9JXbGBNkbCSY0IUB+95VrupksJ9bHmayoQGID3YjwcybQ2x5vN2uc5HdLg6WaMcPV0hhvwX5FCeHU5yRTnZVIVWaCtk0M9NCS0PvLvWK8HTVRxXYC5bu3MtapkFUHc3wdLfB1scZdvmvhsOb6WCxfIljIgGjBxf5OloIvjVjVKiSxf9Eg11aTRWZiADFh7pQKaSrJjqEqL1ELr1S50CzMTakqzaW5KoeasjQy0yKICfalu66S2vQk4gVHN2XHU5wYTISrysFlTH6UF+EelsRF+REXG0JSXBjV5XlkpsTg7+FCZ0Op5iUXEuCJh2C5kd8NcvGRQUT7uwpGGaa6KIO6igJszY0Y6W2ltjSDpPiw3w1yOVSUZODmYkGo9Omq7kZ8vGyxt5Y1vbuJZBnbKX6OFAW7UB7iTnVUACneLjTmpbJxdKVgpNWsqM0nKcIfP1crCtLDSIjxJl3GTqZgZ3fBllEBvvS1l9PVXKRVR20oyyVJeEWivz1pQfYky9hTHnLK8Fgl3CM+zFczyNWWZcm1grT8dq21hRRmJ2kGvsbKApqqCyjKS9YMclVlOUyP9VBekEp0mB/e7i6aQa4kJ4HoUB88BPOOre4iS3C/l7szmcnxcr0yQn3cpG0+DHa1EuplT7yfPUVR7uQG2lEZ7UNbRiyp3g6kBruyfXaIFU2lmjei+rxNnrunrYJgX0eK5R231OaQmyLzMiuafOEEgTJHBjrL6G3JY3BFKbWFcTQUp5EVEyK8xhFXeRde0vaYABnH3k6EeDho3nPW5oa42VlofEYZ41L8XEkQjhMu632g8JcYV1tpoz+9Sh/I/SJtdciR97N7sI2LgiWvFZ1xneDLmw9tYby1Ci8zVclYFwcrFbZqQV5CKFUq4kn0Q6q871jlGSnYwtlc5q+FvmzleBM9EV0t5NtDVXeXeeFpo0Rf5ochEaJPEoSnxTvJmJG5qTxHnSx0cbY2wF2eSeVZdBTu4Sznu9may/0NcbQwxl7E0kQHW9PleIkeUEa17DBXMgPsyA121Aq3RLlZEaIM427C/3ydNC9YV+UlK7ogwMWYKB9rLcQ1RnBSjOhgJUn+djKOHEj0syFJdHNKoC1ZEc6s6SplbqCKDQMVbOgrYXZVgZZHbq43j21DJewZr2DHcCmbB4QLdmVosqkvm02rsplZmcSG7hT2juezfzKPY+sKOT1XyonpfA6MpHJ4Io09g3Fs7Y1ge380W/tj2Lwqmp3DSeydSGXb6ih2DEZwYEIZxaLYNxLOwelENg7GsH5VEpOdcSzI+Sc3ZnHv0XoeOdnMjdsL5NgQ5vu82Njjxb7RMM1L7ezGNI6vi5ffItk1FMHm3hA29YZycK0ysGVzSLb7x+I4qCq1rkvi6Np4Dk9FcWgqnBPr5f5jcuxEJNduTeb67clc2JbGiRl1TDRHp8M4PhPJqelkzs+mcNOmVG5eSOOWrenctT+Pew8XcW5jnFwznH3jymAYxES9J92FLmTIupnqukTWaQNWZntTleJCQqg5SWGWlMULzw62JMNesK6NrPER5tQIH0iINaSg2E04ZBund5VzcX8Fj167gruO1nL7kXpuP9nGvdeu4r4LvTx75wSPXN/PEzeN8uilMc5urWN9dypJ4VZEh1tTmOdNbJQl2VleFBZ40d4WSWODP+VlTgz3x7F9QvREsi21cdZURJnTIhioXaQtwZr6COFLYcKL4q3ojLOkMcKUxnDB9MIfmmNsaRTM3hBlS3206KRwwfyRpsLH5BkiLKkOt6ExRnR1tLNcw0pEzpXzmyIEPwhHaY+xoFk+t8k59WHC0YR3VQmPqPQ3p8DDlAx3U7K9TCnzEg4SZE5rgAWNPua0BVjSGWRNb7gdvWGO9Ee6MJLgwXiqL+NpAUxmCebOiWRNfhyz5clsrM5kU30eW1tK2Lmymn2rGjk01MExVWl13SDXCAe/IHz0JuHktx/Zyf2nD/Dwtcd57NI1PH3L9Tx/9828/MBdvPbYA7z59KO8/cLTvP/qC3z85qt89u6bfPmhKnj2IT98/Rk/fqMMct9oOexVFOif//RHrWbCr3/9i+aQpkTZwVShUxVBqtVa+A9ljFu0kSm72VW72r/b3f793/93g9zvv6kLXvWc0z6rsNV/LBZyUN9Vsv3fpGFq+9e//pk//vQj33/7NV98+hFfff4JH7x7hTcuv8JrL7/E5Rdf4JXnX+DLTz7Trv+Pv/+Vr7/8iE8/usL7Vy7z+svP8/wzT/LUE4/y8P338OSjD/Hl53Kdz97h1ece4pmH7+SBOy9y8dwRLTT10K55zh05IAD6bTnmA+6X32669jDXHN3Bns3rmF83wvRIn2Y4uSzA8L3Lz3D52ft45dm7ee+NR/norcc5sn2MgngPRttKOL51LYMtVaSE+mp/RUkP9aBUAb30SOplocmN9tdcqL3sLXARhauKA6jcbpEqh5yvAGUvRy084OzezRzatEYAURK3nthLa2Ea/bVFPHDdCa1y66xKQLhvE+lC3sbaK7lOQGi8LG6hzubaXyqVh5zyjgt1E8AkIFYB2Qh3ey15qMo/ov6SGSxAatEgZ6sZ5ZSo0FZvlXfBWi0MJqLMzbTFwM7UAHuRIDcH8oSIthZkMNVSKYqzhQ3tpYxXpTBUFENPtpCn3CgGytM0o1xNejgVGeGUZUZQkRVBpUyIKvm9Mku22YsGuaK0WBKjwmThF2JsboKpkeHvueMM0ddbNMgpY5yhoQEGBipsVVVYXYaR0TKMjfSwt7ElPy+fBx+4T4blf/JPZXD7y898+tn7vP32y7z79kv86adv+K9//goi//HrH/nio3d44enH+OSDd/jbn37gayFOb7/8LK/JxDq4eY7oAG/NIGdtqBZLU3lf1vKe7DSPRk20vpWF/ncJdVbhGzYEO9oQIETfz9YSD0tzAQ7ShyLOpkbYGeoK2Itn96b1nDywkzOH93Dq4C4O79rMvq0b2LlpWoDpFDuUQWt6gK3Tg+wQ0rFTiQDD3XPj7Nu0Vs5fx4GtG5kbHyZAAJIWpqoMaFpOt+XSX4sGOWWIu+odp6Ojoxni/j00dbFAgzLKKWOcCj1V/Srnymdl2DPQPOBUWKoyyC1eWxnyjPR0NRd7Q92l6ClXe5G4yABR4m0sSDs3rxtiq4gq6b9/fopDW2fYL3Np/8IM++bls2yVUU4T6etj2zZwcvtGzuyc5xplaFyY5tTmtZzbsZ4zMp9OCXFVBOvcjhnO71zPtbK9sGOdyFpNrt02xbnN45zdpEJXh4Tgyn1HOujJiaXIz4F0RxNSBMBkKOLkZESBi5FmkFN55Op8zGj0NaPJ35RmP1Hwfia0yucmZZzzMqDRy1DIryHNWlVQfdp89enwM2CFvz59IYYMR6pKrMaMKM+2OCvWxFszGWvJQKgefcG69IcsGsnGo40YjdAXMZRjBdhHGjARa8xaVbk1Rs6Nks+yXRNrxmSMCTNJFqxV+d9ijFAFDtSx4zGG8t2AKVmUVSjqujgj1sXIVn5bIzIp+8blt3HZNxlvwZgsbKPSvhFZ3IZlAe0L1KXXfzmrg/RYHSztV+F6QQb0KIOi5zJW+urSI4vfqhBzeoPN5RkXw3aVp2CLPH+Du6r8qEuTp+7voasG2rbDx1DOU0Y8G4ZDLRkOtmA4xIJB2a5SufV8jOU8Q+rdjah1k8XVzZAaD2PqvIzkusuZSjDXPALnEsyYkWfcmGjKplRzLWx3TYI9Yyle1AmRL/MxJd/dmBx3EyHzNpSF2NMY5yWLvZCdQBtahAw0hDlT7m1BQ4QrI0UJrKvLZYXomEQBpuFCfqMEsCfKXM7wcibZSwCruTEOxuZYGTliYewpJMsXcwNfbI38sDf0w1LfB1M9T0x13XA0FtGzxEHmW4KNKdO5KVzT0cTGzDTyLYQwy/5aFydO1xVyf1cBd9aHcV2hA9eVOnJXmz/3dQTw8ngizw/FcSxLxorfUo4V+3GuPo41AiKqTZfSKWBjRkjZ7qoMNhfHS99bUGi+RAtb7JTxOB5jzdokK3k/urT7LmVV+FLG4nUZidFlpf8S2nyWsDJchw4ZT00xlgyWBnFx9yAfvngL779yBy88dpFXn7mNd195kHtvOkl9aYqQ3hjRNd1MrKogLsCc+Yl6rjx3Ay8+coobT6/n5mvmefahc3z8xoN8duVxvnznWc0g99Pnb/L9R6/z3cevax5yH7z5OF99+CxffPAkt1+/V3TZALdft48rr9zL9Wd2acnEY4ODifYS0ukZS4D0p+cSQ6JEJ3UFe3H3SBN/vHYj721v4VyZO+tCltDvvYy5LG82VCbSlx/LlKw1D950gj989Cp//fYjvn3vNd555n5euPU8168Z5GBFBo/2V/Hd/kEeWhnLQswStmeZcaTGlw3ptlzszuDj42N8dGQ1lzc38NCIAPICIdJeS+kKXMaRlaG8emElb9zUxT17CgRYF3DN2hymKn1oTLBhpCGJ6/ZP8tQdx3nrmTv54t1n+VAwwJXX7uf1y/fw5pv38cF70kefvMw3n74h4Owlrrz0JJ++9TKfylr04RsKtD3KgzefYpUQ8d7SNOZa81hTEcpojh1zRQ7M5diKftCXeakj+sRR5q8Vg9GGTGeasLHQhkNN0eyvT2EyxV/mougvDxNKrXUpsNShM8qDmYpU+jLCqAlzYceqel6+9TS7RtqJdTEjyGo50c6mBFjIsflJ3HNqL49cPM7BuRGOLkzy0I0nefnhW3j23uu5++x+1ghpjlU5yfSXaHOvRuZZpa8lRS56WoXq7mg7Vgqobw42oNx1KUUOS6n11qEpQIcWGaN1vsspcVpKof1SOd6cSm9L0qSt6Q5Gop9jqIj0IUII43B1Ae88fDt3nthFV3km/Q0FXH94M2f2bZB1Yh1b5N2ubqlmevVK7rz2BO+9+BhfvvUcP3z4ssiLfPX2U3yt5K2n+PL1J/j88iN88MI9fPbKA3z80v08fP1h9k33M1hXQG1qJDkhHqT4OJDp76wZ53KD3MkSYl4e7Uur6IvKOH9SvW1I9rQhXIh0kpsKczcn1sGYRBdTkl3NiHc2Jt1dSLqXDcUBjhQGC6FyNSfa0YgMP3tKo3y10NeSMG/qEsPICnIjxtOKcE9VHMpI84qzMNIRfbMMOyH+qoK78j5T+C3MyYxIeU8J7lYkeVhrEuNoSryLEGhVtEHlrrM3IU62ymiY7GFHorut3N+aWFdL4lyFcLtZEC2fI4T8hwveC3cwJ9HHWTCjl+ZJFi/PHBXojq8cq/K62UhbHEz0cBaJ9nCkNjtRJIGqzDiReKqzEqjPSyEnKkAr2KBCVlW+rmS5RqTc28fKAFdTXdytDbW8Xi7WRtofd10sDLQ8Wg4muoQJ3lRGwTB5hgzp65HeeubX9AqmGaatNofkWB9S4gIoL0ykpiSFupI0SgQDe7jaYS14tLO1msmBNlrr8ijMiiEnKZLxFS2Ux0fSkBpFa3YcBZG+hMg7S/ES0hnlSbi8q/TEUOKjg8hIjNIKLyTFhxPu76aFw5YXphMc4KV5gq3urCdPrhMt+D0lyp8ta1dTU6zCRDOxNZe1d7iLxup8IcYh2vurLcmgtDAFT3k/YQFuDPS24OWuqu6bMtnTQpqMM+V9leFpTUtyKBUxAWTLtVV/Lkz1MjXQTFtNrpZnOCLAlYLMcGmnJ/FxfsTH+uIm7ywq0Iu1Q230thbT11pJc1kO2dF+lKcEUy1SHCucQlW6dRLSK2tSRkywVlmzoTJXrhVAqIzrFQ2lmvecr3CAmtIcWuuLNYOcqqpaKtxiw9oBzSAXFxWEh4s9Q9L2Mvk9JtwXV0dlkFtBcU4KPh5OJEaH0tPWSHSgN/6uDgx1t5IS4UuUjO2sIEeZS45acQQ17pWnaVaEJzMjnUwOdjI9tIK98xNsX7eaI7vmSE8Ik35zISctjHzRWQUZkWSnhBPoYUl3YyEjXRX0txXSKjqtqSSdiswkrfhdtLeLZgyOUrkY/VyI8nGR8btc5tMy7OU9+QmPCXO3IzXYW8amHX5WxkS62JAT5kutKi4XG6DN0woZg4cnejklz39wdCWXBGdev30tN+zfyPbxHsHzKveavvSbjG+ZJ2WiOybqilmRG0dtUqBW7TRc9ICfjS4+yuCmDOEyN4LlvaniDJGiM1TRk0hnM6JkPqoQ9GiZ2/FyTKzMjRjRrWEyV/zlPB875c1qKtcSPSC8y184hOIR2h8NrUyxNtLFUp7PWuWbtFhOgp8d+YJzSgT/5AfbUxDmSqq/cEBXCwJlDPqJXvCSezmYL8fZSkf4i5nwPQvi/O21IhDRXio/pXz3tpL5bi6fLbX2+dnoyLy2ZryzhKmuUtb1lTPbV8ZMTwEb+orYNVHNjtFytg8Vs2usnM0DRcz15LChN5dNfXnyOYv1K1PZ0KUMa9nsG8vn2HQpx9YWc3g8V/o5S0R5paVwYCKdPUNJbOuLY747ls2r4tg1mszByTT2j6ewaziB3fL9xEwO+2ZyyYpV0Ue6gtt0qUh2Ye9ENhfmS7jvcANPnm3jtkNFnNiYyO7xaHYORnF+voCL2wo0j7c9o+EcmIznwJoUdo7EsHcqkQPTqfIcsWzpD5e2hsk94zm8JpFTc+qesZyaVd53UTJG4rh2cxrnF5K4tCNTtumclmPOb06Sz8orLpXTa5K5eSGT+/YV8sTpWp46V8dT1zXw+LW1PHq2ltsPlHBiWtbtSld6sxwEq6riR8oJQJ+R4kBKkx1JCDOXZ3Qk2VuXHA8dqgVDVwsGbspzozjJjOgIPXLyXIU/tnJsaxHX7y3n8etWah5ytx9p4M5T7TxwXT9P3yEY5bZRnr5tnGfvWMOLd89xw4FO9qwplTnkI3PZh5XtcSTG2hEX40x2hhsdrRGUFsn8zTZnfHUCp7e1yLplTXWUOSszXOnP8WAs35fJAsFSlWGsLw9mXWkgG2rC2dwUz+aWBBYa45mpjGS0MIzVecGsqYxgbVUo09UhzNaFs6Ehig310czLcVta5b23JbOrK42Fpkjmq0PZJb9vb4xii8hsdThTcg91/lx1JJvr4thSJ5iuJYodXfHs6Urm0Kp0DvTLOJHvO9pjONSXxrnJYq4ZL+H8ZBnXTVdzfqqKa0ROTVRwfLSSExO1Mt8bObehk3MbV3LtQi+37h/n3uOz3H96nrtObuC2Y7Pcc80WHrpuD0/ccoTn7znL5Ucu8fpjN/Pa47fy+pN3CEa+nw9efUKw3QtaLuVP33lVS3+moi1/+Pojfvz2U3754Uv+8vO3/Pnn7/jzH1W05k/8+tdf+Nuvf+bvvymbl4oO/Zsm//rnYpSo5qh21RAnokWXKlE2NhFl9/pv+bd//7cGOWWAu/rb1e/K2qeOUzfRLIG/e8mprWYp/JtKbvcXfvnjT4t55D79WJNPPnx/0UPud4PcS88+yxuvXuYvv/yiVcr8w3dfyDFX+PBdlWfuRV56/imeeOwhHnngHu6961Zee/V5vv3qQ9545UmeevgOHr3vZm6+/gRnjuzk6O4F9m/dxFsvPS8d9x1PP3Int153hIvX7Gf/9lkW1o+xdqSHY3u3Sse/xAevPc2rT97NWy8+wNuvPMwnAsifvP9aGlRVofRQDdTumFpNkSw0Cf4uJAU4kRcpgCw9UsurVhQXTEKgByGyMLpamghgMcVbVdXxdtY85KIVWJGFo0bAz93nj9KQn8zGgU6Ozq8hPdhD85ZT3+uyYzm3Z46+unxyo7w5sXUNqxuKCLA1EKBkRYjrYphqiKv974Y5Ow0MhcripPJ8+MtCowxzKoeBEhW2qoWuym++DhZ4KaOcLAzKi8/Z2njxLzRmArRszIW0eVKZFkdfZT4Lq5pFobayob2IkfJEBgqjhThFMVCWxHBtljxzBFWy0NbmKY+4cM0IVyNAXHnNlWdGiUifpMcR6u+Fmyz8jrZWWJmbYmpigqqqqoxLV73jDPQXjXFXPeSMBMiaGxsQGRLCwKrVfPz+R8gg419//42f//ANH2p5BV/iy88+4l9/+w3+8U/+629/EaL0Lq89/yRvvvI8f/rxO379+Xs+e/8tPnj9Rd587gkO/G6QczAzwt7ECBdpj4+9lfTbYoiq5nmoDHCqX0VU3j7lgXh1G+RgJQus9KH0n6cspEpczQ0X/3Jmqk9XQzXH9mxl35ZZts9NsHX9OJumhpgb72fDWC8bRruZG+2Sz13MT/aweWoVC5Or2Lp2kJ2zE+zZNMPs2DAxQYFaHhZ9ZWQTUWGnWo645fJZ5OpnzRgnonLI/XcYqny/ani7ur1qkLvax1flfwxy6jh17jLNGKeMcsozL0LI9HBfK5vnRlmYUX/9HGXbzAi75dn2Lyx6xe0T2TO/XpN90r8HtmzQRBnkjm7byMntmxYNcjs3cXbHHOd3rOfCno1cu3tOvs/IdoMsPhtF5rhuzyzXi1zcPcP1u9Zx3e9GORW+emHzmCzQY1wzO8Q6mQ9VET5kCzhJtTcSEmhAjqMhBS6GlCpvLV9zGn0ttDxozb6GtGhiRJu/CY3eBtR56FHvaUiDyiunPMK8DWmWxbNFhWEGGTIWbc5krIUmyqttXaIV65PtmE6yY3WoIV1CSrtF+oL1tfxuq0MNtM/KODadZMWGdGsWMmzYnGGteYVtSrFiId2WyWgjhsL1GI40YCBCn8EoE/rl/L4QWbhlQV5It2BfoR0Hi23Yk2vJgUJ7dufbsaPAmRm5hrrHoJD4oQhbVodY0h9kwqpAA62IxESMKbOpNswkSXsTzESk/dEmWhXW4XBjWr105BkXjZANHkoEMMi2TlVXlT7QildI/6z0N2WFykEn0uGjQk9l6y2ESfqq092IDiWexrRL37aov2TJtkG+18j1qt0XDXJNvmbS1/qMxVswm7LoITcbZ/y7Qc6CaWnbcJQ1Yyne9MS50h7tTFOYLY2htrTFutKZ6EFfZgBd8nt7jACGFF/6k7xpCbNjRaw76ypkwRe91FeQIATaikhLIwHB5mS6OVEY5E2ar6tmkHM0scDR0kP0Tzh+XqkE+qgcPel42IYLAPbGSNcN4+WOOBo546RjooVblvq6sb2ykGONVfSHBJCss1yrctkmpO5iUzF3t6RxQUDUkQQDTudacf/KEB7tDeWdjTk8PRDLznh9Nsm7vaEpjps70lkfI0TJfAl1tstl3FixMT+EI23pzGR7Ue++jDrnJaxJtOBwnT/nu0M40e7KsTZ7LvR7cct4MLdPhHFtvz+7ax3YWuXINSNJnBzLZq49lv0CRt566hyfvnEPLzxyPa8+dSsfvv4od914lBbR0bkpQYz11oouWkV2vDuj3cW8+OgFvnj3UTn+Ok3eevEOPn37Eb5872m+ev85vvvoFb75QADIOy+JvMi3H77CV+89z0dvPsITD53l7NH13HvTQd599S7RrY/zxkv3cOHEXmoLS4RMxci6mE24SwKhVsH4LrciVNeYkaRoHhxv4q6VKRzNtmN/sgkzgctYH2vDic4CAVu1tKnCQeWp3H/pGL9+/QE/f/w2n7/2DO8+fCcP7t7Gweoi9qSHcKE8jOO5DszHLmVruhEHKz00I/RUjA239hfw8pYmnp8t5I2tFbyxrYq7B1PYmGVDd8QShrOt2dsTyjkB60dHBez1JjArILArz4u6FC+2j7Vyy4ntPH3XBVkv7pNnu5ePpK++/epZvvvmOT7/+DE+lL56/43HBCPIsz//CO+88hQfv/4Cnwl4+/yNp3nh3uuZ7a6lNs6XlnhnhnNcmSlxYWeNN5sLXZgT3bCrxJ3TrXEca4pil7R/R6W9jDlbTnZGcbork40FYXQH29Eu5CnfRIcU0ce1QrLWFMXRK++00NOcmYYCXrr1Gk4LCVZ5k1z0luBpvEQL59sz1c8dJ3YLjpjluOCHi4KHbjtzmDvOHeH+i8e5bt8myqL88Vy2hDgrXapl3pX7mVEsczjfcRnVog/7U5zpTbCj1lePXNslWsXVUpellLkuYUWkBaPp7qyKcaHF34omIYGFyuNL2pBgbUCtkOIIW0OKhMw/euEYVx65nU39LYy2lnBKdPrB+RHaKtNoKE1ly/Rq7rnxNO++8gS/fPWeJn/45HX+9M3b/PjZZS0M+Ot3n+Grt2V8KoPxhy/w1VuP8sP7z/DLJy9z+aGbtD9gHts8xbH5KeZWtdKUk0CavzOJnrbEyxqR5iPEJyOS8YZCekpSKY32Jlt5BzqbkB/gSJanFUlC4lPke6qrmWaUy/C2JtvXniyRZA9rgoT4Rjgakyp9XRkfTLq3A9mCAwtDvckIcCXWS/CBkHNXa0PshOgrrzQL/aVYGapwUQMtdUiIkyURzkKUlReNbBNdLUmR9sULuVfFJBJUyJuL/C5kW22T5bcU98WKjuq3RGXA87YlUSRWjlcGgSi5VqSjOUleDkLi/ciT95oua2Oy9L2f6EYzeSdO5gZahISjkQ4ZEQGC05Jk60+sjxPxfs4irmRHCnFMiSYvNoQYL0ci3Gxk66BVDlXGC1flGWRrhIe0zcPORHSrDra6S3CW/SrvXahg21g5T0VzVOYKiZtdzY6NQ2yY7KarvZToUDfiBS9nJQeTmxYmuimCjORI7G1McHawFJzRzokD82yTdT6/MIGsjFgayvPk/g7khHmRG+JOhJ0hCdLHrUlhrEiP1sKGC+LCNC+qvLRoujoaiAzzFfLrxVBXoxa66efjRoi/J11N5RRlxhEpmCY3OYy1q5upKkqnICsJd8F16wXbK4NcfHSwFoqrKqyWF6XiLv0eL/052NOMjyqy4O/KUHUxtQnhlIR7EWdvQqSNIckyxpTBtSo/icmhFtobcqmR8a2KTHS31GgFIqLD3UlI8CMxwZ9Ab0fiQn21QhZNovdW1hfSXp1HVrTgmjAPMgKdZayYkeTnSGF0AK3FmVRmJZIS6auFqabGBxLq6yDPVUFpTrKsa05UyTErmisoFm7hKe8vR/pwy4ZxbX+ivFdXRytWddRpIa+qEIOLgx0j0u+1pdlyvgvRYQGMDvSQKGMjSDhFZ0M5ZdJneTF+1Mh7q4z3J16NUVcLMgNk3PjYMtBeqeUUbq7I4dLJ3Xz6mnC0e26kqiQTXw9bkuIDSBVdmCJcJi02EF8Zr2U5cWxf38/MUBNNJUl0Vktf5aWSLP0RKfeNlvMSZVxGydhzMdbRDMk+dqY4mMpneTc+yvlA+I697Ffh0umhntRkRJElYyRYeFJ5YijzfW2slb7pyIxnRV4CK/ITWNdexv7pVZzcOkWO9GlcgAehyuAn96hLj2G+uZKBvHi6hNvUq/fkYY6/xVKC7A1kXBvLPDAjXOZtqIxxZYgLdzTRvF0jRF+Eu6h9pkTLvig7Iy2UPly2QSL+yvPUyhBfCyN8Bav4W5ngL/xL5YV0k+8qnNzSaDlm+kuERywn1tuKgnBnSqNcKImUbbQHWWGuBLua4if3dZNrejma4ibPam+6FC/57iM4OMTdkigfGyI9ZStrRLyfNXE+Mn59bYkWXehrrUdaqCujHaUMtRQw3lkkks9wSzojzSmiowtZWF24aJAbrWD7cKV8L9G852a7c1nTns5kazLjjfFMNcscX5XJnpFCdijj3HAeuwezWOhOYEtfMluHMpjripc+j2KiJZLhxhCm2iOYWRHFtOwbb4lmoC6CNZ1JDMk1gwS324iuspc+iPc2Z0NXBvtHstjRE8WewSj2TcaxezyBbcPxzK2IYHNPDHtHUjQvvOkWP9Z3BLKpN4LpzgBmBY+tke1YoxdrWvyZbgtiU7fy1otnx0g8Wwfk/L4wuUcwW1fL9Sdime8PYMvqUHnuePZOJC0a/kaj2LY6jp39cdKGaA6OJnJ+oZBz8/mcXcjnlgNV3HOskfPyfafce7LEiZFse6bzPVgvmGI4yZGeDDdWlAbRWx/HcHsajfmelMSZ0yy4oKncV+aeO3mJxkSELCc11Zajexo5vq2IC7tLePJiN/eeaOLWw3XcdbqTR28c4fl7pnn69gmevHWMp26blO+z3H6yh5lVyaTGOBIuGDkkTMZjqL3mkVyYE0BVeQCJyebkFNizalUMRzZXcmJTBWs7ogRD5nPX0R5u39fJxS113Lq3jVv2d3DzfrnfxTW8cOcWnr55I09emuPhc2u49dBqbjq4igfOjvDgmUEePN3PI6dX8cS5Qe45vJIbdjRy58EVPHfzOl6+YyMPXDPELXs7ubStkWs2Fkv/lXF0bSEXtjdw+5Eu7j/exyPHV/PQkW4eOtHB42c7efpkN0+dWCH7m7n3YA137a/koWNNPHWhh+duGOLFm0Z59vohnjo/xGNnBD8cWsntezu480A3D54c44kL63jmhg08d8sWXrl7D28+fJS3Hj3O5QeP8OI9B3ju7v1cfuQ0V56+ng9fvo2vrtwv8hCfvyny1iN8/vYTfP/xy/z4hUpH8qZWXf+bT9/ip28/4pc/fMqff/qCv/7xG3778/ciyhj3A7/95Wf+/tsv/ONvf+Gff/8r//rHb/zrn3+T7e8Guf/43SD3uzFOM8j9boi7KvIf8t/v8j///i8McouecFdjXq/+pu3716JBTomqtKp5yf1r0TCnKqz++uuf+cfff9MMcj/98L2WR04l6Feicsgpg9yrLzzPy88+ywtPPcUXH3/Mf8pD/OnnP/Dpx+/w0XtvcOWNl3jlxad56rGHePyh+7n79pt59slH+Orz9/ng3Vd4+rG7efyBW7nz5ms4d0yFDm7hwLZNPPngPfzlh69586XHuPPSUW44u59j++bZvmmK2Yl+tszIy334dt5/9XGuvPgQH7z+BO9cFuB95Rk+fPMJdm0YJDfGl42DHZzZMUtPVT4pwQLAVOn6YGeqUsJokIVPJfZNDfaU/a5425lrIEgBl0BXATZ+bsQJ0Yv1chKlbs6JbevZNLxSFpFYji2spSEnka6KXG4+vpOCWD+2jnexb2YAVRZ/oqOSk9vWyrm2BAvoDXdXhjYF/my1vHHBcn2V90MZ5dRnLdeHLFjKQKf2KaNcoIu17JPfZL+vADNPG1MtfEEZ5VyFyDpZmkh7ZaFwtCQz3J+mbAEVzeXsGmpjc3cVE7XpDJfEsLpAFGt5oijjfPoqUqlVlWhzo6hT4apZkSJRWl45ley1NCOGTAEt6q+TznbWmkHO2soCC3MzzQj3P8Y49XmxmIOhvsofp4OJ3nLcHW0pzE5naniYV597kf9SyRD/+md++PoT3pGx8N6VN/j1T3/mP/4uA/3v/+CP333JGy8+yfOPP6h5yf3jr7/IsZ/yyTuv8/7rL8q7fYp98+uJ8vPE3tgARzMT3FVFXCdbwqSNyttQSYiL6mcrwl3tNHAQLv0X7irHqJx8AmgC7C3wk/frY2OGu4UhHtKPytAZ5um0mDuts1HLR9Iji/uqlmr6WqtZ3VbDcGcN4931TPU1Mz3QwnrpWxXasGlMGeZWs21mjPnpMbKTEv7bGKdyvClDmzLAXZWrBrn/9f2/88QtGuSuesYpufr5qmFObf9d/vsYXXWM8opbis7SJYT6q4S/TdKmYTbPDLF9wxg7N06yY26SvZvWsW9hhr3KILdlg2znNFGf1Zw7KHJ42waObd/EyZ3znNm9IORwnmtFrt+7iUsHFjS5bu9GLh1c4KZDm7nh4Lzsk+/7N3LD3lku7VnPRWWU27n4l80Lm8e5dtMo5zeOsqtPAG9aFHk+DqQLKUkTUJQjhKrQ2ZAyWdjrfcw1o1Crr8nvlVJN6AwyY0WwBS3yvcFLjvE00aTBW3nNLVZfbfUzoitIebmZMBFtqnm4Tceba8at9Sm2rEuxoy/UiJUBevSEGLE63IJBIaf94SasDpPzokwXjXdJ5v8Ha38BpsW1rfujaLu7u7u7u7vT3k0DDd3QQOMujbsEDwSH4O7uUZKQEOKyVpKVZLnufc7vjlkka6//uX6fy/MM6vuqqqtmzZpzjne83xDmJKhqrEbMiTVgdqx8TrJgcoQB44KG0Rsu2whDEWO65V6jg/ToDdZhcZoZq3MtWJdnyrpcc9bmWLMiy5KVBfbMTjGnO0hH7mNKd7AlY4LM5O+MGOk7nLGq2EKsCbMSLZgWK22ONmJqpDxDmAEzY8zpCzOh0VNHnlPl0ZNnVhVnpY/qPU2ocTfQiMs2f+kf6acOXyM6/Uzo9FV56Expkv6pc5W/cxZx1KPOQZ8GF+UZJ/0nBry6Xo2bPlXOetS46FPtasgIb1O5nhETVBGLJEvNI25WjDFzBRTMTTZnUrRc11uP5iArmsLsqA+zpzbMgfJgOyrDXKiJ9mBEgq+2rQgRoz/ai8YYT4p9LSnxt6UrS0BdfR5tAp6jHGW9E0AbampIvJ2sya4yZ23EMNbXwc5AeayIYeoeT3BgPjFRlWKYVOLpEoOpoQdmBq5iMDtgo2uBw2BdvIYOoSk8mPWNtayqKpE+cyFJ5ki8zIc2MW53FsVzpCycjTImVkcM42CpK3d6YrjZHcr7c7N4ODmZjRlWLIs1Z0dhANtKQuW57Wh3HUat3WDKbQbRKv0yJc2JXnkvYyMNmCbvdWW5E3tHBXJhdiynpvpxuM+Bi/P8ubMimjc3ZfBkfRav9wezpcuLY/Oz2CRAdFyJB/MEEL99bTvffXyVdx+8zgdPzvH83avs3DSXEVWppMd7U1UUy9QJ9UzuqaKpJpkl80aLLjzD5wI6nr97SeQC335ylx++eMzXz+/x5bP7fCJG1UdPbvPFe4/4/rO3+eGzN3l047BcdzqvbZnBu/cP8/mz87z/1gm++PC6nH+XFTPnEeOTgJ9dDAnBpSQHFRNkHY7rEFtijKzpEQNoaYYPr+R5cKw2iDNN0SxPdmZpXgg7uqtY1lokczqA3qp0zuxYwx8+fpf//f3n/OOT93m6by+rygoZ52nO/Egrtpd4srXCHZV7cUKUEWXW0rdWg1heFMGteXWc7Y3j8oQIni7N5dnqck71RrMw15ZGXxWGKe9S/mZkghX9xb4sGSlrtrynRFcTMeLquX9qL+9eP8WtM3u5fn437z45wdef3+Dbr27xybMLfPjueT6WPv7yowd89dGbPH/rPh89vsPnb93lD8+f8PWD86wdX0+BzLFCl0HMLHBlRa0v8wsc6JH5PynamFWlHmyuk+duDefVUaFs7/RiZa01W1oD2DQikknxzloF1iYPcyrE6MrQG0SZk/xtZhAdMR7EmQ2hNSWMm/te4dbhV6lIjMBUdIarwWAB/2mc37OB86+t59XVMznz2gauHtnD/g0r2b9xOYc3LRejpYpgMz389YeS52VMuayNhZ5iyMo6UOFtTEuENb1pbrRFmjMixJj2KGvGJrrQGWkn/adLd4IDC8ojmJLhT3OALdUeVmRaGxBtNJQoc13CxNAMFxyyePxIPn1wRdb2xcwZ3cCGOT3sWDaN3uYiwQhBTB5Tw7VTu/n9bz7gH7//kj99/4nIZ5oH4p0rR9m/Y4Xo82N89Vz6+K2rvP/wgvT1JZ49OMPX793kx0+ecPHQVhaKDn1l8QzunTkoz/oq+9YNMLWzjoLYQK1SsyKw6tLCmdlWztSmYpoyI8gNside1rPCADtyxQBOczAgSfRIihjX6R4WZPjYkiL6RYWUqsqNoaJfVE6qBHdL4l0sNG+2ojCVs8+VND8XEkVUnl83S1VMRgdzvaHYyNbSUAdrg+G4WRhqOd8CBROqUFlVMCLS1pAY0V/KiA8Tgz9K7hXjYkasixjRIjHOZtrxCDmmvB+j5ViEkxhbqiiEtjUmWAzxWBcrcgM9xHj3JT/ClyyRjCh//N2sNELO1lQXd8F9bpZGZMWFCF60wVJ0vZWIylWniDU7vSG4mugL5nEkKciTMDfBjaraqquVYB8rfLXID12sTdRzDdPy1ilvFuU9p6qzBtoa42upr1XJHjWiiAHBzdP6WuhqLqG4IIHgACeS4vzJTQ+nKDuarKQwokN9sDI3wF+wcVVJFpPGNrNm5SwKSlLw9XclISaY2CAPor1stQI/PkaDtBQFRSoUWSvY4aX9yO0p631FfgqjOxsJFNySFu3H+M5aCnNTtdxosVFBNFcVaLnTguS4Is3GtZRSU5JBRnIkfoLd5kztYUR1PhEh3lpRjraaAiqKUnGXd50WG8BYGU/e8s6DHUwpC/MlT66T6+tEuJU8v+lQEv0dtQiZHMElLaKbGqozKJPnLstNY/r4sTSUFRAW6EJEuCvhYc6EqYrA0ZF01BZToyJO8kXy4smK8aEhJ4FCeX8eMu4SZfwqorUwNog8eXcqVLahMoeUuAACZFyPaiqnPCeJMBmH5fmpjGyppCgvEW9PO+LkuQcEt1WXZJKSEI6TvM+OxnItxUCMjBVHO0tGtdbQXFNInDyTCu+dNrlHMGiYjB0bYmQc5MvaUiT3LovyIT/EA38LXSLsjckL9yRH9LJW0C0nkREVOXz45Br3zh1i5vhOaV+I9L0FscojVZ4pPtSdZNEBQV4OhMgzzRrfQk9rCXWF8bRWZcszxBOkyF9HGf8y70Kln90MB2t5FZXNFOKkcji/JOWMZLzqD5Hxazxcq7xbmBhMnMxX5TFZkRpJa1EWSX5uWl45b7Ph+Frp4msxTOayMWmB9kxuKaMkMZwID0dsxBawENujNTuJhbUlTMyNY3R6GO2pobJGOBOo/lZ5yMm485FxpqohqzyOKq+3j42+jH19/O0MxDYwELvBkGD5HGSrR6C1rva3qnK8v4yRAK3whB7uKizVZDie0o8upsNwMBmmzU8L2ady0dnIM4e5GJMTYk95lAuFoXaUxbhREO2ueb65W+ngaC7ribU+LnJdh1+uoaorq+qwwa6qOIuhtEk5cBhKnxjInDTSIqx8RZekhrjQogjgylTGNGTQ05TJmNpERpZHMrExiZkd6SzqzmPRuEIWdhcxd1Se7E9k4giZM7XRjKkMpaskgC7RnZMawpnREqPlFZvbFsPM5nCmNgTRLzKuxouRJU6MKnakJc+O2gwLmvOs6Si0ozFLdEaGjNcUV6qzZIzFu+BlOxR7md/WuioX33BGl3gxvkx0TpYZTam61Cbr05xjQWOOGSPSjRlVZEtvuSOj8q0YkSr4Nt2IERnG1KQbUJYwjLLE4dSk6NEg35syTGjJspC/sZfr2tNRYElrjuzLNKRDsPaEalvGllvQXWpLtxxvyzaTdpszrsKaMcU2jCuzYWS+kRyzpL/RjYkNLkyod6Knxp6eanu6Cs0ZnS86MseG7nRbRsZbabq/OmAYk0uDmNaYSk9dKu3V8ZRme1CS4Uim2BbJ4fpkROpQFGdAimCS3GwXtq4ZwUZF+C3J496Rbo2QO7qumrO7RnJx31jNQ055x90/PZUL+7q5dnQyx7ePoUfeRUygNTERzniLjo4IcyQx2puiLB9Zc+1JS7Ukp1CevTOEgSmp7BiQ9U9siyntYdw5Oonrr43j+qtjuLG3lxsHJnHz9RncPbOIhxdX8tb1DTy+vEZkJddeny6YYhwX9/dyS+5979g07h7p593z83l8fAZnt3Vxde8E3ry4kDcvL+bBufk8PD2fS3smcHRjA2e2t3BgTY20uY3Tr47k8p5R3HptLLde7eLaa61y7zbu7x3J4/1d3N/XxuVttVzaUcftQ53cPTaaO8fGcP/keO4dn8C91yfI/l6u7RnNjd3juL2vj7uHpnL/9dk8kba/fWE5b0n73726jvdubBZct4mnN7fy1rVXePvGNj58uJ/P3j7ONx+cF7nI1x9c5utn1/n2+R1++PwJP3z5tlbQ7Iev3ud3Xz/jx2+f8/P3n/5CyH3LX//4nUbI/f0vP/KPv/5KyP2Jf/3zPwg5kf/+r/8k5F6Scv/7/0LIveTS/oeM+/+GkPuvXy74y3H1+dd9skOLkVUhqi9DV1Wl1b9o4ar/kgaq+FoVZ6uKOnz+yXPNS+7Z+095+8kj3nx4n8d3b3Pn2jU+eOcd/vz7n+VB/8jXX7zQPOSevfuItx7f5d7Nq9y6epkLp09w6awYBJ8+44fvv+DhfeU5d5QLJ/ZyYNs6tq9fxvrl89m9ZS0v3n2Tz957wKWTr3JEAOrurctZuXg6C6ePZ3J3M1tWzuP9B5f49J1bfPr0Dp9+8ECA9x0NGF4+9RpVOXE05ydxYN1CFk/oIDvSi2hvay3WvzDWn9q0aKqTI8gSxamqsPo7W4viGI6rhfrlwoRwTwfifN2IUjkRHMyokPNP7FynedXNHNWoSWaoh4DVGVqYanlKCDuXTKVVlFVJnB+bF06msyJLFnEdjZBTyT0DVTVBR+UtZ0mIKLJQdzuNkFNk3K9bRcYFy/kq75wqKqGKPqhy+u7qlxkBiCrJr4u1AC0VvmqqPMb0iRBwUhgbQlt+MjMFtMztKKO/PoOJ5TH0FUUyoTiGybXpTK7PpilLheuGUpcdSV1ONFWZUZSlvyTjshJCCfN1wV3aaCf3sLYwxtrKDAtzEwwNVUGH4eipJKmKiBMx0NfFUL4bDBeAKMeVq39tWRZjWxs4d+QgMsL524/f8vlHb/BMjJ/fyNj577/IQP/7P2WC/KBVVH1wQ3k13OJPct4//vyTVtTh0w/e1gi5D8RoWjazX96FKzZyPwdTY1TVVOUZFymKWUmE9suwjSgwK8LkHUa622q/FIdKf4bIfkXUKfEVYOBnYypjwEmrKFqcGk19YQbVeSnkJYXL88dQW5AiYCONprJs2irz6KzNo1uMgb7OKqaMrmOGGH9zeluYp7zlpoxlwdReSrJTtcSxwwcpUkyFkb4swPArCfdvjzjt+68yRCPk/l28QY7/J+GmyLb/JOX+T/mVuBuuM1iuO4hBYtj5SF+Maa/TfvlcNGMCy+ZOYuWCqSyfN4Xlc9V2hshMrVLv6sXzWTMwX7bzXsrAS1Ju0/IFbF25iO2rFvGqyO7VC3lt9QIOrF+k5RI69soyjmwc4OjmAY5sWqTlODq8fgGH1s3n8Jo5L0m5lTM5sHIG+5dPZ58q9LDwJSH3ytQxTCjLpMDfiXQnMy1MKlvAUL6jAcUCQGoVyaYMSx+jl4UZAkTxBhrTGayIIEXG6VMj51S7G1HjYUy9Rsq9zC/X5q/PhEgTpsSYah5mqqrqzDgTpsdbMC3ekrGhqvKpMSODVfVUMexFxsj37mAD+iJMNEJujqqkmmjC3HhDZkcbMDvGhDmyf0qUCv80ZHy4seYdNybUgLGqcmG4CZNkuyjVnJUCHNZlmYuoohHmGiG3LNuC6XF6jAsZKvc3ZHSoifytiWyVt95QuvwGMz5M799hsSpMti9IFWLQY2a0FX2hpozwGE6dpwAb9exuqo9MqBVjvEa+j/B+6SHX7K3CVPVo85E+8zGmVaRene+iS72rEQ0itS5G1LuZUOcqf+tqSJ27bBUR56Qj+/TkuIH8zcsqr31R5sxJtmF2gjnTpV3TY42ZkWhJb7QFlW46ZNkOIctRh1SRODGIQwUwhtiIYSrrWby3oxjAtkQpg8jXmQw/ZzFKTYgQ0JkvxooqiFOVEUuAtTGOMm7dZIz7G+gSbKaPhwK2ss98iL6sa24ynpOIjq4iIaGRyMhKXJzjsDD1xkzfEXMdC6yG6eEk8y1Mz4DuxCTWtTYzIzeLIlsrkoYNJXPYILo9zNiU4cermR6sizLhlUQzzjQGcbc3hssdPtybEM2V0dGsz7BjUbg584NMmRFkzoRAU0b7qkq0Qym3G0SF0yCqXAdRLtveWCM2twRyuC+KY5NCOTc7nFPTPNk3xpQD48y5MMuTK/MDOT3DnwMTvNne7cUrvaG0JhtQEDyMgXG5PL2+ix9e3OCrj67z3ZcPefvhSaaMr6UgO4j8zEAK82Qtb8pg17Y5dLaphN9hbN00l4+f3RSdeomPnl4SsPGGgI43tNypL969wYu3bvHBQ7nmB0/46cv3+frD+5w/upktqydy8fhqnr95hM8+OMkz2X789jl+9+Itrh5+nbrceuz0fQn2yCU+uIpon0JC7BLx0nEi1thC5p4dqwvDuTe1ii/WdHOqLYNJQZZMinZld3cVm0eXa/lHxuZFc3vvRn549wHfP7rH5ZWrmJoSR4uTvsxHK072ZHJ+aj5zcx0oth9EiuEg4nUGMTUzjDc3TuTm3EJea7DnUKMl50a5c31iOA/n53KgM5jZaVZ0ylpQ5z6M3mQnlrUk0Znmi4/OEPrEIH9x5zx//uJdnt07xxu3jmqE3OfPr/Lli2t89uyK9PNtfvPxQ373+dv89PVH/ObFe3z57mM+l/7624cP+O7WMZY3ZtCoyO1gPebl27GxwY/pMrfr1Lu3HSzzWI8pccYsKXJge4c3e8Z5s7XThU0tniwr82BUkAkFJoOodZC5KetZkYWAezd9ZuQFMybBm0j9wZQGenB5xya+uH+H9oJcrVJposyTvesWCPA8xtnXVrN/41wuHNjI+b1bObplPdeO7GHf6kUUhfvgLf2V5mhMhfR/nozHIg8Zn7IO1AVa0BHnxOgkZ+pUBeYIK2aUhMkzpTO9IIyWMCtGxdszNdefsWJIVaucd2KM5oihmix6McBoOJbSlsq0OC4d3MGdU/tZ2NfBmhk9rJreTXNhAsVJAczubeTRtUP85Yf3+cfvPxXw+y5fvXiDP3z/GS8+eMTqJdMZUZ3D9k2Lef+NK3z49nU+eHKVt++c1UJKPnnzJm/eOM1a0UsTO+rleiPZtXoxFw7t4ubJA5zbt4VVsyYwuiaP/BhfsoJdNazSXZ5Cjdy/MMSBUpHGGC8qFCmnjGAXE3K9LMn3syM/0IVYNwu8TMVAtjciL8xdjGQVRuZOpu/L0L38EHdtXUqWtSrW01HDDu6C+awNhoqRrY+DpbGsMUMx0xVMI/scjcRwlq2nGOX+YlT7iTEdaKZDgLmuGPFiODsYa6FwKkdauCLdRK8pMk5tFSGojHw/y+H4y9bHchg+Ypx7mQwm0d1G83gsDvMmP1SMsLhgMfT8tHxTqqCEpdzXSt6LnfqRWPCflYHKKTcYS93B2Er7rEX3W8p6aTlE1szBg3Ax0xNcZK39uKvwq4qwUD8Cu1joy3OovxuEh5UeMV720lYzQuxNiHK2wMdMFSMQHddRw8zJnYzrqKCrtZzU5DAxEm1prC+go6mEtrpCjSSKiwrEzFhH896qKs5kRGUuo9pl3Yj2w9/PTYxKPwI9VZED5Vk0lCjR9XkBrpQGucm78yTJw04jI3zkOVtriuhqq8fPy5kKwes90oaSolwcHKxJT4mhqTKfwsx4PEW3NAqW7mrIo6Y0kyTBunFynxmTRlMjeDNErh/q60hHXQGlgvm93KzJTQ5ndEsF/h7WWnXbCFsj6WtfrZBIkqcNAZZ6eFnoEu3vTr5gv4qCRAqzosmSv6vIyebQ1p1MGzuO3NRYSgoSyM+OormmRI7lCk7Moqk8k5KcWDLi/QnTKmXa4ScYPU76rDDan2Lppxx53nAXS7mHs+Yhl54YSESgI+Paq6kWrKmKeRTnJDKmo1YLtQ3wcyHEz4OFM3qpL88lMzUGZztTmmuL6BxRRrzga1cnC/lerIX3JkcH4OvhwPw5UyjIiiPIU+wLVxsNEyf7OGpjq0qFZ8szB9saEuZoRHq4G1XyrEU58kzp0cyfPIZe6aecxDC5vj/2KoQzLoCS/AR53jyqizKIkX5zdzKnd2QNo5uLqC9LFpyfKu8/hXBfB8LcFPY21cZ1oLU+oXJumLM5wXKtUHl+VVhERR85mhkSr0JnBW9HeQpOkHejijJkhcu4F2yuPK0cZNzbGg2RsT4EN7Oh+JoPI1LmuCoIEi197GCgg5nYG6ay9hdG+LFQ+mJWaRqj08JEJ4RTFeNPtLOlRjw7m6ocjPo4K3whmMPV0gAXee/u0kZPK31UpWRVaMVf+iXQyZgQJ5kTrhba2hEix4LVca06sg4e0g53Gc8uZkO0sFNbWQOsRSxlLNubDCXCzUza40x5uCOVEU7SDndKYzzERnQmSuxOf7m+h2AlX+kTZf+5WBnInB6kVWT2kbkYLP0X5WlJUpADqcH2Ik4kBTgS7qY858wIcxfslxdJ/6hS+tpzGd+SQV9zOjNG5rJwXCELuvOY1ZnFzM5MZndl0d+cxJwx2cwak8mUjkSmdSQwa1QSA+MzWTs9n63zStkxX2ReMa9Mz2H91AxWTk1hzdRE+ZzE0gmxLOyJZO6oIM0jbWBcItUZLmRFO2hkXH6sE4WyLRKdk59oR32uEwMT4tk4PYk1EyOZ0+HL/NERLOqJY3qbPwtGh7BChZtOjWPjtER2LshhdX8cq6ckaRVBp7b7MbXDX9oYxBxV8XNyAsv7YhjoCWdlXzwLukKY1xnAwq5ABkYHsWmqKvqQJHZFOtumZ7NhUjJbZiSxeXocG6bIPaaqwg1hbJoRzc5FqRxYk8ury7J4ZUEK62bHs2paPOtnZDCmxI3aRCvSvXRknTKhJcOe+ng70twN6SpP1zzCg/1MZZ76kiS2SKFg84pYU6oTTSlJt6es2JuNy2s1Qm7X4nzuHx3L1VfbOL6xjnOvdnFx3zhuvD6RRxdmyrZPI7XO7h3H8R3jmDE6g8xIZ7G7fWU+Bsva6kR8lOCjHBdaawNoHxFEYYEdrU2+DExOZNO8bMpSzZjUHMLNA2O5sWc0Dw9O4NHBSdzZO4lb+6dz/8QAD8+s4MmldTy5so43r67h5ompHN3WzMW9Y7l3fAb3j8/i9qFpvHl6IY9PzdOItzuvT+fJuUU8Ob+IxyKPZP+dw6p67ijO72znrKoYu6Wekzuaubank1t7RnJzRyuXd7dwdX87t/d38vDASO7ua+Xaznqu7mrk9pGR3D42hjsnxnL31HjunpjA7aO9XHmtiyt7Rsnf9HLvUB/3j/Tz+OQsnpyey5OzC3nr0jLevbaa929tFNnEuzc28/TWVt5RhNyDvXzx7nG+fu8s335wia/ev8Q3H17nty/u8f1nT/jhi7c0XKIIuR++fibyIT9/9yl//PHLXwi53/K3P/+Ov//lJ42Q++ff/vg/HnL/+hv/rTzjtHBVFTH6/46Q+08y7v9LQk4LW5V9clD2/6//2Sfnqs+/EnL//V//5B9//yt/+bMi5P6ukXM///Q7vv/tN3z24iO++uwTPv7oGW89fsST+/c0Qu7ejWs8vHOb3379lTzkX/jhN1/x4qN3+Oj9J7z7xn3u3bzG9UsXuXLuDGdPHOHzTz6S6/6e995/yJVLR7ly5gDH9m5h+/qlbFg1l1WLZ3Hu8D4+efcuD28c4/jBzezdvor1K+cwMLePaePbmDW+g1tnD4jh8ZDPnt7j4/fui6HyQK79Ds/lurPHt5MT5snaKWN4del0mgRUJgQ4EO9vT1aYB9UpUdSnxVMcE0yqKIkIH2dRGkZaolsPa1mMXayJ83XVQgOUG3aUhw07ls9hzthWqtJj2Di/n6q0SLoqs3hV2pUZ6sq8sQ0sndROepAT07tqWCdtVeEF6tdKFaaqcsip8vPKq00BplBRnKrsfaCAE7X9H085W0Ld7OV8W43A87E1E5BlipsoNVUhVOWSc7IyxdHcGDtDXa1qV7IAi+q0KHqqspnRVsLUxhwmV8YxqSSSCSXR9FUk0d+QzeiSJGpTQ6jLiGBEbiy1AirKVahqSgQxAhA85f5uDpbY2yhCzghruY+NtTnmZsYYiPGsq/cyVFVfEXG6KofZMIzls5+zPZW5CbTXZzJqRD4bFk/n2w/f5sfP3+OpgPEX79wTIP8d//uv/+Rff/0TX3zyHg9uXuDOldN8+fFT/vvvf+DH334pRtQHYkS9yyfvvaUVdpjVO5pgNyfsDfQEXJrhbWtJiIsqKy6KTrnsuztoeSnCpD9VqEaMl8O/wzbCRYGHKYAiW5WnpTg5Qp43kaZSAVQidQWp1BelUpEdq3kIVsm2viCJxuJUmkvSaavMpLM2l3FNxWJAVDJlZDXTuuuZ09fG/Knd1BRlYSl9oiOgWHfYcIYM/p9Q1F894V4ScoqgU98VQfcLSaeOKTJO85Ab/n8h2n4l3v4zVPVX0Y7L9dTnocMGyX0EjDvZ0t5Sy/zpE6RdPSybM5EV81Q47VRWL5qhhaWuFFk2f7bMrfmsHljA2qWLWLtkoRhRCzRSbs3APDHeF7Nz7VJ2iAG4c9VC9qxZxP71izQv0DM713BK5uCJrcs5tmUphzcu5MjmxRzdJMfl8+vr53Nk7VyOKGJu1SyNmDu4fBr7BlQyzn52zZnAwvYaaqL8yXCxIEMMmSwxYvLEgC111qfBS4VMmmieXiP9DBmpEXKGdAab0OSjCCk9jbSrEWOy1sOUOi8R5TnmqU9bgAG9Ecb0RegzOdKQqVH6TArX1UJC+2PM6QpQRRL0afc3ojPIlJGBcg9/A7oD9eQ8OT/GmJmxxsyJV2LEbPk8O9aMWbFWv1RENdEIv16R7lBjxoaa0iPKeXKkKQMZVqzMNmNlphHL04xZnm7KqhxrlmWbMyNWj96gYagiEaNCVYVYuW+AHh1+Kj+cjrTXmKmx5kxRpJy0e3zQcCYE6zEjzhKVB6/Rc7gWsqoqzdYKQKhTOao8TeSZDaW/DGj2EfHSpVWJp56IAU1yfp2b7r8JuXpFwjkbUy1Sq0g56b865WWoiDkXfUaIKNKuTqTNx4gJEWbMSbFnlrRhuvTflGhpY4I14xMdxfC3IsVmKClOeiTL3yU4ieEphmaIrT4xAq7jBZzHyjoZ5WpOqnxWITIqV1aYvOvMUE9aZE6VZ8bhKeuVjYxbZxnLvrJ+BZkZ4GUwDOshgzEdYoC5oYsYYcmkpXeSkt6Fq0c2RqaBWJj7YjTMGsNBAsoHyd8PHkyKlR2TsvKYW15JXYA/MTpDiZVjdQJ450Y4sinNjXVRpqwON2BPthPnW0K5IADxVJ0TZ9t8eK3CjQVRJkyTMdZjNYg2i0E02w+h2WUY9S5DqXEdSrVIicMg8m3kePBw9oyL5c6qYl6fEsLeca4c6nHiwBgLDo+z4uJMH46Od2LTCEM2NlmyY6wvqzv9qIsaSnOqPa8u7uDB2Vf4+PFpfvvZHb794g6vH1xOYU4Q6cke1NcmUD8iibaOTNasncDSpbLOVCfRJOv5uTM7eSHg45vP7/P916powwM+/eAWXz67x1fPHvL500d898lT/vnTF3z90T1O7l/Fni0zefPObr5473U+fXqIT54elc9n+Pa9W3woOnv5tCWibxJwMIvGyyWH6MAqEgMrCbSJwWmQFYGyPnUEuXCqp4IX68bzxtw2liV70yx9MTfRk4Njy9jcmklfph+zqlPZPXci26dOZlphEW1BXjKmTBkTYsBro1M4Nq2Y6QXe1IdakyeGT4juYOojvLm7YRofbu/hYLs3m/KG8FqJDudaHHhvXhrvL87lybxMrk5OY1OFL/MyXJlf4EdjuB0+MoZq4oK5dWgr//jmXX76RPT/0yt8+OZZPvsUDhAtAAD/9ElEQVTgKt9J/3z36UN++/FjvvvoMT9++g4/fvmR7HvGT6Jn/vjBG/z5jWu8v3cla2riWVLozboKD5YVWLG6zIlJsQaUyZhIl3W2Sp53XKg+iwvt2TDCgW1djhyaFMDWDg9m51jQ5qujnVvnOJRaxyFUOQ1iTJQFK+sTmJYbRpzJEPI9nbnwyiaeX7tBW14B/pbm9Lc38M6141pOlL3rprF12QReWzubtbMncXbPdt67fl4MihkkOFvgpzOIXJnDVUHmlPoMo1ykwGWwRsqpfeX+hhR4DiVfxuuIcBsm5QbTmy5jL8CUKh9ZH8It6RTAX+lhTJrpYDJsjUiwMcJR5ou97hDmTezizrkjbFoyU/vhadXMHsaI/kvwFaNAjO+7Z1/j7z+8x99+ep+fv33K775+yrefvcvbj66z79WNTB7fSUVxOmNH1bF72wrefHCeLz58LO/jJl8INnv71kU2Dsymp7WO2RNGM3fyWHrbGpjY2cisCV0c3r6GR5ePcWLPeuZPaKMmPYLcMFcq4v20SrQ5vpY0J3jTlRxAXbAjZWLAlnhZkau849zNSfO0IkLWozCL4eQHiMEoBm2Bnx0VEa40JPhRFuFBXrALGYHORLpZEuaicvtaaDnGHFUYmqm+5h1nIsa+qd5QLXTVxmCIRsp5Ci70s9THVxFflrLuOZqR6O2grXuRzmZaqFuYSLgY+7GOplp+uSQ3WS+9bbXcc8qTLlyM8kB7uYblcHKC3amMDaI43EfzksuL9NMKPPiIsW5hPBRzo6HYyX2sTHQx0xuMlbG0xXS4tFMfRxM97PSHYi/tUyGttvLuNJJO5pPKEediaSBY0VArDObnaKnlw3Kz1MNT2qZIEBWumyCYM9bJnCBrA1JC3Zk4up5p0ucT5N1VlaaTGB+Cm7sV9XX51FVkkRYXSJ6s3f5eToL7hpKTkUBNaTYlOQlkp4QT5OdKaHgAvn7uWJnqEu7rSKiLvJNAVypjAmlMDKVGnleF/zpLe1SOt5Ejymhrqsbb3Ymu+iJGN5dSUpSt/QhcXJhBU2Ue5YLRXBzN6RxRRHNluta2sEB3spOj6e9tp7I0kwDBfNFBrnS3lFIkGDTYX4WWZdBWm09UiBvBntZ4W+lQmhRGbUYsObLmRLha4m1hINjQiZw4VeQsnuaqPAoz4mkoKeOLd56zf9NOaovyqBQ8WCxYeem8GfSPHktpejKtNflUFiWRkxqKv+g7VTAg2NGaorggWvISaUyPIz/Eixh3a1IjfKgrzxSjO5qCzAj6pI+r8xNJESxUkptE39hmzUNOefp5C+6fO3UcDZX5WiVWN8HjI6ryteq2KXFheAqerSvPYUpPuxZO6ibveOH86dLGdIK8xF4Qu8XPVua3txOtadE0p8VSFBtCiKMxAXa6Yk8YkBTtTX5OPJnJ4WQnhVJXKBg4L1UL/bWyMyQ0wpNRndXy3rPleKTsD8JB7I+RzWW0N+TJMysyVnSSrA15GZF42ujhajSIINmqCqNqbqlwy2B511Fu1mSEeJAT7k1BdICMc9HRgsfDncW+8nYm0M5C5pY+HqZyDRMdHGXrIGPcxcZE3pmhVoVVhZyrcHZFeNoZquqpulrxsgjB+TNr8phdlcG4nChGZUdSmxCkFe5wNZH5I3PXRhHZIk4mw7Wcis6y39VsuObx5mOhpxWBUKGj/oJTQmQex7nL/eS6KuRc5X+MlDEcJu83ROav8qjztFLVl2WuyXXMDIfKnNTBSealClUuDHGiJsKF2ghnwbluVEZ7UBjuTqKfPVGKtJVx6GtvgpusNWrNUfPURk8VV9HRqjBHyjqWHGBPWpAdiQGybviKPeNtKbaMEd42g6nICmJKdxkTOnLpH5XPhOYM+tsymD/2pWfcxPpEuiti6alJpKc2kQU9ZcyVY9NGZog9msas0WksGJvOonGprJteyI4FFWyfW8K22QVsnJXF2lkZrOyPZ8XEaJb1xbFofDTTBSMtGx/D8omZxAlGchV85GQ6SPDBIHqqg1k0IZXFkxLl+mHMHhUi50WyeKw/C8YEMdAbz9zRMUxp8mV2ux/r+uPYOiuVLbPTObi6kh2Lcti6IJPV05PEbpZ79seyanoCG2ancWhNDftXVrBlTjqvDuSytDeUFROi2DwjlfVy3rZZSRxcksfu+dnsXZir5abbvTCNnfOT2DU/lTV9oWzsj2Cnllsunf3LcuRZk9kp5+xemsvOJTkM9EUxQrB7R7ELxXFGouO8yI6yIi/IlgJ/RyY0lssakkdKvAclBWH4u+jIujGcqhRXmoq9ZQ10JDnVlrXLatm0MJ89y4p54+RE7hwYw8nNI8Rm6uTqoQncOzONxxdmc/Vwr1bk4dqxfk7v6WXN3CoKkj1JFL2k1of66hSS4m2pUZ6GXQk014aSk+1Ac0Mgq2ZnyPVLqE0xZlZrGA9f7+POvjHcOziOu/u6eXBwIrf3Teb+4dm8cWoxb50e4IPLq3jv4gD3j07k+MZ6ru4dy92j07lzZCb3j83h3rGZ3Dg0masH+nhwYobILN46t5C3zy7i0cm53JRjl1+VNm9u5+SqKs5tqOXS9mZu7u7k+o42Lm2u48KWBq7sauHmq6083NvJ3d0tXNlSy82dTTza38m91zpkO4pH0idPDo3l3v5uru1s5+aeUdw/2Mujw308OjKJJ69P5c2Ts+XeC3jn3ADvXljOB9fW8fzWK7x/fTPvXNnEe9e28fH9vXz51jG+fnqGb94//5KQe3aN33x8h99+8pDvP39T5B0tbPW3nz/l+6+e8fNvX/AnRcj9/A1/+8Nv+dsfv+fvf/6Rf/xFEXK/eMj9/aWH3H8r77hfPOT+Tcj9EraqEXL/6yW39isxp/i0f8t//Pt/TsiJ/Eq+KSJOMXnqnP+sGqG2//zn3zVSTt1cfVaEnCLmVGI7RcipsNXPPnmu5ZBT8vYbT3h8/y4P79zi/s3r3Lpyic+ef8Rf//hH/vSHH/n04/f46P03ePrmfR7dvcH1yxe5fO40Z44d4uNnYjT84098KeD4xpUTXDtzgNMHd7wMW123kJUCQLeulgH1WMDykyucPLyV/btWsU0M/4G5E5g9aaQsTE0c2LKCj968rgG+D9+5I225wPZXVnDi0A52rVlAUYw/7QVJvL5xEXPGNWi/DikvuZQAZ8oTwhghCk9V6ckQxZkQ5KmFqjoJmFBecj525pp7dLyfm5YsV5XHbi3J4MiWlWSKgl0mSnNiawXZEV5smNdHb0OBTGpftg/005gTQ1VqGDuWz6SrKhcfa1FybrYakRSoqoMqry1RnKpohCLifs0Zp4g6JSovWpi7gyaKlFPAysvODFf1K88vhJwWtmpmgq2hviieYVpoZra0q0UU/eSmQma2FTK9LoWJpRGML46kpzCaCRXJTKnPpTk7SsBuKFXp4dRkxwrAiCY1MgB/NzscVSUha3PsbcyxkXsoQs7B3hJbGwtMTIw0rziV20xP56VnnAJn9uYmZMaE0FaRzuj6NMY15zC9u46Tu9fx4aNL3Lt4kBdv3eWvP3wLf/87P//mC956dI3r547y6MZF/vjdl/z1p9/w8Xtv8OlHT3n/rYe8eO8tHt+4wrimBukTG42Qc5bn9bW10Ei4BF93YhQp56HKi9sQ7qryp9hqxTSiPe2IFaWcHuZFsQJhAj5GFAqIKkuXhTSFEUXJNJak0lCcTG1BPNW5MZRmhGuhuzU5sdTlJch5qRoh1yrPNKomh/EtZfR1VDKpq5bp41ppKs/F0dKIIWLMqKqoWrGGoToMVZVU/yN/3K+EnCLOlChSTsvFp0g4Ea167S9E21A5rjzjfiXflBei2ipy7td8ci9Ju5eE3ZDBohxlbNTXFDNLxuPcqd0smN7D0pnjWTF3EmsXzWLD0pd5GdcsWcSqAZlbAwtYLVv1fe3Sxdp29WLZt3Aem5YtZLvMu11rBtizdrFWnOTghsUc27qCc6+uEwWzmlM7ZX5tW6YRcq+/MsDxLQO8vmkhxzYs0Ei5o2vncnj1HE2OqNxyy6ZzYPl0UZwTWTu+nZEC6nMEZKUL8Mu01SPXToCyky4N3qa0+JnSrsIw/Y3oCDCiPdCQjmATGn31qXHX1Ug55XVSpzzkVBEIlVvNW4/2ICPGR5lpYZWTo0y0Qgoq1HSyfJ8QZUqnvw7tfnq0+OjS5megeciNCjD8hZBToa5GWiGG6TFqa6B9nhpjxtQoSyaGm9ITYsiEcBPGR5jSHWJCd7A5YwNNmRj2suDB0nQjlmcYsCzNkKVpRgyI0lyUpsJmjZkQbMC4EAGzQSaMCjJjpDyXIhs7fVUuOyMmRppp+e/GhxkwNmAYfWL0z4g3Z3yoAU2ew2n0NNDyxWkEmpuxVtGxwdOYJm9jzUOuXWSkv6kWttoqhnmL8uySbb2HIvCMqHU1otrZhGoXU+k/Fe4q4mog+w2pdZb+k75XFVfr3VTOOgN5NhNmJtoxPdacGTHmTIu1YFKsNePiHKgNEMNSDPlw66FEOeoR46Avn4cTKUA/ycuSFD9bEsUoTnAzJ8PflpwABxLdVHiXvhjBjjTmx1OSGoW7AG1HPQHEpsaEWooxa2mKj7EeNjI3TIYYYGHkhoNdNJ6eubh55GNqGYeuYQBmJl6Y6ljhaCgGkJ4+XkPEMHRwYmJmLqMTU0mxEiNA5kS0zElVbn1Trh9b0p1ZLX25Rvr3VHUQjyamc7kzkPMtHpxs9GJztg0zg/WY4qVPr90w2iwHU289hAaHodQ4DaHSaSiVrjpUCBArdxpMj/TLwb4Uzs/NZHm1GdOyhjJQMoydrSacmezJg+UJXFsQzWvd7iytsmRagTFTiuyYXObFzlkNXH11MSdfWcD511bx8PJrnNi/nDFt2aQnulBWHEpbazr1IxIoqwynY1QuK1ZNYOHisTQ2ZjOxT8DPpT18JuDjqxf3+PbTh/xGQMhvP37CF+894NO3HvC7z57x1+8+5flb1zi5fzUHds7ljbu7+ObTU3z+0VGevbWP508O883Ta7x77QJHt73GwqkryUlrxtkhDR/3AmKC6wl2LcTFKBy7QebEmZgzOTGEfW0FnO4uZ399OivTfVgQY8uqHE9ebU1ie1sqC8qj6cuPo68oh4nZAvCbKjnS38y8Qn+m5jjTl+3C2CxfZoihXB0Tg4++EameLpxdMZ0/nN/AhYkprE4bxK68oZyoMudedwC3x/hxuzuQN2akcH9qNodbo9laF87cXB+KVPh1pAu7547ioyuv8dXjk3z9zkV+eCHg7LkK473Os0eX+eSt2/K8j/j+47f5+vk7fPT2Az6Tvvrzh2/xuztnuLa0l/WVYWyrCeDE6Che7wplbamDzMnh1DoMotR8EPV2Q5mWYMWKCmeWVpixqs6UY9ODuTKQznY5vzvShCrHQVqhmWavwYwKHc6K6kAOTCxiblk4aTKm6iICuLB5M6df2caYqhpmdI3k9qlDPH90ngcXdnHi1UUcemW2rL0z2b1yPlf37eTklnX015eS6WlLsqyZJd5ioEfY0BZjQ02g8jJWORRlnofZajnlVCW4KMNBJFkOJc9ZjtvrkGw2mGIZw62q2pq/OVkyfxPEqEqyMSDCQhcvwyG0l2fz+u6NbFu9gO7mCrYum83GBVPIj/YTnWrD9uUz+N2nT/jTb9/hh6+e8NefP+YP33/E+2/eYsemlUzvF/0zaxITetppGVHKzCljOPzaJq6fP8ybty7w4s173L1wgk1L57FizjQthcLAzH7Nm748J5nu1hp2b1rGDcGCJ/ZuZO+GhWxZ1M+cUbU0pIeJgWxEhofoiGQ/xmZH0BrrRXWgPWXKM06tPc5GhJkNIdZShxI/R/K8bMj1MKdMDNz25AC6MsPI9Re9429HvDxPpLslwYLp3C1fes/4OFppmMpUsJQSS6Ohgq90cDXXwdtSl0CVg8rJghhXa1njVKJve5J9BR96WL0MS7UzItpBhau+JOJSRceliCS6WZATJHhTsGiqYJMQOwOtEmeJfC9VnlThPhQoQi4qkORgby3PlrPcy16RaE6WuDpaYG2ui63ZcBwt9PFztsXWSBcrvcEaKecg4mos7RTcam88DGt5lxZ6Q8XYN9TCQlUFVZWj2EdFCMh1va30pA3GpHg5EO9iRaI8Q7dgmzn9XXQ2FVNTlkapYJ/IKD8cnU0ZUV/AlPGtFGXHaRVArSwMtZy1ZQWyTpXnUFmYSrCvE/6qgmZCJEFBXoIfDciICxK8KzjX3phkL3ty5JxIe2mP3DshLpToCF/Ng62pvgx/b1d62yporyugMD9DMKcJbY0V1JdlUlWcgaNg356OahqlbYp48vOwo1LuP2lcC5WCyX3dbYkJcqO3o4pCaWdGSgRjW8qpVR5cwe5iUPvj4fiSeInzdSApwIlwF3NCBIdnhQdSkZFAmrRnfFsNZfK5ODVF5uBm5k/oZ0xDNcVpEeQmBdJaVURhapqM1zSaKnPJVJV7U8M1UtLLQXC9nSVJgW5khYqRLdg+xtma3KgAqvNTKBVMWVGYSFtdPtN7W6nJS5Q+CqAwK5apfe2UCG6PjwnCU97J/Om9NNcUUZCVKN+tqSvLFgO9Xu4XgbvYCRVFacyT+ZWVEIKTnQXTpvbSUl+Er/R3TVGG6NhY/M31Zby7URjqRZLYLxGOJqTI2FekT5Do6KLcRHIyowkPcKSjppD5U3o0r0cLmQ92cu7YMQ3y3tvITo4gVd6rvbUJteVZzJnaRW56MClxPrSKzVMm7Q6SvlSeZSr/o5YnUX2XsR/nrSqPelAs47wyLpBsfxdtzCW42xMq881X7BgPUxnT8r59Zby6Ka82E8EBxrpYGg6TMasqGpuTIGtfrPxNhIcTYT7uONiaYyzzIVDmWXdpGrPEpplQGEd3bhQjUoLIj/DAR8a5ne4gHGVOOJrI3JGtm5kuLsZDcTIYhJvhUHzkXr6CRXxk7gY4mxEm/RcvdlqqvDsV3h7jZEa0qznR7hZEe1hqRWACHcQ2tNXH0XQo5vqDsDPV0SqzBtsakS92ZW2kOw2RrjREuVMva1StjL1UVbRB1oFwWXMC5Jqe1kZaxJOHrdhaJjoaWehhoSP3N5E1xZq0QEXIWZMcJO0IsJXnNhX70ZDkUHsZm35UZQfRUBBGQ34QvY0pzBqVx6KxxUxuENurMonuikR6a1NZMqGW2aOK6BdMMXNUNrPHyPvrVgReJgt7clg4Nou5XSks6U1naV8aa2blsrw/mWV9sayamsKi8TGax9rCcTHM7kogQXCmp+B1N6thhAgWGlPuydrpGayalspM0YGzu4LlOhFy7UBaCs0oT7agKs1ebGwLWrMt2TgtjV3zc9k5L5ddC/PZNi+TXQPZrJ+ZwKLeYAb6QlkzPVq+x7NrcR77lpewc1G2SLq0MYhl48JFIlgzKYrdC9J5bSCHbXMy2DI7k9eWFovtIXhjbSl7l2azdVY822bIdRQJNyeZ7bOS2TEnja0zUziwokTum8fAhAimtHrLc8bS1xzAmPpIvB10iJP1JT/Qi9aibJoUKZ0SIPPcH0/74fI+ZD7mBJKVKGtnkg1pWc6sWVrNpkWF7FlRyuOTk7h3tJezKrxzRweX9o/j7qmp3Ds9jVvHJ3Pn5FSuH+9nz/p6jr3aQ11xCGGiwwLFjs1MCRQMGERepjNJgrvTkp1JSXPQqq2unZeleaqtmSTvpSuMo6srOLamnJMbqji+tprXV9dwfI1cc1WDlp/t7Lo2Lr/SxeWtnVx6pZkjy0o5sbqes5tHcmbLGC7u6eXK/vGcf3UMp7d1cmZbl+CSkVzcNo7L23u5+OpYTm4fycFVzRwcqGPPjHwOzZc+XlrBkRVVHBooZd/8HPbMyWb/ggKODhRxcnkhh+RdHV6UybHF2ZwYyOf1eTkcmZ3FETnvzJJi2VfE69JXJ5ZXcHqttGd9E+c2NHN+o/TV1m6uv9rHzdf6X3r7HZ3HgxMDIku5d2wZj0+v5d1L2/jw1l4+vH9QcNMxPnx0gg8fn+b5mxf55OkNvvzwPl98+FD7IfCrj9/kt18oT7mP+Ok3n/CH333Jn3/6hr/8XpFyP/C3P/34Mo/cX//AP/72J/75Cymncsi99JL75/+Qcr9waS9JuZeObP+/EXL/4SH3KyGnRH1X+7Xz5IbKO+4f//ib7P+Xlkvur3/5k0bKKbLuz3/8Az//+ANffPaCF8+f8fknH/P07Td5eO8OD+7c4oEi5C5f5J0nj/nDTz/Jg/2dr774hA/ff8IH7zziyYNb3BDwf+ncSc4eP8zDO9e0Spu/+fITHt64yPXTB7l4bLcYD2vZtHaA1UvnsHLxVG6ef53PP3zClfP72LdnGTu3zGf1ksnMnTqK/tHNLJ81kcfXTvDm3XO8++QKt66dZOrEDvrHNnB0+0p6RhRRHOfPKwv62b16nuYNFu0lCsHfnrxoX63San1qBIWRPmSGe2vhjMpYdDYzEDBjTqCLPbF+HqLEXQhztiDZ35ktAzOY3F5DlSjS9fMnCWD1ZVJTKZvn95Eb4c6c0bUs6WsVReTCnLGNrJndq3mOBKicCqJMVeEB5fWm8p6FuNoR4mavEXBaKKtSUnbmBDjIeSrE1UWRdcrd2QoPO9OXOUVEebmam+BmYYqLhTn2pkZaVTBV5jtcFFdZShhjyjKY3VbGgrZCplTGM6E4mp6CSCYWxzOnMY9xFcmUyiJTmBxEeWYsufHhhHq54O5gg42VuYAuM6ytzbGztcBR2uQobbUXwGElx4yMDDDW18dYTxcjneGYqUIO0kd1+cnar+nddVlMaClkalcl2wTEnz+4lWO7N/Duncv87fuv+NcfvpeJ81De7VEunzwshuND/v7DN3wm4+T+pbO89eAGD25fEaD/gKsnX6e5tARva2ucjI1wMTMlyNFGAIYLqf4eWpWyeHlnkaJE1a/dioRLDXUnPz5Qe9fNRSk0FSfRWppCS0kizcWJNBUliMTTWJwgEkdDYTS1eRHSD2EUpYZQmhFJdU6iAKZkmspSaatKF8CSTXdjsYDGaiZ2NdNSWSKKyRo9Mf51hgxm8GAVOqrD4CGqiqqqjPoyTFXJyyqrqsLqS3JOI+MUsaY84pQn3C/km66O8nr7VV4WdDCUflb5+vR0dDHQ1dEqquqr68n9VDVVZwGAterX0gkdzJ7SJSBtJAumj2bJnD7WL5vHhmWLWb90qcgS1i1TMsAa2bd6qciAqiY78PKYbNctXsRmObZ1xWJ2rR5g7/olHNy0hONblnN650rO7FrF+T1rNTm1YwWnti/XtoqcU3Js84Amivw+snahyAIOr5rLoZUvSTlVwn7nrLFMr86mQkBgnospOaqog70exc66VLiLce1rQp0YlQ1+pjQHmYuY0hqkCDk96j2HUe8xjAbP4TT5qIqr8t1rGM3+BrSJYTo61IiecGN6I0wYF/by8/hIU7pDFQGnCLnhtPkOo9Nfl1FBBowK1Kdb/m5CqAl9cu7EKFMREyZEGNAXqSqkKmLPVMtN1x2kq5F3Y/x1GOmnK6JDl1xrfIgu85JMWJxiqCWrX5ysz8JkA+YnmzA3xYpJMeaMClD3N9bys3WItPvqax6AHT76jAkypifMXNor7ZQ2dQfoMilcFXewYkq0JS3KO85NnwYBY/UuhjS4G2t54BrcjWjxNpPnkT7yVqScGa0q/57KqyfGeYNInexXob1VrgZUyt/WuJlS725G7b/DVhVZp4g56Uvp+xGqeq1sO3wNmZloy9QoY2aoSrUxVvRFWdAbbSXvxZgIMfa9jQbjaTEcPzFUg611iXMxJsPPVpNEAZ2JbubkBTpSGuZClrcYy2JMF4a50pQXR3FyCP6OxgTamhHr7ECCkwORNhZ4GoqRKfPJdJA+Jjr2WJgEYmEahblZLIbGEQzX85ex74ClrqX8rQvB5tYEDdej3N2dvtRUanyDCB2qR+CgwSQMG8SMWFd2V4SyJdWBrdKXr6U682hcJs/mFnGpy4+b44I43x7AxgxLpgcOZ4a8m0nuhox0GE6DzRAqLAZRYDaIPPNBFNsNosRuMJWOQ5iWYs+ukfFs7whlerYBvSmDWFChz7YuW45PCeDJ+nze2SYASQDg5AJz2pMMGGiPY8/Mei6sncqdHcu5Ibrp5qvrOLx6Nn0j8siMdBDjykmM3ACaGhIY0ZBIkQC1hGQ3Wjvy2Lx5DiuWT6KxIZOtm+fz4Xs3BGi8yTcfP+SrD+7x9dMHfPPeG/zm/af88OI5P3/xgs/ef8CFE9vYsr6fC2dX8/Hz47z48Bgv3jvG77+8zYcPTrB95Rz2b9vM43tP6O8fwM0zDQvrFELDOsQ4HE+I9whcjeLwHuZCkqGVjEFb5qeFcrgjnxtTq7jUm83mQhcGUqwZyHRhcWEQyxuzOTR3PEfnTeXu5qV8eXoHr4wupD5IxmycPbObCpnR1kphVA7uhm6EOXiwpruT353ZwZ15VWwpMmdnoQE7cg14NdeMI6WOnKn14HKbH/cnJnJtQhJXJqRxuT+H10bFsbk1go3t8WztyePVGXWcXDeFp5f28ONH9/nxhSIq7/DFu/dE7vLpe3el7+7zvnx/qiqDvnWL5+f3cmxOC7s64thS6cqRFj9uT0vnQl8Sc1NNGa+qKcdY0uOnz/QEIxYUmLGwxIjFFUbs7fXm8tI0TohRMDPPjTL7QVQ6DJV5O4iZmZbs6o5nz4QUZhS7kWY7iKbEAM6+soaLr73KVlmPb4h++/mrD/j2+S0+fuMkb9/Yz61Tm7l5/BXevHiIg6sXMq2xirb0ODHuAigPcKDI04QqP3PpT2sKXfRJNBlEjszn6jAHigXbxIqhGThoECGiH8J1BhEpRmmq2RBZW60YGelGvr0B4bIvVuZvpNVw/OVYhWCGS0d3cv3MQVbNn8LK2f3sXLaA1vxMAsVw7KrO4/P378I/f8tvv3yLj9+7yfdfvcPvvv5AxtNDThzcydzpfUzq7WLVsrlsFt3RP76DjhGlrFo4jZMHdnLr3HGeXL/IGzcu8fDyOa4cO8Dq+dOoL82lva6Eg7s2smXNYiaObmJmnxgCW1ZoefX2Lp/FgOC51swIWSsMSFfVYSNcKA5xINvLnEz5nirrW7TVECJNBlPqbUepjx1Zcizbx4JqeebRWRHUiXGc6WdDghi86kfZaC+FuUzwsDTA29KIIHsr7YdOE4MhmBoNwcF8KH5ifIY76sk6ZUS06KtoMdqjncxJcrMmTqUdsTcmxEGfMCc9Amx05bOq5mhMpIMRyR5W5KnwWFkHE30tZW20oyTMk3i5Tqa/AyUxvhTH+JMX7kNuZABZUUEvE9aLYaYS4KuqqE6CRe0VQWIh+E5EYUOVO1d581kaDsZKbxCuhkMI1cIRVbErAzlPDxvNc06lX9HH287kZUoUW3N8rYy151X7/QRLxrjba4nyp/S00N1ZSWlRIiPq8snNTyQkwhs7O9HJlZmMaa+gRPBdQlI0wwSfWJjp0ViRKzgol8rCFJztzQkP86ekNBMfL2vCfG1knQ/XQmHdzVXIrr70oaXgOH1iIn0pLc/HxcVasEsmDdX5BPg40jOyisbafFLT4rEULDtpXDMN5RlUl2TgYG1Eb2cNI0pTqSrNwMfdhmYZkxO6GijPTyE8wIOspAjGd9ZrhSLSE0KYNKqWMsGAXu7WtDQXU12ejJciEuTdxLiqKreKGLWlSLDixPYq6otkve6spSojhsRgD1RV/d6WSmaMqqMlP56K1FBG1hZRkJFEgfKmqysgLS6Y0txUeY58/AXHO2k/5L/MnRaqPCSDvKnMy9DCQxOifKStSbTU5GtFwVrkObLiAsnPjGbmpDY5FkdyYpjmETd3UjddIyo0bz0PGWdVhalMH99KflqkPLutGOzxrJjfT0FqOE4O5owZ08yo5ipcbETPy3uZ3Nup/YAfIsdUNeFUGesZbrJ+x4tO8VA/9lszfnQjTfIMXs6Cr+S9LZ3Vp1VUdbQxEVw/mOridBZO75Z7J5MWE6LlWCzIiGXJ/Al0Cr7PVUXhChOpyk0i2tOeBC8n4txstIIskc6mWt/mi11VGOVLgWyTxQaKkD5J8FY/oFvhJ231tVYhoUYyd2T8Or/sM5XiRxWBsFGRSlZ6st9Y5qyDln7GwcxQI6VdHUxwsNKVsW1Ec24C81tKmSw4vzc/llG5UdQnBkpbzPEwVmGvcj3jYajQUOVsYafmtpEi5YZoXnneMh9Ubrlg6atIFyst3FV5yMUrr1YVRir9E+ViInPFTOwNS+JkXqv9KvzXS9ZPN1lH3aRNLkbDSfV1YkS8P+2JfnQm+tIS40lLsj+lUR4a2RbiYU6wmwV+8pzKznSRueoqc1eF0bqYDiZQ1pAwe11CnfUJdNAVW0f6R+7jIzg5wMmYKE9rESuSA2xJCbKiIN6FyR3ZzBwlY6q7lOnNmUysT2FiXRJTWzJYNbmW+d2FTO/IYFZXFjNHZ7JoQiHzxxfROyKRyjRvCmNcKIq1pbsqmDUzSlk3s4Dlk5JYPjlB7NhYFvRGMqc7mkmt0aSEmMn4HiaiI7aWPp0lHiztS2blRNGVHWEsGRfNmmlJDPQrBwcL6edBOIl4yLMVxpiwqCeSLbPStQILe5cW88qcdF6ZncqaKTEsHx/K2skRbJoew+aZcWycEcumWQlsW5DGnoFsrSLr2gky7nuiWNsXyWsDGexbUcjERuV1aU5duhetuT7M7Yzk2MZyDq7I5sCSbPaLfn51YSL7V+RycnM905oD6a32lrZEs3tFCf1t3sweHcX8MWk0F4ShqlL7i/2dExFMe3EBnRWFFMlalhHrK+tPMiXJ3pQkOpIda0xSguiYXBfWLK5ky5Jy9q6p496Jfm4eHi/2URtndnZw4bXR3Dqm8sfN4Pbxqdw+MYNLh/rYtLiAI9vb6W1PZN7kFpKCvQgQ7FxcEkOk4KSIWHvSsvzIyHWiqtqRFdJXhzbUsWh8HDsW53F5ZyMXt43gmtzj/CttIq2c26S80zoEX47hyrbR3Hyth1sqZHZ3F2fXN3B2TROXZP/1vX1cP9jH3eP9XNnTzZlXuri4czznRW7sncrNvVO4dnASJ3aOZM/yGl5bXKsV/1g3MZcd8yrYJhh6/5IKTq4ewYEFFRwZqJa+Lmbn/FSx85J4fWWeVtTh2LJiDi8uYt/cXI4OlHB6ZRVHFhVxYJ4i7so4tryeo0sbeH1FE2c3jOb8+m5pt7Tr4GzuHp2rFae4d2qJ9OlyHp1ex1sXtvLBzb28eHiUT988xZfvXeLjN8/x9MEpPn7nKp9/eF/kIR++c1uLmPzyxduCVz7gN18+4/tvPubnH77gjz99y59//x1//ZMq6vATf/3zz/xdEXJa2Opf/yOH3H+Qcb8Qcv8m4v7XSzLu34TcL5zaf/77Pwi5l6ScIuP+Tcj9l/KEUxd8eVzzjPuFkFM3+te//iGN+ptGzKkGqCqrf/7TH6Vx/9Q853784Tu++foLPvrgPT77+COevfcuD+/f4f7tm/8m5O5ev87vf/yR//Wv/5LzfyvnPOH9dx7y5qNb3BIgdvHcCc6fPMLJo/t5WyVVfv4BTx/f5eaZQ1w8/jJX3NYNy1m7Yj4Dcyexf8cmfvjqBU/fuMbBvavZvXOAjatnsWjmeKaPG6nJyX1befbkOu+9eZ3H9y+xamAabTVZHNg8wMqZ47Sqp+Mbi3l963KmiZJWFWtifWzICnenSoBorUhJrB+ZApaSAz1QFTtVXjYnc/XroigvDyeiRNmoKlYqN8KY2kJ2r15AhgCLhZM6tWqqpXEBbJjdS299LjVpIWxfNJl6AZC1mZFsXzqDJlFq/naGhAuQUwUHVHWrQAdLbasVJlCknCgclTfORxSpRspJO1ReO0XG+QjgUYSc+kVFVVt1t3hJyLlamIuSMtZyjViJklEVtVKC3WkWADBZgNWy7ioWtObRVxrPhKIYJhbHMb06lSli2NVkh5AniqtAAExCiB/eTva4ONhia2OJjZWFiJl8Ntc8sFxcbXFytsXZyQ5rSzPMDA0wUfnjhg3BXRVySI2mszKb7tpcWegL6GspEpBTwqLJnWxYNIX1i6Zx/eRB/vj1C7578ZRHV09x5vAuLh0/yFfP3uX7Fx9w+/RRzh7YxeVTh7l07nUZU5c4unsHFZkZeFlY4GpqgsofF+nuSGagF+l+7qQKgE3wcSbJ35VsUfzVWdE0CbBqLk7RpK1MFlnlWl+UQEtxvCbNv0hTUZxGyI0oiqYuP5Kq7AhK0sMoFpBTnplAdW6ygLQkWivTaK/Opqu+kDGNFbTXlBPi5YGeGD36Q1WFWT1+zQ03VHnJDRf5D0Lu/yTlhqvKqP9ByP3qAaczfLDIy3BVzQNOhaUO19U86PR1ReTvVXiw7lA5Z8ggASRmlBdkMmlsK9MmtDO7v5N507oYmN3D6oEZbFq5mI0rl7Fh2XLWL1vB+uUr2LBCPq98KWuXLmPtkqXa8Y3yedPSpWxdsZRtyxeza5XyjlvCkS2KdFvF2d1rRbmsks8rOfvqGk7tXMlJRcop+eXz8S1LOf7KEl7ftJTD6xZyYNU8kbkcXDlL85A7vHwah5ZMZs3YOkamBFLhZ0uppxkl7kaUuOlT7KYrWx3K3fWo8jKiRpFKXgY0+hrQFmDIKJXzTXmnhZrQE2HG6DCVj00kzIz2AH3avIfT7qvzS0ioLp2yVaGqKlx0fIQKOTWmT3nPRZsyRYWJiijSrV+kL0LliBPQH2ZMb6gR40INZavPBNmvwl6nRBsyLdaQfjHOJ6pw2BhDJkbqy3cDZqgcayLTVd46Fd4pWxV+Oknu1SvXHBOiLyJGrcphJ+1UnnFd/nqM8leEnMpJZ8yoIEO6Al+ShL1hRkyMUB5zJjR5KA85fZq99Bkh/dPkIYaQ9E+jhz4tyhtO+kh9Vl50TSINclzzInTXp9bDSEQVd5C+dJG+dDNhhIBKlUeuVgxYRewpr7t6N+lj6W+Vp09VcG3y0GV6gjXTVN9IOyZHWtIXaaF5ILYEGJFgPhhvAbquApi9tPAtXTEyTchQv+x6W2recXECYnPk/RYH2ZMp90kUcJkbYEd9RrjMUw/cBaCpXE/5QZ5EiwEQIGDfQ28YznpifOpZYqbjiKGOJ5amEZgaR6GnF4Kunq+MfWssdUzxNhFjWt+EcD0DRgT40ZsQQ5GTC/6DBhMi87LIcjgDmd68VhnMxjhLdsXacLo4iHcm5PGkP4XznZ7cnxjOxfYg1qeZMTNoKPMjzJkVZEm39O8Iu0GUW8h1RMoEgFY6D6NAPucYDpIxZcSCXDcWlbgwPceM6YWmLG2yZ91IB7Z2e3JsdiLnBIhsnphAX7UHC8emcvPAQt45uYkrmxZwYeVcHu/ezNsHd7Khp5PSEDeS3Y3JCrEmM9KGsmw/RjanU1+TQEyME/GJnsxbMI4zZ3Ywf95opk5p4+SxrRoh99PX7/Lts4d8KTr2m6dv8/1Hz/ndJ5/y3acfyTFZUy+/xsI5Lby6s5+Hj1/lsxdn+fazK3z29Dzb10xhrKzR27cs4/a967SO7sHSORwLlwzC4seRnLmA0LB+/JxH4GuWSuBwT+lbfapd7NlUl8nTtT18u3MCJzoimBOuy0T/YcxOtmfbmCI+PPYK77++g2ev7+R3t4+zZ0orzTFu9BQmsHjsaCpTSsXQSibALlGM9iDa07N4snkZb60aw+sC7F8ts2cgcijTPAaxMd6KoyVenKr15EJHAOe6grgmRsLDGWm8vSSfRwMFnJ+Sxo6OcFaPCGdhTSRbJ9UICB3g41uH+fbdq/zh88f88Ml9AW2XeffNK4JLHvDu4+t8/PASb53awoHZdewZl8gr1U5sLbfh+qR4XmxoYndLAMuKHVhV4sb0WAP6ogcxLX0os3J1mVOgy6ZWe07Miub0vAwGKv0psR+sEbj1boNYWOTI1lEhLKi0oz/fkkKvwXRk+nN9/yY+vHuZi0f2aT84fvX8Eb//5g3+9O0bfPbWBd65cYCP7h3j/omdDIxtZkRyBE2J4bSr3FYBDqRYDSPVcijZYrglmw4hXYy5PFdT8twtSBHjMmyIGHYyD8KGDifWyIg0S2NZSx0ZE+1Pgxi2sfqDiVSJ1W0MZO4OIyvMjd1r5/GJgNgzB3ewZdl8DqxbwYS6KnxN9MkWbHD+wA7+99++47//8Z0A3Kc8e/sG779xna8F8P707cd89uwNXt+/g9lTe1m/ZhEbREa1VdNWX8yeV1ZyQv7+1MHdPLxyjs/efcKLNx7w8Rv3OLxjI/1j21k+b6pgvy1MGz+S3NQoLXfYqjkTeU30x87F/WyZO57Z7RWyvlgRbjVEI/hLgx2oCHWmRNaVIj8b0mVNy5J1qEQM5gLpi4JAWwqD7amN86Ih1ovSUBcyA+xJEon3l37wtkcle3cV49/NXB93cyOs9HV+yds2HC9rPTHQjcUwNyZajOIIeyMiHU01Qi7Zw5pkb1uNKIiVdS/SzZhAKx0xpo2JcDUnXIWwOpgS42hJbognFUn+pHvbkCDHs3xsKYn0oDI+UPMcylGEXEyQ4MlAIr1d8HYQrGNtjJ3JcGzkPdlKWxxkjXVWXnqCGcNcBadZGmJtPBRH86HEuFvJte2Il3XX10GMe3mv7hZGuCkMazoMP0czMexfEnKhjtb4CIZUnnPqud3N9An1sGVkU6kWflhbkU51SRp52Qm4edjhYGtIR4PgnuYSSvJS8PL31PLV2kn7mgTvNVVkkZEUJlhR+ig6hIqKbJxsh5MS4a55VgYLZg0U7KowmvIodLPSIzUtkvyibFwF75bkJVIsEhrozORxDdSUZxKfEImzvSlz+7torMyiqjgdD2l/v8yFprJM6ipytcqpI0cUS7vKKROcFi99V56fxvjOBnLTogkPdGXy6DqKM6PwcLWko62CjhH5RLqakSPHsvwdiRUdlanIUn977QfXrqZCxraUUpoZg7uTCf4yPlLiA5jR26RhyJyYAHwEC7s6WVJRnkFdtTx7QjD56XEkRQbhL23yczTRQqDjfGXdFkkJD6AkN530lHBixA5RhJyqBDt/0mhGVueRlxRKXnoUC6aNojI/jrTkaBykb6ePa6O7pZq81Bh59peE3PI5vVql0wAvO9ISI1gpmLo0O1r60ZymxnImjGrSCLns7FhmzezDS/vB34aalAjK5d7VYt90ZyeR6u0g40NHKxTR0Vouz2pEenwQ/b0t8i7iNXJVFShLiQ5mxqQOmuuyyYoPxVJvKNEhHsyStrY3Fch4yaY0N5aGkgyixT4KUwXVpK0qzDNBeeBF+1CeGKwRcnEyX4Jk/iRqVV7VvDPE11bWH5VPTT4HqJQXGtHkSJKfHJc5Zi9j3MNGFSwxk76UfTIvTHSHyPwcgpudPpF+L3PX1ch4mifjd0ZlhkbIjc6JpDk1lJwgJy1/o4f5cG2sO8kct9Qfgo3YSSqvovJq85G+VuG9/iKhMrdiZcwn+TjK3JY1QtocJeMlTOZUhLOMb3dzmWuCbWR/nMzxePkcqrwuZd47mengYqarVU+ukzHTnRlOd1ognQletMR7U5cUQJKvrTyDgTybMd7SFz62YsNZGeIq78xd9YedAdEyh2MFo0V7mxEl2DhY7uthPRxns6E4y1qvCjwoQjncyZAwFwPSwmwY35pOf1sWczrzWTi6kHmj8pndkcvM9mwWiC6e1ZnLpMYkeupiGCO6sbs2mlHV0bSURFKeGkhOlDtZobY0ZPkyoT6WcbXBjKvxpbvCla5SmRsldrQWOtCQ4yQ2som0S0/eiR7xPnpiN5vTkG5De44jTcm2tGTaMLbKne56H1IE1zoaq8Izg3E0GExKkCmd5V5Mbg1k5shwFvQkMEN0dn9TIBMbvJlU58mMZh9mtfkxrUnOa/SkX77PGBkqzxTJzJZg+usCRPyY0eQvf+vP1JHB5MXbYK8/CBdVudZkkNj0dswbHcyS8SEMjFEVWQNYNNafFRPjmNkRRZy7jqxLg+Q51d+HUJ9rxaSWMOmjOHKjXYj0dyHMz4U4Wber85RDRgHpsf7EhjhTV5JIdWYQVakuFMabk55oRWq6HWsXV/HK4lIObWrh8YU53DjSx8ltbZxVZNnuLq4e6OXm0X7unpjBnROzuHRoMrtWVLK0P5lq6buBqVVMHplFmGDwhDhXwgQHJme4ad532fk2NDa4sGZeDntW1co7s2BySxBndzRxdksT1/eoog7jubRzFIfkmoqcU4Ue7uyfyP3j03lydjYqX5s6dmHbKC7v7eP2ibncPbOAW9KWG4emcWFXH1f2TxHMsYAn55ZKe6eJTGH/2mbWTstjy7wqGnO8iPfWIy3UlKIECzbNreDC9h5Ore/g+OoG9i0p5uCyfPlewpmNlVzZ3srpjfUcXVUl967g9bW1XNzRLm1o5eT6Bk4Jvrq8o5sru3q4sU/a+vps7h6cy639s7h/bCGPzizhycXlPDy3gsfn1/LW5W18eHsfnzw+yhfvnuLr98/zm4+u8eUHV/n47Ut8+eEdfvv5m4JJHvPJB/f48sUbglXe43fffsQP3zznR1Vt9Xdf8UflIfeH7/jbn3/kb3/5WeT3/EPlkfvHn/nXP38l5P4P77j/k5D7t/wnGff/hJCT/7TtS8+3lyScIt7+6xf5tdqq2mrfFUmnff6X5iGnSLmXBN0/NULub3/7i9agn373A7/9zTd8+P5TXnz0jOfP3ufR/bvcu3Wdu9evaoTcjUsX+eE3v9Wqa/71T7/n+Ydv8d7b93n7yW057wqXz5/i4pmTHDv0GueUd9TTJ3z49j1uXTzMBQGgKlfc9k3LWbd8AcvnT2fjygG+/kSxm885e3IPu7evZOu6ATatWsyGpYtEWY5iy4qFmsfVN5++z4tnb3Px1AExNCqZMa6JfRsHaCpMokQUg8rztn3pdMrSwmRRsZTF34HCaF+qkkOpSY0QYOSlVVyN8HAQwKLCQY1EIQiQcbEjzF2FQaoEwNaky0TdvHgGPaLQKtOjWTd7AtmhHrJw1LBiykjKE/xY1DOCgb42rez1/PGtrJoxVgCgraaAwlz/h5RTVUCj5LrRAlh+ra7q52Cm5YzTRJSjygHibW+Gp4M5nnZmskCb4mFhirulGW6WFjjJZxsTPQFoAuBE2QQ4mmsJgkcJsBoYVc7y7nKm1mbQX5HKxJJ4xhdEMLNRlFddGkXJQaREqlLsbni5OOLmZIeTvTX2VpbYyvVVYQdFyLmKYneRfvBwVefYYyv3NNVVlYZkARHQUVuYxsiqbEZXZzNBgE1vYz5jR+QyUUD0nN5Wlk4dx7FdYog8vsW9iyc4e2gHx/du5vLJAzx/6wFv3LjIiT1bObZnC8cEvJ+Td3jj4kk2LV9MZlSYgEtjXM1EkdlZCOC1IzvISxSuNxkBnmQEe9MoYHFUdT4dAujaStN/kTRROoqYUx5yiqT7HzJOeco1FyfQVJpAY4nykouhLj+aqqwoitPCKRFQV5mTRF1hMo2lKbQKMOwS46KlspBwHw8Mhw5BVwwfRZLpDdfVyLZhw4cxVMkwRbS9JOD+U1SFWhWuqnLI/T/0jhs+GD3pU42gU152YlDpqHDWYcPQk2tqZNywQegMHoSNGA95Wcn0djWLEdPF9AkjmTO1m0Wze1m1aDrrVyyQObKUjStWyBxaxYaVa1i3ci1rV6xh/aq1bFytPq9mjUbWKdJuKZuWLWGb/M0OmXOvrh5g/4alHNmygpM713D+tQ1ayOrRV5ZqxPaxbSLbl8kxMbZ2rJB9Szm2ZYmWW+7YZvm7DYs5uHYBB9bM5cCqmRxYMU0W5akcXt7P9umd9BZEU+pvTaFKLu5qQKGLjkbIlYqyrHDXo8pDn1oVqumlT7O3Pp3+hlql0t4wM8aHm74kiCLNNVEkXbuvLu1++iIGdAUaaaTJmCBDxgTqMyHUiKmxFsxOsGROotqaM0+2c5NU8QIVnqnINV16Q3QZF6TP2EC5V4ASfXoC9ZibYs2qAkcRa9YWWbOm2IaVRXYszbVlXqq1lkeuN9iE0b4GjPEzYpSPvnzWpTtgOBPCdJmWYMS0eGPZWjAl1vRl4YkYE7mnIeOCdRkVqCPPN5wOfwHJAbqaN58q+tChCj/I93ECgnrCTbTn6Q42olvaN1q2o+Q52331tBC5Bg8d6SvlRajCenWpc1PknKpYa06LtwVNAu6avMxo9RTwrog5MTJHuBlplVdHiHE7wl1VrFWFH+S79P+UWEstZHVKlBhCUS8JOZU/ryPEjCz74fgL+HEz1cFLgGiwlS6JApqz/W3JFOM0ycOCBAGyioArC3Ek18uUFGcD8oIE1GWEC0D3Is3HgamyRsxqLqA5OZAISz38jHQJsnEgyMlfjE8/9Ie5YWYUiplpDIaGYRgZ+WKqZ4/JIB2ch+sTZGhMsqUl7WFBdInkypoVLIZEtMyRLn8btlZEsLPYl5WhBuyU5zlXGsS1pkjONnlzaaQ3j/qjOF7vwZIoHeaGDWddhjNr0tzpDzalxXkQDY6DpX+NmJjgRl+cG9UOuqQNFcBnq0i54fTEGdKTYkRvphETCgzpK9JnWqUFC5o9WDY2kiV9qWxc2sDNC6v5+Yub/PTsGm+Jjrsu+u3xjs3c2rCamSX55IohUORuTZ6HGPpOemLA29JcGkNLfQpV5fEaIdfcWsDRY5s5cXILXV1ljB1TxZlj2/jxq3f587fPBZy8xSdvPOHLp+/x7XP5/vF7/P63z3jrweusWtLJ+tVd3L75Ct9/q6qRn2D1wnFUyBwc21XBxi2LmC+6MTorDXPPENyjyglLH4dneC+OXr24uY4SI6JO3nMmfsM9iDawojsulHMzWnln1UgONYfxSqETKzNsmCljZk5RAFc3z+TOrhXc3L6cNw69wtKOatpTYugpLaW9sBFvy2gxZDJJDKgj1DWBdK9AjsyawLNtM7g5o4xdAtyn+w6n1WgQE+yGsTLSmu3Z9rxW6sCuUit2l1txpM6R6+ODeWtBOh+tLufD9fU8WFrFltZwFpf7sbAunI19RZx5pZ9P7u3ju2fn+PK9s3z6/g0tvcXTB5f59M3LvH1+G4cXN7J/chpbG91YlqPPwVYvXmxs5M68AnY2+bEgy4yeiCH0xgxiWuZw+pKHMjVlGLtHeXJ7RRYXFmaxsMRTK1aRbzWYWrfBLCp15ZUuf2aVmjKzXIyVBGNmiGH07uX9/OaDh1w6tocDsrbevnRQ2nSd7z8RDPP+LX7z9CrvXzvIRjF8R+WKfooPoTE2mHJ/V1KsZdzLGAwdPoh408Ekmw2jxteFUk8xIGU+RsjYjxg8hMghw4nWFYPNyopyL1dGxoTSGRlAjhieYTqDiLE0kPcp4DrYlQ2LJku/3OXGqX1sWTqH9XOn0d9ST4C5KRGCBXaLDv79Fx8JxnrApTMHeHz3Al9+/CaffvBI5DG/+/ojfv72Ez4WDHb57BHWrV7IiNoiulqruXByH9+8eJt3H1zn6qmj3D53gkdXz/Po0jnev3+T9+5f59aF4+zauIKupipaa4vp625mbFsNYxpKBE+NFuA/no1zelk+oZW2nGiyvK1IdzGiKtiJMckhdIvx3RnvT6V8z3Y1JUuM3nxZg8pCHcU49qEqwpXKMFfyZD3KCnIkNdhZRAwuMbx97Uw0zxmVm83KZBh2xrq4m4uBLrgnQuZltJPK/WZOsDLYBXtFOVqQJHNVrXOpsq6m+tuT4mdNjJM+MRY6RJkOlbVMR8vNFutkQ5SVBdE2KoTVnIJAJ9LdLMnxtaM00pOqhCAxaAO0YjcFsaFiwPpqFT8D3e00Dzl7MfBtTXQ0clDlq3K00NWiK8IEhzmaKbw3VDPsU/2dyBJJ8lY5iA1wVdUlBb8qDziVH0tVmlQpPVQe3QDBlIHqx155Fk8rQ6wNBuHtaMbIxhJa6/Joq8+jvTafnNQYDfu5O1gwWo6NlGPF2YlYWJlrhJyrYMKW2lxGCOYLCnDD3MyAjIwksjLisBGdkBLuruHpCMGt8Z4OFEfL+qx+fPF1okywWXJKNGHBXrTUFZCXGU1chBf94xqorcgmPCKQAG8HZvd10F5fSFl+Cv4e9kwd10p9SSrVZdmCVS0Z11nDqKYySqRdznKfsoI0wUEdpCWGEhbkpnnIFQiWs7MxoKI4TQzrbI2MKg31ojzCm1x/R4oi3AXPO1MveLCxNksrXpGXFYeJue7L5/RwZPy4Fhrkb6MFZw6TfYaGOlRX5dJQk0FKrI9WoTXCz02wuymqomakhw1pYiOkBLlTnJ5AaV46CTEBFObGUV+ucrKFM0V5tNUWUJIRTUZSCItmjJE2JJOdHo+1qS59XSMY01JNQWY8fmKPqJDY1YunUFmUQqi/CzHh/iyb30+t4FtvLxtqagqZOWkMQfJ8sTH+9I5tI07Gk/qBvzk3kbbMSBpk/zjpo8wAVxxMBlNSnE73qHo8XcwIEH3c1VlLheBne7E5VBoW9Y7Hj21kZGuJPGeQRob5edoxSeZhq2D8gtwIMpODqSpM0fJv+8qYUoXUolxljId5UCl2VVaoO6EyRlWF4dRAN5L8nbW8gqGuFgQ7m2lVRP1V/jZFyMlzpAY6axWWvW0MxZYZhpe8u0iZO6poioeFAS7KGcHeFF9nC0pSw0n0c6Iw0o9p1bnMH5FPT14MHRmhtKSHybv11HLXelvpi52kr1V6VeGlKpLIxVwPV3N9mScm0gYLQmSeR4iNEyvraLS7bD2siZa5GiFtVQRYkJ2sl04vyfZoNxWibqGRc6ptQdI2R5WXTsZMqL0JVdE+TMiPZYL0z+jUQNqS/GlSYbThMkYcDfGzN8DDUleeTdmXxrjJ1kvZhR5WYn86kSxrSoL64SBQFayzwNN6OL72+r/c30TapkJrDfC1GUxCoAUTO3OZObqAmR1ZLB5bzLLxFQz0lDOvq4BZHbkaITexIZmxNTGMqY6kszyUUZVRjMgPpijBnYI4d7LD7GnIDqCnJpbOIn86Cr1oUrnLsm3luzNdpe6MqfChpy6U9iI/6rLcqU1zkuNuNKc7UZek1jQLGtIcaMl1pkzwdYyHLgE2Q3ERHa5Ch8NkfqSEWJESYUJ6lGDQIm/KklUBFBOKoo0ojjGiNNZQPutREKVHUYwhBSJFsSbkC1YuCDckN0yf8l9IwGLB1bmxBmI3y3vVV5WnB8laN4ySJEcacq1pK7CiKdOEtjwLRpXay3d7wkQ/hzoMpTjegbYSVWTMXc43pbPSR/olhNI0P1lfUqitziQnO5wM0S3VlekkJvmRlOBDYbYKE45kZGm4tE10geDjZHn2VQsq2ba0nP3r6nl0bhZ3jvdzekc7F18bxYU9o2TbzaV9Pdw5MZO7J+dw5dAU9q5qYFpbOJVZDiybUyp4YDITOqLJTbYnN92Z0Z3xdLSGyFrjRHuzF1uXVrBvTTMlyTb0NoRpHm7XXhunVVu983q/Rvqd3dEh0saVvWO4fbSfm69P5/GFRTw4O4fzcv9Tr/Vy5sBUbp5dJrKC66eWcf34Ym6eXMSNk/O4c3o+984t4u6ZhTw4vYgr+6Zzensfu5Z1UJLipRHDboLHIvyMWTm3nlOvTuD0ti5ObWjg5Loqbu7q4Nq2dq5s7+T2vnFc2jGS01taObq+jtc31nNl/yhuHh0nbR3N9QPd3D8+mXsnpmhy//Rs7Z53TiwUkTacXsj9s0t4cG4ljy9t5uGlbbx1Yzcfv3GEz58e5+sPz/LN80t8+ewSn713ma+f3+a3Kl/wZ4/57vM3tfy2P37zAT//5jl/UJXgf/xCyyH3V5VD7k8vizr8/a+KjPuDlj7tP6us/t+Fq/4/JOR+4dv+XxFycsb/EHLyR/+XkNVfCTn5rs5RhNzLfXLTX8775z//wd/+9lctTFV9VyGrSlRD/vynP/Gbb7/WCjp89P5TPvnoA958pAo2XOfOtcvcunyJ6xcu8PSNN/jnX/7CX/70M1989j7vvX2Pd99Queaucu3iWc6fPsHZE0d5/cCrvHHvOs/ekWO3z3Dh1E7NyHht+xo2rhhg1aL5rFg4nwc3rvDff/1Z7nGWjasXs375Il7f+ypXTx9nw5L5LJ8/lfee3OZff/6dyM/cv3GB0a2VVIoienXNAhZMaNeqoc7uHsHRLUsZ15BPnK+tADIb0gWQliYGy+ISSVl8kABUD1QRh0ABPi4WRrjbmOPvbKuFj6pfgWJEfK2N6e8YwQa5b56AqXmisMdU51AY68e2xZMZXZ5KY3YkrywYT60YoCPy4tm2ZDo1AjwCbUU5iTIJdbEiTK6pRF1XFY+I9HQkSBSaKuyglJuXKAsPSxWGIMBKvitSTm09rdV+ESvlLWeOk6Up9uZG2Jqq3Asv8yWo0Nu6jFgm1WayuKuEua1FTBPA0V+ezMSSKGaPSGFuZz6V6aGECzD1dnPE090ZT1cHXByscLCxEECm8siZ4WhvgbOjFS4CMN0cbfGR8zwc7TDTH0KAmyzE2QnUC1BQJJgi5MYJqOuuyxbAkUlvYzFTRtYxd3wH21bO58LhVzm+ZzOH5B2/vnsDF47tFUB+jNP7d/L6q5s5dWAHR/dvEyB/gKtnjzFrwliifNzF+Ffu4SZa1dlouWdWgDt5ApDS/VzJCfGmvSRTlIyAybJMrbJtZ0UmraWpmodcmyywioBrLf1VXoawvgxjTaK5RIweFcJamCCLbQJVWdGUpSlyLoGavCQaBMw1lmZr+UMSQgMwHjaYoQJYFEmmM3Q4w4YOY7jOS0JOV08PHfV52DDNG+5/csgpUZ9/IeJEVMVarWrtL6LzS6iqRtapa4roKe+44cozbjj6ct/hgwdhqbwW0uMYO6qJid2tTOnpZObEbhbOmKiR2BuWL2TT6qVsXLWMDStXaOTbprWb2bDmFdaufIX1qzaxcc1G1q9cx7rlq+R8RcotYdPyAbbJ3+1avYQ9a5dohNyhzcs5vmM1Z/ds4MzudRzevIQDGxfL/sW8vnWJRsYdF6P72LZlHFek3CtLOLppiUbIKTmwdh77Vs9k/6ppHFgxlYPL+9m7eDyzGnKoDHEk392EbCc9chyHU+wuytZTn2pvQ42Mq5fPjd4vCbmRAcaMDTGjN8xE82BT3mPKm02Rcz3yvcNHjzY/Iy2nWmegCV2BxnSLjAnUozdEn6kCAGbFmmrFGuaIkp8ninxunD4z41SVU10mhA6nN1iPnmC5T6Ap40S6/Y3pDTJiVoIlS7PsWJ5jybIMI1ZkGrIsy0jEnPlpVkwIN5a/M2NUgBljgi3lnrJVnm8BYriH6TAn2Yg5SXLPZFPZGjM7Xq6pCLpYI/oi9BgbqsdouXdnsD4dQcobUI9W3+G0+6vqrLpMjFbhsy898iYLcFF58foilbegAe0+wzVCrt5jOPVeetQICKpx16POQ58GDyOavUxo8TaRrTEt8rnDx4xW+dykCDhXVdBBj0Ytf5wBdbJPkXgjPAzpi7ZgWpwl02Ks6FcechHmWijwyFBzilwFBIli9hTDy9t0GEFiACYIOFUEXI5IiqcViQJklYdcuRjFed7mpLgYagZxbUoIheEejCmKY8aITCZWxNBfEU++rw0BipCzchCAHICTuS+6g11k3PvL+pOOrW2izA9XDIeqSmxyf2sBr44ONIWHMK84hzFioKQb6hIp8zLLYCjz0nw51pHG7mJflgYOZ2e8BRcrgzlR4smhEmvu9gbz9vREDpY5sSBoEEtiDNhT6cfemjCWprnK+9en03s446NtWV4Ry9qqZBlvYkyaD6Hdy5A2H9XPg6jxHyTjeBCFco2KmEGMLrZm4bhYti8fwdmj83jj8V4+/ewqv/nyPl+/e4Nv7l3ii3MneLpnF0en9DMqNJQiM1N5jx50BnhQ5mhCqtUwMdqtqcsNF6M3ndycUPILopg5exSHj2xk6bJJYkzFaQbkpZO7+fnLD/nu4/f57J23+fKDZ3zy9G3tR64vnt/ni4+ucv3serasHcv18+t4742jbF87lcr8GNpG5LFkyURmL+6lcWwtlaMbiS+rwDOhDLeYRsy9mjFzGY2jWw9e7l1iwMt+3Vh8dDyJMRWgHuXDmupoXqn0Z39jCPtHBLE4zYbR0eas6S7llSntrBzXzJoJXdTGxVAQHE1JTAGpQeX425eIEddORtRY0a1pApTdWT+uied7F/FoSRsb8ryZosLWTYZRL2C+w2wwo20HM9lrKHPDhrE6yYg9JfacafXgQqcX18eG8M68HD4QUHxtWjonxyfxSlMIMwqcmFzsycqeLE5s7uHDu6/yx68EsL14gxdP5L28f51P7x3g+s6JXF3bwI6R/izKGs7GEksuT0zio7WNnBwbI+vNUOpcBzEmchjTs2QditVleqoBl+ck8WJ3AxfnpDM9w44SOxkL1i+r8s4tdOTorBR290ezuMmb7jwH1vdX8dnDM3z3/BFPH14S3HOCm5cPcF5wz/2Lh/njF0/53z99xBund9BTkkhpgAP14V5UBriQKEZkgKpKPGQQwcMHESH9kiJGZb2/J/mim8N1BhOrq0OCnhi3opeiRXdkyjyp9PWgPSaMSh9XEsz0iRKc4C84wddKj5kT2vjyw4c8e3iFtfP6WdAzkvG15YRZW+Igc2lqUwNfvHGfH168x/ql8ygvSGfF4hn85vP3+acA229ePOWDN27zyfuP+N23z0U+5tjhXSyTcy6cPsBPv33Bz988lzH5iLfvXeO9+zf44MEtnt65xuOr5/jw8W2ePrjOtnVLNUJu9eKZ7N2+jsndbXRWF7Jx7kT2Lp/NjvmT2D6zlw2C5SaLXi8S/JbtZkaNGLmNsd7URXlS5G9HuosJWS7GcsyE4gBbGuK8X3rHiXGbK8czg5xIE6M3LchFy2+lKq+rip+WpkMwFYNOhbYFCuYKtzYlyu6lN5xKVRLkpIgsU61SZ6azCSWyBpY56lHtrHJ32rB3dDX3l8/k+vyJrK/MZoScU2yhR5a8n2QrfRLs9ElyNSLdx5KCMBcqY31fEnJxAeRH+5MdFUSsvxuhXo6ECRYMcLfXsJyttE0Rc5ZGg7XP/rZm+NmaY6sqwsr3IFcLUn0dyfBzINnHlgB7Q8GEOoJRTQm2U5565mKAGmvhgHGKDHG1xsfSUHCoqZbX2NFSh2wxOieOqmNcWzk97RW0CZbNTorWUpJ4CBZU1VdbKzPJSArXCnoposrTw5GOxiIa5FxrwcOWgkfLSwsIFyxmqiPjMtRVC5WMsjMhU56nITmaolBf0iJ8KMhLJEDakpcVT1dLGSmx/iREejOysZARNfkEBfsQL7h6zsQO2moLKRIcFi54b+6U0dQUp1BXlY+vh41WfGJUSzklgvNd5D2VF6UzcUwjiTEBhMj1VXhreUECHu7WJMUHUy84rjjKj7JwHyqkHaWhbhRHuJMZ4ozKIzyiMouWuiLSk6MwNB7+0hPQ3pqOlgpqy9MJD/TUiCpDfV25Vxq1ZUnEhbuTnRJFqI+b4HYVUmhBhNwvJcCNlEA3yrOTKM5JITbKlxG1eYyoyiXMz4kOVSV1RBEVufFaKOvS2eNorkjXcsZZCn4f01pDz8gGCjITtGIZhTnxrBmYSoNg25gwHyKlnxUh11SVTXCgK8nJkbQ1lJCRHE6An+rbBPLT4rQc1A2ZcXSpnNZhnvTK/C2L8MXJeCiJsaFMGtcqbXfAwkSXxvoyGuqKsZfxpfCtoe4wuWYp3R1VJMUFYWw0VOwBQ0YpIrSzkuqyVNISAqgqSSMpKgBPmR/BrlYk+asQSH8Zjw74W+oS5mBKjtwzJcCVaHlvKrecIi1VAYUAO2PR9yaEuZgR62VDkhrH0j/KRlIEl5fMnUg3K80L1NtCX2whM3zENvMRW2hEfjJ58h5TZB6PLUxmUUsJPflxtKYE0ZYRQXm0jCMPa9wFo9gbDMbOUOWEfJnax0murUg5L5VXUa6lPEiDHS2lPWJj2Bhp+ahDpU0q9DhEtv72RpoHW6C8YxWGHeZoSqSrORFuFnLcXGwxAzxkrofby9og42piUQIzZHz0ZIfTJTbWyKwIapICSfa3lWuKTSeYyUuR5XK+u/Sph50RYdJWldswQfogxs+OSC9Lma9yH9mmRziTG+VGXqSrPLOr2K0qBdIwUiPsmTa2lIUTKxnoLWblxDLWz6hm3QxZS6dWsnxSGSv6y1jaV8S87kxmjk5lVnc6A5OLxDaLFozhSWdVuEZGzRiZwZrplayaWsqqKcUsHJvM7K4olo5PZv20HDbNymPjrFwGeuJZOiGRVZNStc/LJqSzpj+X6W0hLJ4Qz+a5hcwbk0hTjrOsbyqvuRlZgqMiPE3xddAnUNboUMH645uSWD1N3SeeOZ1h9I/wZXpLGLPaY5g3KoGFY5JkfzQzO8KYIdceX+nB2FJXZreGsWZiqrQrkYG+VKrS3LEdNghXWb8DLAfRnOPGmilZLOmJZWBcFGunJLJxdjrdlV6EiH5uzPFgwbgcNs+vY93sYnpH+NFV4UV9phu12SFEiX5IjPZmVHs540bVUlWVTmSUK2XlCUyeUE9XTSpNuQHkCQ5PibEkKdGGVQvK2bqklNfW1PDGxbncPTmF1zc3cnnfGK4f6uHqwV7O7enmxtFp3D45m2uHp7FzSS1T26MpTJV3mqm8Z93Zv7VH7OQm5k3OoGNEINXl3nJfN8Z2h7N9dTW7V1VTmWpBn2CtO0cmclNVTT06nvsnJnPv+CQu7Org7NYmru8dzc2DfXKPeiZ3xNPbniDrdSSL5pRxXnminVvK3VPLpC0ruHZiGRePLeDS8bncPruYx1dWcv3UQvauH8vB9eM5t3cee2Rbmu6Du/VQvB1F74h9MTCznDP7J3B6dyfXD47hyu4O9iypkv4uYeP0crbIvY6ua+TmgR6u7evi8p42bh0cye3D3dw6NFb2j+PesUnS7qncOzmDB6fncf/UIm69Pp97Jxbz5oWVPD6/mmM7Zsuzz2D7ujkc2rWEdx4c5vMPTvPVh+f45vllkavyWbDcJ3f4/vNH/PDlm9oP1T9+rQpPfcjvv1O5bj99Scj9/lv+9sfv+PsvVVb//pefNULuX//4M//1CyH3a0GH/78Qcv+nKNJNXUgRbBr59q9/aVvtuCLkZP+vhJy6ifKKU4Sc2qpz/v73v/GnP/5eC1tVojzkPv/0Y95/9y0+ff6Mp28+1iqo3rl+VYDlRa6cPcvV8+f5zRdf8Iefvue3337C++/c5+kbd3gigOzW1QucO3mc08eOcGTfLm5eOsXHzx7zRMDphbO75dgOju7ZxOaVS1i1aCEDs2dy4uBeud5zdmxaw/jRHUyf0MuimdNZt1SOz5zE7Mky0C8c43//4/d8/9UnTO7pIkKUYU97HVeO7eG0XK84QRRyVgz71s5l3ZweCuL8iHS30Fyh81VuFlFk1akRlIjiVl5yAbI4uwpwcbEyxkdASZCrrSySAmj9PQhxtNISwb62ZgmdZdk0FSSxYd5EUTgOzBlTx8CEZsoSfFnYO4J5Y+vIEdA4a0wDC8e3ab8ehTiaaQu++sUyQnneeTlphSMSRFThB1USO1Aj5iw0EsrL5iUhp5SQCmf1+pWQE9Dlbq0IORPsLYywFYVgL2IjisdTQFJ2hD+teTHMaslj0chyZooBNqkimf6qOKbVxrGgM49R5cnEBbnh6+WCq4sDPh7OuDra4GRvhaOdhYj5L1tLbZ+TnRWecp6fuyNOooRigtypVlVJS9NoL0tnVFUWo6qzGFOXzZjabLrr8+lrLWfa6AaWzuhlt8pLtnU1ezcu5ciudRzbu5Uje7ZwcOdGXt/zCqcFzJ88vJPzx/dx6shrdDZUEehki5c8n788e7D0iwpTzRNwpCRLgE+6rwvlCaGMqsiVe+dqXnIdFRkaGdcuQKqjIg3lIdcmCrKtTG1fhrL+Koq4aylJ1rzplDQUJFKTHUdVZjy1eQIACzMYUZJLUkQQ5nrD0dXyxqlKp/8Tjqq834YM/qV6qogi4n4t6jBcDCNF0v3qEfcrIfdrkYZfRSPiRLQqrENekn0G8reKjNNTXnUCkswMdQQwRjJmZD29Y5roH9fO1N6RzJnSy/L5swS0LWD98iVsWrOSDSLrV69i49qNbFy3hfVrt7Nu7S7Wrd4m+zexfsUG1i1by4blcp7ykFu5lK2rlrBjzWL2rFuihaweUO9py3JO7FzDiR2r5PNSDm4e4MCmRfJ5gKNblmiiSLmTipiT40c2yr6Nckzk4LoF7F87hwNrZrFv5TT2Lu1n3+JJLBtVTVO8HwUCNnKcjUT0KXI3pNTDgGoVruplSJ23AQ1e+jR56zMqWOWCM6UnzEQLJ1U54saGGNAbbqyFeHaogg1+xjT7mdAWYEynyKgg5UWmPN/0mRZjzOw4E+bGGTE/3oBFSQYsFJmXZMz0OGMmRRgwQa4zTu4xOlB5o5kyRrY9wUbMiLdgYbo1SzMtWJxqyApVwCHNgOUZZixItZQ2GEjbjBkpbRwZYkZXqBljwowZG6TLxFAd5iWaME/uOS9en3kJL2V+ohGzE1S4rNwzzIAxIYZ0BhlqxSla/Q1EVIVZffoiDZgSY8CkSLlWxHAmh+vQH6HPRLmnCqntVF5EPvqaJ2GDr7GWN65W+k5VYFXSqIn0oUiLjyFtvoqkU+GvOjS46shWjyYBRyPcjbTqrUpUAYnxERb0x1jIPZUnnxmToy20KrNjwkwp9zAk0nwY3mI4+JjpECKGfYIAR0XAKUmRdTXByYQcMZrLQ5wo8LYgxcmATG8rymN9yBejuDU1kPY0b1oSnWlJELApYM1PbwjOwwxw0LXBfJgDRjpu2FnFEBs5guiIGmysAjEaaoyHqZkYelaky7owOiGKTa219IoBl6E7iCSZI1XSnrUFIZwfk8neEl8W+w1ih7z7+61xXKkL4GipDfd6QnhnWhKHih1ZEjqEdcmmHGkI4Hh7FBuLfaS/TWj1Giz9pcusTF9WlMUyM8WfUX5WNLnqU2YzhHxFvngMIttrEDlBw7QQiF2rWrlxcin3r23h/acn+fLLe3z11RPNjf6bt+/y+yf3+PHKJW4sHmBmQgrNNg6McnBhVnAo0/z9GOlsQ74Y4oligOf4WVORHkx+RhBpyX5UV6cxsGwS5y69xoqVUykvSWRMWyWnDu7ks/fe4NuPn/GZSifx7G0+fqpCMs/z1bOrfP3BBXavG8/yuc3M6K2koTSRrqYiDu1dz74D65gyp4ue2SOZvnIWeS1NWAUmYeqVi0NQG9aeI3H1GU9A4ETc7ZtwNi7A3yINHz13gobL2PK3Z31NDAc7k7g0MZs9jVGMkD4bmeZPvxjr0xsrmD+6nY6CcmpSq8UwqyXCq050Ti8pETOIDxknejYOVxMr+ipTeHvPbN5e382G4kCmh9jTKnqs3daKVitTSgR058vaWynvudtuMAtl/m/NsuJ4rQcX2wK51hXG1dHhXB8fy5O5+dybV8SJ/ky2jRFjdmQ8G/tyOLSyk/vHN/LVm5f57ul1/v7FI/744QXePb6QDw5P4czMLDZUOLAu35qdZa48mJHPsY5QxvoModxqEGPDzViY78n0ZCsW5pjzZGUhb60rZHODM80+Q8k1f5lzsMJxELPzHTk2J53909PozbGhJVmuuWAk3713m58+e1dLPKxysT25e0LA8C4eXDzGTy/e5o8vHnBi3XQqQx2INRlMvhhwxa5mxBgOxl+eP8JIlxjRhzEm+iSbGZIv+CTZxIA4PT1yrGRemBgRNWQQMaJLcmwtKfdyo9TTjThTMSZ1hxIh+CHKxVb0Whq3rhzjT7/7VNPL4xsrWSzYqSMnHXuZR4VhgTw5ewL++WeNRBvVVEt1cbbojYXcuHic9x7f4ve/+ZQXTx/x7K07fPH8Tb6W53r+wUPBfHd5oTzonj0R8Czj//k7mpfcrbOv8+jKGd65fYU3rp/nwbWz3Ll8isunDnF49yta3tNFM/pYPL2PZTMmsHnhFF6ZM5GN08ayYVIXmyd3sbp7BB0Z4WR6mJMt87Ew1FGrbpjjZ0OGpxk5IsX+1hTL99ZEf0bEelMa5ExxuDsZsk0LcJatO3FejvjZmoiBroONyRBsjIeIUa1HhK2pFkYfp0JOxRgPF8M7zN1KM8JzPKwYL9ebH+PKvABr5vk7sEoM/4NVGZzsqOB8RyWvlyaxOd6HFVEeTAx2pl3mSJGDIWlOhlpYf1mUF9UJAZTF+lMQ6SuGnaxdkQFEC74M8XQgWPBgkKezRsQpUs7aaJhW0MHJWh8PC0MtzNTecBjO0lZVNCHNz4k0Hzvi3M3wt9XD00oHf2sjQuQZIuUZEr3sNLIjxM2CxGB3oj3s8LMyxNNSj1A/e/rGNjBRDM/JIr3tFdQUJ4lBGqh57Ad4OTO2vZrGygxCAlwZJONPEVVhYf6MbCmnrCgFC9UmNycqy4vw87In+JfQw2QPW5JcLCkM9KAhMYKK2CC5vyvJCYEE+DtRW5GjedhFiAGcmRRMY0UmNeXZeHs7k5UaxZRxTYxqriBT8E5SbDCz5N3XCcZsbizTPLo6G4tprs3TChy4OptrYaF1ZRnkZ8VphRyKMyMoL0wgRD7HxQRQKbguN9yLiqgAikM9KQv31EKH4zwsKEgKpK4kjZaqAlJjgrVIBPWcVoZ6tAqmbBIM6etsrWEwfemDivxkauU9R8r7TUmIwNtVxpK0IcLDUsP2qTK+slUocmI46UkRxET4Sv9kUFeZSYiPI2U5iXTU5lBVmCht82VqTxPtNTkU5yZjbjyUbrFdZkwaRUFOAmHBHmSnRbJ6yTRGVGaTKGMlUPpoREU+NUWpxEvfeHs7kZsWQU56NP4+LiTKvhzpwygfN2rTounKjqJS+qE3P41qeX5no+G4O9szs6+LROkLlY+4KD+bjuZa2W+rEXLKG7AgI55J3Y1kpUdhbqGHns5gzduwT+ZgteDmrJRQairEBqorJiUmiOgAF1KCPWWMWYue0CHCyUIj41TRvBgZh9GeYkfJVpHh4WIL+dsaEmgvY1Xwgip6EOdlS7ynPeEybkKcLQTzm8hxE9LFnouTuaGKmKj8iapCaXtpOuVxck8Z41258SxoKWWS2CHNKcG0yvpQHR9AZpArATZGuJrqYC/zSFU1Val/XK0NcZL5pRFyDuZ4yzqgCp/4yzFVSEKJIsw8xcbxsjPSwr5VGK3KWeet9qmCEnbGWi68YNkf4GCGt6U+ofJ3uTKnxhfGM1dsoImFsXRnhdOVFUFjajAl0Z4k+CgvV7mejYHmweptbyz3kLVZnjnS00bEmhBVeMNNFXIw00Li08McpB8dyI9wJCfEgRR/G2nrMPKSfegfXcTssUUsGV/C0t58lk3KZ3l/ASv6i+SzkkKWTy5iUW8WC3rSmdWdxJyeFGbKdva4NBaI3p7bm8Ls7ngWT0hn07wy1swsYPboGGaOjGBhdzRrpqSwdV4uG2cky/cAFo8L1EJCV/VHs2xiPCunpjCj05cZI73ZPDeTVZPT6Kl0Z153BMumpjJvUgZRgmnNhw/CRncwzoYqZDSWI2ub2TwzmRVyrXkj/Vk4OoJVk+TvJ2aydlI620Qf71mYx0655kBXIAvafVnVE8Ergt02Tk1i/bQ0ZnVEMaosgPG1EfRWBoq9G8qWGZmsnBDDphkpbJmTws5FmSzti6Wn1of5Y6W9U3KkfzKkT+LoG+Gn5cLrEsyxYGw1IwqSSQr1kLmZJHOwnTkzRlFYEIGrky5RgbYUx7mRG2JCeZKVrFvWZGU6sWl5PduWlnFwQz1PLs7m1vFJnNzWykVVUfVgD9cOjefs7m4uH5zEnVNzuX1yHruWNtJVGSxrrQsxogtcRT/0dmazbmE1fZ0hFGVYUlYcQG6hG93yLK+sruT4tha2zs9jzcREbu8ZzeMDY3l4YAyPjozjzv4xXNnZytUdLVzfJThH7rV2UgHhToNlvA/Cw3kQ47uSuXJ4JjcPTOHe/mnc3j+L64fmcvnQbK4cmc29U/N558pqLh2YTUOen8xXc7JiZNwlOlGU7Expoj0lsYLj4y1ZPa2Aq/t7ufBqG7cPdXN77xjmdyWSHCjrX4jg2GhbVk/J5s6BcdKeVq5srefWzhbu7pa27RvLrd1juL1vAncPTuHWwalc3TtFZAbX9kn/HZzH41PLeXJuA6+unsa8KT0snj2ZDYJRb13azUdvneDTd87wxXsX+Vzki/evCP69rVXU//6zN/nh83f43Zfv89M3H/HTt8+1Kqt//N3n/Pmnr38p6PA9f/uFlFMFHf5dZVXlkPtPLzmNkPuFlPtfqgaDIuX+10vROLb/j4s6vJR/E3L/9T+EnBK1X13sV0JObdX56py//02Frf5d+66O/fGPP/87bPXHH77n6y8/4/1339QqpX747ls8uH2D29cuc/3SBa6eO8vl06dl/7v86ecf+OG7zwWgPRHj4BZvP7zOvZuXOH/6JCeOHOLI/t1cOHmETz56i3ffvs3lSwc4e2Inpw9uZcfa5axdvJgVC+eyceUitm1YyZQJY5g0bjT9vWNFIXQyvU9VlOxl+qROli6YzPaNy+gd1YKTAJHEyECunz3Kl88e839j7S+g8zqytV1URjEzMzMzMzNaZNkiy5YZZcuWbNkiMzOzY8cx2+E4DjjMzEkn6U46nU6a9v7/58xaTnbv89897j3jjKsx5ljft7SgVq2qmu/7frNqPnX5BL3TiskM82B44QzO7FhLpwCBGC81XVRAXJgPxQmhmiBXkxpJTqQfkR72eMpgrVLMuwh4CXCxIcbPXRPkoj2cZJA3l2v1sknAY1FcIFtW9WpRciXxfhweXUZzfgztJTJgrJxFdXoo9VnRbF81j2pxmsEOApg9bLRMoDEqXbuYispLDHDTpq+qdUKUKKdMOQovISXe2vTV/0OQE5LiZmWmZQZztDTGxlwtAGyInake9iYC1lxtpQOpBSxl0G0rY01LEYuqkplfEc2CykiWNySzrKWAkpQwAuX+7ipKTsxNHLWToxUqs+oDk88C7J3srDVBzlUIgL+HOFR/F7JUdGFREi3l6XRoYlwmHWLddTlaJGK3WG9zCUs761g9fyY7N/RxdNt6IQBDWpTcqQPbtF/ETx3awYUTe7l64Sg3L53kxsWTHNq5ieq8THxtLPCVZwx2UJmOhPSLwy8K9qIgyIMCcfRZ/mrhZHfqMuPlHeRrU1VVtJ4S5ZqLldD2QIRrK08WU1slHmb8l7WWpMsxD6LplCCn1vtryEugJiuB2rw0avIzyYqNEHCsrwGyqZMmMHnSRCZNnozOxAnaNFVd3d+mrf5PU1J/i4RTn/+7IKdNTVXHqeP/2zn/9X+5rqHuVAynTsFQvlsLAUuJDaGjpYrerkaxBm39uL4F3axbtYSN6wbZPLxegNt6to6NsX3TRnZu386e3fvZufMgWzYfEjvG1k2H2bpxrxyzk00jW9g6Os72kRF2bRpm36YhDm5W72eDJpqe2LGBU7uGObt3lHN7RzQ7q4lyKhvgkHzfwNnd67mgpqvuG9GmrqrMq5rt2sAZtZbc5gFNmDu9sZ+Toys4JcByp/TDTukTRd625LmYkO+s1pEzpszDiEovYyo8DajzNaTOR58GsfZQJXYZ0xViRGewoWz1taiynjBDVNKGFt+pNPoZ0+hvTEugEa1iKtqsPUCXOWEGLEswZWWiGSvjjViTaPgg8UKSIasSjVkSa0RvuLqWAd1yvQ65R1eYMd1y3Z4wfZbJeQPplgymmrAu1YjxdDPG00wZS7diMMWCBVGG9ERImSKM6Qg3pUtsloreCzNiUbgRg+K01yVZiBkzlGzC+hQz1iWbMyikfkmUsZbBtUeerzPEXBP0ZorNCBaQGWTM0jgzVsWbamvUrYwzYWWMEf3xZvTFmDJfytfpN1VLwtDsY8w0X1MafM2l3ky0z43+Jg/qROpPJcFQIt/0ACM5VkXP6VLvpqdFwzV7mdLkbcY0sQZPuYaHAbPDVcZaMy2hxcIotd6epfa9N0Ku721Eoo0efkIW/cynCghV0R9mZAvQzPIVMiYgMsFJgKmPDZUhzhTJvjQnfSHL5hoBUoC1KMCW+hhnGsTZN8Y6k+lqjL/+ZBx0pmCpY4TZJBvpbz74eWYI4WkWstVMkG8ydgY2uOgZ4Kc/hTQ7C3oTo9lSV0K7n5BsIRW5AvjaXU3YWRDIpaZoDma5MOilw55IfV6cEc8L7dFcr3PmyQ5f7naHcijTgpGwiexINeZYhQtHaz1Yr9ZBCZlKk4eO1M8E5sXbsyzFh3mRbszwsSLfWIc0AZRFLtLmYuzpyPejvzuLhw4v5+NXLwooeJIP37gpPvAOH737LJ+8JSDhnVf42ztv8sfHH+PZsY2MZOUzzdiCGUbyft28GfT0YbmDI0tdnJhubUauwUTSrQRw+9kIYXcnPdaTrIwgOnuqOH56K08+fZFjRzczX4jcwt7pHN2/hbdeucd3X3/EV5+9pS1q+/oL1/n6/af5/qOnOTA2X8ayUErSA5nfUc1h6ZuXzu1j67ZV9K+bzcDGpcwTH5ZTXY1zYDJGDknY+1Ti5tuEt98MAgNmCemcIWSmQchHFb7miXhOdiLG2Ix2Ibl7mtK5P9bFU4MtLM8JZVVdPpvmdrB/cDnndm3n4Nhu2qvnE+lVTqDbNOLCl5EUtRp/9xasjEJxMDQjJ8iai2tbeGvfQs60Z7Ik3J5ptipLsT/rswR4J0XRKP6oRG8S9UaT6HHQZVWgIbvlHZ+s8OVCrR9XW4N4pDWQR2fH8OTSdJ7sz+fO6mIuLivkcG8m27vS2L2ggjPDAiT3rua9W4f4/InDvHS8jzeOLuLVbW1caI9hNMmMHenWXGkJ42SVF/O8plAu773bT/putjd9yZYM5Znx4nguT61LYjDHiFIbHTIMxPR1qHKaQn+eu9wziTEhCMVek6mOsOb0+GL+/P5r/PTZB3zz0Zt89t493rp/nWdvnuXz15/lh/fu8+SJzSysiCfDcaq0gYlUyXhYJmNjkukEIuW5I0x0ibYwIt7ChBiDKSQYTCZu6iTSjI0oEh+dKf9PMpxIjpDDciGx+YJdosV3BYkv8ZLjPIx1KU+L59zhnfz52w/l/o+zdkGXkLZZQoS6hciGkRngzknxBX/55F2+eu9Vju/ewryOVvZsHmHvtnEGVyyUNrSZD15/gY/fus/7r9/jI8FaH7/3At998y5//PZ9Pv3gZd6T/R++/hzvv/Ks+PvtjK5azMWje3nz2cd5SyVveuwq95++yav3Hud5wYYqurtv3iz2jq9n7aLZdNYUsKC1nPULZrKmZxpLWkvoay1lblUGlbFepHtZkOZuSrqnGWlieTKuFAWJ+VlK3/SiMzWUtuQgqiK9KI32JitYMEuwEKpQb5K8nfG3N8XZQl+bAuptrdaEsiHKyYZ4wT8Zgs9S3VVGVRvCHAWH6U+kxs+Vg5Xp3KlJ45HsIDb6W7BayrDY04IlHuIPvK3YH+bE8Xhvdsf7MBrny8pQF3plf42zjH8+LlSqtW4TgyiK8iEvwlvDm0lBnoR7ORLqpbJIuhHi7SLj31SsjaZowpyFvE8rMUcjXdxNDXE2fRDh4yOkPsbFgkR3KyJkzPW1moKn+SQChehHOpjJfsG3Qa4kBzgRIc8RLrgzOfBBpJJaI89fiP9MwWcLOutZ3F1Pz/QyCnKiCQp00cS3wEBPOttrqCxNERxoqolUylJS4mhvrSIxNhAzwSXBIf4UF+dgby1lUCKMPJsqU5rUX5lgtcakSGqSwyjLjCY5IYDQIDcaqvOoK88g2Nua4pwYZjYUUpKfgp1g3BzB4S21eUyfVirjf6hYCE01+dSXZ1FRlkVwgAtlajaD4LtSIc5ODiZkpIRTWZRMfk4CEUKoi7IiqBBsGiTYMFrqvDg3RpspUyPXKwrzpFj4QEWMv5ZFMzPcgwbBfdPLssmLCdawv1rTOU3K3lGZyQzBjimhnlo2XgcjAzk2lfqiBILEx8VEBmBvZ4mvmhbsZSvcQdqMrxOpAa6UCibNFxzpLe9BZTQtKYwnxM+JvNQoWqsyKS9MJCLck8L0CGoLkijMTsRFcH5NmeDnjmkU5yeTmBBMgK+D7MugokCeLz1G7uVAdnIk5VIHSQnhOAlXSI0PJC0xDC/hJwkxgdpU39gAb0rjQujOi6ZC2kFXRjzT0yJxNzfA0EBP+0G3OD1ae9ehYcF0zGiS+vJk4kQdLRowxNdFOFcjxYUpWFrqafuSYwKY11VPY7XKDB5Efna8/D+VGJUUT+4R4W6Lv5W+1Ksl+dK2lTCZLO8rQZ470d9ZE+TU53hfae/Optq6aIH2hoS6mMq5VoQ7S12qCDKLyfgK/4mRfhrnZa+JzA6Gk4Tf6OIkfVYJcu1Fcl8HU5qlvSyR8iyvy6UtI4ymtFBqpWx5UrdK/PMRP2JrMAEPJbw5W2nL/3g7Cq9Qs5HENG4l5iH3UEk5vOQ4b1vZSltU44O96VRclVAnbVtF1HlaSN+TPhauTQW31WY8BdubEG5nJGOSDV3Sh1bWZtFXk8EcqfuZ6SG0pAdL2/MjN8xF6sNem/7qLdjJ01pXTDCN9NcAR1OCZH+gWJDgKCXwxnhbkhZiR0G0MyWxruSG2JPga0m4jHfTyhNZ2lMu/KqAwVkFDHRlMTQ3n+FFZYwuqWRscQXD80sYXlDK2t58VndnsHxGAktnJrCsI5E1c+X4RbmsnZ/MuvkJMs4msWVlnpybwcCcBME1MazsjJBrJHBgbQG7VmUw0hvOcG8IYwsjGOwJkmuGarag0ZlFYjv6UtmyKJUF9Z6snxcl15e6mBdHlK8e1npKkHswvXTOtFiOj9exZVk8A7P8WTzdg5VyHXXvIfGb6+fEcXRdIefHyzkxJM/UE8pwdzDbF8Wyb2UK2xbFML5A8N/yZDYtS2az2LblKYzNj2L70hi2LIxmx9J4tiyJYuvyWPlfHKMLYhiZnyjPk8i63hi5Twzdgvsas+wpDLdgrnDl8aWdrBN+sqCjguLsMOorEmTsCCDEU49kf1OSXSYJftWjKcOezHhzCvLdOLS9jSObazi1rY67l5fw+Lm5DxI6HO3k8TO9YvO4fXIej55ZzL2rgzx3Y5gjYzOYURZJWJAj/kHehEf4kxTrTUtlNDkJ8s7jzCkvDaa4ypvu+THs39HA1cNt3L8wi4c2FHBieTqX5Z1cGRF8I9/PDuRxfqiIc4O5XFhbxJXxeta1xhNrq4OniQ5eljr0VIdzbWc3t7e0cGfjNK6O1PHQcC0Xxhq4tLmZK9tmcGfPbE4PNVEYYSntfALuZhMJspvIwvpYzq5v4uCibA72pnJymdxnsJjT/blcHirlkbXlzCsJEB9jTISPKUl+5ixrDuf4YAFHVqRwbFkS51ZlclnOuTZSI+Wu5/JIIxdHmjg32sKpkenynqdzdqybS9vmc+PgSm4d38C+kSWsXjSHDf2LBB+s5MaFnbz05AneefYc7z9/SUtO9sH9a3z2xmN88c4zfPnu83z1/kv84ePX+cMnb/Ct4OE/fvUeP377ET+ppA5/+oqff/yGv/70Hb/+/Cf+rtaQ+/Uv/PNvf/1NlPu/Z1l9IMr9FiX3nw9Eud8D2P5fCnIPhDe1lpyasvovFSUnn9UF1IWV6Kb2a99l/z/+8Xd+/VUKJvtUiN4vv/yFv/zlz1qyh7/89CNffv4p7739Om8rUU62L959iqcevcXjN6/z2PVr3Lh0iVeff04e+ju+//YzPv3oDV578Ulee+ExnnvqJjevXebh8+c4f+IoD506zgdCVr75+n2eeeYKVx8+yLXz+zkpBENliBxbt5KNG1aycslcFszqYsWC+SxfME+sl/Hhfh4+d5Cdm9cwo6mUbBmUPcUxqYyjbQ0V3BOwd+HoLsZWzmXX+qUUyQA9syyNs9sHGVo4kwxxzuoXjng/FwEQflQJYFBryZWK808L8SLE1frBWgMKZLgKmBHHkBDgKY7EjXAnJXZFc2HPFqrSopkr99/eP58ccewDcxoYXdwmg6c36+c2s3xmBflRAuIF2PR3NWihzlECVGLFUShBLka2UR52mjAXLaAsQAZ8JcQ9+OXGGE8rIzFjTYxTC/IqQc7dQvZbmuBmaYqLEuXUmneWxtgJULe3MBQwpyuOxJB4AVaNeTEsq89l3QwBs9PSmVcV88DKZLBtLqRd6iTK3wV/eT4vD2fcXB1xcrbB0dFaTCVysMfZUa0tJ2TY3hpXB0uCfZ1JFTBWkhVNQ2kyLRVpAp6zf7MsumpzmFVfQM+0QmY3FrNwZhUre1vZMriY/ZvWcHjbEMd3jXJ87xaO79vGmSO7uXj6ANcuHuPWw6e5efEUGwf6KEqKxV9lu5Xni3RS0XFOFKhfN0O8KVaCnICtbD83MuUdFkcH0FaURnt5JjMFuKlpq0qUm1GRTlt5KtMFVE2XrRY1V6ZAlpgAsOmlGZpzV/s1Ua44lUYBRzU5iVTnpFOUniJ1bIm+gBS1jtvkiUo8k+3UKZoYN0WIzlRlKgruN3FNi3r7TYj7XYxTQtvvItzvgpwWGSfHT1Yin2x/F+30xPTF1LQBIyFRViYGpMVHMLOpku4ZdfR2TWPB7GbpD50Mr1kq/aSf0bUDjK8fEtvAxuFhtm7cxJ7dezh46Ch79h5n05YjbNx4XBPltm8+xLbxPWwe3caW0Y3sGB9l75ZRDmzZwCGxI9uHObZ9A8e3r+eEbE8qYW7nek2MO7t3hNO7hsTWalFyv0fKqSmsF+Tzg7XkZP/OddLX1nJGZVvdMsCZjf0y6K7g+LpF7FvexYKSFMr9HShwNSPfyYASF0MhnoZUCAGt9DaixteYGi996rz1mBGiBDmVxMGUrhBjLUmCEs/mqCyqYUa0+OlqyR+a/IyZHmRCW6ARMzVBTg+VWEGt39aXZMGKeGP64gxZFW9Af4JshXgvjjHSpoZ2a4KcER1hxnSoRAvB+nSH6rMozpiVSaasTjZmMMWIIdmu14Q1S20tuoWRKqOrIT3hUq4IU7mGiVzPmHkRxiyKNJNz7NmQastwqgXr5TrrEk0ZVCJfoiVL1LnBeswOVdFn5vJsyizoCDLV1ohT67gpAW5VjIruM2FVtBH9KtovxpRFoYZaVla1Xt6MABMtOnCaOMEGTZhTYpzsCxCwKvXS7CsAVq7XHmiiZXtt8lJZVQ1p9DT5r/XlGsWmecl5UucqccaCKDMtUmxRtLnUkZRVRclFWGj3yXE2JsR8Kv6mkwm31SfJzZRcP2sxS1LczUlyMaHA145qIaOl/jZkuxmT62tFhZDiXLWguq0uFQJM66LdKQ9yINlBrifEznnyFOymGGGjZ4ediTd+bsnER1SSkTSNyIAMnIztcJkylWCDqdraWANFuYyW5VIvY2WKkIUKIa1rIp05XRPNmQp/tki9DXjosCtCl+enR/NMSyhXquy42+nPMx3B7E0yZp2fDpvidNmWYcS42PzQiTTLOa1+k+R9mrAi24cFyUIqvcwptpxMptFEip1NmC9A+8CqDq4cGOD5G/u1aLQfv7wvYOAu7738KG88e5O37z3Gl6+8wC9vv8kvz7/AkxtGWBmTQLOxJU0TprDUVNqEvSNrre3ot7RgjYMty13tmCUAv1bqJNdanxwPIaihzmQn+jKtIYve+Y0cO7mV5+/f5Or1EwwPL2Xhwuns3z/GBx/cF5/7Hp9+KOX45D4fvvE4V8/sYKSvi4UdlQwuaWe/+L9D0kfHNiymb2Unq1bPoq9/Np2zplNYWom3XxLGZhFC8nIJCaojMrSVQN9W3J2bxAc04GZXg79zBUG2qXhNdSZgkrQtAZPnFrVye+0cdrYLyNswwK0De7h+dB93rz7Coxdv0VDcibuNIuCtRAQuIDFyFX6uTdjJvZxNbQg012HLzBze3r+M60uq6Ja2XCzta1V6LDf6l3Bvk4xLHS0si4+kx8eNud6OLPQ1l/dtw2oB00NRVuzMcmF3jg2HSx04VevG+RZ/HhFS8fjyfJ5cVc6VRQUc6ExhU3M8O7tzuLRuOmf669g2PZ7DXUm8s6Obl9bUsTvTmX3pdjxc7cfZMlf6fHUpm/ygfc0PMWNJrCHr84x4cl0cTw7Fs7HKmgbPCdI2HghyjZ5TGSzwYPv0CPqKPcl1nkxbig+39o/zt08+5IcPPuCbD97iG3lPH7xyh3fu3eQXAY5vPfoQG7rKKfQ2JNNWiXG6zAyTa0ufTrecSJyKzJiqQ6DuRCKNdAmfokOsfI+dPIFEvSlkCPZJM9aR9mlInb8tJe4WRJtIP5XjwswENxjoCsCWsq9YwPefvcNPAlQvHdnB2NLZHFi3nFmlWZQK4d63bgk/f/EmP3/zPpdO7mXF/E5WL+llz5ZhhlYtZXGv+j6Xzev7eeHJG3z/5Xt8+8U7fP6RYMJ3X+DzT17Tspt9+NYLPH3zIqf3b9PEuDULZ7FlbR/XTh/hdekb7716j9eff5yXn73DC8/c4fLpoxzcOs62odU0leSI/w9j3vQKxlf1MrCwjZ7mfNor0+htyGGOkN2aBF/yA+xIdTUh2dmI4mBHSoSw1sgY0J4WxIzkIBqifWhICNTWlMoOUdENHvLZj2S1NImQeWcZx9R6Un7WZhrOCLY2FpJvRoqbpSbIhdoZY683AcsJOrjLGFNpa8a2xBCul8ZzKcObcV8z5toYMMdR2oW7JWu9LRjwtWaFry2znYyZbacnxwcwP9iVan9nqqK8qIwLoCDCi9wIb7IjfIjzd9VmYQS4ClH38/hNkFNinJ6WudPcYAK2pipbpC4OhlNxknfqZDIFD4up+FlN0bJaRruYaWtd+ajkEg4mJAmeTPNzJkktUO9tp039C7A3JtDJjGhfByH0NvhI+WqLUoR81jFH6llNG83OCMPKSk8T3oKCvWifWUN2ZrRglQdi3ASph9zsFOqrCvB2t8VKMGdsXAQxsaGYG00RvGxKTowfca4WZHraURcVQHtWgiYMpsb4kpURSUigE9OqcijOicPf04Ki7Ciaa/LISInEwcGCwqw4bTqmyiAfF+WvCU1Vgu3U9MjE+BACfB2pLErSsnxmpobjYC/PmxBMYU6slD+GsGA3SnOjKZP/Oziak5MVqyVNSPKVtiHnF4d5UxopmD8+iGBbI+EBdoIH05gpddEqZarNiBAsmcR09TkliMpkP0qkLZUJP6hKj6FVjqtKDyc2yIlIuZe5vCsfZwuivFQ9W5Ie5CbmQXZ8KFmp0bi7WFMs51SWpRIkZU+Q8bJEnjkjOYTAQFcypH2WZ8WQK2Odu7MVIdIeKorTKRfLyY7Hz8eBzJRwijJjyUoKx9fdkeTYYDKTQqQ+wgSjW5MkbSo3IxYHO0vKitKpLcvCWz4rUawzJ4r6SB+mS3+akRmFv9TJJBnP2urLqZd7TNWbiJObI7M6W0mICxWs+uBdW8gY09NWRpNgeXMZiyfIPi95P7OF77Q3FJIi71M9Q1pSqPAHO3wcTTWxKtnHUZu1UhgTSKJwhRhPW9KknpQwF+cj7VHaX4Kf1IOfWqJCTRE11yxQ2q2fjTHB0k7VmmMRam1MNRsmJljq1Q57g0k4SH9wE16kMPucqlzShT/VSX+cL3h/VWMR3fmxNKeF0JASKpzAVxOjlXCtZVaVfu5sZYiXo6W8LysprwU+gh1UcgUvFR2nOJfsU8KdyubqIPxPCYCWcq6NirIz08XV0kCLrNOyFwtXU2JciLMlYc5mxLoIDvGwojk1mGXVGQw25rOgKO6BKJcRSlOKcKYoD3LDpH2EuJAoWMjXRkW16grXM5LryjjkZEKwishV4q6XjXBCaU8hdjJWSJ3Ge1AR701OhBtZMV7MmVHKyvkNwq/yWNtTxKoZmfR1yOfeCoYX1DC6sIaR+VWMyuehOWWskP8vakpiSWsyi9sSWdaRzOo5mXJ8OgOz5fOsRM1WdiSwuDWaZTNiWdEezzLBTiPzMhmbl8H6ngRWzwhn/ew4+maGsrDRj/l1UpZKJxbXu7FpQRK7VuTT1xbC+nkxrOkVHzhb2na8rdSXoTynHr62k1gwPZYDw5VsXJHG2nnxlKdZyDNZUJLhRFmKA/Magjm3uZHL2+s5OVrKpkXxWobW/aszObAmi+1Lk9iyNJHtq9IZX5ognDuWLStS2NaXws6VaexYkUp/uy/rZgezcUm87E9l1+pcNi3NYHRRKiOLBQesED48zZvGHHsZLyeR4qlHcbg9tUme1Kd5C4d3pCrZg7IEB2rS3KiMdxQ8pktpkJ6MCxakCjfIy3Pm8M4ZHN82jbO7mrl3ZTmPn50rHKiJa0fauX2yh0dPz+XOyfncOrmApy718+yV9RwabhVuGinYyoYE6T+Z2RHSz40pyfcnUbhDYZYrJQU+ZOZIXSxMZu/WOh453MqLF2bx1IFWro3XcGdLA7e3NXJuqETLWnp6oESwVymXRsu4sqWezfOyKAy1IMHTgEiXqUzL9GCwU+qlJZrVrZGCXwt5ZJuUc0cLdw508vjB2Ty2bw4Xx9uoSbYTfzFB2udE6Y8TWd2RyaVNbRxbkceZVQWcHyzhyuYGrm6dxoUN5VxYV8GC6lDCPIwJ9TAlyd9czonmwng1R1ZlcnYgn0eGy7mxUcq8tZVb22dwfftMHt7UytmxFo4NtbJ/oIVtK1vkvcxg74a5HN3Wx76NSwQPLGHXWB9HdgzwxJW9vP38BT559SqfvnKNj16+zrsvXue1u9cEdz/B+68+zSdvP893KrvqJ2/wzadv8qdvPuCn7z/hL3/6gr/++A1//uPX/PD91/z5h+/4+SeV3EFFyaksq7/8Ozrutymrvwtymob2H/8W5R4Icr8Lcb/bv//+B0HutzXkxLTEDv9NkHsgwKlr/W/tRkqU+/0G//rnP/n1l79qyR3Uuf/4+6/8+OMf+duvf+XXv6p15L7g04/e481XBfC/+yavvPAsT965yaM3rmkRcjcuXeT2lct8+fEH8uB/4KvP3ufNV+7y6vN3ePHuLR69dYWHz5/lwsmTnDtxlLffeEkq4a988N5L3Lp6givn9nLh6A52jq9jfP1KtowOsq5/qSbGLZs7n8Xz5rK6bxmnTxzgq8/f4e6TV5jTOY0YcbLO1kYEeTqwpLedc0d2s2pBh7Yw/4GN/XSIg8+JEJDcP4eDoyu1KCj1a02s+jUr2J2SuEAqxcGVJ4aSE+lLvIAZX3EMKg2yGqRDPOyJ9XcnMdCLaE9nLWPVppULGZw/k3JxlnuGljK7Pp8qcQbHN/XRKA5XRcltWtpOdUowTTkxjC2aSYU4MPXriHJMceJo1a9FKlou3M1W+8Ul1MVSC59Wpn6t8bAyxt1CHIY4IW8bE02c87B8INJ52pjhJgDI1VaApWztLQQ8WhpjK6BbJVzwdrIgL9af7sIE+qdlsbopUwbPJGZVxtFTGqdNE1pYn6sdEyj15uvtjqs4Zi2jqos9Lq4OuLm74i7m5uyIi70NHk5WJApIypHnyE8JEYeeRFtlOl21uQ+sLo+OmhyxPGY3ltDbWqZNh1CC3NiqeewalU62aYBD24c5vGtcE+TOHd/LpTOHuPnwaW5dOsMVAeZrF80lIzxQW4Q4XEBAkoet9stmTbQfNWE+lAW5UxToRp7KsOrvQo4AvrK4IDqUGFeeqb3vjmplWQ8EuYpUZkg5Z1ZmCqjPFsulvSyH9oqsB1YlVinHlmbQVJxKbV4yJenJRPr5YqY3Fb1Jat24ydrablqChqkPRDldfT1UhJxmap8S15ToJp+VPRDkHohyv09T/e+C3O82Vfvfg//rCcEymDoJfQFN5gZTSYoOZUZjFV3T6+huq2V2Rz1L5s1geHAxm4f7GRcCM75+LeMb1jO2flizzeOb2LNnH/sPHmPP3pNs3XaCjZtPsHnTMbZtOsTWsT3St7azZWwjOzeOs2/zKAc3D3NwiziLLUMyGK7jmBJOtz4Q5k4qQW7vCOeF+F/Yr6LllBi3jof2b+DSoREe3j+s2eUDDz5f3DPEhR2DXNw+wENb+zm/eRXnNq7g3OhSjg/00l+XQ02wEwWuxuQ7TKHIcTJlrlMpc5tKhTi9KrFqjynUeU6myXcqbf56dAWpTKSy/c16QgzpCtCj2WMCje6TafaaynRfPab7TKXdfyozfScxR4lqMSYsjTPRMqUujzNiRawBK+LEEkyYH6lHd+Akue5UOuSabf4qQ6u+fDegWxzvwmg1bdWY/kQVXafPmjhdBhMNWJtsQr+adhplxDwVqacSQoQayzmG9ATr0xtswLxQA7mfOauUCJdkLOfqa1NmV0XrsVLKsURF1wVO1qL4ekINtXNnBRvLM8m15N5LIozoizahL9KQlWJ9EXqarYg0YGHwFGb5TaJL6qU9wJAWPwOpJ0OmaVN95bOQ+hmBprSLKYGvK8RMrm3KTLXWnvy/2V2fRjdDMbWmnDGNHkY0eqmIOakPKYOapro42lQT5NTnZbHWzA8316YEF7oKiLbQ1QS5CDt9AaFmFATaSV+0JtXNXLMCP3uqgp0pFXKaKw5aRcVVx/kKQHBFJYUIEUKZKkA22kyfcFN9AoVsOknfsZwwGXdLV6L8kkmLKSMpsoyYoDwCXGKw17XCUWcCoXpTaA31Z2tDNYN56ZTKNbKELHTYG3AgP4ynenK5XB/M1mhDNoVM5mSmFS93JXCz0p2TWQY83x3EC7PCOaDeobsOIxGT2Jiky9qEKXT769DiM4E5seYsznClvySUBRn+1PtZSXu0pEfA//auRu4e28G3rz7Kjx8+x7cfPMfXHzzPZ2/f44NXn+Lj1+7y5lO3+eiZJ/n7u2/z03P3uLFmgLkBgVToTKTXzIq19o5scXJgh4Mt2+1t2eHiwIijFQNC7AaFuPep8cxwMqm6OmQ4GAoY92VapYxLdZnUNeaxemgeN584yyvvPsGB42MsW93BwWMjfPrpC/z8l4/4+vOXOXl4E611+axcNIOrF/Zx68oxRoYW0jOrloH+WYxuWMiqZe0smtPKvPY2itLycDTzwkLXh+SIehpLl1OUNZ/ggGacXGqxcazFwbkBT89phHjVEGifhoOOPR46RlT6BTJQWUp/RTkn5Vmv7t3FofEh9m5cz/bhjWQnluJkFUeoXyOxofPIjO/H36VeCEgq6WGJRArJWVYUzXOb5nFjeT1tHobkGuowKmPy6wc389WVk7x2cCsHOhpYJsRyiZCtgaQA+mPc6JYxo1aObTTWoT9Ih9PVbtzpCuexzjBuTA/kuQXJfLS+mo/HGrg/UMZz66p4fUcn9wRgbm0Mk34j5NRLh4tdqXy0sZOnurM4kePCpRJXrlS6sinamFYzHWqNdFgSboRK6nKg1Ylbq0O5tiqI7U029MRKGdwnST+UfqsSwVT7sLkxiCU5TjSESv9vzuKNyyf4X19+wffvvM/nb7zKV+++wJdqCut7L/L3T1/jzNgKpsW5UulvRFukFXXeU6lxm0iNEIVsAcYRBmrK6mSipL9EGU8lUtpG9FQdwqXtxwuJzrKcRK6QnWlB5kwLtiLDdiLhUi8JjmaECVawlWOyEyJ57bnH+buA0xduPcT+9SuEtLXTXphCjLMpveK/v3j9Sfjn13z75avceOQo+2Xs37Khj6aqAmlLPWwdGaCjqZYZDeU89/hV/vff/8QvP37Bl5+8yuuvPMXnH7+urR93X/CemoLa3VTF8Z3jXD6xn9ktNcybOY3b4uvfe+VZnr5zmbuPXdHW/n3xyVsc37ONnuZ6phVls1B83eiK2Qwvm0X//BbmtBaJH09hdoP8r6WAuUJ665MDZbwxJdXJiEJ/G5pT/FlUmcSM5ACqhfTWRXlTFulFYYQQ+zAP7Qe9iphAkr3sCbIzwsV0Il6Wulq2R1+rqQTb6hMtxDHFzYIYR2PcjCdhqa9+GJuMxeRJ2tp6MXq6zPWx40SaJxeyghjydaRNSH2DlR4dUo4uDxNa7PWZLtcfTQhhU3yQ+BlXpkU7Uyv9uDzGj/xwT7KkLOmCWyO8HQl0syPIw5EIfw/8XO2w0J+EvakejuaGWMg7t5cxzuE3QU77kVawrhI/vC2mECrljXIxI8bTWsOWMW6WJHs7EOtui5+lnrZQfYKnPREy3rrL9wB5tnBvG+IEe7aUZtLZUMys5jLa6wvJSw7Fx8UCBzszkuKCmdFcTnyEH8Z6E5k0QWEgHSGNqZTlp2MtONPNWcb81BiCAj2wNJxIkGDYDKnvOLlHrq+KgA5iRpZgbW/Bz4LfYuR9hIe40ir3zEqNJET8REV+Ai21BcRGBWhJBbJTIinLidOmcEbLvdVxZbkJlAhmj5ZjfOTdleXHU5wTS1yUHxYWBqSoCLySFNJTwwkKcNYSVORmRGFqJniiNI3SjHAS3C2pTwrXZldUxgRJOwiQerEVzB7D7JoMKqOFiMd60ZYZyuySOBYKZuzIjZY25k9NaiDTsiKZlhFBbWIgVQkBNEq5M2N9sZR+6WdvRLy0iWjxEenBDwS5RMGpav06RwdzysuyqBd87CM8IiFS7i3Pkp8dQ4CM8/EqWlLqPTMp4oEgFyDYNidRyh9DipTX013qOCGY4qw4chIj8HKxk3MCtSy1JQWZuAlWn1ZbSGVpDrZWFmSlx1JfkSO8xYpsaV8dQvZr5Z00SVvszoknRO6hot2K0mLpaiiV+jPCXDjGjKZqctNjMJR3bCY+1lW4RFNpKm11BYRIG/VSCUEEi6u1muc0lZEu11Qia47UuauNgbbuW5wcVyllLosPIU3wuWp7cfLuVSKVBF8lxtlpIlmSvyNpIW4kylYldFDTVgOkDkOljUbK8ypBLkTODfNyIiHAgyAnaxyMpmCthDG5T7G87wX1JRSH+wgv8GJBdR7LG4qYV5amrSHXIPxEZTJWiSWUEK1F15lMxdZEF2fhTm62Jlr0m4q2czTXw9nygdDnKn5ILVWkjrMynoKFnGcp/c9O2piVkRoLJuAgZfBQwRLWxgQ6mmvLECkRPE7aV7K8/9IId1bU5jDUWswqLUouiq6scFpTxP9LGyuO9iI30p28aG9NwPW2nIK3tZ5wPV18HU0IFT4YKf03zE0l/zOS+jEnyVdwlZ8lmYKzkv1shYc6UpwRRn1pPF31qayYmcPiplRm1wqna85hSWs+y6dLnUzPYaVslwr3m1UWRUtegHBRH1oKfJiW505LkSfT871ozvagId2F2lQHatMcKY23fmBxVvIuralNcWBaujN1SdL3BBM2pNtTn2FLWYwhVXFiMQZURZlIvdvQWehCfbolDdm21GRaU51pR0G8Jbkx5qQLHk8Nmkh9rrXwNBeaiqSvlvsS7Cb1ra+jJZpxNdWhOs2FTYty2LIwmfW9USxu8WJ4XjRrZ4WypjOQZS2+zK93Z3a1M13lDkwvsqarwpmeKk/huD50FquIQn3qsyzEp7nJ+f4sbQsTfujGjFJn4XlyjlhFmjkthY6UJZlTEm1GfbyMB2EmFLhPoNJbj6ZQC/IFI7amODOnVImqDvL8hlSkmpEs+D8tw4Hdm5s5unUaZ/e08eyVPm6e7OHcrkYuH2zj2tEObp+cwyMHuzi5tZkrR+by5MU1HBxuors2kogAKwryIikuDiQoaAq5KpttqmDNCvERWa7Sl+3oao9mx2gpFw838sxDs3n2/HyeOTmPJw7P5sljczm/pZmHtk/n4rZWruxq5saBZm4dmcGFXTM4NNbCrnV1jC8vp7EwEE+7Cbg76RAqfGfx7DQePacExEW8cGUVL99YKzbEoyeXsaYnnVk1EdTnB2lTVgfnF3L92EIODpVxdmsTVw50c/uMYNDTs7l8qI3zO5rYsCCDrtoQZtWFMLsuiB39eVw7IP/bUiMcsJ4rSvg7OIsnjs7l8eO9PHFqPo/Jc9w8soBLexZwasdiVs5tEGxRyZzOepbOb+X4vrW88Ohhnr2xW2wXLz11lHdfvsSnb17Xpqt+/vYTvPPSHR69ep67jz7CC8/c1PISfPulSgb6Dn/85n3+/P3H/OVPn/PXH7/WMqz++P3XfP+Hr/nTH7/jzz/+kV9/+cuDDKv/X9aQ+12QUzqaEuV+19n+Lcb9/xLkVHTcb2re/yTI/X4xTZD7lwrNexAl95//8S/+9usvmiinPv/zH3+XQv9JW0vu73/7hT99/y1ffv4xb772Eu+9+SpvvvIiT9y+ye3rVwXwX+bGww9x+ewpXn/xOf7+8098983nvPfWfV554Q73793iqUevcvXiOS6ePsXZ40d5+rE7WtrZP//wFU/duagJcg+f3sO+7es1sUEtUK+m4a1YsJhlcxexYuFidm7ZzCsvPcc//v4Tf/jqY4YGlhMd4ou/gJr81FjWLOmVBjwggLGEjFg/Ng3MZ+PKOWQIGZxTl8vpbWtZIS88VRxCtPrFxt+JvAgvIT2BMvgEki8OUjmLcAE4bgJgVCizv4uAHXEOsX7uxPm6ESFOsUIc2vm9GykRkra0vVYafTeliQGMLJrOhvlNFEV7MDq/mcWNBRRHebGmo4a+tirivW2JlmsnyX3VOnYP1lewEydkpQlzYQLIVIIHTZCzFNBjbiCDtRHeaj05sX9nYbXAWwCMuzhKlYHIQZyqo2ztLFS0nAn24liCxanVJgcxTwbuVU3ZLG3NoacmhVnlifQUx7GgShxYYSLRQgL9fdzw8HTB1d0RZ1cxZwfcXJ3xcHfF290ZbzcHgtR6FQKQqgSMFKWF0CQgSAlfSojrVhFxzaXi5IvoFuttrWJ2azmLuxtYOa+NoRVz2LxuGbvH17B/6wYO7hjjxP4dnBOgfvnCMR67eoFnblzmwoHdLG5rIlHqOVAcX4KHDbkBjjRK3balBNMY7U+1AtZiJcGe5IvjV+nsc4I9mJYdT2dVjia6ddbkaDazMoOZVWo6reyrzqVD+38OHRXZtJf/W8BTYt2Mikza1HomeckkRQbj5eiArakpRrpT0Z2ippQqcW0qk2Wrpq2q6Dhtn5iWnGHKRKZMnSj7J6GrTG8yemJKbPvvgpwS7n6PplP79fWmavunTpmAvpyvBEBLAeCx4f601pfRNb1Wi5DrmdnA/J7prF25kI3rV0nf6GfzBpXIYYwtY6OMbRhmfGSULZu2sXfPIfYeOMHO3SfYuuMUGzefZOPGI2wa28fmkd1sGt7K5tHxB4LcljEObhlm/+a1HNg0wOEtgxzZslYczdADYW7HEKd2r+fcPrWmnMq+Osal/RvE6YyI09nIzWObuHFsI9ePjHPtyBjXDo9y/eB6ru9bx7V9g1zbs4bru1dzfWc/V7YuY9vsarpSfKkPEpDsZ0RzoAkzw83pUFFvMWb0igOfn2DBgkQzFidbsCLVkpUp5qxKNWd1uoWYOYOZFgxmWbFK9q9Ot5bPdgxk2tAvTnZthgXrMiwZyrJktMBWTGVHtWW80IaxfAtG88wZy7NhfZY1a1JNWZVkyvJEUy36ZVG0Pguj9FgqDn1VogHrUo0ZTjdhJM2Y9WnyPU2fQbH+BD2Wx+qxKEIIWrBKDDGV2YGT6QmcyOzgicwJnSjXmcKiqEksi57EkogJLIuayKJQIfayb37oZLr8dOgOmEiH70RmesnWZyLt3hPo8pnAPAEuC4PlvFCxkEksDpqg2RK59sIgHWb7q2l0E+jwn8h0Ob/FZxJNnhNo8ZjIDJ8pzAoyYE6woZgBc0MMmafW3wvQp9tXjzb3iTQ7yzmuU2gRMNTsPoVp7pNp9JhEpxyzMNKM5fIO1Fpy2rTVaCvmh5vRHmxMsZsBkUIEA80mEyVkMM1TQIuQ4SxvlSnUmFRXM22R9apgJ8p9VQZRUwpkWxPnS7EQY1+TybgJ6PeVth9ubEKEhSlBinBKm3c0MCQ+KJrchCKy4sqICczCxTwQm6muOE6V8XjiVEKlj7UG+7K1rpKVqYkUGEyhQMjiYgGuJwrDeLYnm6e7Eni40odLpe482RLK8zNjeKTIiTNZhtxpdOGRans2h01mrbcOOxKN2ZVtxZp4NcV5MnNiTelNtKE1wpSWaBuaop3oFDC9Wcb4J3dv5NtnbvG391/h509e5fsP7vPp63f58JWn+frdVzX7/PUXeO/px/jjS/f56/0XudTfx3QPd6pkrFhkZ8WIjKdHgvw5F+TNKU8HjrrackTG1u2uVmz0sGZzkDOjwc7MtjHUIrPypb6Kva0pivGguiSBqpp0KmozWNjfwbVnzvL0K4+w7UA/S1ZM49TJYZ5+/DjbNi2je2YF/X09nD21i/PndrF9+xpWrupmbm8DC8Q2DS1g54alLG6tEVITSpSNKx5TbImwDaOtcA4LmkeoLugjPraH2JRFxGWuJCR+IX5hXURF9xAT0oq/fSaehkFEW4VQF5lFb04Fo52z2dA7h7ktNeKDi4RsV5EYkSJ+KoIA9yKigtqI9OvE3aqQkrTp7BrcJEA3nmp/K47PKuWptR0siHGg0n4K28R3vn10Mx9f2Mvj48sZEpLcFmhNT4g1y6NdWB7hwOJgGSOCjBhNsuFmZxSfbaziq43lvLMimZfnRPDu4gS+XJ3DlwN5vLcqnXcGc/n+YAdfHe7mmaFyDrQESz82Yl2CGQ83x/JkeyqnBBiflvHlYoEFR3OM2Jqhz55yWy7PjeTZ4Wxe3JLN3bEEzi/yYH25PoszDVlT5Mru1jjOz8vh/MIsxuqF9IRMoTpQn4GmZF65tJ///OIj/vDWm3z9lrSTN+7x1etP84/PXudfH7/MniUzKfI0pC7AmCVZ3lp0ZleEgHP3qeTZTSJb+lqxjxAxXxcyVFSoYJMEIx0ShcRM87NhSU4w0yOFBAUaUR9qycwkLzoyQykXDORupgi2EasWz+aXH77ky3df5tj4IGu7Gpldnk20oxEFQhYvy9j9v/7yoQDZV/ng3ScE693n849e4NErx1m7fA7zOhvpaKlmUY+Qj8ce4WcBur/+8IW2aLICvt9/8wFffvoGX33yBq+98Di7xtcy2r+Yo+Lrh/sW0FKRz7LZbbJ/kPPH9mgJnO5cO8f1S6e4ffms+KFhAeVdQgC62bJyAVtW9AqWmsna3hb6OmuYO62A+S0FLJtZwuLmfFqzhfyHOVMmBLUl3o9F5UliyUxP8NemzFdFelIgWK5I8F1xhI+Qx2BKo/yIdbPA12wiflZTCbA1ItDejABrQwItxOfaCeZwMiXSTh8Pk0lCEidhKv7bXPqvrf5k7Cfq4COWazGVvjgPduZFMBTmzYC/G9ukDLvTfFkfYc9QtB/LI0PINjGgNljIbpw7tUkBQmL9KAj30gQ5tWZxsGA+fxcbTZCLCfbBxdoEY8EBavkRG6MpWBlNxVqwgI2B3NtwiuBBfW06n7eK7FGRytYGhDk9WBhfCXIJKrrG2RxPGZ+V2BjjYUuymoHhaq1NVfWylePVlNIAF+bWlzCvpYL2mlzqcuI1IUVlyCxLlXaTHkl2dDBxgnkj5PxAOSfY05aWmiLiQvyZqiPk2cmc1JRwXBwsMJUyR/o4kRLiSrynlRYNPSM5graseILcLEkSbB0Y4PRAkGssISEuSDClhbY2WkNlLqHB3ngK9qwpyaSuNI28nATCQ320NdRK8xIoLUgmJiaIoABXirJitQi7eMGCVlYG5OUmakkhYqL8Bcc6MLu9mrhIHwyNJmsRfgWpwWTIvesSQ8kXnFii1nWLCaAxPZpZZWk0p4ewrDKVnT01bOooYbQ1n7W16SwrimdJcSILBD/3FsewQNrX/OIUenKTaJJzy5NCSA5yItTRhFhXG6LkOVMDXUjxdyU2yIO46ABsBZ8XFqZRJvdxEx6RlRpPW30R2ekRuLhakib8obowRVsPL8jfHT8fZwqzE8iV62ekRuHuZkWstNmc5HDSpP36CkbPTo9n1sxaIe0p2hrPtZV51FYV4GBrQaCfC021Rfi6qMg0dy2pQLW0/8b4YGbJO44Wf2MsWDM52It5gil9nGw07lCTn0KL4OF4qd/0ED9KY0NokDYwTeq+oSCJ/Fh/yhKCpX2EURDjr4lsuXH+FKWG4SZ9QUWK5UcHUpMSRV64N3GC22Ok7OlBcj2xtEBnwfT2xAr3UeJlapDUk+xTXEhlXw2TuguSawRK3/OxVVNTp+IgbV1FrKmkESohg5WYmYx34R72LG2rk3cQS7q3PdMF9y+pL2Sx4P02qdcmab81atpqhLf0bVOsp+pgpT8Ra+lLtoI13GX8dJX+Y2cyBRvjydpWZWFVwreaZWWlxD8l4JnpaWYjpiLlLI0masKzo4UBrmLeNsaasB8tmCfRw4IUtS5ygD2zCuIYnlHGyIxS5hbEMCs3kra0YOoTfCgVP16eIO8zwp0U4TUqC22AnVqzTg8fB7WunQmhggUihbsFO6ukF0qUMyXey4wET3MSlZguFuhsRFKoIwtmFLCkLYeVHTK2duSxvDOf1T1FDMwqZE1XHqs7c1g/p4i+GWn0VIbQXuorPDiYnlp/uqq8WdQUzpKmKHprAplTG0BPtR+9dbKt8dGsu0r8SJk7s2Q7q9KLhU0hdFd40VkuJj6vPc+WavWDlGDnthw7upXYVWhNe5kz03KsNWvKt2FGsSMzCm2ZKTav1pXuSntmlDoxvcRL3r0u7pYTCbDXkzFZR4vQWiW4bXm9B6ta/ZlT6cz8KmfmVoq/r3Wmv82Xoa4QxnujGOwIoH+mjLVNHiyqc5djnOgosNamo86t82RZqw+9cr858r9uuUaPfO6qcqS9QsYa4QiNeXY05zlTEGlMWaw53QU+gvusqfacQqXbROoERy8oDaIly4PsQAN5d+aUppiRIvwkLd2ZjetqGOvL4+zedp653MejZ+Zybmcjl1Wm1eOzePzsfK4f7eHUthYuHVBryS3jyFizcM8gIgLMiYp0ISc7iPQ0d7LSXMlIdiAnw53oSGtyc93oEkyzb2M1jxxp49EL3dy9PJ8XHlnOM2cX8tTZRXLtXuFe83ny3FKeON3LnRMdPH6mh6vHenjsQh9PPiR2YYDFM7LEn+hgbS3jtuD9Od05PPHIsLau3NMPD3Lv2nqevzHM4+dXafbouVVcPrGMQ9vaObm3mycfWcONUwvl+MXyv8XcPDVHrJPbcr+re6dzec90rh/u4saRTm4dbefagVZuHJou/K+Zm/vbeOLEHO6eXyRlXsiT5xfwzMNLePLiYp6W8j1+Zg1PPLSZ9Ss6mDGtklmd01g0r5WHTozz7v3zvHX3CG8/e4R3XzzFB69e5OM3r/LZO3f44v1nePvlR7lz9TxP3n6E556+yVuvPsM3X7zF91+/yw/ffSi4REXHfa4ldVCCnIqO+04Jct9/y48//FuQ+9fv68f9xz/4X/9/F+RUhNz/IMhp68j9x4N15NSf+r8S5LREDrJPmYqOU9lV1TRVZUqMU0riv/75d23a6tdffsq7b73Gay89zzuvv8wzj9/h9rUr3HzkYQFWF7h05iRP3b4hFfBnfv7pBz764A1eefFRXn7uNs8+dY0bl89z4fRJTh87ypmTx/n4/Xe1+bwv3Xucy+cOcPn8fo4d3Mim9SvZNDzI+NAQKxcto2/RckaG1nPn5g3++P13/P3vv0rZ/8G5U8fJEkCfER9BZ3M1W4b6GFVpwYtTqcyLY83CNg5tXkODfC5NCGDv2iVs659HcWIw0d62xPnakSWgrTjGVzpbAIXRXmSHuZMY4IyfvbEQBxl4VSYecQKR3s7isNxlgFTrITiwsW+eDIAN5EX7smXVHNrUmmWFcewfmkdDZgjT86LYtKhNgFgQ3fK/jYtnUpYcLMDJTPuVSDmmOG+1npyYt6OW7CHSQ/06YvcgSs7GVIuG06LkBKgpIc5XHLyfvQV+KvRayuUp31WknJMAbiXIOViaYGdlio2l+sXHiExxnNMFmC9SAGN6voDaHHqqUplVHMu80gTmVqWTHeVDoK8rnuLslSinRcW5ymc3F3w8XPH3EuDo60aSAJ4ilUa9OJm6/HiaipK06LLOhgK6m0rpbiyjt7Wa3jb1S3gd82fWs3R2sxCBdtb2zWaTEuQ2reXAtmEO79zImSN7uXhWJfQ4LaD/AvduXeHYllGmZaeJM7clytGMdB8bGuJ9BAjFMjc3ihnxQTREelEnzrZagFVJqDcFArLyQ2Qr5ZtZmkFX9YMkDx3VOZoQ1/6bKTHud+uS/6n1BNXUVk2MUyb7m+T83PgwQr3d8XC0x93JCRsLc20qqUrmoAS5KWJq+/v6ccqUuDZFE+QmMFV3Irp6SpCb9D8KckqMU1u179/7VbIIHS0yzkjOj5Hnaa4tpm1amSbGdbbWMa9LiXHL2Dg0yMb1axhb2y/bQbZtHGXr+BjbN29h5/adQr73sHPHIXbuPsbWHSfYvO0kIxuPMTy8n/HR3Wwe2Sm2jS0j4+wYG2XPphH2b1ovA/9a9o2v4cD4ag4pYW7zIEe3ruX49rWcEFPTVR/aN8zDB0d55MCIOJ0Nmvh289g4N46KHRmVQXmEawc3cOPAOm4eGOD6fhnI967i+u6VXN+5gmvblrB/cQNzs/1oDDGjUZxcW6gRXVEmzIk1ZqESxpLNWJJiyrIUE/rSTFmdbsLaLDOGcsxZn2vBhlxzRvPNGS+0YqzAko1FNmwstGGzEt0KrBjPt2BrsS1jSnjLNxMzZUuJ7CuxFLNgS7ElO0sdxZzZVmov5sjWMkfZr65hI8fYyvk2bJftnnI5TkDETtm/u8xWjrVgW5kVOyvs2V7mIObErkohY6Uucg9nNpc4skmut1Gut7nCic1y/a1y3NYSMQEr6l7bZLu52EHK7shIviMb8hzluRwYzhOT7WiuPSM5tgxnWrEp107Mhk0CbDbLvs3yfWOuPJt8VmueDWbaslpsVZo1fckWrEyyYE2KFUPptgyl2bI2xZJ1yWKyb1BAxGCiFSuiTVgYaqjZfDVFNUIlqDBlXpQZS+NtWRprxaJoldBBrSH3INvqvDBTuuTYMg8D4q11CRaSHyMAMv13Qc5TxjQnY9JcTCkRUFoT4kSVvy0Fsj/Xw5xK6bNF4Z4EWOjjqTsJL+lLIcYmRNtYEu1gibuBkGM7exICo2VsE7JmG4K/YxRORr6Y69jjOEmOmTCVBBNDlqQlcWhGC4vjosiVvlImgHtNoC1ni0J4oi2eR1tDuVLtw6ONgby5IJ1706O5XOjEpSILrtfYcyLXkPEQHbZFG3CiwJkdmdYsDpvM3CgjeuIsqPKdSr6rDuUh5vQURLB76Qxev3ycv7x+j//49C1+/vA1vnj9Lh+99jQfqkXtX32Rr954ha/ffIVvXn+Jv7z1Ot8/8yQ3NwzRJeS1UohAr5DWzYGe7PZx5eHoEK5H+nJByMQJIbXHXCzZL+Rsl5c123yl/Un9jfs5sMjWiBap50LTycSbT6RGxvHebhkLOsuoacxm9pJGDp4c4frtfRzau5z5HTlMKwojN8Gd3pklPHH7NC/dv8n+g8MsWNTMgoVNrJBnWTK7jv6uWhbI2F0iPi1F6rTUxYtiJ3/SLX0o9s6gOm4GOdFdxER0kZCxnOyKMRIKBglOWEhQ5Bwio3pJjZ1DWkSb+M86ikLLKQ/NIs8/QgipP+VCxJcvaGXb2ADDq9eybE4/0+uWkBLVjLt1HkGuRQwt3sr9G4+zuK6YfGddttQl8OTaGSxOdKbB3YBDM8u4t3E5J3prWJruT627vpY0YVGsDSda0rg8q4Cbc4t4ZkkRb62r5PONDXw1VsUH/ek81+nHozV2PFpuyROV1jxTa8/TDQ483uTCi/Oj5Pg83tlYyasjZTy5LJMzDUE81pnGB6vq5JhITqabcTR1Eg/VGvHUci9e25TEh4fK+fp8C1+da+WNPcVcWxXBaLU5qwot2NMezZWVVdxYVc3FxfmMN/jTGDaRbumDc4t9ObFhDj+++zzfv/OqtJOX+FyA45/k+78+fYX75/eypCyZ2kBrFmb6MV6Xwr6ZeWxtSGVJRgCtIfZU+9lR6e8k78uBcsEKM2IDmB7pSY/4xk1N2ezrqWBOhhfVQSbMTHJnbXM2G2ZVkxXqJKR2Kh2tlQJYb/DZ+69y4dBOti3vFbJTTbqQ5Dh3U7atmsUPnzzHf/z8Pu++eZNnnzkr2O0p/vDFy7z87CPcvHSI9YKbFs+dzsWT+zQhTkXH/cdfv+WvP3zOl5+8oa1hqOyDt57nrZef5rV7j3Lr4gnGVy9h6azpmiinpq6qX8GHBaPdvHKGW9fOcensIS6c2M++LRvYNbyGXetWsr1/EZuXCWZY3M3anmYGuhsEv5SyqLmAhY25LGvOoz07nKpwF7rTw6Wew5kj+GBxeQrNcT5Uqinz4R4UR3pTFhOgrR9WmxhKtuC6KEch0U6GxMo2TMuuaKplWA0Rkh1lI/tlXIt2MtLWZFNrHykyb6U/GVsjMUMhNfo6WE7UIUBIer2XjKmRfmwSHHJQiPaxdB92JHow19uJMBnjQi1kPFFCRZyv3F8Jcr7khXqQIZhFYUiV1d/HyUqbqqoEOStDXYwm6Qh5moqt8VQsDCZjbaKHpcEkbPQn4WpugJupHl4yjvrJ+OBja/Bg+RVfBxL9BFN62uBnORVfK/m/jTyPkPskwZPxgqd8ZNx2NdHRMrDWJUmdlaRTpCL2pI7UNNr62CA6M2OoiwsgL8iNVBkbCsKDyFHRXoGOZEXJGJEWRaSMYUowDPFTiQ1CMNGfiunECXKMB2kKOwtmUwl8OtNjaEiJEBxlTHZ2HG5SzgglErVWER7mhbX5ZFrqCqgozsBTcK+jgxD4Snmv00pIjAvFy9OeJGnnKmlBdno0AQFuhIV60d5cLtgon8hQT8zNdampLtCu6eFui5uLFd2tFSQIFtSXusvIiCYl1osEH1tqkuT9S5nLBTdWRfnRN62YjbOncWB5B0cXz2BrWwlrq1NYkhvGkswgVkj7WpETzTzB8l2pfvTIdnZaJEsKMlhQnE1PYRpVwiMy/N1IdHcgxNGU5AC1bp8bMSpCLMIPUxMDsrITqazOwt7WVOpLrtfVSHpyKHb2pqRJu+yeXkVjTQHeUgcqsZralyllTUsK06as5mTFSZ8pp7EqH29vN5ITIlnQ0yJ1Ey7Y1IS8rES6Zjbg7GClrUM3XTBjoJejFp02XfqGmrbdKNecU5hKmpTV1lDah40xvQ1lxMi7jPVxojwllLrsGKpTI6WeIpiRncCMrGiaMiKpTgqmLNaPCmkXhWEeFIofzwlzI0dFekZ4ynt3Il2t3RcTSGlsMOn+0pZdzUkVjpMZ5KJtM2Sb4GlNrJslKdJOlSCncSAVlCA8KEI4UKiHLR7WerhZTsbZSg97aePO1orHCKcx1RVeYyBtRlfjYx1VBfRW5mszZIrCvZldnsVCwfjNySE0SHmr4gOE0/kT42mHrf4ELHSlHyuB21gXX+kP2jXNdFFTUe1MlTA3RVu3UYmTDpaGmhBnL+OBo5URNnJvFS1nJtexVlF21mY4C99yt1RiuAnJPtakiWUHOsj4Yk9jSiCDLUWMtZfRV51Be0YonSpKLl3qMcaNwihXcmXcypExKtHbmlBnY8E8ar1yM8I9rInyEu7jYSP81IYIwVdRMsYk+9tJPYoFOJAe4kyEhxnFKf70i2/sn1PJ0IJq1i2qYGBuCesXqnXkyhlbXMLWFeUcXN+sZU9d3hbLopYw+rvjGZgTT/+sKIbmJjO+OItNSzPZsiKLLX2ZjC5OYmh+DMMLY8ViWL8gmrVzIxheFMumZUmohAi71hSJD8lgw+xIuousmFMuWHNWCEM9ITJOuzO2NJaB2aGCM4LEAhmaE6qJaMOzQtki190s1xpbmEBfRxQ5kUbEek0mzkOXCPuJ8l59OLS6gO0L49i6MIlVLQGM9ESyry+dE+K3b+9v5LlTnbxyYTaPH2ziwKpkOT6Vg2Lb5Lrjc8PZujia7Uvj2LI4jrH50YzJMwzLM+xYlSp1kszugVyWNIsPzXOS9m5LYYQ5MY4TaU5xZUGBjNfewkvCrOhNdxd/Ykuq62RtTbb8IEPqsxykf9qSnOzE6qXFzJsexrFt07l3bQ3PPLyUM9sbeeTgTK4f7ebm8R5NkHv4QDfn93Rwaf9sTmxsk74XQ2q8K9GxgokFP6cny9ia5UV2svSHCBlH0lxJz3eiozuC/eO1XDk8kycuzuKZS7N46cpC7l9eLLacl66u5umzy3j69GLunV3Ac2fncudIO5f2TBc+NodbR+dw++h8Vs/MkPFpAt5Sv34uE1k5r5hnr4xrYt1zVzfw4s1RsWHuPbKGF64N8uqjw7xwcy1PXu7jmSv98lyreP6RAV66vpZnLyzmjpTnsSPTeeboTJ460M5zx3rk/rN58UIv98/N5u5x+f++JrFm7h7r5N6pWTwvZXv27Dwt++pT5+bzzEPqGfp58fIQ969tZUt/B7MaK+ltbxCM2srZg2t5+95J3r17iPefO8zHL53mszce5tM3rvDVu4/y9QfP8N4rj/LUzQs8ffsRnn/qJm++9CTffvEWf1JZVlVCh+8/4ec/fs4vP37Nrz99y5//9A1/+u5rfvzTt/ykZn8qQe63hA6/R8j9W5D7b1NWlTj3vx5oav81ZfX/uSD3YI04zX5T9ZTCp8S4f09bfSDcqX3//KfKKvFgn/r8y1//okXKqXNUtJxSEpX49bdffua7P3zJ++++yYvPPcM7b7zMi88+/SA67pFLXLt0nkfOn+bqhfP84fMv5cH+xVdffszrL9/l5efUWiHXuXP9Eg+dPsmZ40c5tG+PfL8ilfYHPv/gLTn/OA+f28e549vZMT7I6LoBxtatY8PqAdavGeTU0eN8/unH/CJl+vXXv8mz/CfvvfUWa1cuZdm8Do7vHuX6uQMMLumiq7mE5fNa6J0hA9Lm1azqmUaSnz2LW8o5vnEN3XV5JMjgFivgIVUcSmGUN3XpYVQIaMpVKdHF8USKg/C0EWAmjtTPxZoQdzti/cXhBntpa79VZ8ZzaHw1BbH+zG0sYvWsesoT/WSQa2ClDMYlUe4MdlUxTwblKgFkQ1KGxS2lJMhAmywAKiXAiXgfew1QqSmrai25UGdr/OzVYqP/joZzszASR6UWHDX/LeuquQzgDxYmVb8eadmDBFQ6yTEOVibYWhlropyzOBOVwlstajwzP5oF03JYPL2Y3toMZpfGM69YrDyVmaVpxIb74C/O2dvTFV8vd/zEfD3dCPD2EODlQXSIOGFxdNW5MTQWJdKmMpYWJmuiVqc8uwJRPa01LOhoYl5HI/M7G1k6ZzqrFnUysKKHDWvmsX2sn/3bVXTcOCf37eDSyUMCxg9z/fIpLVvu7QsnWDe/m6wgH23B4mRPS4qFjCwpj2doWgaLC6LoTAqkSYhIvQCBGiG15QKEC4M9yZN3ki5AqChGQKUAl+7aAmYJ2OuuzaOz9jdxrupB1JyaXjtLTbGtUdNVlSAnTlNFyVXnUpWbSKSfC17O9ni6OIk54u7kgLmpMSrZgopumzplKnpTddHX1ZPPDwQ5bR05LTpuIroqyk13Evp6kzVT3/X1/i2+KVNRcb+bmtqqpyLkBIgb6k4gNMCd+opcZjZVCBCrorOlhjkdzTL4L2JsaJDhddI3ZDu+fh0bh4fYPLqBTaPD7N6+g/17D7Br50G2bz/M5i1H2bLtFGObjjM0eoR163YxOqzEuB1sGdvKVrWG3Ngou8dH2DM2xJ7RAfaOrREH8ECUO7ixnyNbBjixYx0nt6/l7M51XNz7YGrq1YNih0a4dniYm4dHNLt1dJQb8v3KvrVc3zcojnOA2wfWcOvAam7sWcmNXcu5sWMZR1e2srgwmNYIC1pCDcXxGdAZYcicKGPmq6QFMbKNNmRxnDErEs20KDhl/cmmrE4yka0RAylqXTcT1qaasD7DnKE0UzYIiV4vW2XDmbIv1YjhDPksNpKl9pkymmXGWLaFmKV8tpD/mWj7RnPMGM4ykGP02ZhnypZ8c0YzjdmUYy5mybjcYzTLiE0Fxuwos2R7mQXbSy3YUWrF9hL5f56JJvyNyrnDuVIW2a4XU+LhhmwpV5bcJ1fuky3HyDXH860YyjJnUK6rov3WZUt5M83ETBiSMm2Q8g+mGmqfVRnH5FitnLJflX9Yvq9NN2UwzUy7xkCaOesyLdmQZcmIejaxMXm+kXRzRuSY0XQLNkgdjqRZsi7VQurRjP5Eqc9EIZSp9qxOtWMg3VHMhRUJNr9FxylRzool0bYsijRndoQZVV6GJNr8W5DL8LKkIMCWHG8LUpxNSHeV8cbfnrowF2qDHSjxtiTbxZiSYBcKQjwIszXBfaoOPtJPQoz1iLA0kevI2GpjRZizO5FeIQJ0vXEx88XZ2A8HfS8sJ9jiONEMD53J5NrbMFpZzPGudjoCfMiUPlNnPJHhCAculgRzoy6Qs4V2HJJ28VCJI/fnJPJUUxhXily5Wu7A7WkunCoyZnv0RI5m2XGx0o+ReFPmBk5hbrQ5TUFGZNrr0JLswlB3Mac2LebFq4f560cv89ePX+W7t5/n6zee56NXn+H91+7y0SvP8/krr/DNG2/w5w/e5W8fvscPz93j+tpB5kWEUGuqz0IhBWPy7FuFXO0VoH0h2I0L4ntOOptyyFKXA0I+DgmZ2+NqykZHfUYcDNjmIe/PzZyFVlOpnKxD0gQdygPt6SxPorelgOa6TGqqkujpLOKY9K2bx4dYVBdHjO0EEt2msrg1i4ePj/Dw+W1s2rSI5ctbWTq/iYFFMxjsaaAjI4IcIe5ZU1QyDHsGExJYFh5HuZkTcTpCCvTDiLYvINitGi+vZoJiFuIbOQ+3wC4cvdrwCugiNmaekN05JIW2kh5UQ36wHG/uToJfsBap/sxjD2kZON99+T5vvfAajz9yl8VdQwQ4plOR3cGt849x7+pV8Y9ZFHrpsnFaHLfWNLIkwZE2X2N21adzqCWPDl9zCk10aBWQvC7Pm4tzcvlk51ze2yigfKCeV/ureHNVGS8tzOTJtjBu13lwo8yOa0UWPJQxlbPJE7iUOYVrBUY8UmDC5VJLLtc6cm26N0/1RvPaqlzuL8jmy/Wt/GPfUt5ZXsa5Ymd2p0zkRJ0Bzwz689beTN7aX8yL2/J5eiSbR9ekc2ZOOMNyn+WqP1b7sK0xkg0l/gyL9eV70hQ+laXlPszIdGKgK58vX73JL1++yeev3+Pbd+7zn1+9w+d3H2FAyFuVvNuZUZ4sSgtikRCtVTnhDBREszQrlK5oT4qczciw0ifD2pBaIaFL8hJZnB3LkhwhVVUprKtJpjnKgYpAc7oyA1hem0pbXjjeVjpUFsby4r1r/Cjg9MjeTfT1tApRmcWi+kLC7PSZ25DLK4+e4Z9/EiD71Yt8+sGTvPrSZe49fZZ7T53juSfP8eFbj3P/rux78hJfffwyP37zPr/+8Dn//PkbXn/xCY7s28yTj13m+28+1MQ5tW7wR9JP3rj3GMd3bWR05ULWr5jPjPpSulqrOXFwGy8JJnxKzrn+yCkeu3aO43s3s2VwOesWz2F17wyWdzewaGY1i2ZUsryjioGeOiF1NQzNqGC0vZLVQsCXqB8FEwOZFq6Ik7c8exhVMvaUBjtTGOZGSbSaJupPTVwwFdF+2rSyKOljGTJeFQrBzfK2I8LWSL47E25tQIRYlKMxwfZ6eFiqaWo6QsR1hJALGZdxxsp4gjZ1zUb8vYP4eG8h+tlWhswTzLAhxJUVftY0OZoQIj7eTkeHPE8PZiRF0RwfQHWMD/mh7mRL/08JdCUhSHCWoyXeYkqMC/f3xNJIF2Ppk2raqq3RVLnfVCxka643ERvDydoyJkqQczGejFoQXmV/VD8cR3vZkeTvrE0TjJXPwfIManH8YDtD4pwtiBU8FWJjQKitAU0Z0SyszqdS6iXT1572wiQWCi7qEwzUX5HFvPwEWpMjaEqOojE1hqr4EHJC3MgKdSM12JXUMG+ipQ1mJYQSF+alCYguxvqUqsyioR7EqR9pgpyYnZ1AcYQfjjaG5OQlY2NjTly4L+0tVfh4u2oRTy31xRQXpGNnZ4GtnSUNVXlUFiQTEuKFnfiK3PRIpk8rok7K6+5uL+TVleaaAi1qzktws6mpLtVVBcxsqcRZ8LCTvZkmXkUKHpwsfiYtM5aYSHdifGypS5Uxz89R80XLpe0c6etmeGa5JpqsKk1hsDyN/rJkluVF0S99Zl1xIqvz41kqmHdeVrgWKd0u77El0p/psaH05CTRrUS5+DAy/d3Ff5mTFOBKop8bEb7ORIb5YmAwlfiEcKoEf9pZmxHq78sSadu5Ui4raxMSpF3O6WrQsqq6qLbg7shMIaXzO6dpdaMi/jLTY+iZUU2Z9HlrGzP8fFxYqNb9zEjBQuo9ITaEBb3t2np1tub6dE2vJ9DHkUh3K20KZ2taBLVyn1nFaeRHBeAg7cfJeBLtlXlUZcRRlhJCebIv2aFOFER40CX1312QSFduND2FCbTJNVqUYCfPXpcgfS0lTOoyhNI4PyqSgiiM9hHO5EWZ3KNE8Heqn7OWECVDeFWaYIEkb2sSvayIdTeX7w4UC1/KluPTpU2p9pQs/SHU3ZoAlTjByRRfabvejmY4WBrgbG+FnbmRlmHVQcY+ezG1llxFehwrpB0VR/mRLu2+KTNG3kUyXXnxNMrzKEGuTNp3hvAWFzM9TZCzMJA+ZWaIi3AqT0crXIVLKeFNTU+1lXZkb6GnrR+nprKqyDm1jqOLtZEm2lmbTMZMxgBz6Y/aNYRnBTiakyycMjvIkTypu+wgB+EhTtQm+LGsOp11zfmsrMtibnECs/NjxA9IHaZIeQOtyAiyIS/EURPxEoSDRnhYEO5pRVKgi5iztsZevNRflIxRyRFSTzKWZYQ4kyfctDjeh7RgO+rzI1g1t4ZVvZWsmVfF2oU1DMwtY3BuERsWlrBubi6bl5VweLiZbeLT+jsT6ZsZzaquWAaVINcTzeDsBDYuzWJsUZomyO1ak8v44kSGF8TKNpbtK1NYP0980awg1swKZG1PMJuWJGmJHvauyWTr8gT6ZvjItYMYXSjX7fZncaMDw/OD5fxIOTZG7uHPUG8Aw3NDGZ0bwcb5MYz0is2LZU13OLOqXVjU4s+SlkDm1XqztNGXrYuT2bE0lbF50SxpdGPr0niObcjh4tYSbuyt5vK2Es6sz+JgXxKbe8PYs1zKtCqNg6sz2LU0Qb4ncKg/hX19iexfmSSWyNaF4eztT2Tf6lR2rchkybRgOgvV2sZGxNtMFN86QUvYVeVtTLWPEa3hNkyPkvfkKOO4nZiNjvzPgLZ0B9JjzKVfC25aUcGyWcmc2TuL566v4+nLK7l0oJ0rRzp5eH8bjxxsfyDI7e8S7tTFtSPzOTLaSm9jAjHhdsTFeZEY60xNkT9zWiLpbPajscGLZOEE8cI32jqD2ba2jCv723nx4Xk8e3oGzx5r4dmjbTx3vJuXzizk/qmF3Ds8mxeP9PDi4VlcG63h3GAZD6uEDRtrubK1kcMri+hvDKNvWgSLa4M5sLqSu6dX8MSpxdx9aAXPXVrB8xdXcF/shQvLeOHicu6enc89sRfOL+HuqUXcPbGI+/L5ycMd3N5Zz+O7Gnl8ZxNP7W7j7v6ZPH1gOs8caJPvTTy7p4mnt9fz2OZqnthaw9O7pnF3XyuP727lsT0zeerwHJ46Mo/nTi7m/tk+Xjg7wJnRWWxf3szuNZ0c2NDL9WNref3RfbxyaztvPLaLd546wEfPn+KjF8/xyUsP8/lrN/j01du89+IN3r//KB++8iSfvnGX7z55jT998RY/fPkuf/7mA/7y7cf8VVtD7muxP/DLT9/z61/+xN/++uODpA5qDbn/I6mDEuXULNEHUXK/CXG/Ba09EOT+HyR1UP/4tyD3W5bV3wU5ubAmyP3zn5ppUXJynNqvRDgVPacSOahoOSXIqSg5dfMH01Z/0CLn/ikF/v7br/jgvbd48flneOOVF3jlxXvcuvoI1y9f1AS5qw+d5eKpU7z98hvyQP/JDz/+kffeeVkT5F68e10LLXz4wmlOnzjM4f27OHlon4D29/j5j3/gmSeu8tDZvZw/uZMDu8YYHlzJ+tWrGBtay+G9e3j1/vP88suP/Prrz/z111/468+/8o9ffuHO9Yvs2zrI83fOceHwZlb0NrFzdBm7N69kQXcNI6tms2fDMsqSZaAWZ7J/aBkbFnVQnBhAnK+NgCMlyPlo60Q0ihULcMoO89DWeFOLd7pbGeEu4MDPyZIIH3EykT7ar0pJ/m6MLBVgO72KnEhPtvTNojYjlI6yBLb1dYjTCqC9IFYGlSaqYr3pLktjbEk71WlhxHtZo1LEqwi5KA8hpE7mBItDivJ0IFqu7S/3+j0iTq0X5yHOXIlyShxUgpy/ozgvASBqaqsS6Txkv5OANUe1npw4ejshuk6WxngICFMLiFYmBdJVlsqS1mJNmJtbmcLcongWlKeyuKmE4qxoQgPdCfL1JMTPW7NgXy/C/L2ICfGRASiAgpRgGgriaC1OYqYAmEY5pzE3nqHls9m4bhnbR9ewbXgNm9b1PbD1Kxhbu4SxdYvZNtbHwV0jHBXQfWL/di4c3ce5I3u4fP6otJ8zPHX7IucObqelMIN4NxshlRbkBtnRkubDWHsem6dn0Vccxez0EFpjvGmI9KBawGCpEN1CJRYGepAp5VcZrqozYpndUMKsukJ6hHR01ef/fwhySozrECA2szKNtop0LUKuuTyDvMQwLRrSzdFaAJ4tjnbWeLo54/abKDd18iR0J09Bd8pUTZDT/S1STk9fV1srTpuu+j8Icur7fxfjVKYrAzlHE+V0pzBFCLehgPBAP1eqSjNpm1ZKuwDL7unV2lTVvkW9DK/ul/6whuG16xhdt15L4rBldJQt48NsHhtm146d7N97iB3bVVbVI0LEjzOqIuPGjjEwtJ+h9bsYXr+N8Q3b2Dq2Vd7XZnaOjbFLnTs8yK4N/eyW97dvdBX7x1ZxYHwVhzev4fi2QU6KaYLcnvVc3j/MlYPDXD88yo0jI9w6PMLto6PcOTbGzaMjXN2/jmt7B7m5Ty3wvpbbBwbEifZrotyt3Ss5sWYmy0sFaEda0xJizPQQAzpC9ekON2B2xINECXMiDFkYa8yyRHP6UizoSzZnpVifEuRSzBlIfWBrlRAlpoSodekPPo/kWDMqti5NZUcVSzOW44zEjFmfYcqGTDM51kjMkLUp+nKMoew31qajrk3VY53sGxJbn2qgiXIb5LiRTBPGc83YmGfCpnxTzcZyjBnOlGOy1f/VVo7NNNKutSHLlLUZcu90uWe6EtiUGTOWLWWU+w2kGLA6yZCVSQb0SxnXyDEDKUasSTZgTZKeVt41UgZlg3LsiBLrZN86OUZlil2TqKbN6tIfr8fqBH0tc2y/bFfETqU/7oGpNe8GYuX8OLlXjB59kVNZFj6F5VF6LI/RZ0m0HsvEVkk998WbaLY0ypyF4cYsiVFJLyxZ/JsgtyDcjJ4wlXDDiFQHg/8S5DK9rSgMsCXXx5JUF1My3MwpC3BgmoDI+hAnyn2syXEx0UhQkUqYI2DXS8BxkMkEgo11iBQyG2IhBNjGVsikP6EuQTLuBYqF4WERIsTXHSslyE2QsW/CJMrcnRivLmFrdTlVQuDSpd+02Uxla4ILD5f4c7ncg+M5FuyL1+WI1OmtBj9u1wZwKd+Ja+UO3G3342ypGTtiJ3Iix4FLVYGMJqgkGyZ0SFus8zOkM9Wd0yOzefPx49risV++9QR//uxVvnrrHp+9/izff/QaX73/Cm+99BSv3X2Cz195jV8+/YJ/ffElf75/n1vrR6Qeo2kwMmCJmwPjoV7sDHNnhwDv/UJWj7ibcdTNhCOOBhy10uOIlT4nhMwdkHoatZrEgNTLmPUktrpI+3I2YaGVEFep7wp7XQo9TSkJd6G1MJ4lHZXMrhcCXZXMSFseG5szmJvsSm2AAY0JDsypjWJJTwFL5leweG41S2bVsLS1gvlFqdSKz6k2m8QCV3O2xASyJymaLdExrPAKpNrAgSgdByIMo4TE5+PpUIuXTxfmtg2Y2tTh4d9FcNQCvP3acXWpwdk6n2jfalryZlMWW8bK2ct548XnBPh8xd/+/CXff/o+//zhB375w48c33WSguRKhpaO8u6Lr3Lz9BFWtJVREWLOaEMMj61vZX2RHyr78NJoOxaHWdNopUOnuyGHpiXy6sZOvjq0iI+2dPD43CxOVQVwINeZg5n2HM104HiGLaczrLmc78DtcheuFFpzXvrmQzmGXCu25mqRDVdKbTmTa8qRND2OSd8+m2vFnZpA3l9Uzp/Genh9aQWHS1wZSZ3CcJ4O+2eY88RIIreGEtnW5EBfpowb2VYsjTOlM2AqzT4TafGfSqu/PvWuk6lz06XUSY9i98ksqwxiUXW4kI9y3n7mNL98/Rrfvv8ivwpY/Ptnb3Bt9zqqIlzIdjKkRchYrfi9LCMdso0nUmitS4WrKeUuZsTrSV+ZqEOakMMaIdvtKpGRihIXslvibECRmwFpthPJ8zSiIdadkhAHvE10CHE35tiB9QL1vufdd+6xfEGntJtpbJjXRlt+Ejnhblpinp8+fZEfPnuBLz94mm8/f54/fHaP9964yfNPn+W5p87wzWfP87/++RX8r+/558+f8edv3+PPf/hA3vPjbBlZzfyeNi6cPcSH777EJ++/rK0h9/zjV3n/5bu8de8xLYN3S2U+9WXZHNmzkfekH73zxj2ev3uTF8SeuHmBTUN9QkpqqCtKE4KSSnlODMUZ4RQJ7pimElQ1F7G6tYSh1jI2tlcx2lrKMsE0ZUJaM1yMBA84Ux/pTo1YqRLjorzJCXXXImgqIvzID3Ah1smICPspZPuY05bgL8d7kq7q3MdBxiE9gs11CbORMcnOAC+LKdjLe7D8PTpGreemiLoi9vpTsDPSxVkIepic0xXszv6cOIbiA8hVC8lPmYyL+Pj6MH/aYv1plXtVRHpRoKKK5Fi1yH2Ep52W1VEtlh8X6o+vmz32FkaaGGehN1GLkLMx0cNEiXGmahqfIV42JvjL8Wq6nIeUM8jNmnBvB8I9bIn1tidKvqvIqEh3SwJt9YlyMdeileJkm+5pLWQyihX1BcwqSKRVcOiy2mytTlfU5TEvO4pZKSFMjw+iKsyTqmh/ahKCqEt6MAWwQp6tKNpH+wFaZW1VM0YUHlbCYKi9JTWpsdoPzPFelpTI+N+dFkOGjyuuzlakZyVgbmZMWmwo06oLcXSywdpSXz7nU5CfhqGxPtY2ljTWFFIl797HxxkzUz1KBV/WVWSSLrjd0tIQX28nptcXU16QjJOdCQYGulRV5mlCnq34EgepTyX6Bvu4MHGyDqmCBSNl7I3zsqMhOVzwoivzCxPZOaeewYZslpTGs7JWZWGuY31DEfOlXtozIuhIj6ArNZyuxFBmCm+YkR5Gh3CDWbkx9AjunSH10hDlT51smzKjNHEqztuWRJVMQ03z9Zf3K21O/UgbHOpDdU0eVhYmuDs4MLejkRwpl5mFAb7Sl+d0N5CXFS9Y0wxnqcemqkKaK3NJluvbqDYZ4EFvZ50mQloJF3BysGJeZzPVxXmYGkzVproqQS7A1wULoynMaptGRIi78AorOrJjmZEZTU1cEJ0FSRTHBuFiokuIizWVaVHa2tmN2eHMLIpkXnUaK5uKWViaSldmOJ3poczOjqA9TXB/rA8VMlaUh3tQHuUpbSKQ6TlRtEidVCcFUZ4QqE1VzQ33IcXPgfQAJ7KCnMmTfpgtvj9ZxqkkLyvyIzy1qMwUf0eSA53JlP6gBLkoFZjg5aRNe470dSRI2peTtSF21ubYCj5QkWvONkZalJyVqQE50SGsbK2iPDaQ3FBPLRKzTfpfb2maNmW1XsaMMmmneVKHAcKlrKTPmhtInzIzxMnGFBfpRyoCTvUrNT3VUvq1o6WBJsBpSR1knHWS9qlmGanvtiZTMDWagIlcw8JYV1vfUU3TVYEclXHyfhP9tARMyqrivJlXEs+65jzWTS96sB5hZqgmyE3LkHqKdCTF14zsABvhLfZSV/ZEe1kQLrggWt5ZktRfop89sbI/TPhpqGCoGMFUySoCL1RxVVeK4z2ozPBjwYx8Vs2tkjG9iGVdJfT1lLKqp5DBuQWsm5cvPLSCvWvqGJufz5quVAZmpTI4O5nhBemsX5DK0Nwkxpemiz9IZMvyTHaszGaLSnqwMFETxXb1Zcj3ROGwMWzojWJ9Tzjbl8j/58cxMj+MtXODGVoQyeC8KNbMCtfWeFtU78ielQnsFTu8LpMNcszqLh+5hxzbG8zYomi2Lk9hR18ag92BDHT6y/VDGZ8nfrI3jHXdcoxcf6gnkr42XxbUOTO+MIbNiyI5MJDE6dEsDq6KYc+SCI6vSedAXwp7liVzdG02J0byOLEhh1PD2ZyVz2dH87m1r547Bxu08w6vS+Hohiy2LUlkSaM/3cXCHQP0SRdfPT3RkYYINaNjIm1J9uJPDKiNkvEk1ZHmKAsqPKZQH6hPU5IFaYIXkxIdWDYvj6WzUrh0bCEv3B7h0fPLuHq0h6tHuoQntfHwvhmc2dYovGkmVw/N4cbRhRzbPJP505NICLYkK8aFxoJgmvOlzTRHs2ZhhvDmKmZODychUZcZM4PYvraSh3a2c/fUfB7ZUs3ZdVlcHini0oZSrqjoubFaro3WcnVdGZdWF3NumdTBkhwOL8rgxLIMTi5P55EN5ZpQd2tTE1dGp/HQcD3nx+o5PVbDJSnfI9sbublrBnf2dnF7bzdXtrdwbn05F4ereXi0mYujLZwfbeTCWJ3wtwKOrRDs1VfAabFzgyU8NFQqVsiFtQVcGCySe2ZxQuxUX7aUI4njK9I5vTqHMwNFnFpTzOnBKs6vn8bZDdM4taGJC5u6eGT3Qq7uW8oje5dw/WAf1w/1cev4ap5+aIQXr27llVu7ePvJI7z11HHeefYsH7x4iU9fvSGY/A5fvPUkX75zl6/ee44v33uBrz98ie8+e5M/fvEuP3z9IX/+7t9ZVn/5Lcvqfwlyv2dZ/T1K7r8ldtAEOU2M+38jyMnf/12QU1lWH6h7miD3rweC3D//oW74YC6sOkZNTVVTV9VxSrT79ZefNfs9uk5lWv3555+0KLk/fPMlH3/0Li+/eI+XX3iWN15+kcdv3eDa5Ye4eukcVy6c4cKJE9x55AY//fhn/iEP+Nkn7/PKi09w/9mb3H3iKlcfPsup4wc5enAXB7Zv5oWnn+TvP/+Z9959mYcfOsxDp3YLiNzM2NBK1q5ayvo1K7n80Bl+/ONX/P3vP/KXv/6Jn6V8P//lr/zz17/y2gtPsHPjCo7tWsvoyh5O7t3AG89d5+zRzazt62bO9FJO7BxikZARtdDnivYa9qxdTFdNtgxy9iT42GnTVGvSQmjJFecloCQ3woPUIFdCXa21deRcZLBWmXgi/MTRxAUS7y//kwG5tSST8eWzyRGwtbClmOUzyymN92Z4fiOLpmVTleDDQHsl8yozKBenvWZWA8tmlJMoA61aCyDGSwZbMSXKhbmqVNcyWAd7EuZhr01NVYKcjxBPL1sLTYzztjfD38lKczLKNFFO9nmKM1cLkrrIMQ7icFSSByeVjVWtkeJsSpY40mkCuObUZLKstYAFtenML0tmvjjf+bW5zKzNISnKjxgBkDGhgUQF+RMZ6Et8iB/p4sQL1NoiGWFUpQdTJ46lOjmA4khxzknBnNm/iY/eep4P33ieT995lfdfe57nn7jO7cunOHVoG4d2D3P80CbOn9zD6WO75b3s4eLJ/Tx8+pC0mxM8dusCd66cYf2yueKs5P5OJmT4WlMW5Sjli2Rzdy6bWpIZKI9hvgIPCX5MEyBdE+pBWYgHxUJ4C4Ts50i9KUEuPdiD1tJMegS4qUi5ThUlV6NEuLwHYlxdrnzPor06XbZqjbkMWsrTqRCHHhvoRoAAYzdHG2xtLDRzsrfGy9UJJ1sbzIwMMdRVEXIPRLkpYlOn6qKrp4tKzvB/CnIGAtzVZ7U+nFqHTkXJKSHudzHOQE++y37DqZPxFUCiMmy11BcK6Cyiq1WtG1fHioWzGBlcxfDAGrEhhteOSN8YFxvTMqVuG9/Ilo3j7N29h/17D7Nt80E2jx9h86ZTjIweZ3DoAOs2HGBkZB+jw9vYOLxFztvMdjl359goO0fWs3PDGnauX8Uu6XN7N6xk/9jKBxFymwc4sW2t2CCnd6zlwt4hbbqqio67eWSM28fHefTYGHeOjnJbiXNiNw8Nc/PABs1uHRQ7MMQNtY7crn5u717N2bWz6a9MYHqkHc0hJkwPNqYz3ISuCENmRRkwJ8qQ2dEGzI3RZ0GcEYvijVgcb8iyREOWxhuwItmYlWKrxNakmdGfbMhAujEDaSasThGyrKLMMk216LJBJWyl6ssxug8ErlQD7fvaDD2GsgxkK5+FlCvhbEDOVaLY2mQjhtTacXKNDULmB1InMZxjwCY1TTbHjLEsMy1qblOetXy3ZGOuJSOZ5oxkmLMuxVjONZHvlqxVEXxiG9KkLHLd9WlyzQxTub4ha5LUvUzoVwkfUi2kHJZyHymvnD+g/p9iwGC6kVZ+VbbxfBvWa6KcOl+VT66b/iAacFCutVZsdbw+K+L0WSX1tSrWgNVSd6tjH9iaeKmnWGOWhOmyXOp3WYwh81UET5TUifx/VZwBfbJdoYS4KFOWRD8Q5FSE3NJYexZEmDMrTGVwNCbdScCo2WTinEyF2NpQGGinRcilupiQ5W5BeaATjTI2NIRIe5ZxLt/dnCoB4pVRAdJPPWlOCxViGCwA35l4BxmfTAzwNDDBw8Qed1NXGfeCSQzMlrEwCy/LcJymumGvY4T3hEk0Bfmyo6GSNZnJ5Bjqkj5Rh3kCZo/kB3Cx2IfTeXYclTreEzeFvQm6XK5U68hFcbXUkxsVrrzSG8GFCgu2x03gULo1Z0p8GRfw1RNkSLXbRDrjXTg3NIsvnnuIHz95ls/efpx3XrnFR28+zZfvvsAfPnxVnP4rvPvKXe4/c5NXn32Cb95+hx/efZ+XLz7M4YWLWZOeyXK/AIb8/dgdFcwuIeB7Ah05FGTPET9LTgfacELq67SHOZc8bXnEy4Frga6c8bdnv4cp25312O9pwiFvKw4KcdkX5sGokJtFfrZMU1lt7fUoEcKzTMa35bX5NAv5nR3lwom2PI40pUjduDMrQch3ii0zCn3prIunvSqBJiFX1RE+lDpa0uJgxkCAM/tj/dgX6souIZAHwoI4EBvPaq9QCqbYEqXjSrxFmpCoOZRkbSDQtxcXt3aSUlZTXL6V4PBenJyrZdyqJTOhi46qlcypX8r5Q5f58ds/8afvPue7z9/jpy8/4l/ff8MnL7/MPhl3VvUu4+KR07z/0j2ev/kQ53cMCNn1Y7A6nOe3zuLQjCTaffVoddBhuYwNu/ICudFVyDsjXXy0vYfnV5Zzqi6A3Tn2jMQYsz5Ely2RpuyItGRzkD6jPpPY5C/vX9r5gThD9sRMZVf0ZPbL2HEi3ZIrJa7amoLnMyw4Hq/HsRg9LkhdXSsI4FpVLOeqI9mS78yKVENW5OizucmJK+vSubAyjpX5prT46NDpp0OFuQ55ejoUmulQ5ajPzCAn2nztyTOdSqRaON3NmLGOPAG7S7i8r5/LR4Z4/ekL/PDJK/zl0zd4+foZhjoryXIzIsl8IkX2JpTYSv8ymkTsJB1SDOUa9sYUOxiTqJI4TNAhy1yXMhchgvamlMi2WHx7rq0usXJsmL4Ome5yjRBHIm2m4m0+meW99Xz8/jN8/eUrnDy6heH+hQws6GRGWQbVaRGMLevivRdu8L9/+oi/ffeWtPGn+eSNR/n+0+f4y7ev8pfvXuXrT5/lw3ce4+vPnpf3+hZ/+/OH/OOnT/lE+sOhXWMsndfBri0bNEHu1NGd3HzklPSZZ3j17h3evPeYlnH4ivj6sf5F7Bwd4O6jl/no7Rd49f4T3L5+TjtnZGAJjeW5ZMcFkyxtNCHSm/QEf23h/DQhuQWR7tSJ3+9S01Ir0xgSnDXSXUtXfgw5flZCqIyplPGmLsJd2rhgAiUEhLho4kBBmKeMUW6kCckPt5lCoryXPB8rZsb7USxjh8oKHedggq/Uu7+JHiGWakzSw11/Eo5i1gZTMNebhJX4akdlahqpWoTcaDIOhpMJMJtCV5Qv27IimSPEOVqJeJN18Jd32Srlb47xpD7eSyuTipBLD3Qh1ssef0czvAS3BXs5Ct7y0qJ2VIIuGyNdzHQnyH0nY2k4BVN1PxNd7MQ8baScgvmUkOfraIG3ozne0pcDnSwIsDMl1lOexctOrm9NnJB79fwJ8jnDx5bOjEhWVuawsCiFmZmR1Mb4UCIkP9fdjNIAO6YneFMvY0m1YOGyEDfK1JTfCCH/sq9IEzblu5xTmxlFbbZgJW9nVKbJCDdrckJ9qU2XfZ42JMm4VS7j/4zEMKlrezzdHIiKCcbQYCq5KbFUFmdjam6MjZURDTUFpKcnMFFN07W1or4yj+riVJydbDCVd6Cmpra3lmnZUs3M9LWprTOaKrRsrDYW+nJNXWoq8qkSHG4idWVrZcK0ily8XW20ayYmRRIb6k2qrzMtCeHMy0tgQHD/0qJYVlYla1FMffXZmuBWLu0kQ0399ZE6k/EwQ8btTH8nEqUeY8WSZXzODZU2Jpi+KyuCjkwZT+N9KY12oyrZj/xob5JUdJifO2Fyv7BwXyaoNQd93amsysVCntnW3JzOlmpyM+MxVtnFhUN0t9eRn52AnfAMK3MjFnS3Mru1irzkSKxVdlBpF7Nm1miJLaxtzTE3M6CrpYbGqmJpG1Nwc7Ghs72R6MgATKU9NlSVkJkWSZibOe2CaWfmxFIV50+HnF8VH0q4szXxwmPUenCrWyrYNr+ZdZ1F9AlfmSm+uTnKk+liXclB9KSH0p4SSKv0vVqVlCDYiTy1FEWQA+VR7pTLvkrxIQ0yllQkhpAd6int21kT3goFoxdKm1FZjkujvLXprkVRXuTKNjPEnexIX9IFu6sMtfHSJ5LDfEiTZwiT/uBqbaCt1WZvba5Ny7U3l8/mejhaGcp3Y2J93ViupvGq7LPynsrjgpiRG09PcQrN6eH/JcgVRPuTEOCGi4WcJ/3HRurO2lQfD/GBTtbGmMr4rQR3lcnYSSV3sDHGXfqRm7WhlMEQFzFnLePqZCxMJmGu1p0zN8ReruNloaeJjrXChRrSlGDtR4bwSRX5NjMzhDUN2WyeU09/UwFzC+PplrGrNTuEyiQvOc+aTBm3srSpqLbEynikpqFGuJiR6G1LkhpHfG0JE58fLBgrUo5JkM9pgbbkRThSkuhOcYons5syWNlbyaKOIpZ2lWrTV1fOKmZFRzZr5xawaUkZW5aWMzq/kLWzMhnozmCwJ4MN87NZNzeNNbPj6J8VydreeEYXprJ5aSYjcxJZ3xnNxt4kNs9LZtvCNLYtSmVMjhnpiWHLvESGu8IZmhXMwOxguWc4K7rDWT4jjJXTg1lS787+lSnsXZHEtsXxDM0Ol+NC2LAwnHXzQhhZHM3ONRnsXpPGSG8o2xbEsGtpPLvF9q1MY19/JntWZzO2MInhuTGsnhnMtuWp7FudzsGBNI4NpXJivVx/WRSHViVzdCCHg/1ZnB0Tnj+az5lNBdzcX8vdU+3CPRp57PB0bh9u4tSmfPYOJrFrdQJb+hKYW+9KR5lg1EQjZha5Mr9R2nudNx0VzsKTPWkvdmCByiTb4E9zpgOtKXbSB4yZlibjqnCV+GgL2qZFsrAzgZO7u3nx9giPPbSMa8dmc+fMPO6cVgJcDxf3zODKwR75PJdHDvZyancnC9vjhZObMTMvmJZEF0pDLGjO8KGlMJC28hCaiwPIjhVuVOPDloFyjow1cWXvbK7unsHDW6q5ubOR6zuaublrOo/v7+DyWBU3xmt5Ylur2HSujdfz8IZKLvTnc2pJCocWJHBieTbHlmZzamUpT+ybw5VdM3l4ZwtPHuvh2eO93D+9nBfOrOTu8cU8vLmJ04MVct0WHtu9QPat5InjS7h+oJtzcu1Ta6u4sL6RG9tmckue75mj3dw91M7T+9u5vrWZXQvSGO+R99mXy4HVeRwfKubillpu7ZvJtZ1tXNsxk9sH5nN59zyOjXdxYc8SHj+/gdunB6WOlnLz2AoePbWKpx7awCuP7uXtZ47w8f3zfPryJT565ZJglKt89e4dvvngSb798C7ffvQc333youCWl/n201f4WjDWd1++zbdfvssf//AxP/3pS02M+8sP3/DXP/83Qe5vPz/IsPp/JHV4kGH1gSD3QIxTetn/IMjxb+3t9z+dB/948PdAkHsgxv2XIPffIuR+F+XUdNTfxTstck4Jcr8d+/e//frbOnL/1K6lxLgf/vS9NmX1++++4fNPP9QSK7z47FNaYoe7j9/hyqULPHJRTVk9w6WTJzh/5AQfv/eB9iB//P5b3nz9Oe4/d4tnn7qirRty5uQhjh3cx/7t27hx6RK//vQTf/rj1zzx6MNcOLmHUwd3sHPjEEP9y1gn9tDZo/z5z1/z93/8yF9/UQLhX/n5p1+lYn/mu68/5PiBcVYvbGVQ7MlHjvLrHz7kqeun2Dnex9z2SrasXcTukT7yxHnU5USza2g+QwtatV9r1C+KyeJ4i2J9aBBH2yQDZ6k4oGxxJiobaoASvWxMCfd0JDVCgcQg7decIHFsiYGerOmdySwBDmVJgWxc2i7OOYDOkkQZbBpoygyjvSCOoe46KuP86CxLZ3xJB+WJQaisTLFakgchP162MiBbE+pqqU0/UL+eBsp9VWajIEdrfOwEfNma4mtvoUXPBThbEehirX1WAE0BMxUl5yIORTkaRytjAXcmuNmZ4CmgXiWpKE4IoCUvhkXTsljemM2CyiTmlSfTW5HKouZi6gqSSRHglBgVRGK4P3HB3mTGBFIojrYo3p+yeB/KYz2oECuPdNMiNQoEZK7pbePLd17iFyFg//r5j/zl+y957/UXeeXeE7x873HuPX6F6xdPSNs4wkMn94nt5eEzh2TfSW5fOctTty5xRt53S0k2CT4qDbUleYHWNCd7MNSSyu6eHLa2JrCuIool2ZF0JwbSLOCnWgBURbg3RULyVZRcbpA7OQK8MwJcqBJAMltlEFPCVl0+3WJdNbnMku2sujzN2isz6azOpq0ii/LseFKiAgnyccHb3QEPFwcc7ZUoZ4mttQVODra4ONnjYGeNsaGaqjpBW1dOrQ/3IJvqg+g3ZXq6v9sDUU5bR053IlOUKCfAXl9/qibMadFxUydiJGTLz8OWMqn/5vp8LTtie2MZPdNrWT6vmw2r+xgeHGT94BDD68YYGdrE6PrtjG3YxabRHWzfLLZ1Bzu272b3roNs33JI9h9ifPQoY6PHGFp3gOENhxgd2cPmse1sG9/KtrGN7BgfZfvYENtHBti+oZ9t6/vYNrSc3RtWsW98NYc3DXJs6zpObF/HyZ1D2hpy5/YO8fDBYXE649w4vpFbJzZx5+Rmbp/cyO3jm8Rkn/zv9uER7hwe1kxFyV3fs4Ybu9Zwa9dqzq3rZbA2jRkxzlpYeFu4JZ1RAjpjLOiNM2NegjkLky1ZnGLBkmRzlqWYsTzJmD4lYKlosjRTVqUYauLbmjS1z4iBLFMGxVanyf40A/pT9Fn9mxC3WmxARb5lGLJWRcGlGzCUacSQfF+fpaLZ1HRSS8ZzrNigIujSVSSb2W8CnAljQsqVbc41YWueBVvk2C151mwtsGFTrhWjmaYMp5tqIp4S21QE2zolEiboPRDiUh+IZmsS9FkTL/eXZxkQENCvEkfESRkTf8vkmqCENjOGMy00QVGJcUokVJF9agrrOnnu9XKfjbnWjGaZa8kmlCCohEHtvnKftanm2nXWJZoynmEjx1gxmCL7E00YiJN7xhixKtGMFfL/pVEG9EUbMZhgRr/8b3mMIX1x5qyIt2RprAUqw+rCGCsWxzswP0ZAf4gJTQEm5DnpEmuuQ5K9vhBbGwqEzGV4mpPibEiubBUxbhQCPS1U+qEAy2I5plrAeYXYgsp0FpTE05sbzuKSBMqF6AUJuLWdOBmrSYY4GToR7BJDdkwVhUktAqbzcTP0wEFHn3B9qdOSfC4smCXvO4kCY11yhPj2RzjzUE0sZ/Pd2Sv1eUTew0Gpm71Sd3eag3ljfhZPN0XwRIP6nMT5Emu2x07kQIYl+/M86PU2IttgAvkOeox3lPHls5f56aMX+PztZ3jz/h3ee+MuH735PO+/epcv3r7P52++wFsvPM57Lz/NF2+9wpevvSpA5ZAQ3VLqvfxYFhnF4YJ8zhVkcyAqgMORXhwX8nI0zJ6TYXZcinHhUrgTl6V+bkX68GiUP08lhPFYQiiPRPtyPtyN08HOHPW144jU33EhtwfE9qQGMy5kY7qMFQkyjuQ5WdMQ6MoMAfW7yuL4YtsiXutv5GRtNON5XqzM9KA7wYWZSUKiw5xItdEl21KXmR72rAn0YHuwJ4eD3NgnfuewjxMnQ3w5FRnKnpBIFjvJuD9FztENojyggZbcARJCerGzrMHfr4esrA0Eh84lOKSD/II+aqr6Kc/tYVnvMM889ip/+PYH3n73dT5973X+9ofP+P6tV7myf6+A8DU8/dBFnr32CM/fucwPH73Ch89cZqg9j7UN0dzZ0MyRmUn0+OmyPMyYG12pfL2jhx8PLOL+8gouNESxK9OJfv+pLHKdyHwHHRaJrfaQfu6uywqnCaxw1GGlsw6D3pM1W+U2geXyfcBrIpvkmocS7biY48XlTHfOJdlwXux4rDkbA3VZr/5fE86dgQYurq7m9KoKbm+bwfm1ZWztCKW/wIrl0s9WyvjU4jKZElMdal1NmRsfzLKMOJq8XUg3mihtyYi+iiRuy7j33au3+OKVO9w8s5NzB8d47OIhbpzYxYY5zRQHORFrOpF4/QkkiC9I0p9ElryjXFt9yjwsqPNzpNLNmlT9icTp6JAh22IbA4psDcm2MqDCw44qfyGzQmCDDCaS6GxKqo8tydJ2lI976951/vHDR9y6dIhVC2bQ1zud0vRo4oQAL5P7f/zWXfHZn/Px20/z2rNX+cMH9/jjh8/z7XvP8u0Hd/nLN6/x95/e47uv7vPR+0/w/tuP8SfZ969fv+Sbz97g4bOH2LhhJTs2qUzffRzes1GLdn/l2Ts8fuUcT14+y6tP3+Lt5x6X9/0wLz11nXdeeor7d29y4sgOli+ZRUVpJoVZ8eQlRQjJjKJarbkl3ytz4phWmsgMwSnd5QmCB/ypCXelOcGfpQ35rGgpFhIeQ4n0oyIhr7XSb9T/ywWT5AW5aFPm8qJ8yAhWmMCZZLUuk4MhqW5mVIS50BzjRZ6bObk+diS7WhAi9R5krkuUnTlBJoa46U3EXl+tIfeAtDuY6eFoqI+rsR5OQs5dzSbhZTmVMDtDSqQftinyb6mP21QdPIXAp3ja0CqYsjXem9pYT4qkfJlKePBzJszdDl9nheMEQ4Z4E+nrjKeQf3dzGQuNhPjrTcDKcApmBpMxEbMy0dVECU/Bf972av1gSy16x0uwn6et4DwLfW1dsAg3W2I87YlWCR4E86kpgqm+NswUHLqiNJkFGZHMiPKlWvp+ZagXrYlhzCtKZHlNBgvLkpiRqhK0eFEe7EJFqBu5fjZk+VgJHnMiR8akBC8rUqVNNuclM7Mkh1TBW5GCWYtUds2MGMGwVoLfrOV5/WlLiybIzgxfLzfcvd00caogPUnedSoTp0zEVvBqY30pMZHh6EjbdnCwpFqwWFFuAhamRoKzplJdnkFzYxHRgs30ZcxzkfpqqisiJzUKE8FUJgZTqarIoTAvCX3BW7ZW5toMA1dHMyZM0CFG8GyEvJskwdQL8hNZlp/A4oJ4llZmsEhMTcNM87QiytmEaDdLbSmaGOlPYcIJ4mRcjfVUi+lbkejrSKiLJSFyXJz4OOXzlD+rTwmjIsqbsnB3agQj54d5CZ9wIcjXiUD5rDNhAp4eLlTKc5mbG2FkoEtTTRG50sZN5BktLU2Z3lxNcV489jaGgiknUV+ZT+/MGnJSIrAxUwKUOd0zhD8Up2InbVNfnnt6fTnTp1Vgaa6PhYUxTa11JKbECL6cSJ7Ub1lBmnAHIfQ58XTJMzcI9p+ZGUuLmEp2UBznz5r2GjZ2TWNlbTaNSd40KqExI4wZqs2Ge9IeH0hPWhjd0ia6M8JpSfSnTvpMqYoCi/ZkmuDwqmgfCqWvVccF0PZ/sfYf0F1W294/itJbSO+99957770nQEISOgEChB6SEEI6vffeq6IgCAKCqKCgIEhRBFTELurWvfc57/ncuR7c5+z/e9/3jnHvuBljZj39Wc8qc37n/M01p/RbSVygFpNQ6U5qeWWmtFFesBOF0jbZ/g6kyZhSXmUpUodEf1dCXGzwspEx62Yr4yec1DA/XEW3UctGVcgd5R1noDtQW4qrJVOQsa4Sn7iaD2N0bgJTStKJcbMiRdq6Qr51clEK1enhFEW4y3udyRV5mubnqK1AslXP0zIX938R3kd/CHrCbw0H90HFqFNLU5VRzlrmlZpb1oZ/GeWkLsoz1ljFmlN1kT6xErLT6Ye/5VB5lxvlke6UCF+KlTETLvMlP9SJ+vw4usaXsnzqKBaIfjg5MYgxcT6URbhqRrswOxlbjsaEC68OFF3Qz05P+IIe3rbD8HbQx13OezkZ4i34yV/mnTLURch+nIcpcT5mpIU7MGF4PHXVMl4qU5lcmcLkkUlMrUgQ3SeU+lFRzB+jHDBimD48hPG5nozJ8mBMtjdjczwZnePIuAJ7qjItZd9FjjsyIdueiTl2TMy0pjZHKNuaKbI/o8ieqXmW1BfbMbfMicmZZkyR/dp8K8YJjcowE93ZkHLBqQURAxkh5SjBpqPSjCiM1CNXMH1xnC6Fgt/LBGPX5AruzzFkVLrI0URdphbZUltgwSR55qQcK8ZmWlCTbsKYDLlOMPb0YsGOpXbUlZgwq8KUpvHWzCgzkvO6jJZnjBdMV1dsTX25A3NGONE8yoP2cX40jHCWesuz0gypEjxfna5LTaYutSUWzBrlTPOkICqTjeR77alJtKQkVk/a0IXp1Z6MLbCRbzIh0bOfltChOMxEdN6hWtKJKN8hBPsMpDDdho556aIbVXP1VDPnDs7QDHKn9tZxcvdUzh2YxVtCbx+ax4UDszm7fxbbVlcxocqXhIBhlMfZMSHZhdFRtsKDQ+S7nRiZYsPEQl+mlvtTk+dAU104e1eP5PS2iZzbPoGz28eLfjWW01vHSjmOt/dO4Y2Nozi/dTSXd07i3T11vL1rMm9uGcfp9VUc6yniQFsuR7uLOaI86tZU884RVZ+5nN4xjXcOzOHakQV8dKKDD1/rkHMNnJf6v75RvWca5/c08M6xRVw+3iLfM4c3dk7n+JoJHFs5llMbJnFO6vXO/jrePzSTK3umcWHLeI4uKWHnogx2deSwb0ker64fLs8azdt7pnD5QD3vyfvee6WFy68s5vzRNt4+1sm7ry3jyis9Ql2882on751cyrU313Dt3AbBMTv5/MZhntx6hcefvMbjO2/w5NMzfPPZRZ49vMx3j97nu8cf8P2XN/jh61t8//QTfnx2lx+//Yyfv3/Ebz8rz7hn/Cb0+68qdpzyjvuFf/z5l0Hun/+XLKv/63+LHacZ5P4ywin6PxnkXpz8lzHuBf27QU6jv2LIaca3/zeD3Itlq8oY91//6780j7nffn2uxY9TnnPKW05lpfj5x+/59ZefePLoM259/AHvXb7AR1ff5dqVtzn5ynGOHTooAG0vx/buZv+WLVx56wL/+ONP/vjzbzz47BbX3jvN+wL6lEfUoX072LFJGeTWcHjPfn749hl//PErH1+/zLH9mzi4Y62c66K7ZR6LGmezZcMKHj38lN9/+5Hnv/7MLz8/l7r8IY37G397/j3vXTpJ18LJdDeM57Vdq/jh8xs8un2ZvZs6WThnLNPGlXF0xxpGFyaTFGRPc10Z61vqqM6IEvBqJULUnHgRFoWi9FSkBzE8KYAMYegRrpYE2ZsT6GBJhIcjMX5umvDwsrfAw8YMDytjqvJEmagbTU64J9OGpzNHgKL6ZbFtUinTipMoEkbdWJPHpNxY8kQQLpo0Qhhktgh2I8JE8KuYH4EOLwxyXtZ6Ivj1tbhyvgoAWCqDnAFuyhAngMXD0lDeKfv/ZpRzlX0F7hQ4U7/w2GqBUIdpMRKsTV6k+XYyH0qUAKqiGE9hXiE0VCYzpyyOurwIYbjhTBehXCtCIy3ChzgRlCkhHqSHijImgEN5DBaGCYgLsqMs2J7hIpTLBWCWSjtmCXArivLj1J6N/PnsC80o9+j+TW5df4/Pbt/k+bdP+fHLh3xw6SznXjvEyaM7efXgZk4c2sZZBdhPHeP00T0srJ9IsgDaAAGSsS5GZHkbU58byKZpOWytS2PtmEi6S8NYkBbElBgfxkR4UirAUhnkcnwFFHg7arHk0jztRNgpMODEqOw4LUX7hPIMJglNFBCvkjkomqi85mQsVOfEk58QRpSfuwg+Oy2Jhb2NJXZCVpbmmJoYCxliZmYkYNAMO1tLDAVEaYY2zRvufwxxysCmvOb+xyinjG9yToDki0QPQgIA/ttzTq5TMeMcrPTIywhn9MgsqsrTpcxmUnUJM2vH0DJvtrZMdVHjIhY1t9O2uJvuzlV0dW6ip3srS5duZPnyDUJrZHstK1duZtXKHSzp2U53xza6hDratghtFIVpNcs6l7Oie4lQN6t62lne3sSytgaWLZ4nNJcVQqvb5rOuq4ktPS1sE0VLJXbYuWqRFktu39pWDm1q4/j2bplnS6Tfl3F63wqhlZzZt4oze1dxevcKYdpLOL29izM7ujm1pZ2TGxdxav0i3ljXyrHuOSyuTKc61IGR/pZCZlQGmDIuzJyJEWbUhpsxNcqcumgz6iKNmB5lRL3QnBhjGuNFGAs1ROtr8eXmRunSEGtAU5IJzcnGtCQKyXZLkjHNCQY0x+uzKMmA9lRjOlRmVRG+HSnGLJbz7ckqA6sFbbLdJvd2pprSJed60qRMNdQSRajkECrBQ0+qLqsyTVirkjgIrRZamW3J8kxzlqabyj0mtCcqQ9qL5bMvltCqpbEqNpwBi5UHXLQuC6W+LTF6NIYPpSF0ME0ROjRHDWNB+BDNs605chhqGW5bkiEtUqr9hfKtrbGyH6OvPaM7RSV80NeWqC6KHqoty22U+1WMvcXy/a2x+nTGG7FEeRAlm9KeYkqLnGsIHEBD0GDmhQ9jllBjlCGLooylHnrMC9VlZpAOs0KkDNFnWqAe04Ol7UNMqAs2ZXKgCWO99aly0yHb4mUidXsRadyXVCcjTWmLthtGlOVA0pz0KRbAPlIZ5EQBLfURBdnTXJQ7UZq9TKmKE+Dqa06eix41oc6UCKD3FtBrIAqZ3suDMB9iRaBjDPmJYynLqCPaJwerQdZY9RpEgpkFG8aM4visycwRRbLIWECSQR8Wh9tztDSUPclWrA/sx5F0cw5k27BF+uD9SRHcnZ3G5aogoRA+mhrLvlQjVof0ZoP0S5eAq5yhvfCT91cEu3F2Ww9/f3yTrz55j1vXLnDz+iXu3/mQzz75gNtX3xYwcI0vb1/l3gcX+P6Lj/nioyscXb+KBaMqmRgbywR/fzriY9mZm84OUbrWiRKyO8KFvWEObPI2ZKOXLrsDzTgSYsPxYAdOiKLyepgn5+KCeUv40IlwHw74O7LX144d0o6bvc1Z72HMandjtouytD0nhgXKY1kUdH+pc0z/XiyMdeejRWP4bfMcnq+Zyo36XI4ND2NVqgfTfcwpt9QhWZT8FJ2XmORly/L4ENYGerLK1pTNtsYcEb55KsSbg1JuFzm3y9OTzUFRTDN1I/1lC2IHeZHskE2IfREmQ5LRGZiGtUUlJsalWFuXERpeS1LyVGIjhtO2aD0fffwFT775gbuf3eU74f38/B1fCFY4snyJtO8WLh/Zz85l7Rp/+fzaOb77+ALr51XQOjKCQ3ML2VwZSlOYPsdqwvh5+3R4ZSEPOkrZm+dMT7DMd+e+TDbuxUSDXsww780cm0HMs5f55DCUBU4yh1yHsshT5o2HDnPt+zPdoi/TzPsyx34gHd4yL50G0yXXbfIxYk+IGQejrTiUZMdKeec834EsL/Th4+1NPDmziS/ObRPayp6WkSwe4ceqan92T4xgVaG7lvxktIcoBL42TIkOYFyQD2lGemRa6NJUHC3AdDHfXz8D3ysPwYfcfv8crx3YxL4NnexYtkAwQT5x1roED+lD+KC+hPZ9maA+vYjT70eGtQ4VAfbURnlR7etAluFAol7uRbj0edqwPuRZDCN68EskmQwjXbBIqNEQ/AwG4m86VPOyKBPl+PSBzfD8K+5fPceqRbM0WZgbG4iZuk9k9qXzxwU+/sKfv3/J9i3d9LTO4O7V0/z9m9s8f/ghX966IGP9Ij989aEA3Os8+vwSn929wNMn1wTgPuAfct+zL29z/vQRVi9tYd3yVq6cP8G1i6fYt2UVu9cv4+3Xj3Dn/Yvc/+Bt7l+/yN0Pz3P5zSOsXNLESMFAUZG+eKkg+L6ixId7U5oeLTI5ibHZyYwUbDamJI7Z47KYX53KjNwIqgSHFAtfqVCGpQzZTw0VDGAv/MaZUSpxgr+tYAcrktzNSRXFP0swWaKKV+VlQ6idIZF2RiQI7ioVbFcg/RYvinCUYK1giyH4Gw8gwGQwoYKtPA2GYqeSOMj8MhrcC4NBL2EmCrm17hDs9IbgKG3tbNRPIwuR8y76OvgJFjQb+DJ2wwbgPqwfBT72jA5zZ4TgpXx/a1I8VZB7G1HYLXG3MdYyYfoqXOluj6+NIe5Gg/AyGYKDCl4v7zZQCR4ENwxR3nI6A7ASTGenfpi1EMwn91qpAPR6clwZEfQHakY5R8F/fvIsf6th8r0G2jLB8gg3GorimZHsz+QoD5Gx3oyOCGBEqK/wX08mpYYxvziRCUlBjFXtKvhqeIgLOV6W2g8pWcKHkt3MyfRzJDfMgyRfRyLkGxKEX2QFeWjLFFVA/gA3KwKU0cDekGLhpSqRhvWw/ri52mEm2Oml3r3ITo0nMshfM8CpZavZ0s+ujk4v9s0MNMNVfFyQ4KI+DBvcl3zBzIWFKbi6OdD7pV5a4oKyknSiI+QawU+6Q/uRl5dInPC0Pi+/hImBAbk5CZibDdOuDwpwI1Bwb7rIodayNGYlB1MnY6YqIZBEwfaq71XW1VhPa8HUOrgrjz9HhfnNyAx3JjfCkTxpiyj5Xl8bU8Hc+kTL8ypi/UXuSd85mZIX7CFt5ECmtw25gmEjXe1lTFvjKji0V+/e2FhZkJsVh77+EMGGvcnLTCA5KRId3cEMGjyI0pJ8stJDMTYcoCX8So4Po27icJKlHfR11D0DGVmWR1lxqhZr72Vpq5z0BEZXlWFsosugIcIvctOIl7btI1jT18eD4cU52mqa4UnhTJH2GSF4uTI2gOHR/trS45mCM+eVpjE6xldwtAMz8qLpHlfE3Lx4amP8GSt6wDjF0+Q7q0RGTU4JYk5+HLVSjo7zpTLaS8iXCqGSUA/yAp3Jlz4vjwukIi1cS/YQ625JiugHyhCXF+Qk1ziRLfNUJVvIDPUiRPQuTxsTXC1NCHaXMeXlgpuFoRYX28FMDwuDIZgZ6mAo88lExrYyyCn9RnmH2hn013jZrFEFGtaPlL5IC3bXkrmNyRVML7ygQBkChdR7w0S3chZdyEaebWmkg6U811zmscnQ/pjJ3FLLw02GynxX2VZVLDnlLSe8VcXnttZTXnIDNYOd6TAphw2W+a+LqzxHJejLFRxTIXpjWYQHacKLwt3NtKzVE9LDaakuYNuCqXRVFzErI5KpiYFUq5h90h7KwKaWlquYcSq5oIoj52uni6+jAT5Ohng5G+IjulCAs/KOM9NWcaX6OZAgWCpAJcsKc2TamBzmTCxg1rgcpoxKZnJFAjNHJ1FfE8OcMXE0T85k0ZQMmibEM6sqnNlV0TSMSWH+6HgaxkXSVhevJXuYNTKM2RVhNImetWh8FC3jQmmfJHK4OoDm0UF0TAyhfWIAy6aF0zrGl+Yqbxoq3Jlf6cn8Gl/RZ12ZWGjP7GpfJpe7aYa+6ixbJhW7yXEPKlNtqC12oXF0GHNHBdI2LZqWqWHMqfajfoQnsyq9qRvpQn2FG/Wlbsyt9GLxxCCW1IXSJe/uFhy3ZFoUaxfEsqsnmS1tsaxtjJG6u9A8zoslM8LpnBzC8ukxrJ2dxMb5aWyYk8jiai/axgkmmyLfI+9bOTuO9cqbblURyxui2dqRzeRca6oEC3ePjWNmqQ9Fgq2rcm2pyRH+neYg80ewZqgZEdaCobyGUBxvTaTvUOIijClOt6anIZVD60bxwckGLVnB6T1TtYykr2yfypv753B2Xz3nD8zkzb3TRUeqZ0lLNiMKHUmJ1Kco0ZoRcRaMT7ZjXJIVE7OtKRO9YXKxK4smRzM6x4amujAObhjJ5cNTOb9nIm8frJNn1nJ2by0XDtTx7vGZXHt1FlcO13Fx32S5ZjKXpB7vHJkt9ZnO2T1y7Y6JnN0+gbd2Txb9TGVgnclbR+bJc+YKHmvm6iuLePcVFQOvhXMH53DhoNR330zOHmgQauL88RbePLJAMMVsXt05jYPrxvPq5lpO71B1miI0lbf313Np7zTObx3PmXWVnFRGuO2VogMqquL87glc3l/Hpf0zeP/VJt55bSFXTrVx4/wKrp1eytXXl3Dz3Bo+PreaG4reWsONCxu49tZ6PlaJHT7Yy4MbB/ni1qt8cfskj+6c5uln53n2xWW+e3JVSHDKVzf44elNoU/46du7PP/+cy0bvMqy+rfnz/jbr9/xx28/8OfflHfc/2aQ04xx/weDnCqVbewvz7gXdrMXpfx7Uf7bXy/171/Gtf+h/4tB7i8POc377S9rnxZH7u//iiMn98n+335TS0IFrP3xu1T+N378/ju+//Ybfv/1F7588gUP7t3mvXcucu3dS9x4/4qWafXowX0c3b9bM8gd2LpVyv0C5J5p1sVvv/2SGx9e5P0rp7jw5jFeObKHXVs2smXNWnZu3Mynn9zkP//xh4C+T3j9+C4O71zNnk1LWbZ4geYl1926kHNnTvLLzz/w668/8fwXlcX1Oc9/+lEa+Se+/foeuza0s3XZHA5tXMwHZw/w5aeXOH10E6s6ZzF9bCkbu5tY2jyNBH87xhTEsL5lOk3jyzVAESQMO0oESE64GyNUmuqscPKEwcaJoI5wsybczY5QVxuCXKwFfJjjZWeBpyIBRpGe9jRNrqIqM4ayhADaJ4+kJNJDix+3cGwBxQKIJuZEy3YxheEeAjaFGU0aof1KFSzgUGXHCnU207Kt+tkIGDQXcGdtoHnO+dkY4amWqFoY4KEMcH+Ru4W+tmTVU4Ddvzzl1PJVRxXzTv1iKoJagTf1a5KNEmJmOniL8EgTAVWRIkywNFaYahozCqM1g9zkvEjqy1IYmxktDCKQUYlhjE2JYGxyKGMT/KiJcqcq1IlqUSKrRNhUihCvCHSkxM9JM4K11Fbx3f3r/PLVfe5+9D53b30gytgX/OP5T/z01WPuybGrF9/grZOHOHVsN6eO7tYMdJfPvMKm5e2MLc7UjJ+RIqRSRKCVi5LdWhHPprocNkxKYt34l84ZjwAA//RJREFUWFZVxdFWEMks6Z8JIgBHCTgsFeGeL6ArSwB9hrZ01YEkT1viBfhmidCfWJrJRGWQG57BlIpsJpSkvYglJyBvTGEqJalRxMr9Pk5WuNpZ4qjixVlbYPOXQc7C3FTAnbHQC4Oco4ONZpRTyw/+d4OcWoY6oP+/DHJ9GTCgv+YNp2VcVca5AX3o1+8lBg+UawVoK+84OwHx2aqdK3IZIwrT6BE5TKwqZvbUsSxumkvHwhbamltpbVrMouYO2lp76OpaRVfPJrqXbWPFmu0sXb2VzuUb6Vq2iZ4V21mxah9Llu2hs3sn7Z1bae/aIrSBbrVctb2HpYvbWd7RxvLOFnoWzROai8qAu3zxXFa1z2dNxwLWdTayXkjNma1Lm4WatHhyO9XS1fWLObylk6OKtnZyfFu3UI/QEl4ROr5lqczBLg6sbWf/msXsXbmQXUsbRJAKdc5jQ2MdU/MSSHE2Jt56GDGWg4i3Gkiy3ZC/aDBp9kNIdxhClijPuc5DKXQfRonQcC89RnkbUuVjIGRIjZ8h44OMhUyYEGLK5DAzpoSZUxdhwfRoS2ZECUlZ/xfNjrFmQZIDLelOtGS8oPkiFOcnWdMswnex7HfmuLK82ItV5T4sK3JnSYELywpdWFXizppSD41WC62Qc8uLPVhZIoCgwI2uPBe6cpzpyXeT+zzpznOjPctByJbObHs6suxoy7DRqDXNiuZkc5qTzGlJsaAp0ZSGeGMWxCmjozHzY4yZF2nM3AhD5keZsjDBmiYR3HNUltQIAxZEGzEnTJe54SoT6jApDZgRosPsKH25z0D2dZkVOpT6MB3mRBswM3goM/wHMy1gMFOCVEZbXWaEqnv0mRKsxxQpJwXpMzFIj4mBUgYYMN7fUEpjaoPMmOBvQo2HHjXuepQ6DiXJfCCJtrpkC5jM8LDUsq3G2EifORtQ6mctCrIt5X5WlCmPFU8zuc6MRCc9srzMyHIzJsVW+tRDlDw3C1GG9UWp7YvOSwKOh1jhax9FcmgZaREVAlJjMetrphnkcl3c2DZpLDvGVVBpb0yeQV/GOeqyNNaFgwV+7E+zZXv4UF4TMHU034G9mVbcmpnMjSlxnCnz5MrYUK5PjmJPsgFrw/qzKlqXeb66JIvSHSbzs6OqiC/fPcWfTz7h4cfv8PH757l5/R3u377BwzvX+fzm+3x99yO+/exjvrl3na/uXuXEznXMGF7A+LR4Ad0jWFpezJKsZFYkRbBGlJl1Ea5sj3Vje7Q9a4KMWC7v2xppxYF4Fw4lenAgzpPdIh/2RvuwL9aPzSGurBcleGesB/uET2+Ll7EWasuyIBvWx3uzJiWYRaIwj5c2zzYdSK5Jb7ZWxPHNpll80VXFTyvH8W3PaK5MSWdzmhutIXaUi9KeIEpcqSj6nTEB7EiLZlOAB+vtzNnjZMlrwv9eD3TjqLcjB0TG7XSx40BYKKt9Qxina0tsL0OC+juT5JxNnE8lHrZlOFiOwFS/UBTGLFE4i/DxHE5mygQO7jvLl09/5dlPQt8/4/cfv+HvTx/xyanXOLdtM7ffeI2NLQ3Mn1BN55w6jm1ZxcdnjrCyfhTNpdEcnF3C7nGJbCnx58HScfzX0UU8WlLFsRF+rIkzozNIlwXuA5hl15f5zoNY4KrDQg9DWn1kjngbs9jfjGURNiyNtqMr3IrWQDnua0KjlzGLfI3pCTZnjlVf5pr1ZpWnPmuFn6zwGsqeFCd25HrQGmtFo2y/1jmJR+d28fONU9w7vZM9i8axclIKR5qKONVcLHPYicnCeypc9SkUPpZlb0q0vg6BwtMrA13Zu6iWO6e38+cXH8BPX/CfPz3hx6/vimy8yHtnDwsY3sTK+RNJV8sXRdGLEWU9SZTE6KF9idbpQ7xxf0bI3KlPDqQ2wp1yBwNSh/Ymuncvkoa8TIbJYOJ0+xBrOJhQ/aF4iEwJFOXReVgfgu2M6Z5Ty08Pb/H8i9vsWtHOnLEjmD6qmHAXW7xtTVja0cA///xegOPPvHP5NWbUVdI8d5yA3rP8+fQO/3j6KT8//IAnn1zk8adv8+j+Zb7+8gO+/eZjnj39iK+fXOf5Dw/4j799w9cPb3Lx9GGuX3mTDy6fYeeGpfS0zuO1gzu4r+bPh5e59e6bmkHuwsl99LTNJj87hgB/R4KC3EhOCCVJlOtQHwdi/ARTJMm4K0ihUnBSeUYg00YmMkdoXmk8UwRTlYU5k6h+XIz1pVolIIj2ZUykNyODnDXPrjR3CzL87ChNCCI/xo8MwQkqgHyUYKx4FwvSvWwplXmWrBRdwUTeJgO1ZZYqo3uEjR5hVvr4qDhTKlacMsgN6IXx4F5YiMJuqzMIJ4NhOBoJpjIehOWw3pgPeQlL6TfzIf2wEoXdTqcvvgb9qRSsNyrMhRK1msDbQls2GmpnJEr8C7zmYG6gGeTC3WwJsDUm0EqPYM0LywBTeZ7KCqkjmGGokP7g/lgb6+HtZCfYTl8wna5mHFDZIRXeUzGvzHX6YSf1sjcYiJflUHwsBwsmstHios3JiGBxWSozc6OpifMnS+Z6gNyX4GJFrZyvFdw6NsaXkaGu1Mm15WGuJLiKfHYzIdnDQjCWtK2/i2Zwqs6KY3xROjEe9gSY65Lu50Kkh518k562wiPG2VxLoJEd4ILFoF44y9wYpjdYM7plJkfiZm/1wiPOzIAU2Tcy0H9hkJP2yM1JxEfqpvYH9etFujK45qVgZvziGjO5tqAgA08vL21/wMC+JCZFEuDnrhmqjIeJTMpIZJjuQO18iL8rEe6mjJXnzMmLY1K8P0V+9kRYDCHMUocx8cF0jx9OqhxzNBuMs6U+Sb4y38IDqRZeW5UaSIXw5XRfF+kne/xkDOVEezMtN4FiGVd+mhFFjxhPKxlj1qQGuhPv7Y6PqzUuojdodTY3Ji4xBB29gfSW+ZuaEE5qcrT2I22vl3uRkBxLVlY0+tKH6np/H+mD2lFaMoeBgwfINX1JTYtjeHkO5hbG2jXBIb5UVpRiYWrIS7IfGR5GamqyZvQ0MTGgKC9Tvkef7MhAJuYlUxDiQZqPPeXS93VFKUxKi6AqwovZBQksnVjGitoRWmzG6elRjIv0ozTAlaIQha3tqYrxpKE0iQWlcl9yMFPTw5kk7Vkh8y9NfbOvrehNHpTE+GtG2LwIb7Ll2YnedkSLTpMo+k1OgBN5QS4UhnmSHepBkjzfT8aFt62p1NMQWxnPTtL/rtYyDzwc8XK0wkLGsrnRMM2rTYXiUd5xzoIVvETf8bIQXSbInRkj8ymRdop2t9FifhfGBzI6J44iqU9+kKPmyafKaBdTXIVnOpnr4ybvdLcxxUH0IxsVm04Z25QhTkglbzDVf5Fh1cZUDzupk4rFrchY5pe53iDsjQ1wF33Aw1R4h4yjJC9LxqWHURrhqTlcRHkKj5F3Vsq4aRieyZa5k9hQX0OzzL8ZGeFMTApgRJQnKaKjaIZz4Tsx0o6hLiYE2ukTIjphiNQ3XGR8qMy9SG8rYoSvJQpPy1LLYn2tRe8TXJzozfyppcyfXMQCobmTcpgzIY15E5OZNz5RZGwS7dOzWN1YxOoFuSyqjaF1SgLtdWksnpJI98wkVi1IZ1VDJivnZdNRl8CSWcksmZEkFMPqebGsnS+61/x0kc+xbGlOZfuiNDpVHLnZkWxdmMKmhYlsa0+nc4bK4OrEwlrBJ1MimFLmTkGU8oozkG0X6sqdBSc5s2JWkuD/bHpmxbO5PZ9d3cVsXpRJ9/QwOuuDWTYnTFvmqjKxqiyp25vi2DQnWuRpNvvactjalMDhZVkc7Mllc0M2h7tL2LIghsOduRzvKWDPwngtbtxr64p4Z/cozm4qYndbLIdXZHJgeRYX9lTz4YnJvHd8HJvaYtjelUpzjQfzyl1prPLXsq5mBA1meII5I2PNGS24uyLamOLQIZRGD2NEkiGlqRZEhxgQGWnOhMog1rbmsWdFOR+cmMflwzM4uXMSb+ybweu7Z/DajjrO7J7OG7smc2DNKF7fOZUVzbmML3GjIMmYkTl25McbMTLNkso0U8ZlWzE63ZBF0sbds2IYkW5Mw5Rw9q4fxcVjMzizZ7zQBE7vm8DJHeN4c+cELhyYyuWj9ZoR7uK+KZzbU8uFfVNlu47z+6fx2pYaTqwfwatrytnbnS/1m8DZQzMEg8zk3P563jnSyNVXF3Hh0HzOHZnLxSMNvL51OofXTea1nXN4+/hiLp9s483j8zmqluBum8jhjRO0Jbhndk3hrZ21vK3et3+6ZvQ7Jm1xZHkRx9eV8/qOSk7uqub17VVS17Gc3zNJ87678sp83ju5kA/e7OLGheVcOdnJldc7ZX8pH5xZwvWzy/norZXcOr+Wmxc2cOfKdj5Xxribx/js1gke3HqdR3ff5Onnb/Pd4/f4XrDJ919d1wxyPz69xU/P7gjd5ZfvPuP591/8t0Huj38Z5JSHnDLI/f03/vmPv/1lkHvhIfc/WVb/8o77zxf0fzPIafRvf/9fGeTU0lRlfFMGOXVeXateqjzk/v7nn9o1apmpWrb6y88/8tuvP/PH337j559+EDD2lF+k/P7bpzz64gHX3rvMOxfPcf29K7x1+iRHD+zjyL5dHN27iwPbt7F702Y+uX5De/fvv7+IEffeO29w6fyrvPHqIfbt2MK29etZv3Ilp149znMB7z9//1hb8nB45woObV/G+iWLaF8wl0Xz5rJ7+xaefvWI33/7mV9++UGr3/Mfv+e359/zy49f8sbRzaxqmcDmrmmsWjSRYzu6uPbWARnMi2mpr6ZpWhXHty2TQR5GRqgLnTNHs3FxPTW5cdovEGHOpqT4O1AS78soYZxliQEkCxOMEdAc4W5NkKOFCBEL7Rc0L3tLvGVfgVsVZ646J4GGcWUUxXgzpyKL+vI0MnytWFCVTW1eNGVRHjSPLWJiTix5AgYbRhcxuThFS+4Q6WYu7xfFVHnK2RvhaT4Ub8thsm9CgKOxPN8EDysBcX8lclDkZqGHuwA3LwFyXlIHZZTTDHVCyihnL8LCXgSyMszZCrhUcUZcTAWEuJoKo3RnbGYILWNymD8y5YVBTkgFH20oS2HB8HRmFcYzIytCwFwwU5J8mSRK5fhwR8aE2FMT6EC1omBXRga7idBzpSDciz3LF/Ht/Y+4d/0KDz+9we8/fCMT4ilffHqT2x++x833L/LuWyc1z7hzJw7xzpsnOL5nM7PHV5Ee6kOkizkJ7ubk+lsxLTuYJeMyWD4mkZVj4lk7Pp7VNXEsGxFPc344dUk+Aq78qI7ypVCUSWWQS/GyJ9nTjgQB3HEi7OJle3hyBHUVuUwemc3E8kwmlWczpiiN6vxUStJiSAjxxt/FBlc7CwGOltjZWmBlaYK1lTmWFqYCEk20Uhnk1HG1/MDVxUG2TRkiIPlfS0+VEU5lUh2klqOqpaiKVJw45QmnPOIGqeuUUU5IGeP69sLG0pD0xAhqBGipzGDjKwsZMyKfaROqaF0wh87WRXQs6qC9pZP2Rd20ty6lrXUJnZ0r6VyygY6lW1i6dhdL1+yga8UOulfuoWvlfrqXH6K9Z6/QLtqXbKNjyUY6ulfT3bGUJW0doiy10LO4mSWLF0ipDHJzWLJoNiva57O2u4kNPQvZqGhJC5uWLGTzkr+yri5tYvuKFvasbePApi4Ob+nm8NYejkh5aHMPh4UOberhwIZumXM97FzTydaV7WxZ1sLG7gWs75jPuta5rJg/nfG5KUTYCQAx08HPeAD+hn0JMRuoUbBpf0JNXlCYaT8izYRUaSrKqlkf4mQ7To7FyX6sSR8STHsTb/IyiaJkJwklmr5MimU/Ui36kCzbqRZ9SbcUUCuUbtmbHNt+ZNn0IdOqN1nWvcmW7Tz7AeQK5TsMoNBRUX8KHPtJ2Y8ix76UKHLqTbFzb0pc+2hloVMfipz7Uew6QGgQZR46DPfUodx9qJTDtO3hHkMY4T2ICp8hjJRyhOdAKrwHM8p3KKP8hlLtN4waf12q/IfJto5sy36AnraM94XRUV8zOo4JNGZ0gJGcN6TKV1dKA8YGGslxQylNGO1vxGjZHh0o1/vqU+WtyygfHUYIjfTVY6T7MMqcB1Li0p8i98FCQ+UbBlLoPIhij2GUeAp48tCnyEOPQjdVGmpU6mlMmacpxe5G5DvpybcbUuhqRIaASLU0rFQAaIa3DdHWw4gWBTBLlLgRgfZUCpV5m1PkZU6eWt7jY0mym5Eou4NJcjIiTfhahpMpMZa60t862A0ZiH7vQRj1l3k3zB1XywhczMIwHeiAYS8Bxr2l/QKD2Vc/hQ2jisk1HECGKMn1XmasTfJgf64nx7Md2ROjy5FUE3YlmrA3w5pPZqVyeVwor5U4c3VKpOwnsi/NiDWhA1gRoU+9hy7xonRHCwDfNK+O55++z0+f3eDhrXe5c+MKn9x4n3tqWepnt3hy9wZf3bnBL1/e45sH1zm4dTlNojg1ji6lY0IFyydVsWZsBesqBQSOLuHw6EJ2FsWyvSCMvaVh7C4OZHu+D3uKg9hTFMr+0mgOlCawtyhe9hPZJDJnRYIfm3MiOT42h9MCtl+ZmM++UansqUjh1NTh7KrMZL4KiSDtOTHYmjlxDhwQAP5wbS2fdVXwVfdInq+ZxJ2GEnZlurNBQPsMW0MKXupFqSi4c20MWentwA5fV/Z5OnPI3Z4j7nbsFrlzxMOKk36OHHSz5KCvM7uD/Ohx9WK0vg1J0i8VvpnMLG6gJq+J1KiZRAfNwNV+FLaWJQT61jBh9GKuXLrDdz//k2c//8ZPz3/i+Xdf8eD9t3l79w7ObFrPibUr6Z4xmR1L2zm8aTWt9ZPY0tHE3OHZzM6NYs+MMl6fXcab9fl8u3k2D5eNY0e2C3sLvNiU5kyLzJEFXkPpDLei2deQ2a5DaPQ2osXfjGY/E9pCrVkW58LyBFeWxDmzLNGVValeLJP9nmhbusLMmW3fly5fI7arYzLu51j0YoHrYJYkOLI0x4/GLD+Wjcvh0q4lPLl8gg+PbeXoktnsWFDBkZZK9taLPAk2Isf8JWKG9SJoaC+8B/bCQRRjd2nn2uRwTm9azHvH1vFA7v/m9rs8/+ouvz77jC/vXuXHL27wyaXX6BA8kiDzIFivP+kiwwscLInTFV4oSnXo4JcY6Sf9mxZIbaQTNd4yB2WOKe+4aBmvCbp9hXcNI9fFknCVfV1kSqDIfJsBL5MV7isgeg//JSD07IHtzJMxOW9MJW3TJpEbGczi2VP5/N4Hggufc+/u+zQ1TmHmjCreemMf//nLI/753QPNIPfb45s8/fRdHt+5xOP77/LV4w/47ttP+OG7Ozx5eI0v7r/Ht09u8ss39/j7L094/u3n7N++mjnTxrBz4zKe3P+YZw9vCx64xP0bl7j+zim6F80gQ5T6MMFAiUkh5BckUzE8h6zUSNxEGbXUeZnkEBcmlKeKrE5mVHYIU0timFUWx7yyBKYJRikSpTRK+E+O8J7KhEBRcEMEnwRQFuBMjq8daWoJXaQ3o9IjKYoP0LzklFdXso/CBzYUhHqQIdvhfyU88DQfTJTwLc2DzdmIOMFhAWZ6WA3qjZnKqCp9azLoJalbPxx0BwsNxWrIACyG9JVjfbAa2gcb6Tdb3UHYDe2P3YCXiLcTXhztSUWYE/mCA1XMLWWQC7RSKx7Uagd9HEThD3BWP/baEOpgSpS8N1wlSxA8aa6884b0w2BQf4YJjhgm2MLayAA39UOhlkF/GKa6AzEa2lcwnuwbDMZocG+s9QbiZDIEF5GpMaLUT0gKZWFRCl2Cf6Ymh1IQ5KQtY/WVsaM8KcdmxTA6zp9swb8RpgOItx3GWMFVVcKHVIB6P6tBhNsZkOllR4aHtK3wjkzBe+WJYaI8JpDsbkuAha7gY1s8LA0EswqfSAoTPBnH+NRwooSvxPs5EermSICTHRVZiST5e+Eh35Ek+HFEThTBgr9cLEyI9XOhKi+ZxEB33M2N8LMzpiI7lKrceIJlbriZGhEq11bkJhAb7IudqTEe9uaUZkaTGuKOs8EwwdF2lMs3eTkYY2OkK8c9KAhxpkZ5ekX6UhAgOFFwfpanFRMyIwRjlrGhbozUOVRwoLmGpdMCvRkeG0ZJlA8Z/jZaHLQk+fZ4H2cSg13IVzFQZVwpL7ucSC+i3S0Il74NczUn2tWGFG930oM9iRYeaj5sKO6CK1MSgwRfmmOmp0NWdLAo9THYqgRsUueUuGBGFiRqSeMs5fpQdwemVhWQkxiMk+B5I90hZEp7TxiZj4+0oZmBLqH+LtTIvAlytdfuSQoJYHhuBo6m+pqRqyo7WatLaWwIVYJzS+MCiZV6VqaEUJMYwsgIL1or89hQP4YW0VcmSV+NSwimXNorU+ZIjIzFOPme3CBH6kR/aarMYrbIqExXE8bEqGXOUYzLiCDey1JLRhDuYU6aCgcUFUBhpIynCF/SgzwIkz6MczJnZFyQzDtPskVfKIj2JVrGU5CLlbZcVc0DC/3B2GjZTw1wlfp7OlljLcdNDVSiOsEHMh9dtNVBhgQ6yFiVe2Pd1dK+NCrT44j1tJexYUGsPLdc+rJM6lgo/V4c7EiJ6HopPraaXuVkNgxXa0NUHG4XmYOuMhdVDG7lYWo8tLdmkDMxGCQ0GGPlQSfvN5U+U5lezQ2GYCnkaiFj08ZUxqTU02IoMW5mjE4L12LYFUYoY6Mdqf72lEsb12VFs2xSObsXTmFxVQ6zC2KYLDxdxdAtVCuwHGXOOBgQ5WlJrMjfcJHV4SKjI53MiJb9KBmn0b4qs7EtCaKLpso3xYhc8HPRJy/Zl7lTSpg3sZD60VlaUoc541OZPylVcEkmLZOzRMZksra5kA2L8mmeEMbCiREsnhInxxNY2ZDBsrlJrGnKYNX8dDqnx7JyfirLBCN1TA2ha5rIwVkRLK2PYfmMWLYuTOfg0nxWzAynZ1ow29pSObAyj0Nr8lm3KIY5ox1ZMN6XWaP8SRK8m+wjODpaT8ug2jEjhNZJPqyaHcUWeU5JjA6LJodyfN0oNjYn0z0tkBVzQlm/IJIN88KFIti8IIYNc8NYL8f3Lk5j+8IE1s4NZZ2cm1HoSL5g5D2LCtnfnsre1lQOd6XzytIUXlubyYl1mby5KY8re0q5sL2AkxtyeGVtFhd2jeDyvkrO7SpnY0s0u3qymVXqyNhUUxbXRgk/tCfRpTfDwwwZEaxHvmd/yoJ1mJJtS12BPWOyzKjKsSYqTOZguAkN9Wls6Chia2c+lw5N49zeWk5sH8+JnVN4ffd0Xt9Zx5H1Yzm+aSzHFG0ZT8/cFMYXOJAXpcPEMl+qBBOOyHanptCdygxHppV7sXJBMg0TA4RfmjN/Ygi7VowQWS7P3z+Fi4emcm7fJM7sHCffqbzPJnDx8AzO7ZnC24dm8O6rc6UeUzi7exIXD9Zzcts4Xt0wkuNrhwtVcGbvVN46Oos3D9Vx4ehsrrzSJPe0cP7IfM4dm8ubRxp5fc8C9q2Zxr6103jntW6un1/OhVebObhZvmHbRI5unsQbe6Zz6fh8ebcy7NVx5dgczmyfwPHVFZxYX8XJLWM4vVfqKXU+vaeW8/umcvnQTK1Ol1+Zx7UzrXz4Zg83L67jnZNLeffMCt47t4qrZ5fz8cXVfHx+DbcvbpRyE7ff2cXdqwe5++FRPrv1Brc/fJ0vPr0guPwdvv5ccMjj63zz6EO+++om3315i++/Uga5B/zy3ec8/+GRlmH191++0Tzk/vbfBrkXGVb/8fff+ec//uA//k9LVoWUw5qyoWlGuL9sZv8fDXL/Y4T7f9K/lq3+yzD3r+WqyvimecRpy1bVeZVd9Z/8+YfKpPoiwYPKqqoMXsoj7fffn/Pr8581g9xPKpbc337VDHJq2erFc6e5evltLr91luMHlUFuN4cFfB/csY1dGzbw1qnT/Mff1Tv/4Mnj+1x77y2uXHyds68f5tDubWzdsI71q1awcfUKPr56ib/98pTr757j6O41HNi2hB1ru+hcOE8zyG1dv5b7dz6Rhv2R39Wy1R9/4Nefvuf5z9/w7Vf3OHN8Mw2TcuiYU07jlAJappfzxoFVnNq/hrXtM5g3qYQdyxtpmzWGBGFws6pyZSLNpmnKcBEmLkSIAFLZVQuifYSpB2qkXI8T/WyJE4YeKuDXz86MAEcrfBwsRDhaagLc19aISHcrGieNoCI1hMrkIJpG51MW7UFNciBN1bmURboztSCO+aNytFhyE/Piaa0dQU64O0HKbdlNecmZauQrQMnbUgd/W/2/YsuZ4amWppqLUBLhoQxzKiCwh5WKN2CEt50IBqmHKhUpwe5soae5fTuYGbwQZiLIXOSYmwgl9Uve8ARf5oxIoWNSEfWiNE7OCmNqZjANsr24Mo2m8njm5IVSnxHA9FQfpia6MzHGiXHh9tSE2FEdLEqC1H2UUKla3hDwIobDm/u38OSTa/zw5QN+/e5LvvriLp9+fJWP3r/EjSsXeO/8ac69dpRLb5zg/ImjdMybQXZUEGGOAoY9rOU59lTFedJWnc76aQUsG53I0upYVoyOY/koEW4jo+keEcei4igtMO/oaC+KAtWSVQHbPg5amvMEb0chB20/W0DAhJIMZoqCPKE0U5heOsOzk8hNjiQ60BMf5xfGOCeNrLCxMsXSwljzhrMUkKgMcS/IWDtuY22Gi7Mtri72mJoY/GWU+59lqIOFBg0awMCBipRB7kXyBmWsG6yuEcVpkDLGSV+mJgjYLMumuiRLwFYhk6pKmTJmJI2zp9G+sInFCxfRtqibttaltLcu02jxoqV0tK+go2edZmjrXrmVrpXKILdH6CAdSw/S1nOQlo49tHfv0rzounrW0N61hM729hfGuNZmulsbWLp4His6F7CsfT7LWueysqOBtT3NbFy2iM3LW9kk5aZlyijXrNFm5Sm3YiG71rWzb2M3B7cs4dDWJRzY1C3UI8xatjcvZe/6Jexcu4Qtq7vYuKKN9UtaWNPdzKq2BaxcOJ/uudOpyU0n0NYcTyMBrAb98dDvh69xf/yM+uJn2JcAo35aYPIAoz4EGfchwLA3QbIdatKPCPOBRJkP0hSIcJP+RJoNkP3+RFsMJFq2lfEu2lyUC6uBxFn0J07OxZr3E5Jti34kyLF4OR9r2p8Yk75amWAxiHi5N0Gera5PlHsTLWXbrC9xJr3leF+5pzcxli8TayGKuMXLxKh9c1GQzXoTrYyDZv2IUUZDkz7yTLlP9mNNe8vxl+WZimTbVJQ1KZOt+pFk2ZdEuT9e7k+QY4oSLfrIe6U+QqrO6vmxUudoORetnmElz7XsI9SXBOsBsi/f8pd3YaKNfLOFHDfrT5LFAG0/Vs5Hy/fEqHYy7i3tJPWzVG3Xn3Cjl4mU748wk32zwVoZJmWw6SBCzIcQJmAz3HKoVob867jpQIJVPxn0keNDiHc0Jkr4V4RcE2czTACMuZYFuVr4ZpmXOYUeJhR4mTEizFkAqCPecp+HTm9CjHUIMx5MqLEywA7FXhRPoz5D0O0jc07XHUt9Hwz622HQ1xzDl4bhMlBP+E0EmyeOoVOUtiy9fmQM6sUcHzM2pXpwJN+LV7Md2BUxmH0C9nbGGbI7xZzr0+N5b2okZ6q9+GhuAp8vzuFQtjmrQweyJsac6Z6i5PXpRaLM60NL2/jz8W1+/OxjHn96ncf3b/L4wSfcu/Uhn954l4c3r/LlnQ81Y92r+zZRXZxK4+RRvHtsB/fOvcrlPRt5e/Mq3t+8ko+2ruDqmlauLJ3L5a7pXGyfwPvLp/Lu8skcri/iwNRCzjRN4OryBXy8voMPV7fxZms9x+dP5Gz7TN5f08L761q4sqaRDzcv5tO9y/jh5B7ubF3G8hFpFDqqjLeD6SkP4UxLKdd7Krm/rIrvN0ziq6WjOT8+no1xtnR4mTBZtz81vXsxbVg/FhgNZrHhINaJjNjvasthNzuOutuxx86QPbZ6HHc15YQoV696WXNClMrDYSEscfNhlI451Y6hTImvoDxqtCjg5SSE1hEVWIeXaw1x0XU0L9jMRzce8s0Pf+PR18/4XmTzz9885tqpV3hHcMHlPTsFTM9iz5J2rr1xnCNb1jCmOJvpI8uYkp/J9MxYNowt4P3uOj5YPIazUzLZU+THukQHDpWG0h1uzkTzl5hi25cFfsbUuw5lovXLTHcZxDw/Q43aouxZmx3E2pxgehI9aY9zpSfFg54kV5bE29MTbcUCLx2WhluxIcGVJnlGrdlLjNTrxXhHHZrT/FhclkS71OPEujbuvXWc26cPcmnvSg501LJpViHLRycwOcqKVLnPb2AvfIe9pP2g4C1jMkUwQpfggGuvbObR1de48cZ+AZ97BGCe4tv71/njm/v8/eldzu5dz6ScOPzlHu8BvYQX6JFuqU/44N74Kq8Zo4FMjvViflYQ4wLNqfExptxel2RRGMNkvKYYDaLAyVD4lB5+egPxlD62H9gbE7l3RlUJPzz4mKe3rtFcO5b6UeVsaG2ie9Y0GieM5sbF0/znP3/m7r0PWL6ihcLiJFavXMijB9f45emn8PxLfvniI76/d41fn3zC9w9v8PD2ZT795G3BcB/y/bPbfPdUgO9XH/P9lzf56atP+PtPD/njpy+4evE1wXXruXDmGJ/f/ZCnjz7h89vvcu71fbQ111GUHUNUuBuRQimpYZSUplOYn0RSrD8+rmbYCm/JjPVmfHmyKCsJ1BbFMLMsnrmlCTSOTGN2WQrlcaLs+9mTI3K/PMxDMEokE6P9KPJzoiDIjeJIby0UyUhRkPMEy6UGuZDk56AtbctSnltCCaLsBljoiAzSx8dKh2RvC3JE0c0W/pWoPFQEZzkM7Y/5oJcxHqSMci9pHnKOynNmSH9tmaqz7hBcRFG3HaK84gZhK9e76vTHc0gfyoMcBZu4ahlvVcytRPm2UNVX6odR4X32hnKvYDNlkAsQ7BbnZkmqlx1JnjaE2QsGkb401xmIweABWtInA3mHybAhmOooo8AwzPQGy7E+mErfm8g7VcwtCxkDljLH7QwG4GYykLFpEbSOyKVJLeOLkjZTxlt7Y7ykHubDRJ74WDNSZeCUdsyR+R7nrE+mt7kW2L9GsG+itxWuIoeDbfQJNR9GmNQ91Fq2HYwJszEgw81WS6gVLhhVefUFOFoS5mJDfpgPwyM8GRXhwchgVyojvbRMn6MTwqiOVSsuIpiYFMaYeA/GJLgzOt6PUVHyzrgAxiUFy/EgqqK8GR3nzth4Z8bFeVGtzscIxXtTkyj7CQEUh8g74n0YkyzXJnozQt43ItKDUQmelETIN8kYKZR+qIryZESoO9nKmChjYEpOPIuqC2iuzmF2YSKjI3yl/+0JdLUi3N2eeH93IjzsKE0OISvMhSB7PWLdBZuG+pAi35Mc6KgtwyxQsfhCPKiICWBEbCBp/i7EuViT7u5AZXSA1CuM4nCpZ2wQIzLCKRC8Vxwfxug0UfxTwqmU7xwRH0CR1G9UkijfCcGUxYRQEunHhKwoRqeqfW8KpC0rEgOZlBsnGDuSUrlPhdWZmB8n94UyPEaeI88en5+s7Y+TcT9b9AvlGTktO5Ya5UWaHk5JtDdl0q6lIW5MzouluSaf+vwEhod5kuvvSIan9Kefs2Bn0XWcVLZcE0rl+mqp2+g0eWecj7ShJdUyp8YnhDBvRA6VGRHE+NsR4WNDpKc1Kb7O5EcGkhnmR264Pxkq5raM8ZGxweQFuZMT7EGOzE9lPAtytsLPwVxLlmcjOFAZmFX8axVqx9XeEntr0xcGOcOhmlOBu+hAgTLGYrxEJ/NxIt7DltE5KuxMMhFuNhoFydzJCHajVOpYFOJMkeCQYqWfBDnhb6OHo2AOF3m+m+hEKj63l5WRttLoRR2GYCbzSE+nHwa6gxk2dCBDBd/r6wxGb6jK7joQK5GfQc6WRLurH/3lu10tCbYzku90ZKLw83IZo8VCCe6WpEt7VsX4aQbPHU21rKwbwZziGKamBzIhWca86DkZ/rZEKy84N5WZ1opYqX+sg5lmxIx2fZGJNkr94Cn6Z7yfHYnKoB5oT2SgDRlJ3kwdm0ujPHdGdRZzJ+SzYHIuC+tyWTy9jPZppbRPzWFdczGb24ppnRxN87hwuqYlsHxOBptbS1g2J1VL5tA2NYKOukiWzIyX89GyHUJPfQDLZkfQPS2GZTPiWTkngd1deWxcKPrhOD+WKuNaRwbLGiLonBXAnLHOIm+CKRJcFWIzkJIYS2ZW+LOzp5C9y7PleX6smBXM2nmxjMkQOTk9lv3LSllRH8nymaEskfdtaIhk49wItjcmsGdxBtsWxbOpJZrNLbGsWxDGmgWhbFgYz+RCF+FV+nJ9Nvt6MtndnsbxlTmc2ZzH2e1FvLm1hEs7y3l3VxmXd5ZxflsxJ1Zn89rKXA51pXGwO0O+K4jOuggqY02YkuumZaEtCjNgQoojS8cl0FzsR1ngUIoCdKiOs5K+NGVSpi0LJ4aTlWxOjNy3eIG0b1sB27sLObdnEq9vGc2JbeN4fecUXtk2mTP7ZnJ843iOrK/h1a0TOLZ5HKuaUplYZEtBuA7F0dZUZMj8zQ4mM86RaG9Dhqe5MK7Eg4kjPJk9NpCWSWGCmYZzZvdULh2YIVhkKm/KOy7sFKy4eSwnN43TDKubpB67V4yU+mRzWiWU2F3L2pZsVjSk8tqWsRxfP4rumbE0jA9kU08xpw9MZ9uy4cwaHUD7zCTeODiXfZsnML7aj1l1yXQvHEn9+CR2rZ7KksZCdq0aw5HNk1jWmM3k4V401kbTWp9A29xE7XlLZHwcXjtK+nQEa+alsbuznOVz02SMFLOqMZM1DRmc3TOd915t5MrrTexZU8O2pWM4tHEua9rHcXB7EzvWz2TLyjqunF7JJ+9s5e1Xl3FgYzNvHFrB5TPbOfvaZt6/dIRzp/by8bVT3HjvFNffPc1nt9/hkw/P8/mn7/GF4KzPBKd///V9fvr2Ib98/0jKx/zwTHCNcvr68Rm/PVfLVp/z+2+/8Lffn/PnH79pNqr/+Msgp5I6aPQf/0+D3H/HkvvLIPcv+ve//6tB7gW9uFm53CkD3L9nWlWx4tSL1EtUqYxwiv7x9z+18rlabiig+m9/e5F19ftvn/Gz7Csr4rNvvuT+3Vu8/dabvHP+HO9dfIsTRw5wSED3/h3bOLBjK7s2buDI7j38+Oxbzevu+++fcv2Dy5pBTgG2Ywd3sX3LBjatXc3yzsUc3buVp1/c4cHtD3j98FYZHEvYsa6HpW2NtDbMZXnXYt5/5yK/SR1+/fFHfv3hJ3796TvufnKVi28eYdPyeUwZIeBtfDods8uZXp3G+s56zh3ZyL71C2mcKgxqdg07VzSTH+OrecKtaBjP2tY6avKiiRMAkhboRIkAgxEpIZpBLi/SRQCdHQkicEKcTbVf7YKcBEQ5WeFtb0aQqzWBKg6cnKsbmc38sUUC+hyZNTydqYWxIoTsaazKYXJutCgyHpqhbkJ2lAg6L1onlVNXnka4i4nmnaeRiykBdvoiPBRQHEaACkQszNnLxlgLZOqqMmoJ+PG0VllW9bRt5SXnLfXysTPRSP2K5GrxIvCvo4A+B3NDXKyNcbMx0X4NCrA3JEuEVXVaMO2TimipyWZGfgR1Av5n56s08MK4h8exoCxK9oOoz/IW4e7OpERHJsTYUR1uR2WYE1URL9L5V4aqDEyOIsztmDUqn4cfvs0/fvqap5/f4Y4ossoYd/3di1yTMXL5zCneO/8mV86eYvOyLoZnJBMuAjtWhGmWgCX1y2xDWSJLJ+Sydko+y2qS6KqIlDKOpaOi6BkZyaoxSawZm0FLUTTjRaiVhgjQDnAkNcCZlABXEn2dZNuVNAHo6QEuWnr3KQJMJ5RmU5IaS0ZsCKG+bng42uBib4WTnSUOQso7zkZAgI21iWZ4U15w5ubKGGeIhZT/Ilsbc9xcHXFxtsPYSFfzehs0sA+DB/Vl0OC+DBzUT8r+DB48UCMto2r/Pgzqp7KpvoSNgIG0+BCqy3OoljqNLctl3IgCamvKmTdtIi3zZ9PS2MjihW20L14itJy21uUsblnCoqYuzUDX2bmK7p71dHVvoHPJVrqW7qK9Zw+LO4U69tDavoOOzi30dK+jq1M9YxHtLY10Ni+ge1GDtqRoadscVnU3sFJoWdtczUNujfKQW9qiGeUUbVjWIv20UKhZK7eubGHn2jb2bVIGuaUc3LqM/TJP928S2qK2V7Jn4wq2r+1h86p2Ni5fxLqeZlZ3NrFq8XyWL5xH19zpVOdlEGhngav+ECFRZPT74WEgyqkotj6GfxnnTAbgKwqBogDZDhAlw19tG/UnWBmGhILkeLDxAEJNBxBmNpAw2Q+Ve8PlXIQy2injnRyPMB+gGesiTOScSR8ijPvIcWXw6k+MxQCNosz6EGup9pUB7IU3XrRcE23W98UxCzmmSBng1DHzF+eU5556TrTy4pNnR0kZKxRjLNeayDmN+rwgda1QgjICCsULxcl5RcrbL9qoNzFGcp26V7Y1UoY0414aRZu+rNUzRtVPKNZMGRwHkOFkQLLNEBKkHumiYKbb6ZLmqEeyKPGJtsNItBalU44l2g6VbxxCnFCSjQ4JNsqzTZcI5eUg/CRCeEeolIoC5ViQKG9BwosCrHTxNRuCj+kg/MwGEaiMd8KfYlRWPTmvPOSS7A0o9LJklIDGykA7yn0sKBEFr8DLVDPIqYx0Ida62PfvhVP/lwgxHkqMpdwr7/TSF75mZkewRwy+rnG420dgY+CKzsu6GLw0GO9hhkxPTWXJiCImytyO6/sSGcrjy9OY7WmevFroxaEUMzYH9GZ3xGC2ReuyIUKHN6t8uDw5hPO1/txsSuReSxq7UvRZETyQ5RFmVEsbBPR+SZTFWN45vJfnDz/hm08/5NEnH/Lw9kcaPbj5IZ9ev8L9G1e49e5ZXj+wmcbpYygRpX9D9wIe33ib5w8+5tlH7/JM5Nuvt67x/Po7fHP5DZ5dfo1frp3kx3eP8fTiXh6d3c4H+5dwfd8qvn7rCH/cvMQ/br3HT1cv8vWl0zy5eJKv33mDH69f4PsPzvHt1TP8dOM8f7t9BT6Td1x4nTdXL6J7dBZVoeZMTbRhd30G768cw43lY3i0fiofLChld4Ef7X6G1Om9xMTevZgnys5qZws2OJrTIYp898CX2WI6jAOi4BwT5fOIqzmHHA046qDDYdtBHJExc0KUjaPe7uwNCGGNfyTTnQLJMvIg0jiIQKskkXtFBHlVEuRXQ1FBIzu3n+Hzhz/w1bPn3P/iEV9/8xXPvrjHh2+c4NbJV3h08RzvH93P24f2cPHoXrYsWcz0mpE0TBzHwrGjRcYksmx4Fk9293Bn6VR25PmzNtGZ/QURrIh2ZoLMm2r9Xsxy06UzxpnOWGdmeg5jhudQuhIcWZHpxfI0b9aJLNtcGseKrEA6kz1ZluXLGnnWumxvNgp1RljRFWZNt8ixWc7DmGg1kIIhvcgX3lMrcrGpJIXlddUcX9PJrTcO8uTd1/ji8hHe2NzEutlFLK6MZGKcDaW+BiQ5DhE+JWPZdjDThidzZPVCTmxo482dy/julvTp9fN8fO4V3n31IHcvn+HPx3f45d4HHFyyUOSWO54yF/wHvEzYkL5EDRVeMqQ3wXIsRXjWBMEeM1M8NA/ZYocB5Mi8jxrQS0v8UCZ9U+BsTKBc7yzzwGVQH6ykzAzx0pZRP719jd0rO5k7tpLlzXPpmDmVqSOKObN3h8jmZwIb/8Yrx3eTkhxGnij6Gzd08eqRbby6fxNPpX4/P77N8ye3+Y8fH/PbN/f56sGH3L11hQd3r/Lo/lW+fnSdX9SykK9u8fV9lX34Kj98eYtvvvhY5sxVAcbXePjgBvfuvMupV7eLPKulpCCOWMFAwaIkBwh/iI33Iyc3ljjBYsF+DkQLjkgQPDFOsNPE8lQtHq/CS82jsphVlMCskiRmlqYyOT+RcTL3RsX4MyUljJbiZMZFqB/mXCgK99Z+GFTecYWxfmRHeKIy4Kvs+iqMRbpcowxz0aL8+lvr4W0+lFBbA21pXpnUqULwWoaT4DH1Y+aQfpirhAoDX8JUpy/mQqbKU25Qbxz1BuGiKzRsEM76OlqiBxeDIXjrCU8X3jou2pXqSAfKQpXHngWxavWD2TA8DIfgpILSmxrgLVjDz9GCMMF3OYJdMqSOReFeZPi54DhsABY6A9Eb2E9LXKAMcsq7ykLeZSEy03hwP4ylfirmlamQjeEgbPQHYmegsj/2JyfEU3BdCVP+WpqY4WGteSvZ6w3UfkT2F6U/2FFwYKADcQ5GRIscSHLWlzZwYFykNyXSH7GORriJLPY2H4KvqQ7uhgO1lRtqGZ2K9atWJeQGu2m41VvwqDJuhLvaCpazJtXTkuGhTlSEOGhtOlyem+9lTYaM2yx3Gypl7NdGuTIx2IZJYW5UhbiR4WZJiosFhT4OjA31ZJqMlUkhttRGe1LsZ0+24PNSac8JsW7MSAxkVkII0xP9GSf7Ob6mpPtakhdorxnnapP9mBofwPhoL8qkb/PkmeFSxxQfR2aXZTGjIJHhsV6kuJqR62FPhPDFQBdrEv09CJC28bI1JDnYhbQgZ4KkHcKdTMkP8ZZ9NyLk+xO8bUj1siXPz5mR0QGMSgwlVbajnSxIdJK56W/H5MwwJqaEixIfyYgEH7LVEtAwL0rCXJmQ5M+c3BimZ0doCTfyVDZbafOCMG8Kwz2pSQxiSkYoUzNDmSQ4vVjmTI7g68JIXy1+Yn1OJPPlG6ZnxTI6KVx0DmdyI90pj/NialYYTfmxNOXEMl3mR4GMrSyhYnl/sXzTiEgvqW8Q+TLX4tzMXuBueYZaapou7470sSfS044oZyvKInyojPUlW96fJvMjT+R4Wbg7I1XonaRQqtLCSY/0JCrAQcaFtEmw9FV8BEVC+VFBFEcHkx/qI7Lfh0L5dpUNNV3GTOxf74j0csTX3hQ3a7VsVXmiDcTaVBdnWzPsLARri/5ib26gJVhQ+la0l4oL6UuyjL00f1cqM+IYU5BGcqDIJelHP9GTImUM5YV5aEtuC4IdKQpVfMGDGJnznkp/MteXUh9fwfl+ohN5im7kIeQoc14tVdUV+agn81pXaOiQAZoxTk9nMAYyH5XhMEaFxgly1Tz0ciL9ZPzL/Jb5VZEYzHDhZaUy5tTy4BSRq6oOE9JCWFY3nG2NE2kcnsSMrFCmpAdSEy88SzBRgre15gwS7mxOtIzDWGdL4l2siHYV8rYlQvhWsJwPk7EaKDzfW+R0mBovqQEUZodSW53NlMosplVn0TC5gAW1uaKHFjC3JpcG0ZOWzc1n5YJsFtVGM78mREoZG+Oiaa1NpGdmMgsnRTB7lD+LJkeyeOoL6poZzVrBS00TAlg8KZauuiQ6psaxtjGTja2FNIwLoVl529VFM2eMF/MmeDJ/og8tdVHkCq4Ks9eTsSHfXuDCprYMdixJZemcQFbMDmXl7BhmV4hcnp3MxuYsls2MYNWcMJbM8mdDUzjbm6K1paoHurN5ZU0+R1fnsLYhgp4Z3qxpDGX3kmxmjfAS/qPLylmpHF1TyrGVJZzeNILTm0t4fWMR53aO5O0d5by3ewRX91fy9vYyXluVw8H2VHYtTGBLcxKzRjqLrDAh10+XmSMiGJXvRozXQOaPimNb00iWT8uSeSs8wVuXeC9D4Yf9Zewb0jIujOoCZ+Ij9Wibn8369kJ2LS3hrb2TeWXDKF7ZXMMbe+p4VS3p3FPPwdXV7F5Wzoltk3htey3rW7KZVuJMieDT3FBdsiItSI+2JTrAmLhAIwqSBFukWzFttDct08OlD0LY2VHKiY01vLpmJKeEDrVncbQzj/Obx7FzcQE5oYOZXukv/RBJpoorXR/PK9tqaZE+LY3VY/X8TDY051I/UuZtrjVrFxWwvDGH2WPCpP+k7RtyWdM+nBnjwxg30odxFf7MnpxMYZoT3U3DyU2wErJgU081M0dHkRgwlHnjYhmVIzIgxoD2+gTK4qScGsuGBbmMTbOiZWwENen21I8IpHtGMlNL3dnZPYJ3jy/k4rEFbOwaQZO08fbV9cydmsPqnons2TKf1oZKXj8keGRvG8d2tXB012LefHWtZow7tn8NHwoee/34Vt6/dEwzyF06e1Twxrvc/PActz+6yJPPP+bTm+/xVLDWD38ldfjx28c8++qL/zbI/fyTcix7zm/Pf9ZsW3//+9/45z/+5D/+qRzV/qE5pf3nfygvOWUbe2GU08K5/f/FIPeXh9x/L1v9N4Oc2tesf3KNOqaWqv6r/O23X/jxx+/480+p7N//5JefftTiyKm4cs9//oF7n97k3csXuHj2NFcvXeDMa8c4uHsH+3ZsZd/2LezZtIEd69bxwZV3+V///E9+lw+/9fE1LotScenscU4c3c2OrRvYuGYFq3ra2CwA8saVt/j28QPOnTzI7k1L2bFhmXTUYjqa59HWPF/21/LZ7Vv88aM0pNCv3z7jnjT+icMb2NAzi+lVKotmFG2zypk1NpsFk0tfxLba3qUtY11QWyoTaDazaopIFUE9e3QOm7vraZxcQnGCHxWp4YzOloGWEU5hjKeQO5lhDiKo1Rp/taTUlFA3URzdbAlyt9V+VYv2c6JU7ptZU0jX7HGUJfhTkRTIAmGIpZFuTMqOpGVMgQgGZ2pzVMDMYi0t95TCeDrqKiiQ7UBbUYIdjQl1MsbfTpRgeyPNUy7Q3lgLfupta4yLmQ5u5sM0rzgfAVfKKOdhJYJFrvFzMJVSGeSEYQvgUkLGy8YUZwtDLQiws6UxbnJcLWlVz4gS4VQS66MZDdvH5zO/PJ76vDBm5AQzKz+chtJomkbG0lgezpx8X2ZmuVOX6sSkeAfGRNkzKlwowoVKESjVQhWiyOT72QigcGV71wJ+eXRH8yj56L3zXL9ygatvn+XK2Td5//w57lx7n1d372R8eZEIUScBO9YiwJwoj/IR4J3I0vGFLJ+Qx9IxmSytVga5GJZWxbG8Jo5VY+LZWJvO5inZ9FQmMisrmApp49xgEdQi/BL9lLB0Jy3AjVRvR3muI0kivEuTIqjOSyUt3J8IXzctgYOLvY22BNXBzgpbG7VU1RQrK2Ospe2UQU4Z3tQy1X8Z5JSHnNpWx5wcrfHxdsPZyRZ93cGaUW6gKEqDBSgPHNRXyv4izAcxRDPI9WNQ/94M6d8HaxM9EiL8GVmURlVZJjWlmYwpyWLyqGJm1VbTMKOW+TOn0zRvPgubWlmsecgpz7hltC1aQuvCLil76JDt7vZVdLatprNjPR2dm2ht20jr4k1aEoeujs10ta+ma3EPXa2tdC5soL1xLosbZtHZPIdlbfNZ1j6HFV3zWNkt221zWd42j1WdC1gnyuLG5a1sENq4fKHmFbd15UK2CG1btUjzkNu/pYeD25YLreDA1uXs27xUm6+7Ny7TaPvaLrlHedktZF33Ala3z2XFotksbZpJ+6wpVOemE2xvgZPeAJxFoXDUeVkUnN64/2WY8zQcINQfT5X5Tra9RMlQWfAU+RgMwFeUA1V66/XFz6Av/vr/Q4Fyf5BcFyjHA/T7yLaQKNvBiuRYiOyHGL5EmHFvjSJE0Y8w7UOoUS8pXybcpDeR5i+ORZj0kWtEYVZk1JtwuT7cqK9GEcaiQJv0J8r0hVdepDLymfTTDHNRmkFNGeL6EyPntX2hONmPk/0E5Y2nDHJyfbwcSxAFPF6OxxrL/YZ9iJNSIzmvDHVxUpcYk5fl+coYJ8fM5L2aIa+fdm+SxWCSRRFUz0o2H0yi5WASbHSItxpKrJyLMR+kGSajpdS2VZ3k2kgpw0wHEax5qg0h1EKXYOEPQUIB5jr4W+jgYzYEL5PBeMo17kb9RTHri4+J3CdKWZyLubYsKUaU2lThX8W+tppBTsW/KhMFqczfijwvUwr9rMnxtydUeJbjQOlrUXR9ROmMFEUvTuabv7EBgQ7uRPqn4GoXjrN1EB62vpgNNka/V3/pP1Nay0rpKMmlWHhhRK9e5A7qRYufBfuyfDiW7cLOaF22h/TlSKIhB1LM2CnlGxXunB7jwdlaLz5siOTqjBC2xg9hTZgO7YGG5Om9RMSwwaycM43HH17h589u8/T2Db74+AM+u3mdx7dv8tW9W3zxyQd8eu0iZ45uZ313I+3zJ2tj+vyre3jyyVW++0zF67rHL5/f5W8iv357eJfvP73O888/4j+f3ZH9qzz+4BRfXT/ND3cu8o/HH8PT+/yvrz/jj0f3+PHeJ0K35f4Xz/jtyX3+9uU9fn/8Kb8JL/398V3+/OI+T65c5P65V/j0jd3sbhnN1Axn5hd6sL8hn9eaStlWJfw81oF5XvrMddahyU5AkqUR3SIH1kq77RFlZZOJfL9uXzYZDWKPyI5Dogi/IsruCU9TXnXR4bBNPw5bDOColR6HhT8e9fHncHQyHd4R5Ay2wreXOb76gaL4R+BslYKPewGjRjZz5fI9fvrlHzx59gMPHn3BkycPeXDzA66fOcG9t07x6+3r/P7gFo8+uMxbh/ewoauFjrkzWLpgLusXNDAnJ4vF+Yk82NTKufpitmb5sldk0Q5RSutkDI+U/p5k2Z9WUcrXpAexUc6tyvRlRYYnG4uC2FQSypr8YClj2T0qgy3liWwoEXBfGc+e6gT2Vsjx0kiWxArIjHJiaZw7zYG2zJJvr7IZRoWM4wmiLE5NDqd9zHAO9Czkwp7VvH90LddfX8+RVdNZO7eQ5sowigOGMTzcnNIIAew+RpSmePPG/mX889nHfPjGLnZ0z+XOheP88cVNfvv8Jk+uXeLB22e4e/YEpzcuZ0F5LmkOJkTqD5Tx14/Avr0IeLkXoQNeIrBfLxKEl1T6mzM+zJoytyFkmPUiSb8XUYOlFH44UhS+NMEHwTp98Rz8Mk4De5EuCuquZYt48P5b0r47WTR9Ai3TJjB3QjVjirIFpE/mya3r8Mcv/P23Z1x861Wm1lYyf04ta1csZt0K9QNMK0d3ruPO1fM8//oe//zpa/744THfyTj89sldvn74CQ8/lbF87yrfP77Bt59f48s77whd5qu77/L0sw8Fv30idJsHd97n4P511M+opLwsieKiWBITffAVXuDtY0WYKPZREZ4E+doTHuhEnvLiyYlmanWB4LgCGsaU0FRdTF1OPKPiAqhJFeWzIImpBSlMzoqlLi1KeEIGDXmxjI7yoFiU/dK4IMFvcZSJcpwb5U1GqGACXzti3Sw0g5yKa6V+tFPhQayEBznp9CdFzhX721HmbcHoIHsKlPKr4lUNHYC5yHRTuU55n5lKO5sPfRnrob1xMRyMq8EgnIb1x0mUdAcj4ZHCMwNF7pR4WjAh0omqcDtKQmyIdzQiwkrwnLEOjkP7Y68vvFTwhL+Nmba6Ik6U+bIwT5KcTCgJ9xLM6IevmT7Ww4agP2QAQwb2QXdgX8z1h2Is9xsP7ovJ0L5a7Cv1A6sK3u9hoeJaDcND+Gm04MUpualMyYonUd4dajaIaCczfGyMcTTWxUZvEF5yj1o+WBLlSaa0T7SMpUJvS0YK/56eGCo4L1TzmFKJMDyF/3uaDdUST3gLP3GxHoaz6UD8rV5kifS3FFkhz/Y0NyDA1oxI5UFkb8DIMGdGhzsxMUpwb6wHhR5mZLiYkOJgSEWQCwvSAmlM8GCBWv4puC1JeFGi1DNTaHKIB00JgbSk+GuZ9ZWBMMvXmlRnfZkXVsxPCqIpKYS5if6Mj3SRuhoTr2LeuRgzUvYnx3szLcaPOhk3RdLniS6Wgg89BWObaktR1Y/H0Y768kwHpgkWyQ0PIMRNxofMIX/5Tgf9AeTHBDIyNQpvS11ChHeOiAmhKDaAEVlRlKeEaQk6oqXOecrDLNKHaA8Zx44WWqKHFC9zRsW6M17qPiUjjIJgW8KsdUiQsZXsIm0Tas/8nAjm54ZTJ7xMGdwS3MxI9LIhVvSMqoQApmeGMzHWi1r5lgJ5XrIcT/AUOSp9NDMlgKasaBpkrFeGeZHqZUmCt7S9/SB5pxcdZYl0FCXQmB3P8GBP8mTMZ0t/jgj3oCren8JQkbXSFyFCoc4mJPs6khDoQoi830v4UqD0YUaQJyOjA6mKCxSF35X0UCfB0tIHHhYUSH9Mkvk3JiOaMHdLkdUGhPs6yzM8yYmWuafaKiGM0sQIimU7L8ybrEA3MuQdyiieFuJOUqCr1t4Jfi5EeDjgZSeYW/CxWhaqDHF2ypFA5oiLwuIyd4JE51LLmvNjgoj1sNHqnCf1q8xO0lbZKO/GQAdz/K0NSRGeor5RLVtVVBLpRXqAEwEynv1ED/K1MSHA3lwLB+RuaahldlXJ75RB0Fh4sqHeYPT1hmBkoIORzDvNQDekH9ZGgq2k/jnS5+qHyoLYINELrbS4kMUqGUZmFPnBLuTJ3EoQ3TBF5vZw0bPmDk9j09wxrKwtY05eNJOTAxiX6MvwKHeSpc1fOGNYavploIw1tYQ90MGYIMFXAWru2hoSJOPKS97pJPjO29WEzNRg4qLcGCF6ZHVxIhUylurHZDGjJp1JpcnUZEcxNj+MeWMTaJueRNPEKBaMj2BudThV6U6UxJhTW+jGmGwHqbsp4/Odqa/wpq0uhiWzE2kcH0RehA4TC7yoyXKSvhvKzIoQZlQGE+87mIIYCwrjzSiIM6Ik2YDc2CGacac82VnGiSXj8gNlXhjQMSuSztkhtE8PorU2gDmV3hTHGrNwYjyLp8TSMNqHxZN9WT4/jDWN4WxsiGD7wiT2duZwbEUuB5aks64hip7pAbRN9mLRRBU71EL4ly6r52ewQuraOSWEZfVRNI/2YuviZJHVOZxcn8ebG/J5a0shZzcVcGxpGoc7U9nflsrGpkT5dsGo8cZk+AxjXk2i6GEBRLoPYuaIOJZMy6O9LpO0CNGr3YYRG+JEmNMwsgMNmFzgTHWBI9npFnQ15moecju6C7mwfwqvbanm2MYqTu+Zxpv7Z/LGrumc2DJJjo3h+ObxvLqtlu76ROHPgpFj9BifY01VtjXZsUYkhxuQl2jF+BG+UhdXpo12o212GI0TQtjWVszJLTW8sraUU2tK2N8Yz94FcVzYWMO+tiJGJZpJ20ewf10tc6WPS5KM2b5kOMc3TGDGCC+ml3tSW+QkfRvNoTU1HFo/njEFrjRNSeSNfQ2c2D2bupoQKvJc2LN+Igc2TaJrQR4l6Y7s3TSLlZ01ZMZbMLtWxtG0bMpSnDmycQ6d9Tkylmw5vHI0M0q8aJCxsbW5mDHp1qyel02j1KmhJpzDqyZIPwv2bi/l0uEmLh5u5OjmOtrmFHHqcCfdLRVsXTuDC2+soatlLEd2dbJ+6QyO72vjw3d2cPfj45x/YwdH963n3q2LnD21i4+uneTB7bd5561jPPlc8PnNC9y//Q7PvrzDvdvX+PrxHX767iE///CIn79/wrdPv+DXn7/l+c/f8ctP3/Hn337VciIo7zi1XFUzxv1FmrPaX+HbXhjl/s8ecvLvRflvf/9tkPvfM63+N/3bklWN/vkiqcMLo9yLjKtqWauKL/fHH2o97Yslq8pyqDzkfv/tOf+plrT+7Xeefv2En378nue//MjdT29y44P3OPfG67z/9ltcPHNS85Dbu2Mre7dvZu/mjWxasZyje/fxy48/8U9534P7d7h84RQX3zzGGyf2s3fnJjauWcaaJW2sbG/kzCsHeCbKyI333mLfjjXSSUtZv7JLwGI3W9atYM2yLk4dO8yPXz7huVpC++UjLbbPqwdeLEttrC2hJi9cBloRCyaVyKBLYE3rTF7fs5w9qxtonjKc7rkTWLZgCnkC4spSfLS4c0sXjNNilkwsSmZcXgLDEwMpS/ChNEEETKQjKUE2qOCwIU7mRHg6EOHtSJSfCCj1i5cIpXEladTXFNBWP4aZo3LICnZknpRThVmOiPPWDHLKGFcW4UbrhGIm5kZRGuNBR90Ipg9Pl8luQIi9vgAGBdSUIU5lWdXFV5SiAGHS/nYmeFnqC+jSxUdlghJmrZaz+omACbBX8StsCHay0OIrBDia4yfCRi1f9RCg5GShr8WUc7E2wlOOKaNcgAhd9etfpQiGOSOSaanKYHZhNPU5YczOjWR+UTQtwpgWj4yluTiEhhxv5mS4U5/kwtQ4ZyYK4BwT5kR1qCM1Qirhw/AQEZACbJUb/r7Vndx9/zy3r17kw0tnuXr+Ta5deItPP7zGO2+cYl7tBGJ93QmytxDB6qbFnpiUGUNLZQ7dYwvoqs6kfWQSPaOS6BaFqkuUqbUT09gxM4ed9blsmpzBytHJNBdFMjHJl7JIN/JFAGeKIMwM9iAz0J0MAQip3g4kKRd3XycqsxLJjgklwM0BdycbnOystSQN9lJa25hrWb/MRXG1FAXWztYcRztL7OW4jaUJVgKg/0XWFgJs5ZyXuxN+Pu7ats4QtTS1t+YlN2RwP20p6zCdQQweKNtCQ4UsjPRICPenVADE8LxkqkrTqC5KYeLwHGZNGMnsydXMmjyWOdNraZgzi6YFC1nY1E7rom7a25bQ2tJFS1ObluBhcWM7XQt76F60lPZFS2hvXU5H20rahNoXr6CrbTk9i+V8SytdzQ10L5xLR9Ns2hbMFIY3m+Ud81m9pFHm3QJWdc1lWZsca5ujLVtVBrkNyjtueQubVy5i26oWtqxsZvOKZrauWsiu9W3s29zFwe3LOLBjOfu2LmP3ph52blAerd2aMW776jbNkLdpaSPruuaxavFsli6cyZLGehbX11KVk/rCICfgx16nD466fXHR74+bkIfhIO3XeDe9AXgIeck1HnpyThRXL13Z1x2It1IqRBnykeO++n3x1euNj+7LUvbBT8hfry8BBv00A52fvlryqox1veVYHwJl319Xlf0IFuU2WHncGfYn5C9jXZA8K0i2lUFPXaMMfAHyPH+pY4C8L8hgoFb6S10DpZ6KArTyxXOCDPtpBsAQKdUzlREw1GQAIcZSyvFwI+VJ94KUUS/CWG3310gZ+kLlvjCDAYQLRZoMJMywD2FyPEyuC1alOmYySJ4ppdQ9Qp4dLufUtuYhKM8JVu8zHaxRkMoeqC0HljobDSJI7g2QegaI8qjaxt+gN36GiuQb5Tp/00H4ixLmazoEP1HEAiyUcU7IdCje0l7eRgPwMx9ClIsZ8QLGox3+MsgJsC/2sdGWrI4MFD4QYCPKgC0FPubkKoVCFA5/Ab1Og3pj27sXLv1fwn9Yb/mmQbjpDMTV2Ao3m0DM9NxF+XTD3sQZOwMLTF6WdjK1oL2snPbiXIqsTTSDXLleP1ZEubA/05NdAgx3xepyIsOckwJwjmfb8MZwNy5NCuJQmSXHq215d04gb010Y0vcINaF69LipUuOTi+yHc14ddNqfv7sDr9+cY9v797k8w+v8vCjD3l88zoPP77K7Stvcf6VfexY1aZ5ip45soWbV07xzf3r/PjFp3yv6OFdvr57m+8+vyfb9/j6/k2+++KW7H/Ep1fPcOGVHVw5tY97sv2bgIU/vv6Mbz79iK8+vcXX9+7yxSe3ePjJTbnvU75+ICSy8pnUSdG3D+7w1Scf8/nVd3ly7W1+V/G7rh3nlRV1zC8NYFqGC415AnTtBpCr+xLT3PTpFsV0e3IIe0VpWS0yoUvG7wYZD/vsjDggiuReKXeJnNnrZMRRT1NOeJtwyluf0156nHTW5ajInwNWpux3cGSXZwAbA+OptfQm4mULPPs64TDEBzerWLxc06iqnMcnN5/w669/58tvvuULkcuPH93jvfMi64/s5e5bJ/n9wcf87eEnmoHx5sXTHJQ239TdyvrFTayZO5s5uRksyo3lUuskNub5syXTn/2FsSwQJXbUoF5MtRrCXHcT5kpdW8Nd2FwYxbHx2RyflMWWsnCWZfqwLCuA7ZWp7Budx46KNPaIcnJkUi5HJ2RzZHQ6u4qjWZ7oyapkPzZmhbM6NZQOFXw73IvG+GDmJIUx0l/kW1I4PZNHsW7eOJZML2bZrCJRGtJom5REfbEfiY69qYx3ZEZ5DDPlHavapnD/xin4/SEP3j/J/jVtnD+0hZ/ufgA/fgXfPObptcscWdrG5IwEEkQGh+oOIs54KFHCx1R2Vf+XeuGnMkP27UWScR8qfI2p8DEi06oPyca9SDF5mXTzfuTa65FtLwqwjP8wxYuEP4YLNlg1ZzJff3yJWxdfY8uSZu0HEPVjT7woydNqyvnkyjn+/sNX/PrNF1KlB/zw9D73PnmPC+rH0SM7eOXwVnZuWiayYjZnX92vJTW5de0iz799xI9PP+fnZ4/48+dv+PnrBzz7/LqMy6s8vfsu39x9h6efvsOjW5f47ObbPH14gy/uvs/u7SsYNzafnLwIcvMjycgKITrWg8BgeyIi3QkPd8XN1ZhgPzuKpd+nTRpO1fAMJlXl0yBt3zxxFLX5aeSILFeeQcrQNqkwhXFZsYxLCmVWdiwtZenSVyJTQx3IC3HTskpWZ8WIkqjiWKkMqw5a9vx4T2vBGfYk+tgT62mLn2Ah4z4v42+uEs2IUiT4ZVyIA+OFilxNiVKxplTChMFCQ/vjIPzeUWSAk/ByV+Gjakmoh/BJte2ifrBQXsSC2+Jt9Rgd6sz4CEcqQ23I97ckzt6IMAsjvAyHirwbjIuxMpzp42MuOMzWiCSpW4m/KLwupnK9I8Wh3ppBzlJ4or5giWFDVFKHvhhKfYyH9MVMee4N7YeNyEFnZTg0GqIZ4ryE/KTeGb4uzC3LozImUGTky3hJnd2MB2kB7V2kHjbDBqKSVozPiGNcWiS5Mt6TBA+OCnSS8WZDZZArZSHumrdhZrA7KtGYu4r1KnUNcjTFWXiIr+BUbxWHznKYZngItjISOSGYVb4rRLazvO2pkv4dJ+1aH+PG/FR/JohSO1p5aHlbMyXKjaZ0bxYmu9Kc7E19nA9VCo8GuTAl1pd58b4sFFy3KNWHeVJOjvYWnOlKjWDMKTGuzJH5Oy8lkHny3Klx7owOc2Z4oCNl0t/jZYxNjpMxL88Yr77B2YpwwcXhHtaCmw2I8bQgxFbnr2WGSZRGhhAkeE+tOIn1tiVLZUq1NSXWzU72nYj9K5us8vJSqzASAhwpipHxJdg/2NmUIFczYgJciBE8Gyy4MsjJjDgvC8qlHqOTApiYHsoo0QGKQlwpCnWjWOo6XupfnxHKPJkT9ekBjE3wpSLWR3QFX1GuA6nLimJmRhizUgOZleJPbaIfNfF+jJC2GZvsz6zMQJqzw1iUE0ujjPfpacobz58pGX4sEp7UVRZPZ0k8CwsSqU2JIE/6NE/atyJS2jE2kHGis8RKPyQEOxPqaUWotE2uMi652eApbeUvbZYZKnVJCGdqfiLlUqeUADtyw9xEh/EiX/p3XEIYNalRmheXq4z/FBlv8YFe0s4OQvbE+buRExVIlrRbtozpVH9XUmSspSvDnIyrdMHp6sfz9AD1Q7qLlmXVx9FaZIoJDmaGOIns8XS0wVnwt52xjow5SyJF70oJ9iTCzVJzKohyF5yRmUBxcozoZU6i11jiY2VAhPRLjnyvlthB5qPykMsR/hAq41zFcPSwNEQl5FPkY2uGq+yr8D72Mu+sTIdhajQUI5mrpjJnVWIJI+HVBjJvVIK8UFcLknzsiJE6JPm7EOpsLXxgKAXKY7ckheHRvlqcyljRx+I9LMkIdGCS9OfKqRVsmT2WBUVJTE0NoSbGixGRnlrW20iV3Ermkbfol27WBgRKGegq36KMcCKrA5wtCHe3ET3PmgjhYdGi6wwvTSU9NZjszHBqRd5NHZ3B5KoUJoyIZ/a4XGrLExmVFcjcMQm0Tk+ipS6WuWPDGJvnSX1lJLXFvsyuDmVEkpW0jTH1FaE0jA9hydxkNrcXs2hyHCm+QxiX78fCyUmiLw4j1kOHiSUBxProEOYykOo8PwoTbGXsmJASok9VnuhdoWYkC98bmeaNt8XLzB0XzoLaYEZlW1GVYUNxtAmBNv0pjnOlJNaGRK+BzBjhKe8OYnKJLdXJBmT79WdehQ+7lHddaxJbFqbSNNqPqjThU+kmxHv1JT9an66ZKRTGmJEXOZQppe5EOcv7ajw5uDKXYysyONgZx2ur07mwo5RDPcnsbUtga1M06xZEMyHfgpJ4Q+G/AxgZ70T39CLmD0+koSSGJRPSmVsRRmKYEa4ugoW9Zbz5WZAWbMyCiVFUlLmQnWcrelOJFkNu99ISrhyZzpkdYziyroKTOyfz5r563thVxxs7pvDatonaktWjm8bTOjmW0Wl2TMi2pbHGh/mj3GgY7cv0Sm/GD/emc2GB6IauzK8LZENXhrR9BJvbinhl8yhObq3gyv7xnF6Rz4muTN7ePoaTqyuZke9A27RYLr/SxJG1NdRkGbOhNYNXto5lU2chPfNTyIwcQMecWN5+dS4HN46mNM2CKVWBHN89i+N7Z1JR6MSIXCde3zuLk3um0z4rlYocJw5tnclr+5uYLGNl3pRkFtZnUpRky+H19Sybk8eYTBtOrJvAgpH+NFb6s3pOGpPz7TiwvIKOungaxgZrXoLNk8LYvWwk7x1v5uKBeexdUsPi6TmcOdDO8oUj2LV2OudPrGRpyzgOblvM6s460S9b+PDdPdy//Rpvnd7B4b1ruPPRW7x5chc3rp7kwSeXuHz2GI/uXeP2jfPcvfUOXz+6LbjmGk8ff8rP33/BLz88lvJLnn0t2z89E3phlNOWrP76s5QqsYMyyP2PUe5fzmrKAPf/u0FO/v61/T/0wkNOPVQtV9U84v4yyqkkDi8SObxYI6vOvzDIqUr9A5XMQcWR++EHqfwfL1z6vn32Nc+efslPP37HQ1E8bn70AedOn+TSW6d55/wZjuzfw97tW9m9dRN7t2wQRX4Fm1at5uaH1/mPv/+Tb756wpW33+Ttc69w5vUDHNq/lc1rl7JueQcr2pvYv20tjx/c4vFnH7N/13pWLWlnw4qlHN23h0tvnubMq0dE6V/Fh5fO8e0X90UhusWTO9d4/eAGFs0cLRN/OJOHpzJtVDq1wwXMRXkzXQDeK9uX8OqOblY01dI4sZy1i+qZXJ5MZrgD88bnsrxxLDNGZQrziWVsbgwjkwME3PlSnuRNbrQzyUE2RHqYCVkTq+IsiCDJiAmgNDOWmuJ0Ab7pVBckMLYomXnjSrQlr1VpoTSNLaIowpW6gnjmV2ZSLIrEZBUkdYwAVQGmkwpiaZs6UoCPE2GOhoSpwL92KsOqsWaQ8xTF19NCjwA7lSJbGeX0NApQv54Is35hkDPW4tsFCxNXy1uDlPu9CAN/IT/ZVu7YWvYtM13cbU3kmDB6G7W8wJwiATrjRbA3V2fSNDKVWVK3mTlRzCuKpXVEIh2jkmkXAb8wP4jGbGEeaR7MSnRjWqwrtREuTAhzZEyoPWPCnahS7uwCujK8rCiN9WdrVxPX33qdjy+f46qMj0+uXObKGydpmjqZeH8v+UYrkpQxLi6MMekxzChKpaE8leayFBaWJdFUFM3Cokhay6Lpqkxgy7Q89jeUsm9uMVumZrFidCILSyKozw5mfIpaNhDIiHjlJu9PfqgXWUr4+ziQogxyIsgLYkKpyEoh0s8DdxH8ykPO3tYKG2tzbO0ssRVQZmlljKWlAbbWpjjaWuJga4GtAANlhPsXWZgaaMddBCz4eLrg6+WqHR/030tX+6EzdOCLGBSD+jO4f28teG9ceAAl2QJucpOoLEymSgTzeFFAZo0tZd6kCmZNqqR+YhUzp4xj3szpNM5voGlBC60L22lv7aZtUSetzYtZtGARixtb6Whqo725jbYWoUVtdLR30dnRSVubHF8k5xc10dE8n47G2XSJktX5Fy1pncOKTmWQW8CaJQ2s7p7Hig61ZFWobR5ruhvZoJapKmPcmlbNCLd1ZTPbVi9kx9pF7F7fxoGtPaikK5pRbpvyiuvR4j1uW9P5whinecc1s75HlO3OBlYsnkNP80y6G2fSOmsqo/LSCZT+d9AbjO2wftgrTzkDUXCE3ITchTyEPA0G460/CG/DQfiI8umjltzo9sdXrvfTV8kgBmoZ7XwN+uGjDHOKZNvvX2SojE4vvOj89Hvjb6AMUMpYNxB/UWT95DkBBgMIlGcp7wZleAsSCtSXbY1enA+Q9/qra+WeQNlW+wFSP0XqGf5Sv0CjQQQbDXxBxsrQp2ggIaIMqbhroaaiOAuFGqkls2qpa3/CpXxB/TTDWoRcFyb3hhsNlusGaca3EJP+hChPNnN5jlwTbKKMaoPlfQM141+IST8CDV+Wur0k3/YSXvq98DHsJe+U71DHjV7G26AXvsroZiBtIMf8pA7eei9LeylDXC/85RpllAuQOgUKzwkwH4qPvMPXdKgorcPk2DACVKZm+U4vaSe1dDVE+FSko8pMqE+0jR4pyiAnynWFAOCKYEcpHRkVITwh0JZ8L0sSnYzx1O2Lzcu9sHupF279exEibaQMm9Z9emE1yAAXSz8BxgHYmvpga+iIjY6A8YGDSbKxpaWggLmpCaQbDiNS7q+ROm5M9OZghgfbY4w4mG7O5ZHevFXixskiJy6O9eeNKg9WJw7gcKUF1xpDeGWkBWsierM6dKiWpTNrcC+KvWw4t3eL5h33za3rPL11g8/ee4eb58/y9rFDvL5ri8iPtexf182uVYs5qX6lu/amFlvrly/v8OzzT/jq7sc8EXoo93/14BO+e3yX75/c4yuRY3evX+Tk4S2sbJtNd9NUtixXBr3tfHTpjFx/jW8e3hdZ9pAn9+/y+N6nfPv4Ic8ePeSbR5/xjci47558znePHnDv+jXuKoPcR+/x/e1L8NUH/HH3DMeX1VEVY0WWU39K3HToyA3h6OQSXp9UxtEyAaUpkewIcGW9KNRrZcxskDlx0NmYI57m7HbSF9LjmJcRr/kZ8Ya/IW8FGnPGW5/j9jrst9Znl/C6nS4e7AqNo80nmiJ9V/xftpE56EucTzYpUcOpHd/EjQ8+5ccffuHpN9/w6Mkjbn58lZ0blnN0yyoeXzvPf3ytvAfv8NPnN7l16TRnj+wV8LeV/Wt7aJ1Qw5iYEDqKErnSOYUdpeFsSPOnS5TYkYNeZuSQl5npbMgcdzOmOurRLIr5psIoXq3N59S0YnZXJbEqJ4DVeWFsKhfQPTyFnYIBjk8u4nhtAXsqk9g9PIHDcmxPWSJb82LYnBvF2swoliSH0pEYRldWAk0ihyp8nch1NmdEiDvjkvwYm+JObb4o/iWBNI6Np64okGx/I9rl3UfWNnJi5xIundrN0wfv8+d3d3l6510uHt8lQHML39y+yn9994h/yli4/eYJ2ieMIl+UzwCdvrjKGPYU8lFGuP4vEa3TX6gvCTJHs6z6UuFtyAgPA5KNXiJOrxcZlv0odjeg0N2ERMuhmsHea+BLmmG7JNyXO2df4ecHH3Jq7wbWdyxgectszVCQFRfC6SO74Pfv+P37xzI+P+bbR3f448cv+fvzp/wqoPXHp/d57+2TbFnbLSB4Hadf2c+2DcvYK9tffn6Hbx4/4Kenj/mHArICbn/58jbffnaNbx+8y9O7l/nio3N8LvSVtMHje+9x/MA6URgTSYj3IDc/nMycYPwCrfHwMSNUMFBcnI+2dNXPy4K8zAhmTq2kfeE06iYOZ8q4MmaOr2BMQYaMLxfBCRZkR/mLchDH8LRwskNcKBOFdH5xEnML4xke6URBuD0lcf6CuyIoSQwmM8xT845LDXAiyc9e8zyK81CB4K1EkbbSMtj7WOkSL/sFwrOqZTyN8rFgYog9Bc5GhBkOwGNIbzyHiVwwFuXTXFf4rvBFY5V4aKjwVJEFKpyC8FgfM5EF0h/BZoPJdTVjUpQnYwUXDZfvTXU3JtbeiGBzA9z1huAiCr6jwRCc9YfgZ65PiI0hOaLcl3jbkG6vT7qLCRketnjLOy2GqiWpAzESmWM8rD+mMj6s1b2muppBwVUZDU2G4iV187PUlXuG4C91LIv0p6GiiKr4UKmTjtYGbqY6eNpI23u4iKwdQpi9OVPyUkWRS9HGY0mgYNRkwayhMl48zCmL8mFURhQpcjzQXnCnYFAVuyst2BNXkbk+6odi4f8hgkPzo/ykNMHf2ghfwU4BlvrkBbkxISmICVFu1Me60yj4bFast/DvUGYnK8O3Dw1JcjzJmeYULxakBjI3I5w5aiwkB7IwPZiGeHcaEqSfBYfPSvRndmowM1P85bwvM2VeKs+5mYm+TIvzZLpcM03264Smy7umxHlTlxigeY/FO1vhZ2ssmNiUrHAPsmVcpAepceFIpJuN9MVQaUddotytKRF9YXJuAinudrgbS/tKW6eFeDEiMVSwuzfF8QGEy5iJdhJ5Jpgy2teBADfB2c6irIcFyjlHAh3NiHA1pTDCnRrRA8YkBwkfCaI2NULaJIRJqSFMTheSes5MC6Jevr0uLYypGRFMU8a1XJVQLY5ZwpvmZYUzX2iu6CT1uXFMzY5lhvCt2bmhNOZGaD9gLM5PYmFxMo2CmVtGJtFYFCWyUlEcc3Niqc2MJi/UgyL5NpXptCYhlHGityT4KccCGwJdLbRlqhmRfi/0BtElInykfYI8BMcHMTEngfwITxIE11fJGKmT+g0P9qBSxlllcjhJIZ74uFhQkB5HdlyEjDFH4oI8SZXz5Rnx5MUEkx7srY2dJD8nUvyVl5wbGaJDZcmxLLk2LUB5zHkTJxTm6Sy6ix3egq/dRPZ4CDZ3Uyt+7GT8utuTLO+Okfqq+G3KOSEjKpCyjARiRJcIdrbBQ+aFiheXEeBAgYznPNFJiqT+RRHeJEgfq2WrrjL33K1UXG4DTT9yszTCydL4RSI8Mz3B83pYyJiwNNbFWshUGedk7tnLs5VBLtrNUvO4TfZ1JtrTEVvdgcRKm43NS2BSdrzMQT/S/R2I9bQg3tuSSuFNyyZWsG32JLpGF0k/RzJWxnRFjDfl0b4y9ixlfsq7LXSwVdjLyQxvFzOcrfXwEP7hL3pdgL2ZYGa1tNqKMH8niguTyM6OJjrai7HV2TTNqWCCyLnh2UFMrU5hfGkM5Wm+TB0ZSWNtAm0zkphZHUJJggPTRkSzeFoGPbMzqUgVfBZhRffMXNYuzGX94ly29ZSzvCGfvAhzJpWopAJjmTMmnFivgbTPyqIq34XEIF2m18QS5TVY2t+ejnnZdM3LEV3ZgDTRl6dXxOFn3Y9xhd6MLpQ+D9dj8fQkeubmyPEBwoOH0jAukcllXsysCiTJf5jUJ4Pja2sYlWRJdYodWxemsmNRPJubleHcQOSwD2uaMqlMtyLKdRArFuRRk+tMeYoFS+X9cR59mDnKi33Lc9m+KJYdzeHsbYtlX1c82xYKDmqJZUtTDOsbY6gtsSErbBDh9r2JcxpIYaAVbVUZHFo4jr0LhrNGvrN+TCTh/qIPmvbF26I/pdG2rG0qpKLQmcwsK80gt155yPUUcfHAFE5vH82x9cogV8uZvfWc3TudN3fX8cqmcVpShwPybZ0zU5g23I9ppR50Tohk+YRoFpR6MqPYQ2ScOxWloSTFWVNV5sKOlSXSD2msk35Rceje2DmRKwenc359Fa8vK+Xy3qmcWT+OOcVuzKjw5sT2qezoLKFhtBd7VpTSWh9N49QINi8bTlGqIYWpxqztKGT7ikrRP11JCBlKZ1MBe7dOY1JNKPFhw1i2qJgDGyfTUJso81iP9vnyfWumMG+q4KYV42makSFz3oCtPeNZ0VhGQawJm1pKmDfCn/mVAWxtLWJSgT0HV46ia1qilqRi38oq5o8PYcfSSj480yO4ehEH19TSNj2Lcwc7WNM6mq3LpnH2+EqWL57IsV3d7N20iJUdUziyp4urlw5w/vQudone+c7FI5w5tYsP3nuN+59c5t0LJ3h0/wPufHxR6JK2VPWu4OqvNYPcI54Lzvnlx6c8E/zy3bOv+OF7lZz0Xwa5FzHkXiR1+JeH3Islq8pBTdnNXoR0+/9hyar6+/eLXtBfBjl5kBZD7i+DnDK6/anFi/v7CwugFl/uH5rh7YXxTWVd/YPfpMLff/eM57+orBS/a4a4L0Vh+P67p3z95SM+vnGNS+ff5OypV7ly4U1eO3qIvdu2smvLJnZtWsfW1StF+e/k5LHj/O35r/z2049cv3qZC2df5dwbhzlxdCfbNy7XPORWdDSzcWUXN94/z7sXX6dr8Tzm1U+lcdZslrZ1smP9BgH4a1jT3cqJ/Vu1ANvffnaLzz++wrquRqaOKqBemF1dZQ5VudGUiCBMDnKmWITh5u65nN63im1L57GwbiTLG2tpnjqcbAFzNQIY17bU0jqlnNriBCYUxDA6O1wYVYDmJVcoAj870o04XwF1Au7Swr0oEEE0PDeR6uJ0RojAyokLJF6AT7ibuTwvgbqKLHIj3JgzSuqSEkxhmDONNdmMSQ8SsONOx5ThTMyLolCe2zS+RN6bRLC2VFVfcyFX2VZVYgdfYcg+Vvr4izLlb6u85lTsgxfJHpRBztfWAD97Q20/UJTjEBGMKhtsgPqFRZQKFYDUU0CfrcEg7IyGaMtW/V2s8RXm7i/vSPK1Y3i8D7NESVk0Kot5ohDVi8CfUxBLowDqjspUuiuT6SiLZHFhMM1ZvsxP9WZWggfTol2ZFOGkLc9QBrkxArQr5TuLA+zJlucqV/6GCRXsXNHF0W3r2basi2mjRpIS5E+8j5swbS8Ko0MYLYrQlIIUYUhpzCpKYr7UYb6AiXl54TQWRtA6PJaemlQ21uWza04xO2YVsGlqJmsmJNNVGcOCYgEshTHU5UQxJiWckTGBFAhIyBDAlSZgN10ULBVcNkPeN1IEd15iFH6uDrgpg5yNJTZWZtgp45u9NXZ25thKG9lYmWBnbaZ5yKlSecnZyjFlnNO2lcFOgIKnmwAwP0/NKGdmov/fseSG6QxER/26LdtmhjqE+rmTkyJjUr51ZF4So0vSGT8ikxlji5g3oYy5E0doXnIzlVFucg2zp9eyYO5sFjY0sbh5sSgr7XS0tEvZSmtjs9BCWhY0CqnzTbQubKKttZmONjnXImO8cSaLGutpWziT9qZ6OhfOonvRbHpa57Js8Yt4cas657FK5oWilbK9skOobR5ruxrYsKRJ8wTavnoR21ctZMfqhexZv5j9G9vZv7mTIzuXc3z3Ko7uXMmRHSvYt6mHXes6NGPctlWL2bKyVYs/p5JErOpu0pbIKqNgR+MsmmfWMSIvA297K6xFObBUvzzqDsJBxqij/gAc9frhLMqmm+EgPIwG420kCoAyvImS5GuovLz6EWwqAt1ElCLjAfjJOT+5Rp33UyTb2r4ysBkPxl+UKHWfZqiTMtBUjhkKyXxQpTKk+cv7guSeQCPl9fbvpI4NknNDCJLtIGW801Uec8pb7X8McMo49sJA9i+DXH8pX1CYym4s7ww07EuocT8tEYUywmnLXE2Uh1wfbV8Z4xSFyzdFmL4wxCmDWqDRy/IdfQgy60+QHA+SZwUYDyLQRN4j94dZ9CXVVZd8XxPyvI00Y0FJmDn5nrrkug8h1WUgKS6DSXYeRKabKGguQ4m1G0ic3RChwcTbDSXRfhixtsOIEh4UJfwkRBQuZYzzU4Y4FU9OeFCQlfAaAaSaoc5iMCG2ui+yggmPihaelC7KaJkoOiMFBA8PdpDSiWrhdSPVL9TCOxPluTHCx9IEVOf7OEhd7YiTZ/hJm5r3fgn9lwfhbO5DTGCWUAaOJi4Y9R6M69BhFHl50V1eRl1sOJGD+hGlGeQGs06UvYNpruyMM+G1Iifuzkzm1tQ43hkXwnt1kZwZ683K+P4cr7HmroCykzW2rAnvzfLAIcyXdsge3Is84Z2vbVjGbw9u892t6zy59i6fXjjLhQN7OLByKQdX9fDGng1cObGXu1dO8eijt3h4Q+ijCzwSQPDok/d5/MlVHt/5gM9vvceX967zpQCEj949xeuHN7FnYwedCyYxSWTC+PI0mqdXs7pztoCONdx87y2+/eIu3z76jCf3P+Xx3dt8/fl9vvvyId8++YyvH8o5Kb95dJ/Pbn3Ep++/w6Mb7/D05ts8v3OR/3ryHnff3EbXxGxGx7lwtLWWe/uXc2vDYj7oms2lWeM4OSKHA3HB7PZzZoudIetkjO1x1OeIrxn7PQzY76bLcV9DXvM35HUBn6cDDTnjr8dxGSsHHXXZJUr3dhd79oaEsSEikSm2fkS/LEqJkT+lUeUCtqewaP4y7ty4y3fffMPTr7/i4cP7nHj1IE2zazm4aRnfffo+//j6U76/f5UvP3mXT668yakDO9i1uovtS5rpmTaBKanRNIgi/uqscvbXJLJcxYKSsVfY5yWm2esx20Mlcvh/kfYXUFpcTbs/TBKC27i7u9/j97i7u7szM4wxDDK4uzuEkOAhStzdQ4IEQggJIS6Pv+853+9fu0ne9zlnnXU+m7VqdU933y279666ruraVSaM+FmzJUPHPiEcO/JCOVgey/meQh5qzuBIXQr7KxPZWxbP8aZsnhmq5Xx3MYcqEjhakcSj7UWcby3gWHkSe8TObRKCuUII0SIh20uEqC5MiqA70o8yLzuKhXB1CPlf0ZTO9pEK1vTlsWdc3t2CagarEnl48xjvXjjOBy+c5ZM3L3Dr8rt8f+NjfvryIu+99BhnDm3ny4/e4D/uXJP39QZnd66nOiFcxqE1UTKOdHNkPM+cTMDk+wieeg+JxjMpcrKgUN5NuuV9FNhPo8x1DqkyxqNnTSDWcAJFXmZarrNEewNiLQ3wmHyP6MFZrO9r5vfP3+fdp09xYMMStiwfpq4wVYi1E2sW9/Prt9f46483+eCNZwXcPsnNS+/xw5ef8e0Xn/DL7c/5m4DWm1c/5KO3X+Tjd15i5+bVbN+8ig/ffY1fvv+aX7+7zc9f39JmJPzlWwG5X1/ml68+5Nurb3Dto2e4+v4zXPvwOa5+9LxgvT2M9FWRkepHXKwrGVkBpGUFERrljG+gNSGhTgQHOeDnZU5uRqjYuwpWj/ezetkgPR1CKhtLyU2NJtDVVkvkHqsi5NKiKUqPJDXCU/twqfJpjZWn0pwcRGmMm2A0N60qfkVyOOmh7sQL/kgJdiHR155YIbvqw4He1UKbHqqmFKrCBAG2c0jxsaU0WBWqcqbM3ZhOwTGF7maEi63QiT2KEcKeaGVIsryvNGtDEqxmEyf6PMF0BvHm04i1mCp6fCp6i+mkiI6sDXChM1pFc7nKee2JdzYiyk70pulsPIxm4iEk31FsnctssTfWRkTaGpHnbUOJpxXZ8k6zXU2lf1jiJXZJTZU1VpFxs+7HdNYkbOR+nFSEsYqKMxWRYxylD7mLnQywmqNFModYzqIiNlhzlGT4OmkpO6I8bHEyFBvnZI1OxrGfnbmQSyPC7Ewo0/lSFR5Al8rFlRBEfYKK7nGlPT9eyKqKjhNM6myuOfTi/KQ9/d3wlXUVWaimxsb4qGIIVvgIDvUTPBkgovBpeqCrnCuYdjlfn0h/vDdzY7zoiw+gX66jHGnDiT4MyrsbiPGQ7b70xPnTHR9Ev+D1ocRAFqYIwUsSvJkSwmCqjr5kIbHKOZcczFByGMMi81Q0mZxzruzrS5Pfil6YmxZCZ3wgbfogcoM8tA/UgYKLQ10stJx3NYmh5EX6SFtY4i736iY6JtLbnjQVMZcs18mL1xxY7uaztenAsdKGzRkxNMSHkCl9Ky7AiQRvF7F/FoLTLUgQbBkb4EGMr6u0tb1W4E0vtrAw0oumjAitmmtvtp7BTCHeOfGM5MQwL0cvODuK3vRQ5sqzdaWG0S19ty8lmr70WOamx8i+aHpl+1zhD70ZkXRn6OlJ02t5E3tUG8i5R7MF/+bEMpIXpznq5maG0SM6dED2dUpbdqdFUB4dcDc/XIib9k5zwr1IC3InNcSTouRIzfFWGB9Gks6LQGmjIGmraH9nUsJ9SBZOU6KiAUM9qEuNoD0jWs4ZxYjg9c6sOCoFb8cFuxMjeDsnWU96RKiMW3v0cs580eeNpdnkx0WQovNBr2YWuUv7aG3kQISbHVEiejk+wtkGnbMtOldHfO1VzmzB1rZWMv6lbwlOdLcxFbxoic7dTnMMx6mcgO5yjIy5INGneUnRRPm6adF5aiaRr4yFVNEByimaE+JMvopMlDZIk9+5y7ixM5iCgxo/xjMEZ8hYMjfQCkfYmiiHmKzL2LS1MMDObDb2yjFnMhNrGXN2gidD3C3lHuyIlnaK91IRty7ye+krZjMpjNXRKLqrUvpeQYSX8BwbElTuQ+GM80sy2T/Uwba5DfTL+GqRfl0v/bxWxonKcekqOsRGcK2l4FtX0U1eLmY42czRog9VhJz6MBEofS5E2tDXw4Y8eef5wpf0MX7U1WQy0l/BvI4CmsX+9TWm06Wcc+mBdJbrGWqMZXGX8NJKnfRhS1oLQtk4WsrawTTKkywpi3di+6JSrQjApoWJbBnPZN38HHIiLWjM9WXDWDb9dSonpyHrRjNpKHIgPvB+uqqC8bWZQHGyDevGslgzkkFejLnoYEs6ysIIdphEfa63vH8D0sJM2bQog02Lswn3FH3lOIPx3lRWzEtioCFYnm2i5rw7ub2Otnx3ckIN2bskmVMbM9k4EEqC2yTqkr21QgHNBc7EeM1kw/x8ajIcKYo3YduiQlKCpjEk93l0TQ5bB3XsmR/B/oWR7Jwfwu6Fsr4ohv2LVaGIZHoqpV/oZ0v/m0KY7f3ah+xEp8ls7crm5LIqdsxLY+uCXOHyEYJ37yPcciKlQcbMLxO9EmVKWrwFW1eVs2eV4As1ZfV4pxYhd35fPU8e6dSmrT73YL/mkLtwpEubtnpqdzNbluTJtf0p0RsLPrakK8qJ9ggbGvR2pKnCZ6KXIgU7J0SZsXlZLrtX5rO4PYw18xJ5YH01j+xu5ciiXPbNz+TCgW7ObWlmbr4nSUFTaCnxlDZJ58jGSk7tb6O3Plj4rqncZxFrF2eQFWdCYbIl4/2pLJN3X5BsTWKEAR310SwZKSArQWxkyGz6WhJor44h0HkKUf6zqSnwYaQrkQ3jgsEbo4kJmkN7TRQ9DfGkRpsLd41hYauepdLHdi4tYV5dIDsW5rG4JZqRujAOralmrDOGTUuKObC1TXhiB7tWN7B4bhbHtg+wcUkz65a0cGCb8MTxFo7uXsSJQ6vYuXaYbYJjTx3dxJPn9nHywU089fghHn/0AG+8eo5P3n+Ot197kqufviHyOpc+eY3rV97TpqzeuvEp3966wnffXOPH777iu2+/4s7tr/jhu280h5wq6PBnUYd//uNvWlEHFXT2Z0Cakj/zxym5WyD1/2OHnBY9918HqB/fXf/TIfc/7zrdlDNOLqQKNyhR01P/dMhpTrq//01u8nf+/re//tcU1h9/+J4fv7/D3+Tmf/3lB80h991tFQL4FRc/fp+33niJJ86f5pXnLvDck49pEXJH9u3l0K7tHNyxlS1rVnFkz25uXb/Ov/76Fz6/9AkvPvsYz104zRPnjnJs/9a7Drk143LsOEf3bWXtimHmCjjr62gRJdNFf3s3o729Avz7Wb9svryw9bz94uNc+/hNWd9CTnwk5Znx9NTmyyCvE5KQRFa0D3mxvuREe2uRc08/tIMz+9eyUUXJdZWJYmmlVAxbRVowu5b1sHO8k7GWPOaWK6ecnobscKpSgigRg5+n9xXDEkBVVjRlYhzrS1KpFcBbkBJJQqgXoWKEgwXw+QqoShDD3lefR3FCII3ZUazsriQ7xJGuwhiGqlIoEwAy3lbImt4qCiLdaC+MZUlHqZbTLkiRXDcLrdqqynegvkSqnBZq2kCQg4mW+0R93Q10MBIxJlBIroqSU4455WBTDrlQlYtA7kUnBksn656i1B2Mpwi4mCXAyZwAMWpBYgiV8Q0TpZ8b4U57diRj1ZksrMpkqDiRocJ4hoviWFKZxOo65ZRLZHVFNEtFkY8JuB5O82NekjfdcR60RgvxDnegVe9JsyLgOhfKde5kqKphvo5kRwRQlBAlSjpAnk8MixjYvGgddVkJ1GfF01WUxmCZKPziNIZL05hfmqI5BEfyoxkvj2N1bQrrG9LY0pbJrp5ctnemsak5ni0tiWxuTmB1TSzLq5IYzouhKU5AuZCrAgEXKpGtqqqVI4AhO1DuR8BZRpgf1dnJJMq9+LjY4+Zgg5OdFQ4iKmeck6ru5CDrtuaa8+1/EWsLTRxsLbGzMtOcda5OtppTLiTQB18vV8xN5jBz+iRtCuscAdOqSlSAj7Mo73ByUqIozU6guiCZ5vJMMZrFDLaUMdRUzEBzKYOtFQx11jLQWc9QdzOjfT0sHhpm+dhili9awoqF4yJLWLZgIePzF4gCHZb1+axcspDli0dZtniEFUtHWLp4gEWj3SxZ0M2KJX2sEEJ21yE3LGNnhA3LhjWn3KZVw2xdPcK21fNFRv9LVI6sPetFNoxxYMsijihn3I6lnNi3mlMH13NS5WR8YCuPHt/OuaNbOXVok1Z19eiOVdqUvgNblrN703IZ0+OaM27z6kWsWz6fFYsGWbpgnpC1LgozUnGzscRs1lTMhJRazJqM5ZwpWP0h1gKYFGhyFBLiLuTH03Qa3mZT8TGdjJ/JRPxN7hdRkV/34acitjSZ8ofczTUXYDKNILMZmnMuyGy69r+PqmpoqI6djr/RDIJMRJSjTTnd5Lf/PeV0EkFaJJ1yik354xi1riLvJmrREaq4hBaVJ7/Rrinn1XLdKZFz+auIPln3l/Ugk+naOXTyHCFyPnWdCNOpRCiHnayHyra7MlUTlQMvRJ5Rc8gZq8g+Ie1yrHafAhpDBCDqlLPR8B6ibCbTnubLWEkY/dnetKQLySnyY7zEj5EsNwHxTnSmu9AtMi/dnbZEV+riXGmKdxNA4ER1qD2VIQ6UBNmRK+Ax00eIloOhkMgpBFvMJEz0h8oXF26nCJ8AUuWMs5tJhIMQGXtDIZVziJb9aUJCSnWuVIo+KdM5aVPYayLdhfAJYVbTxkRnVasKbUKi2oSUzcuOpjDQXt6JjJP77mH2hCk4mXiSHJ5HdlwpntY+Wv44z5mzaIiIYG9rKz3R4YTdfw9xkyfQJrp2b5w3x1Nc2RtpwAOpFrzWFMqrDTqeqg3g5e5I3hqK5YECUy60u3JtfTLPt7mxK2oSG/xnMOgwnawpE8gV3Xpw8Ty+++BN/nrlU26+/gq33nyVS888yTtnTvDJk+f48q1n+P36e/DTNf5x+2O++fQlkVf55spb3Pj4Va6+/yIX33iaN54/w4tPHufRk7vYvm6IBQKSR3oEoLTlCsBJYaAln70b5msVxM89uIM3n32Em5++z9dX5bqfXdSmrN749BO+uX6Zr2Tb9c8+1Jxx33/9BTfEbl4UW3v17Zf47tO3+PaDF/j7tTf4+dPneOWhTZxYN8AvHz/Hb+88wXsyVl/fuIB3Vg/zQlcNJ4VQHhU7ddDdhoPOxjzkZcqZQAtOBxhz2m8OZ31m84jvHE3O+s7ivP9MbXnW14ST3hY84G3DA8GeHBTCtdjDn6KZNiTNcZH3mkp/eS9Hth7l8w8+49sbX/D9t1/z6SfvsX3LKlZKu75+4QR//foiv9/6iO+vv8OXApo+evUC54/uZfuK+awebmPrSA/z8hJoCLFmX2MiDzalMhbsSOHUeymdcT+LdfbMDzRjyNeMVbGe7CqKZHt+GEulD6/PDOCh1mwe6S3lVGc+B2uT2VMWw2GxW+ek7U+25nKkJpUTTdmcasrhwepUjoqNP1gSy+bUIJZGeTHg70S/2IkRfTCjQoyHUyPpS9KxTOz1uY0Cqg+Ns2eZAtuL+Pi5IzxzbCMfPP0Qn7z8KC89dpxXnj7DF5+9w09fX+VnAYFvP/8YR7av4dJbz0t/ucqHz5xjrKmccFux46IXwoQMxlkakSvkKs3WhPAZ95JsOpNKDxmDtrNIFHKQZnoPGeb3kW4xhQJnEzJU4RTrmSTL2AwXfeYnNkZV9GwVO/r2o8e59tazHBX9u2bBXAbaq4iT993XUqXhJP7+I1c+ep3x0R52bFjKxbde4Ge519uff8TNK+/zw9dX+OuPX/H3X25z4+pHHNq3jUdOHeOXO1/zr7/8wmfvv8NjD5/g3Rdf4B8/fsM/f/qSX2Qc3P78Db659jrffvE2b790moeOrGPRSB3VZTK284KJjXUgOsaR+GQvYhI80YULYfZTNlZ0imCiuW2lrFo8l3Urhti4egGDfc1kpEbh6WyGm7RVYpgvRWl6yoT8Z8cHah9FQ0UPtaSLrlOzGVKV88mPnHBHCgTnFUT5kqxNS7XVpqomCHFWec4inExI9LIlQXBahOAlFd0baDWTnAB70X/O1AXaUeVlRneUEHgnQ6JE1ybaGJFhZ0KuYLAikXInc0qFGJe62VLl6iBLG4o9rcgXvVckWKtR8EW39J+2KD/Kg520RP2J7maiI43xFTvjrkQIvuOcqTjNmoTOSkXEWVHsbU2Zh5zDxZhiLyH5guNc5kzSpqZaGUzVCkqYzrgPW8NpuJkb4Cb630FspJpG62U5B39pJz+rOVq6h1BZL4ryF9wlhNlLrq/SdoT4aE4DnYstfg7mRPm6ik1VVWSnkCrYpC4uTIimFwVBzpSGuVEa6k5TajjR0m7BdoYES9u5mc8Qcqaq/RsSKO2QHuZDir+75kgJcbDAU6UzsJmtHauqTsYK7sz2d6Y4WKUycaRaZ0djhDNN4e40y/lbRFrlWi1CPJtFGkKcaQh2pSHIjSZVmTXQQdvWoo7RedAW4U19mBN1ci7tHOEe8jsvGmVfrRxXH+5CU5TK2ydYNMqDCvUhXp49J9BDq2LrKfbJW7C1+tit8pilBjgTL2O+KEFHbVoUGQFOZEtf6MuJ1vBvYYSXYG71oduKLJ0nLaIT2kUfpPrZEeZhSbS3I9HKGaMiyaTtYv3cCPeU/iXXjQt0ItrdUpsiWRjjQ0W8P01JgfSmhWlRex3CC1oSA+ScIom+NMV4CRmXa8T40R0bSHtMAI3CNxrj/GkU/lIv/box3o9G+U272M0OOUennG9uchC9KSGyDKFHRDk/uxPlOknB9AhX6ZZli/CbwghPciOVE86FTGlHFTgQI8+eECjYoKKQhtyUP6aMOhLuZY+HcjoLbs6LDZIx5EBmuOD67FgtcrA2OoDaSFU4IkbwejoVKeFC2J1JjAokKtAbfaAfCeHBJMs4yE6MojA1lvSoEJJ0vqhieCGutsJL7AkR/hHuqdrPnVgvF0KdbLT+GeRsJxzFUjiLGe6WJjiYqgqoJniqAihO1qh0QartY+VeIz1s8HcylXcrelSuFSn9WolOxqePPEO0vKd8Gc9FejUt1EOLkssJlv4gx7sIjnK3UNVWZ+NqNhMX89lyLTWLyBBHKyPB94bYKIecKopnJfdhaag55VSVVW8HU82Bqxzd8Z72ch073ORctoZTyYsLpSJW+lS8TrtmRogTadKv8kOE54kNXtZYyhrhtUNlaXTkRFEr71EVFymM9pL+ZCX8UbiaYEsPsQG+0le9RO+7Cb4K8RBe5y5cQ3SSp70JeumfRUWJlFdmkJoaSkGOnq6WArobc2koi6OjOlGwRha9YgMXd6tUSrksbE9iQWsyVakq56EtLQV+DDeGyP+qjxtrDpX1I/GsHYxm88I0VvanCiedQ6HeUo4LprNM8GNdAEu6Y6nMtCY5eCqNeZ6EOU+W9zGD3ppghpujSNMZkRlmQ095FIG2k6gR+xzmMkPe7ywWdcayZigdva8Bjgb30lkewNYleWxenEdZiiPlqYIzNpQJD48gyW8y28aSObQqkzV9kcR5zBTdP4ORpmhqslwJc5vF6qFS4e9O0o8ms3IwUzimAR3FzmybH82OIeWQ07F/UQR7FoazdTiEPWNR7F0s2GBNJiPN3tRmyjgNm0NZnB3NOWIviwNYXBPF4bFStvSls2kom73LqyiNtSLbdwrNCVZUxViQGmFOWooLO9c3aFNW96/K5eWHunjugVaePNzCsw/18sThLh7Z08KFI91ahdRTO+s5vaeVLYsL5Fqu5AZNFcwjuD03THizneBma1JEd2TFhZORFERkyBxWLkxn6/J8dqzI45ED9ZzdW8Pjh5p4cH0he5cKH16aze6l+bQVupIWNYOcRBNGuqNZMpTEwgHh8e0xNJd50dngK7wylJGuSOYJPh5s0km/iGHhXLGhKmddVSBLR7NYPppBQ4knDaV+FKWLvi4NZIm0a1d9EIOdEfS26ehplvP0JTPYk8xQb6q2vm1dBQ/ububs0V4ObW9g9cJMNsk7Pbyxjod2tPP4g6M8cnwB504uZMvGesZGshhfUCRSwthwCQvkPc4fKGF8rIbVSxvZtLqTnRsGObprGacPb+KJE3t48uRuXnziCK88+xDPXzjGGy+f5e1XHuPd157i0/df5sonr3Pp49e4Itj4+tUP+PLaR3x5/RO+/vIyd775gh8Ey/z8oyrq8B2///YTfxVc8/e//Y6qiaAccppT7p8qSO0f/IcWKffHjNI/HXIqWk6LmLvrU/vT16bk3/8mqP+1bf+bQ+6uU+6u/JdDTi7yr3/98w9nnIqCUxf/l3bhP6urqpxxStRx6phffv5Rm6r6268/anL765t8c/MLfrxzm8+FwLz5xos8+fhZzRn36nNPc+KBIxzes4f9O7ZycMcWIeZr2LJqJe+99ir/+be/ao68V19+mmeeOsWF8w/w8KHt7Nq0Woj7OGuXjrJ4uIs+UVqDPY3SCVoZ7Opk/ty5rBybz7Y142xetYD1WpTPIlYsGCAxUieKcjbJUQFsWtbPkw/vZn57BSkqQqNAT2dFCi1iZE/uWc3zp/eyd82w5pBbPdLKcEsJ/dWZ7BzvlkHVy6q+cuZVJ9NZLB05J5JylZ8kPpjaLD1tpam0iwKsLYgXQxNOUri39gVazfX3FRDlI4reTQirm7koqsJELUquXAbWyrnVtIryLRCwsLyzmIZ0OV9qICu7y6kRQpAT7syitmK6SpPRORmLmGhVd5TzLUABeAUMBOQoR1yoi7m2PdhROehE5HjljPNVkXTqS4oYKJXXQjnkQj2staSgntZidCym4yvnCBRAGSRGJEgzigKmBPgmqBwqYtAHSpNYUpfDwposRspkwBXHMqaSw9amsVYU+7paWVfTVwtCGc2SAZqmAIAXrbFibGIFIEW6injQEuVNhYCroiBVOcyROJX7wEUBN0t5FgsBeRbE+TqJMoyhsyiNuaWZDJTnMFAmSrIiSwBRCsNFCSwoTmBZZbLmEFzfkM66+jQ2tWSyuTWNdY1xIno2NMaysSGeNVUJjGRGyPUFAOm8KAkTIyyArUDeUb4AqtxAd7JDPLRQ+dKUaCqzk4gQEOXpaI2z3I9yrimnm6ODIgsi/zZV9W503F2HnJ2VuSaONpbatFX1OxdHG23qqi7QV3PKmRrN1qLjVJl0d5VHIjqQrKRw8tP1lKuoytJ0Omry6BPjPE854ppLGGxRDrlyUaDVDLRJ32+vY0j6/ujcHlGuI6IoF7J8wSKWzV/I+MgCxoeHWDoyxKqxUdaOL9Smpq5cKP8vvjstddlYL8sW9LB8TMbNon5Wq+misl3JuvFB1i8bYtNK5ZC7GxG3a91CLSpOLVVF1QObF3Nw8yIhlXedcQ/vWcnZQ+s5e2SzJo88sIXzD2yV9S2cPLBBlPEajm7/wyG3abkYqqVsWbtYxvRCNq4YY41yFC6Yx+KRXga628hKjMfBwhRjIZVG0+7DePpETGdN0XJ1qHYzkXVjISEWM+/H3nCKAKgpWr4ed6OJeBhMwG3WBLxl6Wt4Dz5i2H0M7vtfxNdQTcn8U+7DT/73nn0P3nPulX33y/+T8FdTXpUDb/a9+M+egP/MCQTNuSvBcu7APyRIyLGSQDXtU/73UdeVdXV9L4N7RO7Dc85E3GZPxHX2fbjMUku519lT5F4ny/FyLeUgNBbR8tvdLTIRajzxboEJEZVn7m7hibvOQFWAIkRNITW8V3O6qei6EPm9zlSAjfFsdMohZzxFtt1LgsMUurPEsBcHk2g/C285l85sEn1JdmyoDyPL1UDLN9cu/3fFWWsFHQKE3OmtZwhZsiHbTQi+3J9OJMZGjLqvDXFKv5hOJkxIa5TdHJHZhCtHnMpNZzFVSOZsohzld0LCQi1nECHLVCGVJaEuVIoOqBBdp5Jr10Z5URXmQZ4iw0KKKkLdNAKa62JEjc6REp2T5jw1uXcCBhOmYzfbiUivRJJ12Xha+mI8YRpeM2fQFRPLnuZWGgP8CL5nAunSriNCFk7nR/NUaSgHYkxY638ve6MNOBhvyp4kU05VePLeaDKPN3nwTKcnH49H80KbB3v0U1ntNY0+yynkTJ5ArvUcxmvyef/8Cf51/Qo/f/gev4j89ZMP+cdnH/LPKx/y1yvv8Lfr7/DT5df45uPn+eqj57j+wTN8/NqjPPvIYU4e3sxRsS+H96xg347FYvMGZPzVMdpfImNSAMaKdhm71SwbruHEwdW8cuFBXn3mJG8+8whffKhycX3KjU8+5vrHH3Lz04t8feUSNy9d5PpnH/P1jc/55strXProHT599zVufPw238s9ffvJW9oUxd9vvMfXHzzHN+8/wz9vvMu3bz7Om0c28dzmhby0aoDz7WU8ILr2UIQvRwJcOCGg73SQLeeCLXhUZ8ojAXM45TmNM94zOetnwCnv2Zzwmc5p/9k8GmrBYxH2nBZC/XCoE0dFn24NDmDEzYc8Q3tSzD0ZLe/ktXPP8dUnn/GTYIPbcq/nTh1jZKCD44e2cuPT1/jpyw/49vM3+e6Lt/nm6ttcfudFnj5xlC2ij4Zbyjm0eoyVYotb9Y4c7s7iYH0ydTYzSZ4wgTrz6YyF2rIo0pJV8W5syQ5mY3Ygq9N8WJbsxYZcHbtF/z/Ukc/DXfkcbkplX3U8uytiOSS244GGTE62FXK2q4iDlQnsLAjnSGU8x+tS2JkXxppkf0Z0LvQFOjMihHNc2mpTVS4rxA5tbMnjqZ2jnN81n00LKnnq2Cr++fW7/HrtDX688gYfv3ye88f38MTZI1y79Da/fX+DH29e4q1nH+XI1jW8+tgJbn30moDz7VQmhOIzZxK+MycSNON+Ig2mky32J9fRilQhhMXOFlR4WpM45z6Re0gRnZMgeqnI2Yi58UGU+TqgEx3jN03036QJWEvbZAS4cmbXBm5ffJvzR3axdmEf/a2VFGcKacpP5aUnz/CvX27zjx9v8ebzj9FUmcc20cu3rnzA3364yQ9fXeK7Lz/llzvX+cevt/n5zg0uf/ouH7/3BlcvfsAv6sPrF9fZu2kj/c1tHNy6hS8uvssPNz/hu68+4OdvP+IvP33Gl1df5dihNQKsa+lozaS2KprcbC+ioq2I1NuRlOpFXJIPcYm+hIW7EBXhQV1FmoyRDi1dwoEdK9m2YQl1VXm4COG1FB0W6i36qraQ4dYKIW5Z1GXrqU9XeauEFKhoIMFUffkxtKbrKI0Wux7jS0lcgBaRkuhvT5L083DBUiGid2IEB6WoiFxXSyIELymnnM56FjleljQEO9AlGKw1wI62EBfSrGcSLbovVTBVofy+WjBWnZMRDW4W1HvZUefjSoW7E3lyrhxPc/K8LSkSrFXt60JdsGAfhTf8HUj3sSHF24okwYdxQqZVUQQVBW415R5sp95DhPxfHijnknde6WGmSZW/HbGC65zkPduILVTTVFV1VyfTWZozTk2tVFF2yrHnZjpTcya4m6splzNwkN8orJgt2Efl9wxxNMXTwoAIVwf8rWXdfI42JTEuyB0PWXcxmkGCn0rr4Uaio4WWNy7XS9kDS0p1HkQ6GBLtYaXN+vCxkeuK+Ar2dJGlt72anmqMu8EM9HJ+NRXR33YWUXLdSCdzLY9dgU7eR4QPlXpP6mI8aIrzoiPOj7mqgmhssKwH0RLrR7O8t+YoH1rk2BbRUTXB7tSGe1IT4Um94Ln6MF/qQtS6J7UR7tRFeFEjNqVa505liKsmVTqVQ86JSrEvFfLbykg/inXe5AR54iXt42g2GTfbmXjZzsbPfBYRjuZky7mHqrNZ1VjAoPSjXsH7HcrJlRUhfSqMCHnWBD95p4nhdCaFapFq+WLforysSZI2zBS+kS9jWu8vz66cNL52xMn+EE8rwlwstSmZudE+lCcE0pAcTJtwgZY4X2pjfajWe9MsmFtVUu1OC6ErI4TezHD6U8LoSgqmPSWIttQQOtLC6EwLp0PuqS0rVI4LpS9LRdxFMleO78kQkXtV0ivr87LUdNY45hckMiL6qysnhpoUFdnnquU9S5H3mhrthz5YRZM5yvO5kxLio+UsUznM1Md8vbc9xcJ5imOCSJc2Vu1UFhdMhejGpgQdDfLe1Ie1tuw48qJ8iZF3HxfqS7i/J1FB/trH1oz4KPRBMt51/iSHB5IYGig8yQk/FzvhH04EeTmj83ZFH+hDfLDcj58nEd7OIi6EejoT5Cr8xMMJHyc7zSHnJ3pS5YhTUYh6+W2CnzMxcp8hwmdUzrXUyCBig7wI83KS9+GmFYxIkT6h8oQXS/8qjPSiTO9PUaQ/uSpaMMyT7Cg/EX9ZF53krpxqBrhYGmEnY8NGxpe1jDNbCxmzKqedtar4qiLopuNibUiIjOlIT8FJMu71Hjaac89WxmNimHCiwgxa0qMp1QsPifIgN9iZbNFF2cKJCqWPl8VIG4n+KwhzlvsRnhTlKrrLU9Y9tTzYaoq5mtmVFuktbeiIl4MBQTKuQmVsqqWnszGRYW5kST8oLkmiVCQzNZSa0hT62wvpFLvWUaXyyGWxfF4Z6+aXs3GslNUDuawbLmJZTw7tghVbCrxY2BrOeEeMcLBgFjRFsLpfz7qhGDaOJLO0M46cMCOKoi0YrPVjSZeOFb16FnUIz8p3piTejPmN0g/Llc6dJjp3Oo25zmSEziEnykp4dYToo6kUxcnYTJVxaHYfMYIzGrOdZPzIGPScSZiriqCzYWFnJPlxxmSEzZB7EI4p11BTHXcuzuDwunwOrSmgNd8TX/N7iPefSZpO9JqbKiKRQGWqvbzDKZqzMEM3ldFGP/YtjuPweAwHF4azf1EoexaFs2U4hN1jETy0Ts65NlOOd5V2cCQ9cCr1afYsaYuiOcuRxfVR7BstYddoGaMNemmHBAaqAqiMnkNNrOjseOF0gkUSkt3Zs6WVfWtL2LM8kxcf6uL5Y208caCJZ4/1cH5/G8c3VXFmZwOnd9ZrzrP9a0pYM5BKW46b2Iip1ESZUx9tK2PKhspYKxmntrSWCz9syCY53oKlC1PYsa6SxfNiOHO0lseON7JiKIzxwTDmNnrSXePB2NwoSjPlPMVOLBtNobNFR3WlF+UlbhTluFCSJzo+zYzUFBMKc8Sm1gWJLQ+jIMWMUvm/vMSVzDRz6UNm9HcIllpfztYVBVTl2FMgWHpuTQD1eQ7UZFtTkWkh17Khrkgwfr5g+TwnOb8j9WXuwmm9aRGpKnOlvNSdilIvWoR/NNeJTmtPoH8wk77hTLr6kmlqjBKckEB3RybtLal0t6bS35nF+Pwyjh0YZeemeYKb2wUb9An2WMiDgq0f2ruGc4KzHzu+k6dO7edZwVzPn3+IV546y9svPsH7rz3Dh28+zyfvvcbnn6kq74Klr1/kqy8u8Y2aZfL1l9qU1Z+UU+7n77U6CGoGqPJ1/e2vf9EccyogTfnA/itK7k+H3H/eTeumHHKaM+7/5pC764j7b2eckrvOOLX+bw45ObHmkPvnXYfcf1dVVcns7kbN/emQUzeq9qntv//6C999e/dBfvvtR+0L+K0vrvHz93f46svrvP32Kzx74VGefOQMr7/4LI+eOsHBXbs0h9y+bZvYuXEd65Yu4gnZ/peffuS3n3/gfSEWzzypHHJHOXNsN3u2rmX9iiVC3EeFtHcx0FXPyNxWhrvaGOlWZGaQnRuWc2jHelaPDzPS10pHfRXxYTosjQ1wtDKjo7GEp87s5rWnjmv55FJF0ZVnh7C4t5SuyjTWjXbw+uNyvf1rWLeglcU91Wxd0s/O8V62L+5k99JO1g1WM9KYTm9ZHG25UdRnRtKcF093RZYQhzJ66/PISfAnTECUqmrqL+DD294YN0sBSFazcBLia2dwL/FBKjddGeVi4Fvy9CxoziNLZ89wTRpL24sojHKnryKZedVppAba0FYQy3hXhTbdQjnbVNWdEDm/qrKqQFaIGPxgAUE6RxNtn4qgC3UxQ+esqrIa4SegUznklHNOOdlU0YdAtU/ApLeNkHSRABc5hxiSYC8HwsT4qXwMYWJMotwtyROA05YZwVhVGuP12YxVpDK/JIHR4niWVybfdYY1prGxNpkVpXoW54Uykqm+0PnSmeilSYcCXHoBVVHeNIoRrxRgmi+GP1NIQ6Kvk5YkN1oMcqi9GH95JlUVtVnAQ2dRCnOLMxgokzZWDrmSVEbEyCwsFaNQkcLK6mQ2NGawVu5hbYO8x6YU1jbFsaohkjV1kWxqSGCtEKyxrHC6BSw0RQcKIFNGz0cMsS/F4b4UqKS8EX7yfwAFMTpRMGnkJUbi72aHi50FzvZWONia42B3t5iDEjVVVTniVEScg43st7H8L6eck521VhTC1dFWyyXnLgAiyN9bDGUwXq5OmBrO1HJQhPiLMhRAl5eupyBDT2VBMm01uXTXF9JTX0Sf9FnNKSekQ4uQa6tkQGSwQznkmhjq6mCsr5/x4fmaI27x8Kisj7BsZIgVMiZWj42weuF8VowOsWp0gNUL5gkpG9Ryta0c62PFgj5Z9rNqbB4rF8hy0TzWLJZjxuexYdkAW1aOsHPtAq0aqpJ965dwcLOapjouhHKx5ow7vms5p/evE8K3hUePbtWWpw9s4NQ+kf2bZLmRh3ev45hyyG1Zpk2Z2rVusVYgQlVu3bRCOQ2HWDq/l8VDcxnsaiU9LgoHcyPMZ6sIuUlYzJ6ChRBU0zkis6dhohx1QlzMRRxmT9Ly1ngYTMTb8D5CraYSaSNiPZUIkWjbaXf//0Oibaeit5+mLdX/evu728KtphBtNwWd+UQCje8hyPg+go0moLedLIRkBhluBiQ6zCDJcSbJTjNlOUP+n06CSJy9iN00YuVcCc53zxcm9xFuMwU/43txnzEBZyHK9pPvioOI05QJuMp2r5kqt9u9RNtMJlZ+Fy8gJUEkTn4bZ/2HqHWRWDlGbz2ZGNmmt5pElKXKPTeRSFkGqyg5Q5XfbgqhJlPRyf/KURhvdy9zs90YLQnBR9rK6B65ByHsLdHmMm7itCIUirw3JTrREGmF070TMJH/XabeK2DRlhCLmdjINuepEwgQ/aWiSvWi1wJMpxNmbSBtZqxJhMUswuS6Kq+d3mEOekcDaYPpWl47vRAdlRy9QkBltQDR6hgv6uP9hISJMRcCUKjIsBDddCdDcpwEsEkbF3ubkOFpjOec+zCbOFFzyJlOtMDD1F90WiR2s13lPqcTaGDAvKRkNpVVUuriQqDce5GVERuTwnhNdOnb7Wk8mGLDUs8JrPK5jy0h09gYOZNDAjZe7I7i8UYvnmn34oMFETzb5MrOiKms9ZnFfEdDygwmkS0ETemqw+MjXHvuKb568Rkunj/N5cfO8eVzT3Dt6XN88MhRXj2xi0f2ruLhnUukv4+ze+0g6xZ3MzbYLICimM6mAlYv7eHBw6t57MwWzp1czyOn14ud28FzT+4SGzdEX0cuS0bqufDIfi6+/Qzvvfgk1z98i++vXeGbS5/x9aefcvvKFb6+eoWvrlzmm+vX+Or6VS5/8iFvvPwCn33wNrevX5ZjPuGbz97nBwEcPyuHyo1P+OXLD/nm45e5+dZTXL5wglePbuGVrUs431vNw6XpHE+J5IiQ7hNCWs+FO/FohDVPRJjxaOBMTntN4YzPTM6piDl/Yx72n8WpIEMeE2D9dKILFxJceETvwOlYD05Ku+9LimfAN5gME3sWlNRy47V3+OWLL/j921u8/vwF5g/1MK+3mTdeepRbn7/NF5+o6b0vcPPyy9y6+iYfvfYkD+/ZwqrhHlYMdvDiw/t5cNUgSytjeXJlC3vqkikxnUKm9NFuDwuGgsxYmezA3tII9lfFsSY7gKWpXqzNCWZnRQL7GzI40JTFvoYUWaZwUGRXVQx7qxI43JDFyY4STrTns7cilp0lETxQl8iDDcnsLo5gZ4HYkRQhJFFejEhfHU+PYmtNHsuKkljfmM35zf0cWd0uZKaMJx9cxT+/VZGSl/nLzQ/48NVHuXDuIK8+f4YbV97mzs2L/HjzU66//zpPPLCX07s28sSh7Wwf66UozIcIyzlEmc9GN2sKARMnoJt0L7Gi7woczGkSYlsjpCth1r2kGtwvbTuJXJvpdEd7syQ/gepgD0LmTMFr8j043z+BEOm3m+fP5do7L/Pu84+zR/DR6kUDtNYUUpydwMHt67TiDfz9Z2n7dzl9aBe71i7ls3df4bb0l7dfeoJLH7zKr3eua6KqqH4t/enKJ+/w87df8p9/+Znfbn/Dm888y4K5c8VmNQoOG9YKbb363Bnpl2/xj798wXdfv8/5M7tYuKCJ3rlF9PYWUFenJzFRsIWQubQML/KLwsjM1pGWqaOwKI6ezgrBer2sX9bPro1iZ8SGLBhsIzTIHXsr5fgxIVNIf3dFNv1VOYIP0uhTH+rKhHTmx9CSFERHSgh9WdG0io6pFsKtEt6rBOp6D3MhhW6kCqnVCR4KspE2dzEnQbCOqoqZ6GFFuO0c0W2i80UHNHhZMjfYkX4VGeZjT6LpZOJEx2U7CvlyNaNWOeNEbzW5mVMphDhPfWST9xVsMwMfq/sJsL5f7NA0khyMSXaxJN7Vkhi5nl6eIVqwWbzo0hhXa3xtjXASO2Yz7V6sxT4onVrl70K5uzlVnqY0+NnQILhRb2uA/ez7sJ4jeltsoqOxmqJqgIvxbM0Z52luqFV2tZs9GSfTmXhYGeAketl+ziTZN4s4eYYIwXoq1YmT0Qy55iycjWcIgbUh1NUCHxsDvKwNcbc0IMDODL2rDbXxYeT6qEIMfpT6ulAouC3UwQCdmynxAY7aOVXOPTujydhaTMfObIaWBsVOVcr2ctKmcXpKX/WzFxshz54S4EFmkDdZcp6sIAdKIlyoFcyrCjPUiVRHeFEV7k11mPpgI+RNOdRUdF6wsyYl0g4lQSr9iZC+EA/yxSZVCJ4rlzGk8geW6ORYOb5S3ruaEVEZ4S8SQLlIdWwoZTFBcn1X4n3sBBfPIdRLJc1XmNmcOGdbEt3U88yiINqDpdUpIskM5kbQLmNtcX48iwR7psk9RAjO78yMpVc5goVP5Ic5kiHXLY4IJMn/blXSQDdVCdNSKxoRIsd7Cm6P9pFjo8MoS4ikIiGUuuQwGhNDaIgPpDFV1pMjaEmIoCMpku70aLpyRDKjmJuppzM9kpa0cFoFL7ZnxNGRHkdTWhS1KSryKlDsaijl0UGU64M0J1m5tEuutFOOtHWRPoAywZs1GbFUpQneTI6iRI5TFU5VcTPlSKzIjidZ2kvlkg73ER7g60yk/D5BbGCeHKucVlXxOkpjArXiFWq6a264lzxDOHMLEhmqSKcmIYg8nTsFen9y1AfnuDCidL6EhfijDwsiOsiXxPAQUqNVYvwQogP9CPX1wM/dGT8PZ3w9XfD3dCVMMHOE7Avz9STcV9pTeInO20n4iav8706k7FeOvDAvF+FU3iQGqGmgcq9yz/HCKaJ8HfFRWMXdjphgL206Z5CLNUkqP12kN8nS91ID7eX5naUfuohIfxQbmBWhxIu8mADyY4PRyRhwtzLEVRU9MZ+DlclsLESsBaPaC7d0sjHBzc5EMKuMJTnOT66pUgbFuFhoU1dV5KkqBhHo7kBPcS59wmnassOpjBbdF+hMdrALMe7qWAvpN/ZyT3ZyL7bkhtqTG+YgXMVZMJMPVSqgIMqPAllmyD1G+lhLn5JriQ3UeVoRKLotwEfWdQ5k5USQn6+nrjqDmvIU6qTPjnQVCD8oZvlIGcvmFbF2filrR3JZNZDOhuFc1szLEo6bqU1V3TCSwbqBFLYtyGPP4kp2jBWydUEGW0ZT2TCYzJI2vbTbbFpzvNgyX44djGNpZxjjnaGs7I2SpY61A3o5PoGFbf7Mb/FlSVcwQ4K3Rlv9WT0g46bah7nVvizq0tNW7EGh3oj2Ame6KtxYORRPc6EDjblWrJoXI/w6QJtyWhxtyMImseuLM8XuZnJ+dwnndpawdzyFsWZ/5pY501PiRnexJ+vnJbCmN5Txdjc2DQazvNWLvYvi2L8khgeWxvLw6gTObErn6Mp4do5FcmA8nuPr5LxrM1nUHsBwvfTfkJkUhRoK/3WgM9uBjT1JHF5SzoHFVdSnuJMTasxYYxTFYXPkXc6iOtWZqHDRi+ku7N/VyYPb6jiwKpfnH+zghQfbeWRPLU8e7uDJI12aM+74pkot6m/TaDJbl2SzUu65JduZPP+ZFPrNpjrcnH5pm95yN2ple7ZgraRYdyIi5rBoLFnseh3NZd7UljuzamkmzXWiV7MtKSt2pTLPiRrN+eXC3OZgDmyvZ2QogUo5V36eI1GxFoTG2hKdJpg+w5HwRAuq60Pp7EwgKdmGyFh5jgxrYtPNiUo2obUzkqP7Wzm6rYqlPXqqEi1FN7nTkeZEY5w19bHW1MXZyf37kR9jJ3rElPICD/pbo1nQGkN/UzQlhd7EpTiiT3MlIsWNmAwZhwXBJBUKXiwOIb9Y9HNRKK3V8fQ3C99vUW1SxuYF1exb3cqFEyt57vxm9u8cZdPafrZvXMD+7Us5vGO5Fvhxdt9mnji8iwvHDvD8yWO8cv4Ub154lHeef4oPX3+eKx+9wa3rHwsuucp331zn9lfXuPXlNb756obmx/r+u9v8+MN3/Pzzj/z6y8/8/ptyyv3O3/72vznklDPu/xAh9+eM03/3t/37nxYh9+ffnweoH/wp/+2Qu1u44b8dcv/4X27gT4fc3/76u9zkL/z199/5l3LQ/f6rFiH3/Xd3o+R++uFbvrpxje+/vS3bvuWTT97nBWmMx86e4LXnn+GZx85zcM9OadBt7N26kd2b1rNu6WKO7N7F97du8Tc59+XPPtAi5J44d4hHHtrLwR0bWb9CTW1bxNplo4wNdDIyt52x3k4W9HawfukCju3dxLmH97F760pG5nVSXVJIkLcX5gJU4qNCeODAep5/7ADPPXqQ4fYKksNdKEjyYV5TOot6SpnXkMuzp/bw8vnD7Fw1xFhPjSisTg6sHWXrok52Le1iy1gTi9ry6CyMojFLOo2Av/5qAYX1BTQVJpMbF0i0KNRQD1uC3WzxtjMVIGKCj4MZfs7meAjQczGfjrftLDorMplXm0VlSiCLWvNpEkBakeDD1tFGGjJCKIn10hx1Klddgd5TlFoxrYUJAqbMiBTFHS7n0zndzSenRcg5mBIi6yp6LlKBSjlGFWYIF6AYIgBMRcep6asql1ygo3LSzcHfXjnq5ggIm42PnRIDfNUxYkTCVLi1GD9VqCLBz57yhADmFSewpC6bhVXpjJYmMlaSwHhFEmvr09nSms2WZlHMNYmsKNOzKFfHSEYAvak+dCV60BXvxdxEPzrifGmK8qYm3FPAkxg9MYIZfi6k+IhRdXMgWuWKsDclXJ6tKNqfttx4elX+uDIZnOWZDJVlMFSqHILJLC5PZmW1GA8hXOsa01hTn8TKmlhW1+pZXRfFmtootjQksqEmieXFsYxm6+kRsFMXEywg0JciASvFYphLREqj/KmIU0UfVK6ZKHmfGcSGeOEuxtTV3gIHFSFna6lFvSkHnZMs1f9qSquj7X+LnZU61lJzyLk7O+LqaI+bk4MYSjGgoQJGwoLxdJF9jgLSVKUpuVZxVgIVuUk0V+TQVVtAd20hvfXFzK0vor9RRchVMNxWKf22SpP5XXWMdjcx3NUiRraD0d65jPXPY+HAIEuGhlg+f4CVo/NYtWBAjG8fS4fmskzJ8FxWjPSyZuGAJqvH+jVZOdrLshEhvwvmCmnrZ+2SPjYum8fWlUPslP6/f+MiDm5RzrjFHN42rsmhLYtEMS/m+K5lnD24gceObtXk3EHlgFvD8Z2reHjXWs0Zd3znGo5sWc7BjUvZv24xO1ePafnoNi0bZsPSYbnmIONyXwsHexjobCEtNhIXaxMtZ4eqXOUoYEbl8LAW8mCuOeQmYTz1PsxFHIR4uBlOwm32PUTazqQpyZv+XPUl25f2FFdaRNrT3GlLddOWLcnONCc6yv8umrQmO9GT5cFgkfTvfG+KggwIMp2A75wJhFncK7/3pCc7UM4ZTEeqH00JXkL4fAQ8e2pSHSvAXy/GT+9CaaQiF/YU6GwojxJjGOeh5WELMFAEaxoZ3hZkeJmR7m5Cupsx0VZCvGVfpPUUAVxicGOEeMjvq8JF5FzVkY5Uq/PI9lq9u+wXwiJSE+0qxs+NhjgX+d9BjpWxajmJEKOJhJhMIdxiEmHm9xNqci9JjhPpz3GVcepPmosqgDGRKLspMi4t2dwURqrcX5DBPbQKQe4SAxtnNRn/WfcRbTNVrmlDmsdsvGapyL97NQdmToAQVyGh/ibTCbMyEoJoTIydIeFWs7UptyonXqyTbHM2JtRqOiHmU4TkGFMshLZGSHGVmqYT402dmjKTFibvI4zSEDdihdCFGk0i3dGAPFcjyn0thcTOxtdgElYT78f03jlYT7HDeY43rkbemE22wHDCRCLNLRjLzWNlcSn5Dg6E3HsPNU7WHCxI5o2OEp6uiGJbmAGLPZRD7n42BE5jd5IZ5+oCeFxAyokKZ17sDebSiiSeafJgV8Q0toeas8LfhjqLWWQaTSXKYDLVoX6sqCtnW3crq+oqRL9UsqW9gbXNVQyKfurJjxMgIrolO5SSFD8SQ+1kbPtTXZpEdVkK7U35HNy3nHffOsXlS4/zwbsP8c4bR3n9pX28+Owu9mybJ2Aqgdb6FJ44vYubn77GJ288w5X3XuPry5/y9aVP+ebSZb69+jk3L33GzcuX+Ebs7JefX+bih+/y3huv8MGbr3D94vt8e132X/pA5H2+ufYJ39/8TJYfcf3D17j2zvNcfvlxLj97ljsvnuXS/jU8ObeOE0VpnBJidz4pgCfi3bggwOrJSDMe1c3hkcA5nPUz5EyACWcCTTkdbMy5cDMe11vzvIyflwTQPRlrw1NJbjwrxPXRglT2ZqRSbe/ISFom1y48w38K4Hnl0VPah4TezkYePfcgd77+jC8uvcGNz17h59sfc/PK6zx59gCLBltpKs1mbG4zZw9t5drrz3BuyzJWCDl+Zm0PB1vEbspYV065sWh3Vggw3lmu47Do+j0C5NblBbE6J4A9Yg+Odxfx8NwS+U0mWyv07KqLkfUk9tYncKAuRXPIPSDv5oHmbA42JHOoIYkHW1I51pjMgfJYDlYKWC/Qs0zI7kiUL4tTQtlRm8f6ygy2dxZyfus8jq3rEoxQy1MPreW3r97kf/x8hb/e+ZTrn7zEh28+xefyLr/Wqou+yY+3LvK7vI93L5xjl/oQ0VFNt/TVDG97Is1mEir6LHjKPQRPnEDABNFB908gxWgKuZazSTeeTpSqsjp7IrnWM6j1tWE0I4KVgiUahfiGzJmGp+jEVE9HNg+2c+3NZ/nsjed4cM9mwVDrGO1rpaYkk9Vy3WsX3+FvP33Nbekfx/ZuYUFPC28/9zg/3bzMAwJqe1oqtXQhb77wOFc/elPu/UNuXv2EW9c+49c7t/jXbz/zw5c3ePO55zh58CA71qrzz2W0v5OXnznD33/7gju3P+DEQxuY119CY2Mi7e1pVFRGkBBvS0yMBYlJjhQW6ygvjyYtzY/kJF96ukqFWPSwfGE7W9fO5+HDm1kx1ktCRACeYoszE8OoFRxUnBJCmhDZUr0v3TmxouNiaE8Moi3eT5aBQmRcKVdTHQVrNCUGC7H1IMjBgBhvG+3DZqK/o1ZdNVRFxDmbEetuTZSTCWm+9kSILgqzmEKqzUxqBEO1Cv5pCXCkQLBRovlUUm1nky1Yq0hwV7XgsCoh3hmiK0IN7tfSIqhiCh6W0wVfyft0NSBS9GWiq6XofgcS3YTgyPXihbArZ5xensnbRGyc8TSs5b1aqEIcMyaS5apyx9mQ72JIqZcQGw8z8gXLBVvNxFr0syrq4Gg0Cw8LVRHSXHClAQ6G03A0mPbHlNWp+Ihu9ne2wNFkKs4m0jfkvtKCXUkKsNPwYbBcXznOYvzdydPrcJF78BXs5e9sie2c+wkR/JoX7qMVw4p3NKNW+lhXmp6ahBDCnAyJ8bUmJdiZJD9Hkv2dCXOzxN5supZLS03R8xLsq/dzQydt6OugIvBM0Mmzq0IQ6toq/UqCr5WQXjuKg+woD7CnLMiBbDlvnp8tBT7SBoH2InYU+FtTrAoAyTLP20rIqi15PrZkqWMDHYQMS18KcaVAlkVBjpSEOFEZriLiPCgP9aI0VHBemA85gjfjVWSfswkpAU50lqTSUpRMuvSPcFeVR059nPXX8icrZ2Fbgj+tYud704LokL42kh7JgrxYsfMeWtEz5SjrFb1fEeEk5Fx+I9uzQjzlvVvjIf3Dy1Her7zjQGdrdF6OBHk6oPNQRQdUJJc7SYKxVQoV5VgsESkTXFoVGUBdhCo64S+23o8KvQ818WJLRP/U6P0p1LmTE+gqz+1Orq8rxToPeXZnSnSyLucoCPaWfZ4UyH3k+LuQLHwkWto9Ut5PmrRDmjxffJAnMT5C8GVcVSVHk61mjsh7zlYfqRPCKEgIJTMmkFTB4PmCmXvrCrWccPXJkTSmCGaV7bkR3hTHBlEeH8xAeQa9hUmiy+JpyYikOkn3R7SZH2mRgWSnxKCPCCY0yIconT8ZiXoyE6IEY/sTI/8H+bgKXrYnwNdTMHIIkbogQgP9CA8JkKU3YQFewuecCfGWtgvwIFr+jwkSnaELJMbPU5vemibtlSbtlxjoRppg96RQeaf+TrjbGmk55EI9nfCwMcXb3pxU6QuZEV5kSpsVhnuRq1LXhLhLn3AkTfpPpvQldf/x0s4u5rNwtTYWTCocQBVvszTB0swQc1NVddUYBwsjnK1FBA85qtyddib4y3sPkz4eJuMvyNkKL3szLRVQfnQIg5U59AsmUPinWPpdpoxJVbjBR/ihTsZ4klw/O9yZwkhnzSlXIP2qLFL6cqQHpdK/clREoxwT5CJc7Q+HXJiXlfQzA7xlm8oxVlAYS5XwtPbWIjoaC6gtTqKvNZclw+WsHKsV/C/8dmEFa+YXsmowixW9GazsTdcccmvmpbB5fjY7FxWxY0Ehh1bU8sCaGvYtz2fbWKbsS2d5dxxlsRbChX3ZPKJ+HyvbU9g0InywN5I13aFsHdGze0ksmxaEs2dFItsWJbOkM4Q1w9GsG4tlo8iq3lDWDUSyrDeIZd0hLG4NZLTFhw2y7+C6XPauzGT3ijR2LEtk/XAkmwdi2LkwlX0rMji2Oplzm9M5syWTo6sT5X7DWDcvkM3DcsyCFHYtTOKw4Lq9i8M5MB7F8bVp7FsczZZBP3bND+XQEj1P7Mrl7NYsto2GyvGR7Fsaz3a59pq+cJZ2htJR4MxITZAWATdWGcj+sUIeWlXLsZW1NCSLvgm1lGfNplFsWUOSk/BkJ8IFM2UVenJ4bycP7Wxg7/IsLhxq4rkH2jizq5bHD7XxyP5Wzos8vLWW7QvT5dkj5PmSZRlNc4Y9RQHT6Uh0oC/LjaFiV9bPi2bDgnTSok1JjXMmKngWKxZmsWd9HXWlvsTGmdLaoaeyNpDcUncWyr6xftUH/Citj6C4LITm1jjauhNoaQ2lXbBvSZE38anOJOZ7kFHpT3qF8PLWKDlPHAUF3qTnuFDVHEZ5YwAlNb4sWlLEktEsWkqkHybbURRjI7zFkfpwW5rDbGmLkjYQLtKdGUBrtj85UeYMdQjO2tzKqd19PLyzj8VDRSSly3hO9iIkxRd9ZhDphRHklEZSLtitUTDYQGs6i9qypG+UsGVE+t2SRh7e2C19r5ID6zp5+uwm9u8U/rhhkD27l3Lk0FoeOraJM8e389jxPYLDDvLs6WO8+MjDvP7kOd5++nHee+4CH7/2Itc+flv7uPjTt9f58dsb/HjnK24LNr0lWObO7a/57s5tfvj+O3766Ud++eVnfvvtV/7yf3LI/ce//n9zyP2x/D9OWf13h5w6mRYlp6anygX/qTng7hZx+C8HndyMyh+nHHJKVKVVFTH343ffcuebW/yqeRV/4JY84De3bmqexRs3rvPG6y/y2NmHef6Jx3jluaelAfewa+smdm/aILKODSuWsm3dOr64fJW///4bN65/ysvPP8KjZw/yyIl9HNu3Rcsht275Qs0pt3BIgF9vJ0sG54piGWHXuuWcOrKd1144y4XHH2J4sIuC3Cx0wf4EiqLva6/ioSMbeezUTjluE3UFiWRG+9BUHEtbaQzjfaW0lcWxbVk/n7zyGCf3rWf5aDsL5laxeUmPDIQ21o40snaolrG2XJpyw7Rpq+NdRSJldJSpiq1+2lewYDHEwa52AmpsNOXvZDFHlLkhPo4W+DhZaNNX/QQEZkZ6MyaEsSjWi96yeJYJuC8U4t1XlSiKUc5ZpGd5TwnD9RnkRbrQURzH/MY80sXwqrwn6mtKuIsZ4QJ2QgTohAjACHY01oBWlCh3tVT71Lpy0IXJ/yqPnL+9oSwN0LnK8SpSTtumIudMCBAC7G09DS/LKfgIGFX7Ahxkn5sZaToXmtLDmV+ZztL6HBZWJDNWmsB4ZTIr61LZ1J7Dlo5sNjalsb4mjhVFYSzOCWI4y5d5aV70yQCcm+RNV4IP7XF+NMX4USPGs0zAUr7K3+brQooA1nh39QXXhhABhnHuMuDjdfQJYZlXlMpQWSZD5VkMlmUwKEBqYUWaXDuTtfWprK1LZpVcd02NKNOaGNb9IRtq49jalM6G+jSWlCTSJ2ChMS6YKgGXKqFtSbSANb36gh5AdVwIlSJlscHyjhMpS4smQECMi40xzrYWONmqqauWuDrY4GZvhatyyKnpqbYqQk455KxFbLC3tsLZ3g43JydNvNxd8fNyI8Tfg5jwAPRC7nUCEKKDvMhOjKQsK4n6IlF05Xm0lefSVZlPb20h/Q3FDDSpaatljLRVatVW53fWMCLLka46hjvrGexQU7dbGOnpZOG8XsaHB6Xv9rNiQT/LRntZLGNh4YDs+0MWD3Vp25eP9WnOt1ULVaTcXJbP72blaLeMp142jPezfdUQu9eOsG/9KAc3LuDI1kWaHNsxzoO7lt8t5LBzGQ/vXs65g+t4VMaVkrMH1sm21ZpT7qFdqzm+YzXHtq3i8OZlHNq4jH3rlrBj5Xy2rhhmy/L5rF8yLABhHuMj/YzN66GnrZ7UmHABstKGFoYCpkzwlL7gbGWggR4VLWc0bSKGIiZT79cKPrgZCwkyuBe9EKC+nEDpl0EMijFpUIlRhfjV6M0EzJpSFWUiAFetm9CR6iD7ZD3SkJ5MR5bXhbC8NpiaSAE5JhPwNZhAuNU9dGQKcPMxxHf6BPTWQoCm3KtNK/OeoaqQThLydC8uci/O0+/HcepEXGXpOv0e/IScVUY6adF0OqMJQiCMGMwNYiA7gKHsIOZl+Mk2Y0LNlLNOOeTcibadge/s+/GdM4lAo6kEqYTcJqrAxCyCTGYTLKQrzNKQSGsDomxVfjYDIRqWcv9uxFmrXHOTCDGbirea+mo6USsaEW8/mXm5zqyt8WA43UQIlR0LyzxYX+fA5jonFmSZ0hY7R9rLlvFiOwZTxLBHzKY93pSBLBv6kkwoCzEk09uQYp9ZlPgakuA4C3+TGegEnMbYGMl9z9LyxwVbTCPcZhaxQmxV9cAQyxmybaqMaVPKRN9WxwVQGulJbogLFfEBNGfracuO0ZIaxwh5cZ0s7TbjPpJsDMiScyRYCck1nonnjDnYTzbHdrIjTrM9cTF0w2KKMSYT7iXezo4V1dUsLCwixdIS3b330OJqy9HCFJ4RPXUkxZMxt4ks9Z3IzmgjtoXN4qEiF95ZkMFTnREcLbPnhf5QrqzK4Jkmb7boJrHOfzbL/a1otJpNhoG06aQJRM6aTJoQ1ExHayHk5qTYmFHoKSTI341UJzOtAEWckO9EX1PRu7NFz0+mODuQuR35dLUVsXisneefO8bly0/wxpsHeebpTbz68i4uPLGe08cXs3NzJ8N9ufR15PDEye189dkrXH73Oa5+8BpfXPyQW5c/49alS3z52Wcin3Lzyqd89fln3Lh6kc8vf8D1zz7g4nuv88nbL/H5x2/y+SfKifI+X137WCvxfvvmZb747D2uffQGn7/7At98+BL/cfl1/vXGY7y5dpRjlVk8VZPNM0XRPCN9/jkBmBdiLHkq0pwnwi01R9wJ6a+ngsx4JMKSJ2NteUJvxdOxljwjY+yJCBOejLbl6RRvnsiO5OHsRPo93egKDOSBwSGe2LaBseYqumpKObxrK9c++5Dvb13hh1uf8tudS3xz7T2ee/w446KD6sqy6GwoYe/GpVx87QK3P3qNE2sWs6g0hXOL2tnbmEG1jKtCs4n0h0q/lXe8rjCYzWV6NpdGs6NSz+GWNB4ZruTJRY08taSJRxdUcaQjnX3NCRxtT+V0fyHn5pVzorOUh9vLONNfwdmBUk705HGkOYVjIicEFB6qiGdzho4VQohHwj0ZjvJme1UW+9qK2T9QycPruji+vpvNY9WcP7qCO9de4c6Nd7j9xbt8dfVdrn36lpY/7qur73Pz6jt8f/Nj/vnd53z98WvsXDpATVIYWUICMz1tSJIxHSb6JOT+CcTIOMiT/0vERifMuo/w+0T/yPiIFd0SN0Plj5tKmZCxehlLbTFis4K9ZOyo3JWqiEMb337wCj9ceY/HH9zLvo3L2bp6EflpsdSW5fDqC4/xj7/c0UDpxXdf4cH929i7aSVX33uZM0d20lZbRGdjOevG57Nsfh9nHjygFQ/5y4/f8u0NVd33One+vM63169x+9rnfPP5VS6cO8uuTesFFB/imxuf8Nsvn3Pu7DZamlMF3IuuK/TWJDHBmiAhG0GBs8jO9qVG7HNuXiD6SAH4OSGML2gU29TC0pEmHhA78sCeNVTmJ+Fpa6wRe/VxakF3Ba3F8eSGu4k+caMzLZT+zHDaY32lLbzpTgmiLtJdc/LU6j21XEx6P3vBZObE+juSqnPXCjgky7qqspoS5EKw6NJIF1NiBVslKP0leizXVfSWpxVlHpZU+tqKTjIm1nwKKXZCuBxMKXCyIkfIfZTRTNxn3I+TijY2mKJFdXtZyPkczeScJkTJdZPc5PfeTvKe7Un3sCbdzZpkF2sCzA0xmXwfplPuE3t2DybTJoj9mUGplxP5gj0yXQUruhmS5WhIsuA09eHUcs792M6YjJeZMR5mBrjItazFTpjOvBdL6Tf2cn1fsRMhzhbah2B3eTZnkynEybUrBPtkhKhppLaC6QSTuFhSkBBJZpQOOxVxZyq6XTCsveFkgkS354Z5kuhtS4K7NXnBHneLYgl2jRDiXxDhSbKfHTrBiBlyrpwIP9F9tniIffISzBQmeM5P2inQwUy7l3DBcxGetkT7ORDqZY3OXXRovB/zBEt2qymZWRFafuC5OZEMqkjJjDAWliYxJrhtMDeaxRWpLKpMpT8nSiRSbL0cVxgj9i+cHtE5/bKu/p8vvx0VWVAUr300Vr8bKJD/KzOoTwkh1s1UMLQRLTkxbBxooVQwX7irJZGClfNi/bXiBsV6f6r0gSwsz9DuoT8jlGXlaQyLzVL5iGvFjrXJuXqyo2hIDKBKniMvyoO0ULHFgc6E+zoR7OWIn4q2EwnydCEmxI+kyGAi/FwFU9sKLlfVfe3pzEtiXmEqc7PiGMhLlvvNlWdIl+fSM1SaTE9+jODeFDkmkeFSOS4vkZr4EGoTdLRn6BmTe1xQksySyjQGCxIYLk5nbnaCPHMKA8VpdOfE0ZkbR0dePD2lGTTnJsm79yQlxIvi5GhKBYMqp1pLdiyZwW5Uik7qq86lW3B2XVYMzfmJjDQW05wTL8eF0JQZQ1VymPQjD1plbKr/WzKjtei+6jh/ahPl3lKlT4X7kq0P0XJ4l+aIHshIJjLUn3CRNLluVkq0VvAhKtgTf+mb7g4WhHi7oQ/wJdTDDZ2HqzbVNSzQk9AAH4J93QmQ4wKkj+kDPEkICSAhyJeM0EAZ076kCQdLEP0cE+BKnI8zsUHOcn434WNWRHqr/HHOuFpZYGsyR4u2y4kJoiDKnzJ9gFYlVznksqUf54a5UxTlS36kym0nY0E4nI2FMdamxlgZG2JmbICJqQGmpoZYmBphI0tblWdOOeWsjfFxthLeYKul/YmUMRAp/SDK21Fz0ibJvTVkx9NdnCrYR09FrJ+0ozshrha4qAqvgn2iRVdlRbhRGOkq2MiVsihXiiIFa+jdtdlT2WHORPsKl3Q2wFv6cbiMp0hvBwIFh/ioWU+ic6IjPaivzaa5sZAOeXe1ZamUyBhqb8wWjFHAYFc+81rSGRI7N9KSxFB9DAPVkQxURbCkLYkVPeks70hheXsS6/rTWTcvlTX9CWwdy2TDcCrzm3T0lHnTXxnIcEOo/D6Ypd1qOmkko/UBrGoNY/tADPvG49kxHsWOpdIfq30piTUXXWNIXb4to21+bB2MYf+SROHYoazsC2K0QfhwuSNLu4LZuyKNfWsy2LEsgY0LItm6IIrN/WFsG43l0NosHt9VqEW57VscpTnjdi2RfQvVccqpJr9dnsnBVWnsHY9j96I4HtxQwJ5F0Wwe9OPAikQOLU/izMY0zu/MZ8tYBLsWx3JYjt+9JIWl7QEsVNF8Lf6sVo4t/RwZn27sHS2WcxSxsiuOplQ7enL92DA3n5YMd3KCDEU32pAQbU5xhS/HDvbw4PY69izL5MkDjSJNPLylknP7Wjmzr52njvbyqCwPrZbzzZVnG01jtC6QrixHKnRTaY4xZn6+O4PZ9pzfXM3R9SrV1kwy9YJBdYasH85l2XAWZSW+6BNsKakJI7PIk+xiwV3KIbo+n8QMsTEJzuhSZdypj15ia7MLXeloCWSoK5b8TDuKq92p6gimrDmQtq5omhtCaGuIkGUYdfVBlFW609ERJTg2gbQEO2LCzESsSAp3IC3QlsIAa6qDbWjRO9GZ7EF7iofw9WB6iwPZs6KaMwd6ObK5SZ6zju5yHcmxTuiTxHbkhdPWls9obykLe4tZ1F/EpuX1HNvUKX2iiqMrm9k5VsXGeQVsGilh3Ug5W5e38ODecbZvHGLt6n527lzIkaNrOPbgJk6e3M35c4d5+vETPHfhDC888whvvCB4++nHNIfchy89x8U3XxUc9jE/fH2N77++zg+3v+S7b25y5/Ytvr9zmzsi3//fHHJ/V3nk/sl//usPh5yariry7w65/+uU1X/f8e+OuP/5P+464f706P1ZIUItVd64uw65v/MPuRG1VP9rDrm/K4fcr9pUVW1+rcjPP37H7a+/4qcfvtOqUtz59mtufvmF9gDffXeHTz5+jyfOn+TxMyd5/cXnOPnQEXZu2cjOjRvYuWEtW9esYs3Spbz49DP8fOcONz7/lLcEiD/+yBHOn9rP8YNb5dgVrF26gBWLRlgyMo+l8wdYu2g++7es4fThXTx56qAQkuf55MOXWbxwgMz0RFISBYBW5LNqcT9Hdq/ixKFNrFvSR0GSjpqcWHrrsmkrU/PpcxhszpX/c3jpkcO8KNfdMN5Lb1Me89uLGO8pZ0l3Cct7y2RwVohiKpdB28bG0QbmViZTnBhIooC6MAFaqkKpu5UR9iYzcRNQ4mChKvHMwFUUrYeqhOpsRpAChqJEBxryaFNfMlICpMPVibGMpTjGjdV95XSXCFmVDru4NY/qFH9K472F0BSIMdUTKwBRlRlXXxhDXc00UU45nQBKtR6hwp81p5y5JtHeNoSpr6uqyIO9qoxlSLSXpRZBFyTgM9DBUACrEIJgW2J9BKy4zhExluMN8BcA6G0zjUDbaWQIiGtODxFQkMjyuiyWVqeytCqZ5bUpbBDysr07j62tmWxuSGZjdSwrikIZy/FnKEMUd4pyyvnQneRHZ6IfLXF+NAhJV2HYJaFeAvbcyPJ3Is3XUUCKA3p3OwG05mT4OdOaphewlcpgSQaDyiknQGF+hQAlASDjVSmsrElhtXLI1SWwpjae1dV61lRFi+hZVxPLdpVbrimTZZWJDAmYUrk3GpTzTQBXidxDmd6XSlV9LD6UqjgdZdGBlMYG0VKUQkqEl7w3I9zsTXGwNcXF0QpPF3s8nJVTzhpnW0stZ5yKnHNS1VjtbDTnnFqqCDlPVxe83F3w9XIWYCFEINyfBCEWsaF+xIX5aQ65ipyU/3LItZTmiGTTVV2gRcn1/RElN9BS/l9RcoNtFSKVDLbX0N9WK9IgyrWVBf09LBke0EjUsvnKOdfDooFOxuZ1yL52RvvbWDjUwfj8HpaNqryLvaxa2MuKsR6Wj3axUmTtorlsXjaPXetGNWfcgQ3zObBxAYe3LOSB7Us4sXcVpw+s5cR+JWs4tW+1KNy1Ius4s3+9/L+Wh3fddcipKDmVO+7I1pUc3LRczjfOrjUL2bZyPluWD8l15rN+fERzHi4e6mO0r4vW2nJpG3887My1fByediZ4S9u7qik9Mp5UiXkjISOG0ydhMn2ykIiZOBtNx9VgIpEOM2lO8WEgP4i+bC/akh3oSPfQouPaUlxpTXahK9NDwKoXw4Vi+DJcNRku9hUwq2OowIuSIANCje4lcNYE4qwnMTfDl/ZEF6rDbKjSmVHkZ0xpoCmF/sbk+Mwhw8uAJJcZxDtNJ85xJjF209HbTCHefgYNsc6ku8yS8wmZtryPBDvZbjeZONupmsTbTyHMZIKW560hzplk5+mEyLFqqqnf7Al4T5+Ar9yHlyw9VG6oyRNw+UMchKDb3zuBdPeZQlxcibWcLNeZKGTuPtzleH/Dewk3nUSC7f0MiEHf1CDjTTeTFNfZWm6K9XXurKpwptx/jtzjVFoEKC0tFrCom02K7WTyvGcICXKnM96aFI/ZRDkZku9nKs9uRayjEd6mcwiwFv2iItssRT9YTCbQchJhttOJkf160SsqmiPAYor81oD8UFcqY/woESKTGeRIiYz/tsIEekpSNHIRJaTNWUWHiPjNmEi44VSizWcRpqZ2W1oRbOMuOimCKI9oITJhOM02x3zCPaQ6O7OhuYX5eQI+TM3QSZu0udrxkOiKZxqy2RvvzHyXCexMsOD1znjOF3tyutSD98ayeKlfQFq5E68NR3F9XTZP1bmyOeR+NkofWOpjTpWQ2Iw5kwiddA8hEycQOf0+wmfIM06/n4iZk0kS0psppDvVfg4p8oyxTjOE7M0iOdiC1Ehb2uoSWTBcxfBALevWDPD666f44MPTHDsu/X9zAydOLODMqUUc3t/Pto3NLF9cwfJFtTzzyG5uXXmVqx++wKX3XtYcct9cvaxNVVXRcdcvfiSg4iJ3bl7l269k2/WLfH3jEtcuvccn777Mx++8KLbwJW5c/YBvvroktvgzbslxN659zFey7evL73Ln0pv8/cob8PmbfLR/HYdr5PnFvjxdGc+TWZ48k+zICzJ+no6x43yIKvBgzqlAC04FmfNIhBVPxtlyIc6Gp6LNZP9szvhN0/LKnQ625HSMJ8cSQ1ns70GNtSV1XirCJIElrdUCUDfx2Vtv8tOtm/z8zRciV7n83gucP7GXLaIbettqRE+1cmjnOt549hw/ffEJdz5+k90LxB5nRHK4v5pdDRk0esr4k7HS6m3EsF4AvIzTlTmhrMmP4ECTgOyRKp5a1CTLOh4ZqdaccqcGSznancVJAX6PL6jl/FAtZ+ZWc1rJvEpO9BVxsq+Qo63pHGtJ4YzYsz2lYksS5dwJ/iyR/rtQbP3O+hwOdpWyp7+UI8ubBMS3Mt6dy7Gd8/nhxpvynt7i2sXX5T29xTfS5j/cvMSXl96V9/ga1z96mZ+vfcDvX3zI+X3rqUsNJU76TobY5wyxz9GzJxJwzwRSjKcwPzmEJRkRFNuKTpJtyikXO+0e9DK+U9SUXbtZJJhPk/5nSpSQRp3pTOYWZnDp+cf4161LvC+A9PiuDexYvZjS7ESig71Ys2yUn7//kr//9XsBo9e06qmX3n+VyyKfvfUCa8b66agrETvSzcjcFkbndfLk2Yf49bub/P2X77h17ZL0IRXZ+DFfXv6UX775mt/vfMun773D2y+/wO0vL8N//MhXX7zNEmn/dNG/9Q1RVAhxyxNykZRsi076S0jgHAoFtGdl+RMWakl2uh/DAsyXL2hi7eJ2ju4a59EHt7FkXj3hnkLUnU3prclnRX89Y22FQgbjqRYsURHpQl2U6PdYb3qS/OlPC6Yt3ocaVdVd701Lmo60ADsCnEwJ8rQlxl/0rGCNBMFf6UK+84TEp+k8CHYwItLFjGTBSmmCr7IEW5XJMRU+9pR721HiJdsFO0WZTCVRsFyiigwWnOc1bRKOU+7DSnSC+kg0/f4JTJkwAVejGUTamxBqO4dowXspnk6kutuT6mZNgqMJsYIFdaLf7DU7NgWzafdr+eBMp8p7tjCgRI7NF3yW5WFGuocJuZ5Woutt8LCehZXBJJwNZ+BnYYKvlYlWYXWW/G629A2TafdiP2cKfjayz84UH7m2v5qKaj2bUn0wxeHelMd4U50QQE1SKC0FqaSHBQgWdMTN3BCL2ZO1j18qYi/SxUKrLpoe5EyShw3Jcu/5gmHUlLkYz7upTDJD3LTk/qVyrjjBbxE+DgR722tOp0AXS4I1R5xKyG+Bv+h4VeBMVaJU00TDPczJUTlF4wR/RblrxQkqozypTVAfS32pUOlNEkMoleuovGQNst6RHUNdkmC3+ACqVP61FB2FoW5UxfpRK9KUGEST7OuQsdOm1mVbW7KOZsH8LWkyluS8MepjtWDlQhU5KTgwxs+dECcbcmPU/8Gky/OlR/iSG+1Pb0UK442ZjJcnsLernEVis5YLTygOchLs6qk5ySqjvamMC6BY7jE7zIuEIOVUUlMsnYiLCCI8yAd/bxciBfvpIwIJU9VdpR+qdDZR0rfy9P7kyzUL5d1U6AOoiBFcGulLnoqYEyxaKe+tVKVUCfOmMMqfklgd2SHeZKlqpVHSDqmRlCfoqIoPlrYMokKWZYJfi+QcWcGucqwb+SoKTNoxLcBJ3p+0VWoMZfERItGyPYDSmCAa0qOoTNSRqXPXcmO35CWIjU6mKS+elvxEusrSqUqLpC5TT5FcJ1vaqLM0g4bMGOlL0r6Z8ntph5IoH+0YNcW1QH1wzkmlKDOJqsIcqopzyU6NJ1/+z0yOJiU2hDTB3nEBrngbTEMv/bkmIpiOlBiqowPIlDGbqKb8utpLn3EhWMaRn5M1oR4OpEpbJuvkPcWEkhEeiN7XhVAfRy36L17WE+XZkwW/qyqusb4ehAkOd7Yww9JQMKOM3STVhuE+WpXYnDBPMsLcyY2SNpU+qdorU/SCl+BO5WhztLcQnG+BlbkRxkazMTCepYmpyRxsZJujHOci493J2kCblhziKfxFuEu0iF7GRKzwmhDRQXG+ok9SwhmqK6QzN5Ya6dPKsRkoXMde9LeD6XR07ipfmLy3YHtKwhwpFimNdqUgwpm8CCcKo4VH+FsT4Cw4zNGQIDk+VK6nctf5iQ5zdzDAT/hdifTVKnlndVU5VJSlkJYcSFF22N1Kqw2pLGgVDtWawvyGWAaqI+gqkb6T4shAXTSrB3MZF7zUWyF6ItVO3r/gZtHhHcVe1KYJFk4ylz5nQkWCqfxvLe9bHeNIYZyBvPc51KXb05HvQm+lK+1lgoVKHWWszybUSXCtleBaW9FzrlPJDTels9CNhmxrChOMSA2ZSUbQNDry7OkptKOtwJqeKje6y5yYVyHnyrSgS45d1R7G5r5oxmq9Ga31ZUVPKIvafRlu8KK1wIGGLEfaC53pleu2ZwsGSTCnt8BVsKYZ5XojWnPtac2xoTXbgvYiuW/14TnRWO7Dktosa+0cg9VeLKgPYvtQBn35bgwV+bKlP4clbfFsnJ/FQJUvQ1XBrOxJoyDaQPTkdIpj7UmOc6SgJJB9O9o4uqWafSuyeWR3DU/sb+TU9hoe2lavOeQeP9zDEwe7OLG1hj1Lc9mxOJvFLcEcGs9mpNiR8UpP9vYmCnay4iU57qkjvdTmubFpvEbGpNzLWBHLhtMoLfMmNNaCyhrhroJv4xKsKK70o645hMQs0dvCazJKdKQXBlFWHU5eiQep2bZif2VspNhQWuFBd28sc/tiGR1JorcnkhI15bU6gIw8V/TJliRnqaUrkanCNQQfxgqfDw9zIEL6YZS3MbFes0kLMqQ83pZlbYkcX9XE6fVtnFzfwpGVlexbXsy2oSyWtwlHHy4UO1/O+lWN0j697BgR3NuYxLqeDE7u6OL07h4Or2/i0Nomdq9oZvVwNcsHqlk50sC6xV1sXjHAxpVDbNmwkL27l3Pq5DaeeuIgFx47xPkz+3ns/FGeunCKF158nHfefoFP3ntFcPSrXHn/da58+BZfXvlQ+0B959ZV7nx9nZ++Fwzzy/daurSffvyOH76/I8sf/nvK6u93C5n+V4TcHw45NaP0f3fIKV/a//cOOfmhmqKqJaL74wT/vvwPudC/O+T+vBHlkFPJ7ZQj7rdffuIvv/2iOeB+kQf59htVOvYbbb8q9PDVzRv8+vNP/CbHfC4A7pmnzvPIyeNatdUnz59m746tbN+wlh3r17B17SpWLlrEgZ07+fqL63z5+ad8KKTiwuMPcvbhPRw/tIW9W1exTsDk0tEBlo0OsmrRfHasW86Jgzt45cmTAt7PcvHd57h++R1271hHeUk21eV5zJ/XxubVozywey0P7tlAX1MpxakRzK0vYF5jAd1V6XSWJ7JyoIYKAW8rBhp49tRudq4eYKi1gP7adFb0VbBmXhXrBqo4sraPJw8ukwHUTndpLKUJPuTovYjxtSNIfaFQSlmAlppm56hyx9kZ4aq+UAqQcraahbvNbAFKhtrXuPLUcJZ0VVKbEcZgTRrz69PJDbXTpsT2l8eTF+4ggz6JwaoUMfbuzC1NYFjIQLYo63hvK+K8rQlzFaMugDVa/te5GBNoryoIWZAY4ECM7I/SnHOqMqupGARDdE5GspxDjI+lFqYf4WapFYvQCwHN07tSqHcRJWlPZrCdGCY3csKdSPK3IMplJrEus8kPthWQ5EN/TgSDeeEsKNazREjcqoZktnflsktIzK72bHY0pbCuIpolBcGMZvszlObHQKo/fcl+Apz9tKpPTbG+1AroqojwEKOjKss4khUgoFVVefKy16aR6MUYq8ILnbliRIrSmFeSxnB5Jouqs1lQlswCNW1W2mdFbQor65JYXSvvsiqGleV/OuREeYrx2dScyfpmUQi1GQzLbzrSw6lR4EXAQIUAMSWVAnSUY640yk8rg14r4KMxP14Mqx3e8m49BNy6OVvioaacCoBzsVfRcXcj5+465Kw0UTnmnGSfs4MVnm72BHi7CQjzIi7cl8TIQAEgQhJiQ0mODiJPQEl5djLVeak0FGXSWJxJU0kmbZV5dNUU0l2dR4+awqqi5VrKtTxyg+13c8nNa62kT0huX2stgx3NjPZ2s2iwj8UDdx1xC+d1aM44JaN9bczva2XhYIdGtpaNdGsOuZVjc1mxUNYXdLF6rJv1S3q1qap71i9g/8YxDm4a49DmhVrOuJP71vDoA1t47NgWrXjDyf3rtW2n9q+RpXLCrdai4h7csZJj21dwdOsyDqmpqpuXsW/DUvasW8KuNYvYtmo+m5YOi8xn3ZJhlo+qUOa5mkOurqQAnZerACcDnCxU7kUD3K3n4GgxCzsZV2YGUzGeOQljITJmMyZhO2carsYz8BCi5G82hXCbaUTZTiXGbqqQnmnEOkwVAjRd1qfLthnEyDblPEtwmKZJopOI7E+SZazd/URZ3kuE8WRCZk4m2nQqNWF2zBUjtKTUm+Ece0YEKAxmy7jMFmOf7kxnkj3tQjI7U2yFBNgICbChRYxSR5KAhyRPEuV6KkJOTR/VmaiKqBPwN7pX5D6CjScQopKz202iUYx4S6ILrUl3pSXJTciFi5AUB+rFyNfF2mlSE+skAN2d2jgfbRprR4o7nXJ/MRb3kyFjXOXaKQl1oDjEjgJvS1Ls7mV+riObmqTPOU3F4t4JBFtOZV1DAAsFXKlCEvZCIjO9ZrCsPIgsT0NshVAGGk3Spv7WRNrhOmcCjoYTSfexoiBQ9IqLOe4WhtpUqVAhqWHWKjpuEsFWk4hwmCF6QvSJcshZz8TfcgoRKi9csBCYGD8hgyqJsifVomvnVqQzXJtLW06cjHdbnGfci/Pke3CffK/mlAsWohlkNpsgK3P0Xr6khSUIcQwm1NmPQEtHnO6fTI6HO7vm9jKcnU2SiTER902gXojo3oxozisSFe/IUt9JPJjvys3VVbzREcOxbHsuSHs83xXFuTovPliUyK1N+TxR48xW3SR2R1mxIkCAyuz7SJ81ibD75V1NnEDU9InoZ04hXgB9moURWbYmZIguzxMdXC76Mll0ZIL7TJrzhQyWRdHdnMpgbxED/RWsWNbDU0/t57kXdrN7XxdLlxeyZ3cb588t4cTxEdbLvS0aLWTFeD3PPb6fry6/xrWLr3D5/Ve4+dlH3L52lW8+v8KtK5e4+vH7fPX5RX69c5Mfv/2CG59/xJfXPubm9Y+49tnbXProNT794BWuX32fW7cu8eVXl/j8+sdcvaoS2Sqn3PvcFjv512vvwFfv8/npfZzoruRMYy6PlsdwWvrT+QQbnk915qkYOy0y7qSfGY+FO/Kk3omzoRac1pnwWKQ5z8RacSHShEcCZnDKezonfIw4EeLAA9F+bAjxoUFIfoGJAUuFiL1z+hhXX3uJi6+9wq1Ln/L9jau8euEcezctY+uahezftkYr8rJ3y2qeeeQ41z98g//509f88Ol7bJrXLvYigL3d5RzqKKJD3k+u0T00exgxFOHA8gx/1ond3FqRyAMd+ZyeV84jI7WcmlfJA92FnB6SZU8hx0TODtfIvnrODtZxZl4dD3dVcKyzkIflXZ2fX8lD3bkcFoD4kBCWncURrEr0YlWSPxuy5fzlyRzqLGZ7YxYbZf/h8ToOrGhgVE1z3Tmfv30v7+X2p3x74xNufPYu316/yN+/v8m3n7/PxTee4s2nT3Dl9Sf4640PuPT8GVZLu5dFuFKkIpYcxC4b3kvo5Amkm05ikeCCfS35LEoVOyHYIUz6oE76d6rZVEo8LMlzMSXBYjpxNnPwnjZBSLs/Lzy4n79c/4QPnn2EJx/cx9Ed62kozcbdzoTGynzefvVZ/vW3H/lN2vUXua/ff7jJv379lr9+/yVX33+NC2ceQFVand/bwnBPMxceeVj62id8/M7LvPHiU3x59aIWLXf7xhWuX/qQr658xnc3rvHjN1/yg4Db3374kn/+fosP3n6ceX0lFBYE0dubTqUQl9IyP1mGkJ3tTmqyM2npnvj4GhAcYM7g3FI2rexl8/K5HNs1zrOnd7FnzYCQbXe8LSYKLnFnibz35V3FLKhLoy1TbHe0qtZsS0WQFU2RTgxl6ZiXHiL615u+PL1WbbU9P1YwkCpkJbrK2w69YIv4ACch30K4I7zJifInzs9J9IsdMZ42pAhhVgVo8n1sKJT/SzxtKZZ9afbGhIh+irWYI/rajAgrE9xnT8ZE3onB/fcwS3ToNNGt0+X9TBf96W4ymxi5ZoRgvxjBDimCZ5Ldbcn2d9GqKkbYzsFfbJql6BSL2VOxmjUFc1k3nzJBbJUphW425Mk7zvY2J8vXSsvBqc5jJ/racuZ9Yu9mib0zwkfEXHTl7Kn3YDBrolbsyFJ0lu3sKZhOm4jZ7PuxN5kibThT2kvaLMKPKr3KteZFcag3BZH+BNtb4GyoiuZMxd5oBnZqequ1gZAsWyGafmQEO5PgYkGOn8plJe8xNpBA69kkSVvly/4klXJAczioaXmWBLrb4OskSyf1QdiWAFkq55PCxsHulkT4qGqkqriBtIuftIuXPJ+/jOdAWRfMmuBhTZKnHYketrLPXlum+DiSLO8pRuVR9HckTSd9SK6bJO8yPciFHJHcQGcKZNvdqatOFIW4iB1U/6siEh4URfhqU3BL43XUZ8ehD3bHylSe19SI6ABfYoK85b4tiPR3JSHMl1TBgBVpIQxXJrCkIo51gjPnS7/qzNVTFO5JXZKOLrFdtfHBNCSHC2b0Iy/MR+7Jg3BPBy0KKyk6lKjQADw9HbGxkT4jfSA8zJuEmCCigj0I87EnSiRWJD3EXUitKrAgzyrPkxLgRrKPm9hdNYPEnawgDzlGSHSQJ8mBXloBg1h/NxJDfUmPDJD28NIi3zLCZH+QbJe2UYU3UuSc6bI9LcRDzu9Odaqe9oJ08iMCBWt7kqXzFU7hRUVSKPWZemoE9xbq/SmJD6KrNJ26nBiKEoI0p2u5cKdqOSZX9qucc63FqXTKMZ3FKXQUJNCQHkFNahgthckyzlyIVpV8Y3QUZSXRUFVMQ3kxtUWFVBbkkBoXQU56jBYBW5MUTkuoH+OJ0TzYXMX5gVaOtJWwUcbvksQwBhKEa4WGSD9zJ8LTmUgfF9KjAsiIDiRF3lVuTJi0oztegsdVAYckNWU12I00ea40nZ+0jT9R3u6CJdW0aiNc5F3EB3uREy3nUM64UA8td1ye3pvscHeKYvw1R6cqfmcn49RFBVo42+BkZ4GNtQmm5gbMlrFiZDQTG8FCrnbGeMkYUUt3BxOCPGwI93Eg3NuBaBkb0TKWVKBEiKMxxdKuw3UFLKjJo0VwSrb0mSAZLy6WBrhazkEv7780IZjiCHcKdQ5iH1ykfwVQneBLWawnjRk6GrMjiZJx42dviJdwzABXGW+u8r/cg7+8c29XeT41zouTKSsRKU0kPSWIjERfWsSGdVWmMK9GSRLdwpXaS0JpKgigMM5e+rw7Q4165jeG0aYKNMSa0VrgT3txCJWCDQqirUVvmFIea4kqYtCY5UZLga/0C9Xec4gPnEpquBlZeitKUm2k/zhSn+VIUZQx6QEGxHsIZnSaTaCDYHJ/Y0rEFpQmO5KbJOMl0oEIj1mCByfLsxqTEzmLtPDZZIQbkis4IyvUgDS/mRRHWQqGdJN+qRzaFnIOK+kDc+Q8FhTEW5IRYUFxkiPlKXYUx5qIXp9Mqo9gfS+xlx6TydTNlP4s9xg5h7RoM9EFhsQFTpN7NiIxbA51+e7C71WRFWvmFwVRH23BaHEQu4eLxGansW9FOUu7wumv9tXy39VkWFGWaE5ZkuioMBvSs3zZvbWdvevK2L0sk/N76njqQBNnd9Xz4JYajm9v4PyBTs7va+foulL2ryhg03zhqfMTeP5YK2vbfNnTF8PRoUxa9QbsG81g19IiKnLc2LmunYY8XzaM5rF2URZlFV6EJ1nT0qhjqD2SjHQXEjI9ic10pqY1jNqmQCqr/aitCaSzLYraBuWokz6ZIvo2243UDEeKi3xobQyntTmYwcF4Gtt0ZBV5kJTjgT7DlUDpF4HxrgSluaLLcCEu1ZP0VF9KckLITZWxk2hLdb4by/vTObm1g0e3z+Xp3fM4tqySLX0prO9PYVlnMhtHStm2vI6VgnUXdycxVhMm3CqEcWnbgyOCzbZ1cXhrp+DBJhbMzae7MZv6cpHKXHraylgy0io8tlH7ULh00TArl4+yacNiHjq6lZeeeojXXjjNC8+d5OlnT/P8y4/x6htP86Fg4csX3xS88i63rn3CnZtX+Parq3x/W01Z/ZJffvya33++oznl/vLbT/xFFXT49WfNv6VSsv1dK+qgouP+3zjk/uddf5rmS/s3v9u///0fHXJ/OuP+yyH357TVP/fLBf4Xh9wfUXJ3HXJ/0/LI/frLT/wuN63Wf5OliopTTjk1jVUd8/UtAaG3v9Y8i9evXeHN11/i7MnjPPvkeV569kkO7dnBtvWr2bZuteaQW7V4ERtXr+ST997l5uef8fF7r/HC02c489BuTh7bzqHd69i4ciGLh/tYNNjL2vFRju+Tl/DEw7z9/Fnel8Z/66XH+OidF3n5uUfZtXUVI/Na2Lx6AaeObuPRh/aze/1ymgWctlZks6Cjmnn1BXSUpspgChdymExjXqQooyDO7F/J+SPr2LSwhcUdBazsK2NNXzk7FzVx4fByjq/vo6dET2WKH4WiINPCXNH72mrFEpRydLGajZP1DBwsp4mCVk65Ofi5mWvG18NmNl4CoNVU0LRQdxa0ltJZkkiZgMghMfhVCd6Ux3myoD6DhjQ1FzuE1T2ldORHUpngw0htJnNFuWaEOBLnbSHkdI4oMFMxPg5EeZgRoJLZuxiR4GdDWrAY9gA7EnytiRMyHeluTJSbEiMxDsZa6X8FikKECATZTSE10IyW7ACa0kS5xnnItYPpyAuluziMViHntYme1MS50pbuR29OMHNVjji1LjIv259llTFsa89kb1cO+ztz2CUkZXVFJOMFOkazAhhOD2AwNYABMQy9KXLuRLlWrA+10Z5URLoJQBSlHGRLhtxXqgCwFAWUVRJkEVUufG5hKvPE+A+Vp7GgIo3R0iSGixO0fHaLKpJYWpUo95DAsvI4kWhWyf2sVQ65xlS2duSwTYjZ+rYclogh6suPpjlFp0XnqC+Q5WLc1ZfJqrggqoT4VYpBLlPVovISKEuJQOdhh4+bNe4uSmxxdbK9m0fuD0ecs4NaCrCVpaujFS4OyoBbEuQryitCwJLcf0ZcCOkxQkiSBIikRJEh21TxiJK0OEoz4qnKVZFymdJHc2gtz6FdlFBntcopV8Tc+hL6WyoYbK9mqKOGgbYqTfrbapjXXs9QZzPze9oZ6+vW8iqO9rZqoiLjlMyXdUWyxgY7WKycckMdLBvtZvmCLlYtUFNVe1i3uJdNS9V01WH2bhjjwMYxzRH3gJqmunM55w5v4pmTe7nw8C4elTF1cq+anrpKlms5tU/lilvFA9tXcGjbUvZvXCzGaLEs7zrjdq9drDnk1HLrylE2Lh1iw5Jh1i4e0hxy40O9jM5tpyg9GVXG3loIhc2cydgbTsXBcDK2BvdjYyRieL+sT9KqqzrIPlej6XiazsRXSIS/yWT8DO8jwHDCXTGYgN+cuxVQA4S8+8u2QFkGGd+rVUTV9qltIr6zJ2gOMrUeJOfVCaHSGclYMr2P8lBLupXzLc2W1gRLmvQ2JNtPIdJ0ItFmkwg3nki+ryENYrwrwkyoirCiUoiiKsSgk+vpjO8h1GSiFj0XbTuZUMvJ6Mxln9kELSIu3PReoq0maQUkom3vLvV2k8nwnkNugLGIkRA5QyFms9HbyzHK0Wg/U4vEi7O9X65zH1Gm91Dkb0tbUiCN8QLa4typDXUi1eYeRnOcWd8Uiio4MVvIor/VdFY3hzKvwFtIpZA2IZFJHrNZUhVOrOgwVdTBx3gy3aILaqNtcJe2spe2SvU0psDfiih7A5ykjTytDYl0NpJ7nUWU6LtI2+nEuhgKgTInWk2ht51JuOxP8hWyFeIshMWTshjRLck6WvJi6a3MYH59PnMF1KcLaXCRe3GcNAHXSffgPe0+eV/T8BKxnzEZR0ND3M2tcTawxMPICs85xnhOmUZ5QCCHBwaZmxBP5LSphMm9Vwn5XC7X2xnryqYwU5b63s8WATUvtoZzvsidffHGnC/34rVePU80+vD+glhurcviySontoRMZGOIEfPdDCmYfi+Zs6YRdv9EQu+/j5gZU4ieNonYmVPItDQi19aYLOtZ5DsbUOJrRqrzNEoibBjvyma0TZ6tJ5fRoVL655YyMlzHiRPrefTxdewSELZuQwV79rbyxGPjPHx8iFUrSlg0WsDC+aWcOb6Oq6pa6+dvc+3jN7lx8QNuXv6ULz+7yJeXLvLFZx/yzRef8fPtL7jz1WUuXXyDzy+9zVc3PuLLq+9y5ePXuPjhS1y9/DY3bnzC9RsXuXT1Az5Tcvkdrnz2tvz+I/5x+yL/r1vv8/Nrj/KKjPVj9VmcrYznIQHkD0SYciHRgQvxzpwNseaRYFuejfHghXgvHhXA+aAA24d9Z/BYuAnPClh9LtKCCzozHhMb8qj0u3NC2o+IXh1zs2dASOVTyxfy63tvcOvN13nxzGmeOX2Kc0cOsX7xsOieeVw4e4zPP3qbZx87zdkHD/Ha049w85O3+Y/vb/LzlY/Zs2CANiHSB/vqODa3kjaxb1kyZmscZtHpZ8byNH92iP082JLPg93FWp45FRn33Mp2zo3WcHq4iiM9RRzuKuL43ArODTfy0qp5PDvezcO9FTzcV8oLK7t4YUUHxzqz2V+fyLGmNHaVRLIuzY/1mcHslfMfaMpmt8iK0hiW18RxcHE1h1Y2sbw3n8ceXMc/f7nCL3cu8defvuSHr67wzdWP+F5A4O3L7/Ke4JSnT+zhvScf4l9ffsj/vPURrzywiZXN+fSkhlDgbkKqxSQSRSekm91LV5gjhzvyOdiez6AQqSwZt/qZE6gLcGQgOZzKQCEwtgZEWcwgxHQaa7obuPPR61x941meOr6fRx/Yy8K+VpzMZxMrpPWRh4/w24+3+OWHrzSHnHLmfvvlJb67eYlfZf33O1/w9x+/4p1Xn2LjigWaY/T2jU+5+N4rbN+wgl2bV/Pea8/z9fVPNefbt19e5ssrH/H1tU+5c+Oy9ry//3iD2zff58SDKndcEfX1MZSU+BMvejNPAHvP3FR6ezMpEpLj6ysE1GUGRXkRrFnaxcZlczl7eAMvnNnLofUj1GWFEiJ6Vu88g9bMACGwCcwXuz5cHE6zkINynQV14dbUh1rL+BfMlBdGh2CnqnAnagRXVAm+KI7zI9jRUIuQC3EXDORrR6xyeIS4k6MPEhKnIyHQnVghzykBzqT6OpAp+irfz5ZcT0uyXC3IdLMk0nwGPlPvkbY2JEbsfYSDNTazpjDl3glMmjiBKRPvYfo9EzCU/y0niz53syLZ2150tZBQIeVF4T5anqqsABcyA5yIFTzoaTkbwyn3YjTjfkynT8T4/gk4zhbi6G5NrlyzQOVHC7AVLGRFkpcN/pazsJ55L47GU/Exn0OIheBNw1mYTb4Hw2n3ahFyBtPvw1h0p5HoUOWQsxCdajVjAin+LnSmx9EgYzLHz44MTxuyfZwojAokNcQHxzlTifQUvOXnjo+9qRbZplfTVMO9yQxxIVfnSrSTCRmBrloOPifDSfhazSJcnjPQ0VRwqLStmw2xviqXnA2+NkbaVFUl3oKJfZ3M8JS28LI3IlJwsEqWH+tpS6S9IclyLwmeFiR5W8qzyvN6Sbs5mJDp76x9IM2WdksPdBF86kx6mDtV6ZEkBzsL3pU+Fe1LmWC2csFsmTIuMvwdSZfny9U5k6dzIUvllwtzoyIxmKacGOoyoymIETymcyfY1QZXK1McLMyICgvB19sVa0sDHKwMCPVSTls/yuS8Y9VpLKpMZCAnlPYMHeWpSsKoSAmlPCFEm3bekBot/S2C7FA/EgLcpa/Z4e8qnEBFxoUF4iF60EremYfgR193W3Q+0teig0iLUAnQdRQnhFOWEEZ5Yjj50QHkS98sjY+gMjmG6rRYctX0T2mHitgQVCGIfDV1OF6OT4mhMSeZ5txkygRXpod6UyjvuF7wZLH8PjdKzpMcRX1eKuXpseTL+YtVMQcVnRbqQ3q4H4lBHpQnR1CSoO4jRGvf6gw5JjGIzrJUWgoTyY8LIE90ekmqtH2oB6lh0i+i/GkpFsyaE0eFtEel4OmCKG9K4gMpTREsIe8sXe43JymKsvxUGquLqSnJp664iIq8HHLSEigpSKcsN4GWjFjGU2PZn5PCSSHgJ6uzOVqWzP5cPafLcnispoHV6Vlkeamx6kpCiDf58aFk6QNJkufIigkjNsgfD0cbQmS/PsRLi4ZNkPEWL306zteDSG8P6X+2ONuY42Jrok0rzo8LJkv6eF6kj+gKf4pi/bRqzFXSFtWC+3Olr3jaGmqBFarIm5+Iq5MlNrammJrNxsxM+outikqzwF/eq8pz6WpjjK9gf52nvfQDuR/hL8rpGuNrrxXbU1VcG7JjWSk4visviQJ51z7yGzWzykNE52JJVVqE9KsgLd9ug2C6uiR/akU6ciNoydTRLu2SJefRKQeclqdQTVc1x0/0VYDwFH8ZG34qAjUjkrqqDGorUinIiiBJ76vlrK4RnlGSLdfOiCMzSdoxOYgC4WYlKT4UxjnTmOkp9+ZBT4EbjelO1KV7UJboTqFgAMU9M0JsyYlwIDvcjpRAK+LEHuu97UgLsqE83omUMFtCfYyICRbsGmpEYcAsir2mUeRpRIpgw3CHGQQ4TqIw3Z2EcGPyUuyI19uj0zkR6GNDkIcR6dHWJITOIdxHsLLXDML8TGWcOhAi1wsOlOcMtkIXbkFqsuiMWDNiAqYIj7KnOMNZxtdsEqKdiY92JFH2pcYKDtXJtUMNKE23or/Vn7ZaN3JTTImLNCQuyoz8VHtaasKI01tLO6l3IP3XfQZ1OluqfU1pj3Jg37xCdg7nc3RlGePtQTRmW9FW6Ep3iarYayJ9x5qIQAMSk5zYuraO7SsK2bYojWeOtPH04TZObq3mgU1VHFhXztk9bVw40svpHfUiDZyU5f41OZzbJeeudWIkx4plxd50xpkJZw1muDGS2uJg6kplnEdZ8sDWVtYuzCS3QPR2tgtD8xJYPpRAVrY7KXmiu2rDyC/zoKhMzjWgp7czRMsd19UWQX1dCGUVwWTme5GQ7khknHCaTDeqGsNp74ujqMqP+DRnknP8iJO+EJbgQFSKjCc5d2V9OOMjgqU2dfPQtrnsXVXNgdWCobbUc36H4K1tnRxZXs2x1dWc397M7sWCb2rCSRGbHS84JjkjkKw0b5oL/FlQrmNBri+rq2M4uapV2qqOuS05VJQmk50eQ052KqXlRdTUFdHbV8ualX0sF546f7CXRQsXsWz5clatXs6GtcI7927j8Uce4JWXz/HGW4/z4iuP8PJrT/DRJ6/z3ruv8M4bLwiWeUP7oH3ts4+5deOqlkPu159u88uPt/n91+/5+19+4R9/++0P+Qv//Ptf+Y9//p3/1PLG/ZP/+Nc//sghp5xx/+cIubs+tf8/HXJ39/95wv+h5ZH7x9/vOuT+y0P4bw455YxTEXBqXcmPP3zLN7e+5Ldff9F+e+fbb7h54zp/+f03bn9zi08vfsj5syd58pFTvP7iMzx89IAWIaeccVvWrGTt0sUsHR3h+OEDXHz/bT5+53XefvVpHjt9gJPHtnFYSP+WtYu0CLnReT1sWDbGc48e5/1XHuPdlx/RHHKvXDjDi0+d5b03nuHFp0+xfeMijuxZzZvPChA+fYSx3laW9LewcVEPI60ltBQlUpsVLYomSBRkBAvb86hK9WPn0k5eObObY5tHWNVXxqK2bDYMVnJ25yiHVnXQXx5Dc45Oc8jli4LKjPQQ5S/K2lEAh40hrkLS7IRwO1hOwdFKyL0Aq/RYf5LCvQgWIBYu4Con2p+m/EQB8rUsai8RQmpLc0YordmiHEXhDJQL+KxJoS7Zl8XNmSwTUF6T5ENnfhQru8uoT1OARhSbyxzN0ZYdqaZfeGgOtzhvc1KDRDkG25OpcyQ7zEnLO5Dga06MKMQoIZtRHiaEqWmuAlbDnAzQu80hS2dOW7YvAyXh9BeGMVoZw3BlFAvq9Iy3JLOkMZlFtQksleXKxhSW18azpCySBUU6hmTgDmZ6szAvkFUVEVp10x3ym62NCaxVTrn8EBZkBTGcFshgShD9Yrx7koP/iJTz0UrfV6o8CTp78oIdyRPAnK6MqacdEU4WJAp4rE+Noq84jaHSFOarSqtVyjGXymBxIvNLk1hUnsiisniWVso9VsSyvCpOi5hb25DMls4ctvcWsbErl+UNaQyXxtIpgL8hIZjaGH8qxFBVxPpSkxhIvRjAerkvlYC+KjaI1pxEMsL9xdDZ4e3uqFVNVQ45VXVVVVv90yGnxE2AqZsYbG8Bs6H+riQKuMpKCidHAE+uLHOFSBWl6ynK0JMtgCozRgCLgLHCFD2lmWIo89M0h1yLgJDmsmw6qpRDThV4KKW3qUyLilNOOSXDnbUMdTYw3NXESHcL83taNVGOuPlz5X815UhFxslSTT9SEQ8qsfdYfysL57WydKSDFaOdrB7r0iLjNi+fx9YVA+xaO8qBzYs5sm2ch3ev5OyhDZw7tJHzR7by3On9Gql87IFtnNq3nqPblvHgzpU8tHu1rC/n0OZx9m1YxI7V89m2aoGca7EWFbdj1UJ2rl6kicodt2FcVaEc1Cq8Kofc0qFehjqayYyNxM3SGDvDaTgYTcPFZBquIi6mk3E2nYSb2WQ8zKfjaSYi271NpuJnOh1/ISn+xlMIEAkynkSwyUSCTO4n0GQyAZpMwc9I/jeV/XIufyPZL8sAk0nyG3XcXQn4fzj7C+i6rmxdFzUzW5YsZmZmaWlJS9ISMzMzy7JltsxMMcTMFEMMcRxOJVVJKky248QY5lQqKdi1z/leH9NJ7Xr3vXfbfUetjTbXpDEH9vH/XX30Lu/6m4yV3xPkfclvxnBSZM5UxtpSGDqLUgEAxbJAR0o5gqaNJlTKGThtFCmeswQ4qf9oWlIZJ4uWzMVIS/mWpuAbQZKLCV2ZAqZkDjcmedGS4k2ckM1g+baKiho4YzTB8v1gKXeQyQhJw7UAEEVCLktkXhRHOJAXZEW4xWip53Cpn3pvpKRhhJoM05SDEdI+kbNVFFa1LXYc8ZZjMViNkIXdhR2t0eR4T8Rx4jBiHcexukZt0/UhzEL5wRtGlv80lpbIQikyxXn8MELkeleqOw3RZtJGw3CTehjdJkseyu/dOGwkHzfziUQ5COiynUa05WQirSajczLB4G4l8sRMky06L0tShBglC8FNFqJbIIC9Nj1K267aXmJkfl0e/aXp2rYRpZCzGTkM5zFqq+5IgmcrRetEZgtRnTlqFE6zBPiaWuI8eSZuE6biN2kqtaFh7GppFcDkoznB140dSaeXDTsS/dkR48Ba/4ksch/GfNdhbI8Yz46w8eyOmsy1Cl/enmPgcoUbr/SE8PFQAucLZrMhYBhrBDz2OU4hS4itcfIEQkeOIGb8OJKmTSFu4lhixsn1mZNIM5UkbVDiYUZ5gAU5XjNoNnqztidX6hYl8zWRBXOL6GrLobU5m8NHh3j88lr2HGxj/eYStmyv5MzpuRw/1seGtWUsWpjD3P4c9u9YwHt/foKv77/DZ7fe4c4Hb/GxgIg7H77Lp7euc/emHD95n+8+v8WX9z/kg3df4qPrrwjAeId7t17n4w9f4cb7L/PRjT/zye23uXnrbU0h9+En7/DOB6/w4fXX+PKzG/z69U3++eBN/nXrT3xyXtbZrjLO1iRzNMWTg+FmXNTZ8bTelasRTjwR5sBTkc6SnDjnZ8ox14mccJ/Aaa+JnJNxdcVvKk/6z+Syz0wuBVpxOdqTUyJXN/jas9jXiaMt1Xz2zBX++/5d7r/xhsiMnbRVlGrRn19+8nG+vnuT7z67zScfvs31N//Ex++8xle33uObW+/yQLDArsE+mkRe7uusYl9TETVu5iSOG0aJrK8tnqaszQhhd6WKpprNsfY8Hq0VYtdfyFMr6nl8YSWnB0o42J7LofZCjnWWcqS9mKeH2nlhdSfn5pZzqreEq0ubuDi/ikNNaRxsSOZMWwbHG4zszI9kZ1EMJ+X9E10F7KgzslTWx5VVsZxYU8vJze2skD4/tH2QD964wquCR95+9Rk+ef/PfPXxB3x350N+vPc+H712jedFfr5++Qj/uP0mfPUBr5/ZwcbWfOblxNAU7UqprN2Z1mNJljmXNns0c/Xu7KxNZmVeJKUeJqTInG6J9KRdiKTBSgi+zA13aYdKIcHPn9jFF+/9kWdO7+faqYOsXzSH6AA3fJwt2bFhhabE/fHr+3zz+W1++vZTPr93Q1Oo3Xrvz9y9/iY/fPYxP36utrG+xYdvvsTHUv7vv/hEMNsJNqxcxHpJK5cMcHjPVt798wv8+NVdvvnsI8njLW68/ZKMy9f59vMP+ePzp1m8oJrBgWIGBvIwCqELDp1Ebp4HXV1GamtjCQiYhoPdaCFTvnS1FrBiQRNHdgzxhGC9vWvm0ZSrkzV/NkEWIygItaYzQ8hooiuNcfa0xzvTGGVDS7QtFX4z6RWi2BJhS12oEKdgK/L8zEUem1Ec50NKqDMB9tMEl03G234G/iKfYv2FpAW5km+IICMmiIRAD8FQ1sQLaTYIqUxwMRU5aC7yzgydveAl6+m4jFX/4FHRuWcTbW+Np/lMJomsGjdmOOPHDmfC8GGYjh6O2/RJxEh7J/k5ECF4MFmwXprkm+rjQGagC0b5HTh7guZ3zWLKeKaqraomk5ipghRJPoFWM0j3tiXFUUiqtwXpQnRjRZYG2s3EftoY7KaPwc92FnEe9iSoiJSzZjBLxsA0Kd9kGQfTRWZNHTOCaVKuWRNHYzNznKZca0jXUxMXykBeCtG2M7Ttp/FC/KPkqBzvu5pMwW7qBGynPPyGi7ynk3rkBHtIHWyIsJlKoMi6WFcL9P72OMh65SNl9bczI8BJBRKzI9RRiLL89rKaLm1uqvmN87aeqfmU87CbJbhY2tFyGv6OZhgCXSnSBdOZbxQ8nSZrQjRZkR6UxgdSoRPM5GtHXWKY5vusJilMsF8YpYLTazKjKUkKxuBvR7TLLCoEv9WnRGqKs6xwd8oFV+ZEeQg2D6Y0MVBwsB1ZUe6aEi0/PoACeT4+wAEPi4mo7YT6UD+cBcd5ezpjY2vGbPMp2EuZvR2t0Pm6UhIfSkG0B+UJvrTn66jPjqEgJZySdMFr8t3suEBydUEUxodpCrz4QHcifJwJdLfHy8UabzmGBHrh6mCJrcVMIoO8iJJzZ4sZwgMcNWWRCqhRbIimUvBfYUIESUHu5Ep+5WkGKlINFMi1RLVVWPk9jlOKoijy4sLIkvdSwv21lB8fKe9EaIq2hmwjdVlCZA2xpEYEEh/kTZLaOuvjQkyQB+n6cBLC/EhQSj6pX7CMgeIkeT82SL7tKpzGj6b8RKlTAOXGMCHOcVRlxMp8CSVVeIuXjQlRviooXig1OfGalVx9rp4KaZdsWd+zY3yFE3kT4m5NmI8jYb4u5KTGUVqQRplg25rSPMrzsijMSiE/J4UUwcWpUq7OSH8ezUzkkODtRwQnbzFGcLg4jePy/MpYHeUe7qgAcOnhvuQqZVy01C1U6hYViDE6GH2IH37ujng42xIifZcoz+kEg6ugJSFyPVD5kLOxwN3BChWsLcjdVtowkLRgae8IpcAPokwv4y8+mJIYaVO5ViV9HKm2hEqKFg4S4SWyTPkGdLOTPrXAwcpUkpmWp7+7A36udnionTH2ysebpXBCc4LcbIiRckR62WnbmaM97TQFaF9pJgtriyiUuvjZzcZbxp+3rSmhrtbUZs2U++wAAP/0SURBVOppzIihQu9HbVIQdclBwg9DhJ+FURjlQpUhkEaZGyqarLLG9HO1kTJZE+hhp30vwkfGn8gQQ6wvve3lzOtroLmhEGOy8JDMOMrKpC+KjZTkGyiVvmsoM9JSkUxjmciJwmiqckPoqoxgTn00bWWCW0siaS7X0VWdRKvcLxFcUBLtpGHdSr2XzD8vTVHXmhPBVllr5wg/TI20pSDWkY5kd3qiremPtqcp2JEsL3uRjdMoz/SnszaOxCgTqgtlzhb4ylwxI0LqFyFrYWZ2IB3NepoqAqjI9ZQx5IZe70RkpNQvypqA0NlExAhnbQqjolB4eKyJ5BdMfZEXuuCphPlPJSPFjZJSH1JTbIgOM6U834fqIldam/xoaw2hvjKIvHQnrQz1pX7SRjp0CYJXk+xlbLuS5DaKVLuR1PpJGQXbbKkzsLnNwL4FmaxpDWdxrfDzxgCGWiIpjzehLs2CuNCJxMXNZuOqMnauLuKRxak8f7yDpw63cHZHNad31HHikTouHWjj6WO9XBU8+PSxbq4e7uTk9hIu7atkcbkTC3Mc6IgxE1wwmzl5PvRWRtNYoaNZ+Gue0UM4V5fwqBwMBhOypI6DC5KpqXBHb3QgvTiE8oZo5gwkM683iiX94SzqDWPJXD0dDTJvy3ypqAqivDaMqoYokrO8iTTKu/Kd+AKRUUY7wmOsiY60Iy/bj5ZGHYvmprNlbQXHd3dyYU8fTx6cy/mdbZzZVsflPS1c2dnEE7vaOLelhUeHyljZk8wjS3M5trWOea16mfuhZAmWKiqMpSo7jIUVcayojmVRSQSrWrKYW5dBYVoEyYYgSsszpF8rKCkppKC4kIrqQjZvXsj501s5e3wra5bPZ/HiRSxbsZLtj+7k2MkjHD9xkEOHdnHqpHDUa6f448uXef31p3njzRd4662XeOv1P/D2n1/m/ddf5fo7b/LJzff59ov7/Pjt5/zwrVLIfcuvf/3hoTLubz/zj7/9lX/+/VdNCfff//UPLSml3L/+pfzHKSXcQ0XcfwZ1+F3H9p96t//8+79XyCntnhx/3/P6uzLudz9y/6OQ+/nfSjmVlBWcMuf78ftv+eXnv/DPf/yNv/z0vaaQ+/7bbzTruu+/+0azjPtBjkop99FH13nmqStceOy4ALanuHpBKczWacq4zatXsH75EhbO6WbVkgU8f+0K77z2Mm+/9gJPXTrOqSNbOLxXKe8WC3mfw4J+FYWrn8un9/HWSxd588ULvP7cBV6+do4nLxzn6SuneObKMQ7uWsHuDfO5cnIX25bPpbMmX1MeHNqygIGGbCFNiXQKKWwvMNBWEMeilkw5j6G7LI7nTm7hyoHVbFtUy+KWdHYvrefIuk4WNaTQXx5PR7EMqjQZOMZACmXxT47wwN/ZVDPLV9tSXW2m4CbJ036qCHABcQIgYgTIpEX7UJYqE6WugCEhF8s7ylnTW0VDRjh54c70lyRQrfysZYWytD6N9uxQegqj2NhXrFnLlek9WN9TRk9xPOGOk0j0tyIzwhm9gNcYd7WX25QsOc+LUf/JsNOUccr/XGGcp/y2wyikPsZTBX+QRdXdXBYbZWU3gzgvE6pkknfkBjC/PIrVTSmsqEtgSATm0roYSbFSHj2LquR3jY4tnens7M3ikU4V4VTPupoYVpSGMlQYxKrSMFYUBjOUF8CaomAhE4EM5QayNCeUhVKHucYg+qXNegUkdcqxJcGfhjgvamJEuEc5U6Icmoa4khbgTKKAplgBe1EuVqTKYtYiwGCO9Nc8pYATAja/PJX+4mQGS5JZUJzw7y2syl/ccllcVlUaWFNjYGtrOts6ctjQnM5KWSwWlMXQmxNGu/pvk5SnLtGPakm1yQHUJykrI1+qhVSqKFc1hkgBjInoArzx93DGS4Cwh6uDppRzdrD+LVlKksVeFmEfdxsBXm4kxQaSIaAyOzmcXAGUuQIsC1OjKMnQUaTM/hNCtShWxqgAMgUk5SfHUpphoLbgoT+5egEvDcVZtFUWyNgtpquuiL6mh1Zyc9sqGeyo0aKtLuhs+E3p1sDczvp/K+M0hZy6LveVMm6u3J/f3cCCngYW9Tf9pozr/E0Z18/WVf1sXzVHs447smOFpmQ7f2CTkLvdXD2xU35v5onjyjruEe336T3r2b91GQckHX5kBfs2L2HvJqWAW8jWFXPZsvKhUm77anW+kG0rVXTVhdp21Q3L1Lbzfk0Zp/m7kzndXVeBLtAbZ7OpOMychNNMtR11Aq6zxuNuOl6Oo/EwHYeX/PaaNQ5vtRVn5li8hUD4zBgraQzeknwl+ZmMxVeStxALH0le6r6JvKOel98qaedy9JL3feUbPnJPU+qZjsbfbJTcH4n/rJFybRiBQpCVpV2wHANNhsvv0QTJs36KIM0YJc+PJMBiFMHWYwixHkewxVgCVD6SR8DMUURYTiDD25IMLzMyfczI8jElxkpZ4k0gSFnkmSj/cRMIlXMVKTVI8o+2nITOdgpxdlPQ202TNFmLnhrwmxIxWNoiaJZS3qktsaMIkfNgaZsQKXvo7JEETx+GznIUvWnu7OuOZ0WxG3Uxs+g0WrO5wZfVZe50J1lQHjaNhlhTuhLNqQmfSY7nBJKdhtMQZcpcIdM1OhsyA2aR4TlZ0lTCLcdhO3EY7mYTiFCE1WYakUK0Im1mCImbTZyAVxXBMMJdBZWxIMbLghA7ec9hBjkiJxWpahAQ2FpkZFFTCfOqcskIccNP8kv1tdcij8VLvkoh6mUyHlO1LWzEcOxnmOBtYYO3icyz8dMIm24ipDya1UVFZFhZagq5dGnLZUIIThfF8aiQ91Xeo1npN5INYePZo5vCyWQzLuc588fGMN7uieN8vi2vdQXyyVC8/J7NplD1rJB852kYhWBHj5L2HT6ciFGjiBs3npgxY4gcOYL4CaOInzQCo4zJfMepFHvOItN9KjXxrswpiyUlZDZlWX4M9ucLyEujXGTRvoOLuXRtA7sPtLJiXR7rNhWzd18ru3c1snJFAXMH0lg0v4gj+5YKaLjCtw/e5at7H/Dg1nt88t5b3L3xLp/dvoGKdql8f3157zpf3P9AU8bduvEKD26/yZ2br3D7+qvcvvln7tySd+69x61P3uH9G69z4857XJdrNz56iwcPbvDdZx/w62cPLbV+fPVJ/rBxPmcaMjmSEcDhWDvOxtrzbLw7z8vacS3MmYu+VpzzMuWY40ROuCpF3FROuo3nqMMITjuP5rLXVJ70m8UTgZZckTXoTLQbu0MdWCL9v1gfwp/2bofPH/Ddhx+we/Vq+hvruXzqKF/duclPX9z7zUfZde5JPb+49SHf377Odx+/z4PXX2HbnC6KhLRtqMrhcGclzX4OJI4dRrH5BLr8rNgmZHm3inxamsyRthyOd+fy2EABZ+YWcFqlgSIOtmdzqL2AE32V7GvO5WhHPo8vqOTCYBnHOgu0e4dalUIvm7O9+ZzvzuFQTTyb0gPYURTFme58zs4pYX97Fuur4tjabuSxTY0c39zCvKZkNi1r5KWnjnJW8MbKRX1sXrmEJ04e5s1nLvPu8xd574ULvHLpMK9dOMg3bz8vbfE+d184zdGlrSyR9bw+wolSb3NyHSZhEFkTM2EYGZYjaQwypyPKntogS0pFdpR4WpFmPwv/8cNxHD6MNG8bTq5fwIM3nuHtZ85xaNNyHhF5mxEXrkV4VIF9br37mrTvl9x873VeeOYJ7R+e33z6CX/55gFf3LnOnQ8fbq/9+u51vrz7AT99fYf/+uvXfHX/BpfPHmHT6iUsntdJQ00BvW3VHN6ziY8/fJW//fQZX8gYu/vRazImX+OVF8+xc8sg/T0FDMyRZ3szyMxxIypmpuazprIqXAiEPT6eE0lWgZ6Ub94lbezatJALR7axcWEHDULyK5JCKI71JE3GW3W0I13JnkJMrGgIN6dPCNO8JHcWJAteibRiwOBCa7gldcpiLsyaokArqgRPtOXEkBb60JIqUMhpoIuKIGqCcppuDPMiQxdMYpgP2bpQwUSOWnR3Zdmrl2dzBa8pueYzcwxuk0fjqIL5zJhIpJ2SZRZYThzJ5JHDGD9iGFNFPtlPGkuQ2UyMnk6aNZzy22WQfsoUYpzpbU9GgBOpfvbEOAhJdrMiXq5NHzuCKZKv5fRJzBqnAjWMJtTGhBR5L0FwY7qnGQZ3MwIER7qYTsB62hicTWWdsDcl2d+ZeC9H3GZNYfbEEUwfN4xpE0ZgMnksJhNGM3vKWKxEFqpAD4YQT7JjAkj0sNX+0RlsPU0IfhTZct3HcjoeklzMpmM+bhSWMqasJg7HYfJIkoToq8iwmT5O6J3MSHC3JCvMkzCX2TipNdlsCgGCdwJcbVARVb2sZuJmNV3wr7Sbkt8u5jL+ZuGkXE9Yz9QsNYPdbXGbPRl/2xmkh3oJ5hRynxBCkrSPiuafG+lJlcGf7EAHquIDNR9x1YlBFEV7URTnS3lSENmRbmSGOstaI2Mq1IUOtYtBL9cFW2fHeJMb50dFmuCslFDS5FljuGAxeS4x2IV4+U6Aw0z87GUtSgqnKDOBAE8HPKUeLg5muDoKfneYJecWhHo7CUaLIEnWrBwhiYUp0WQbwijN0pOr/NEJjk+M9CE6wIW4YE+i/F0I93Um2NsRTxdr3KVdvKQNvSV/R1tTPJ2tyUzWkZUch6+zrGMyjvQBniQGeFEQH0VTQQapEX7E+DnL3A0lJyGGzNgosmIEP8aGkxMbKnVT20ZjqclOoSAxlsSIQKKDfIgJ9iUuXPCmPoLm4mzhJLHCSeSenztB7o7EhQYQKMfoIC/0Yb6akizTEEFdUSq5BslfH0qxjImiRBUpXKcp5PJkHW3I1mm7iMpSIilQllQyjtQ/SlUk3tTYAE0hWWqMZGFrKV3l6dp7HWXp1OQaSFf++aRdfJytCP1dKad8zlXm0d5QQUNlMZmCqw2CfZNkzjTFh7OnppDDFXlsykhge0kWW0pzaYkJJcXPjcQQ4TQRnpRLGZUPvLTIAGlzd5J1YZpCLinUF32oD5HSpuHSpuqaQeoa6eeKn5stvi72uDtKv6jkILzHXbCGtFepskyMDhCZESzYX/KW8VgSpXYJBWqucpQ/vvRQdwy+yn2Pi/SZu7SrG+Hezvi52OJha4GLrbmMGVu85Btu9irgmxmejpZ4OZpLu9tqStpwmUcJMudU/xZIHWrT9SxsKCE13JcgJyu8bM3wk3eChetkC3coTwylSsZ+jYz5SuFIpTrl71pZSXpoxhsqSEd+bLDk6YW3s9qmaomfqzUhSiGnlKFq63eEyMGGYtpaq6ipKyQ7PwF9ki8Fxcp5fwIdDUl0CT/qrIijuVRHRUEUBbmR5OTKOC8Kp7wknIL8EMqEL9XV6qmvDKejMpTekgBq46wET1pRL/iwJtaKgtCZDAp33DavlJUdaRSLvC4PtGChwZXBSHNa/S3IczEjSjiywoTtlQk0FIah859ESvRk+b7g0xKRyzk++EZZ4xNhRVGxHwOtIcJxQmiv86Yw057yfHeKM53k6EljZQB9zRH0NIRQkGZORa49c5vDaS8XOWAwoacphLpqf8IF48ZFi/xLccWoNyMlxYroGFN0ERbUFPhTmeVEdYE7wUFT8A2TsS35d9f70phhy5JSf5oippHnOILtDQY2tyawsMSPR+eksndhIhu6A9nSrxPubMXhdWm0VLsTGTWZZfMz2bwsl62LUnj6aDsX99Rxdmcdp3bUcXx7Hef3tPDk4S6uHWrn2uFOLu5r4eiWUo5uKmJ5tS9rK4Lo1FlTE2rKHOHStdn+MoeEp1Yky3y3YPVggXCpAvIy5JmGQFo6I0hInY0+w5HU4mCyykIYHDCyciBGi2K7qj9c3kkQnij8M8+Vps4Y2gQDt3XGkZbrR0iCG/5pngRmeRCU5IAx1Us4WTKPLBO8tLqCrYsz2DyYwo5F2Ty6rIjtiwsY6k5k84Iszmxr4MyWOk5uqufAunqG+rPJT3MTWefEkt5Udq4sFW5ZITwvm9VdecyX8Tcv05+hymgW1RlEDsWii/QiNVVHW0clK9cMsG79XOYv6KCmRjhvbzNXzh/gsSPruHr2EU4e3MTypcIjN67l0LGDnL18imvPXeTilfOcPHmMSxdO8tQTZ3jrz8/w5hvP8frrz2lbV99760+8/9ar3Hz/LT5XFnKCO7/69A5fCy796ftv+PXnH/jbLz9pCrm//+2vD63kflPK/Y913P9EWP23Iu63pOnSftOn/Z7+8+//pw85lX5XyKlrv99/eP7fmkmeUsipLafKAk5FTP3dn5zmR+7nnzSF3F//8hP/9V9/15R0KlLF1199yd///nctCuud27e0ayqPTz65xRsCAs+eOsILT13hxaevsnvbJjavWalFWV03tIilg30s6O/m7LEjvP3qy9r2iOefeowzJx7h2IGNPLJxKSsXzmF+XweDPS08unkZf3rqFG88d/bfCrkrjx3h4ql9PH3pEGePbGTjsnYGW4rorMxgw4JWzuxZweOHVrNVwPNi9Z/pumz6yo205cfSUxorBNEogtCd4xsHeP7UVg5v6GHHsgaZJL1sGChjaWuWPJNJmwygupwIKtIFOIpwzIjzJ8RDSKEQUk8BGx420/EXcBfhbUWY+m+rLOpVsrj1VMn3avKYU52j+VCqTgtnTlUay6UshVGuDJQlsqwhi7bscJY3ZbCoOpEmIQQrWjKYV2GgKMaFpY2ZDFQmkyQCLj/GnRx5TynilEIuQohkaogIreRATSmXE+VCqcGbimQ/ATM+WiTXhAAlrM00YBUlZQ53M0XvbUq5wY32nEAGisIYEmG9XNKymjhWNOpZ2ayXcsWyrD6W5ZJ2DmRxZGkJ59fWcmZ5BXsFeO/vSRfin8o2eX5TTYyQpwiW5/syT4TgnGRX+iT/gWQf5qUGM5gWRr8xlB6llDOG0GIIkAXZlzqdgLRodwoFcKn/KKcEuqKXhSz2N59y+dKOXTk65hYZWFCewjwhYXOkHefL78Fig7Z9dYlqQ0lLS/QMlcezolLPuoZk1jUms0qrl56lVbEsKI1mbn4kPVnhtKYH0ZgaSEOKP/WJftTrvWmQBVA5Ba6RhbojX0h1SrwALgG0vh74ebnh7eaEp6sK3GCnJQW4/D0ciBYQkiLvZCdHkifALVeAX75RKeNk8U+PFqIeR0lGLHlyPVUATkKoJ6nRgeQnR1MkoEVtXa0rzHiYirNorsintaqQjtpiuhtKZQGqZKC9hnkdtZLqtDRXpc56uV737zS346FyTink5sk9pbAb7KpncV8TywZatG2qG5f2sGWoj22rB9ixbh47187TrONO7VvH2f0befzgFl64cIhrpx7Vtqie3beR04+u4+TONRzbsYo9yrHmxiUc1PzELWHXuoXsWD2fLcvnslnS1pWDbFu1QM7naz7jNi2bx8ahuawRwrpyQQ8rlf+4vjYWdrVSX5hNsKudgP0pOEwfj7OmjJuAy8yxOM8cJwRgIq4zx+MyfQwecs/TZLwcx+Gp7k0fi8f0cXibTsZz1iTcBTS6zRgrz4yT6/L8jDG4qzR9tPwejbcQCje5rt5T+XhKvt6zJuIn3/AxHYfvbLk2YyS+JmM0xZ5KSunnOXUUXtNH4jVTjpI8TUZLUr9HSB4j8J4xQvvtLfd8Zsl3JA91zUcdpw/Ha9owOZc0fRh+yhpPyu4n+aqjz7TR+MkxUMhXgPrutJFyTUVsHY7fdBXVdbhcH6VZ+inFo3pHnQfOGinvjCPIdBIBZpM0C4xAM8ln1hjCzMcIYZ9JTYwltVFmFATMoDB4JqUCMAoDJlEeqsjndNI8J5PsMpY0t4kYXSYQZTuSeMexFPrOJDfQUsiciRBUyc9avm02CutJw3CUdgsQ0hpgNYUgOYYJ+Yp2NteiQEe6muPvMAMfIZNeVhNxl7YIsZ0u8kfmVl68pARalEKupZzBmnyygt01JXx7ejh9OVE0GnzR2QkRFUI5Q20FGzkK07FTsJ04A6dxU3EbNYlkK3v6ExIYTEoiaeYMgoYNo9h6BusMwexPC2Rj0Ay2hU3hdK4d16o9eb0jnDc7InmvR8+dRRm81RXD43k2vNkdwt0hA5dLrdkdP5VtAjT7PWeRMnY4EfLtwGHDtbzD5Rg5fKSk4UQLGY8dMwzD1OGkWYylyH0mmR7TpF1tqRA552s1Qua9O/MHCqmvM5IvcmbvwcVceWYj2/c2smR1Flt3VrJlaxUrVuWzcGEmvb1G1qys5fHHNvPuny/z2e03+ObBdb688yGf3vqQB5KUlZPaMnjvo7f59Pa7fPmpXL+nfMO9yYPbrz9UyH34CvdvviGA4wO++vwj7sszNz55i4/uvs8n9z7kE8nv7t3rcv89frz/Lv/89AP+ceM1bp7exenWAg5kBnNEQPSJSBuu6dx4SeTyc0Jqn/Cx5pyrCUdtxnLSeQJnvaZyyn0CZ9zHc9l3Gs+HmEuy5FqQJVcjHbigd+dkvCdrAixo8TTn5GAnnz5/jT89dootSxbx5OmT3L/+Hl/du8nXDz7mlx++0hSOn39ynW/vyrWP3uOX+7f4QZ55dOEAOUJ2Fwj5PtpdQ58QuORxanvyRHr9bdhRqGd/dQaPVqZzuCWHSwsqeWJpNecXFHN2XgGPzS3meI+QvY4CjnWXc7SrhCPtuRzryuV0fyFHO4vkfrlcy+NEZx7negs42ZbOblkjtuaGckBIy7n+Ik7Js4d7c9nbncm+Bfk8tq2ZwxsbWNieyu4N3Xz41lWeeeIELTXFQgiFGFSWsnXpfAHlvewa6mfX0l72D83hmsjRT559jM9eOs9ze1ayqDCeNPspZDlOpcjDlHSbCRgtR5MqKctuDKXe06gPs6bUVwC36ViCxg/DX5LBzpSDizt58MpVbkt6RuT0dpG7mULe/YXk9TRWcv3Nl/nb95/z8zefcuXcCVZJeZ44f5rPPlbj6n0ZV+/yw+ef8O39m5qF3Lef3tSsL3/97jPpl5uaNdyFUwcEqy1m6YJueturWb9yLm+9epX//c+v+PvP9/j5u5t89P6z7Nu1hP6uAuYNlNDRmUpegS/JKfboDUJy0pyIjxdyLvKnpCCMuf0lLB9q5dCeVVw9t5ddaxcI6RBwnqFnTVcNi2uyKQ13osh/Nh1xLrQKSWsJN2dpug/rCkJZkuLFoN6Jvhgb+uOEiMl8m5vux5zMEBaWC8nMjqJQJ2ur8rkbIOuyrx2RnlZapNWMaH/i/F2J8nRgoKGcOB9XvET+x4ncMnpakiVjKlitAbJeeMka4SfrUIBSQFnNkDVpImYy95VcMhE54D5jPBE2JiQ4WogsFdzi/3DbpFLIqYiq2b4O5Aa7UBDmIbLURbCNF0k+jsxW20vHKZ9v45g9fjT2U8cSZif5uJqR6mVOToAdcS6mBNrNwGX2JOxkzXOWb/taTCXIeppmJW4ja8asSSOYPFYp5IYxU/JUyrjZk8fI9ZFMlnKGetsJtogkztcef9tpWgALtfU0ymE23lbTSY7yI9jdRttmGmg3W1t3XUS2a9HmDZFUCjZRlnLVieFUC0ZJFFntbDYZt9nTtG12HvKOi/nDyKpqa6q3oymuVpOxlTXJWfJ3mC1y3GI6MT4uWtTNEGdLbT0PsJ350Kl+pLfm7D5Xs3Lz0HzWqa2PpQnBWhTXJOm7fHVPBQFLiSBPsHZ6mJsW/VW5GWnLSqQsMZocXbDmtyxZ8FRTUSrlgrHipd2Twz1JCvfSFJOBThaawiMxVAh7chRp+mAiPB3RSdny4oKkLF6EyxhQ/u9UgDad1DU7MeLhbgZdBDmGaAqSBNcZwkmO9NUsUKMC3dEpRZDgviA/J8GCynewFb6CWf28HPCXFCyyKypYZFZcOCn6CJKVbznBkVFersT7e2o+0KoykjCG+xPt7/LbNyNJUcq4+Gg6SvMoTIgiPdKfUmMsNVlGSlINZCXEkBQjeQXL9wO9yEmOo0ZwY3l2CrFyzdvZFm/BpkHynUAVWMzXlQg/VxKjAqnKS9GMFCoy48jWhcicCNAUck0FRhpyE6jJ0DHUVUV3RQb58UGUp8VQnq7XtkiGetgRLWNYbZksMIQwt6GQqnQh+MVGlnVV01NbIFg2lsK0eDJkDCVESd7ST3UVMqflmea6YpqqS0gz6klPjadGcG5/ZR57BtrY2VLJJsG6czKTZexJWwV4yfv+pEpfFSeEUS/t0JgQS2aItJXUKyUyWMoeRLrajSK4OyMhgnRpY9VX6bpQQrwcCfCwx8ddJUe8XO2lXYQDSb8UGqJE3iRQZ4ymUcZ2S0q0cIAoGmS+tEn9W9Pj6MyV8SVjI1XmblqIh+arT+/vJvJE2tLbWVN4ekh+yq+0l5s97vLb2VbmgKM5HjLelOVaqIyLqCA39GHexEd4ow9xp0FF1i3PITXCnyBnK/xEfnjazCLM05b4IPmWzAVl8Vmi9xNu6ElxjAeVCT4yB/0pUwFQEoIokbGYIPLE19Va6miHv4uNjF9b4YP2xMs3Y/2dyJc6VFfmUFqURmmhkSxjuLS3gY6GDBorE6kv1VNTEktRRgg5if7kJwWTlyhzXtbuHIOntKkrGYmeFGQGUpIfTEVhoLwTSHuZ8KVsFSjBipKQWWS7T6FW58qSWiMLq3UUB5lS5TmTxXHOdAbNIlGwo4q4nyvzNyvWR/NbnhLrTIy8GxcxlcZSDxb0xGGQ9UL5LAvROxMn60V2qjlNtV4U5YlM1c2gtyWa/sZw6ou9aKkIpLc+irbaMKmbzHF53miwozTHm+aqYKrLfIiPMycx3oE4wTPhfhPJS7EWPCbzPU/4cIa/zIFYOiWfyhzpzzAz/IUzp2YKz2xUW1Lt2bsgRzikH02x5qyri+ORngw6093lmM7+xals7g+lK89e+mQyR7dks3h+AnGJFnR3xLNpKI9tS9K4eqiVS3sbeGxHPUc3V3JkSzWP72/n8X3NXDkg9/Y3c+HRJo5urWbrwgx60h2oC5tOY/hsGmOs6Mv3p9joSlqSjL8kP3xcJwmfqmLf5gYKs2yprvVmcGEStQ2BpEk9lDJOL3WoqxU+3+TNsnZf1vZHsmIggc7GKDKzXVmwvIC+QSPVNQEY0h0JNbrhk+aJV4oL6aWhzJ9TxMZ5lazsymBOveDyBqlnhS8Nkn9XtXDntjTmt2cyKLx6y2ARjywsZKg7hd7mBDJSPYiMsSc22ZvEdF+KcgOoyQ+ipziSJeVxzM0JYrAgiKFmHf01ERRn+JKdFkprUwVDywepayymQtb/5Sv76BZ5sn7lHPZsXczGZW3CN+dwZPdyNq6ay95Ht3Do0D7Wb1rL0eOHuPTEBc6eO86zTz/OSy9c4tWXnuCt15/njddf4LXXXuD99/7MrZvv8Kngyy8Fc3525yNJH/Pl/Xt8+8VnmlLul59/4Ne//sSvv/6sBTH9+99/5Z+/K+SUpZy2VfW37ar/F6Xc/98KOfXw70o5lZmmgFPpt+ua5Zykf8kH1RZVTSH31581Kzd1/H3rqlLA/fj9d1okClVIZSX33Tdfar7j/vqzeu4XPntwl3tSWRWp4suvvuDGjfd4/NwpLp89rVnJHT2wh03KOm7FUtYNLWT5gjnM62pnz7YtvPvan/jzH57hpWcf58KZRzWF3J7tK1m7dC4L53Qwt7uJ9cvn8OTZvbzx/HlJF/nTU+d46vwxLpx4lCcF4D11YQ/blnfIYMpiQXM+J3Ys5onj63jh3GYee3Qhq/qLmVuXTk95It2l8XQVRbK8XSZDSTSL6tN5/tQWrh1bz5VDqzi2dYAV3YUsaEynuyyBpnwR2nlRVGeJcMuNJVcEWJSfLUHK4kxAWICQUl/76cQKCKzMjGVRezkLWpQpbx6dpWnUZcrilhxCRbIIt8wwFjZkUmsM1EyS13cV05weTJsAy/UdeTLZw+kXgbm4LlXInjcNIjj7ShVwDacw3kdAjTMGf+Xs1pI4EXIJcsyNcadI7mWLcMmOdKYkQf03Uia1HBMCRTC5mxPkOIsQl9lawIekIGuqU7zpEIHbkRNIl6Tu3GB6ZBItqo5ibUcSG3pSWNUSz87BHI4MlXJ0WRGXtzTy/O5Ont3WxuXV1VxcWcG1DXXa8WBfGo8069lQFcn8DE8B1Q60xTjQEuVEt5RtIDWU/rRwelLC6E4R8pIYTIMsNLWxnpRFupEf5q6FIk9UviC8RaC6WQnItaQ8zpfegngtFPy8ilTmVaUzr0xZySWyUNIiub5IFpzFJcoZr56lZTpte+3KGj2r6w2sa05idWMCQ1VxLCyKZU5uNJ3KP0haAI1GXxqTfGhO9KY10UeSP41SrpZMnRYGPkuAS2SgJyF+nvh5OOHt6iBHRwE8TkT4u6MP9yM1LlSEfjTF6bLIpUVRYIwQcBJOWXoEFRnRVGXFUZmt/MZFkS0gQ/13MDnCRxbDcIrT9JSkJzz0J1eQTrWykivLpVn9V1FASmd9qRbIYU5bDQPttdqxv7VaS7+fz2mrlfOafyvkBjVF3ENlnLKOU8q4lYNtrBMit3FZjxZVdfvqAc2a9HfruPNHtnD52A6uHN3Bi48f0RRyKnLq7wEbDm8d0ranqu2tSgG3Z8MS9m5UQRsWskUI56Zl/WwcGmDLinlsXTmfzct+U8bJ/F27uF+zjhsa7GJooJMlPS3Maa4l1xCLp6UJTjMn4TBNwPxMZRU3HpcZY7UtNE4zJuA0fQKuynpO7rsKEXKaOgbHKaNxnj4ORyE0DkJG7OSa8sXjIGTFadoIXKaNxGHycJynjvh3cp0+Cqcpw3HUro+U40g5HynPjsFl6ihJI7Xn3GeMwlXlP3kszpOkHOoo95ymybsq2MH04fIdyU+uuU+W54Ucecl33SVvtynyLcnfdaqkGeqbD/NUZXJS35Dn3KQcrqqM6hnJw22anKvvyjWPf6eR/05eMxRBHI2nlFMRRfXbS8qoLAA9pT28TCbhKeTRU1kQmgmhNBmNt8kobdup74yHycdEkukwIZiS5OhvOkLeHYbnzJHyW5HPMdr7HupdqZ+HVkZpA6mvvSTrKcOYNU6O0sYe5oqYTcTDaiq+NjPwt56Br+UUua4sOkZgJclO8nCdOYpoF3NKE8NoLjLSWJhEW0kai1rLmVuVpynkcgKFiPkKwPc3oy7WiRQ3Ib8ThfQOE6I5YjTmY6dhOUqI3rDx+IyZQp6zO/MSRXZHRaKfPJFAea7a2Yyd2dFsFwK/MXAqj2U78XpPLO8OxHFTgNLbHRF82BfPFyvyeLcrhmfKXHm7K4Sbg9FcKrVlr3EWW/TW9HubkT55FBEjhhE8fATBShk3bBS6UWOIHTWKqBHDiR09jPhJDx3wV/lbUhJgTnGYNbkRAszVVrtUb/p7cykXAJKdF8aOvfO4+NR6duxvYvGaTLbsqmbDlgpWrCpg8ZJc5gxksHlzG1cv7uCdP1/mzo0/aRZyyjfXtw9u8+XdW3x+54amkFMWckoh9/VnN/jy8+t89ekHfHHvbT699Tr3b7zOZx+9w1d3r/PNZ7f46suPefDFTW7f/5A7929w/1M5V/7N7n7A93ff5Rf5xn/dfo+vX7zE2f4aHs0K43CSJ0fDrbkQZsez4S68JAT4xWBHnvSazXnnyZx1m8JjHlM46zOFJwXEvhRnz2t6J/4QYcPTIRY8Fe3AEwZ3Lqb6sj3KlmbnqSzPNXBMbXlctYyTO7dx/4N3+OGzO3x9/yO+++KuAKRP+P6Le3z/2W0+vfk21//0LF+8/wa/Cmi6sG0D5RF+dIuM3Nck62i4Lynjh1Ei47TX15qtOTEcacjlSHMBx1rzuTC3gmdWNUtq4PKiCs0K7mRPMUc6ijjaUcKZvirODVRzoqeIQy1ZHJU198KCRk52l2r+5462pHO2O4eTLWmcaErlTIcKFFHAke5sDvXmsLc3i30LCzj7SAvHt7WwYVEp546u4Iev3uHBJ2+yff1yKnOzaCopZFVfJ0tFJjdki1yX8d9doNbRcta2lQvYb2VrZ5mMd090s8eQaDWBPHczspxnkGI3gWyXqZT6mVEZbEGB53RS7ScQIbIieOJwEu1msUyI1oOXLvP5n5/iBZHR5/duYPVAK97WprLuxPHeK8/xv//xI//66zd8LGB008olDHS28Idrl/nTs0+wT9r17JE9mmWc2rL6l6/u8PM3d6UPbvG9jJNvPv2Iv373gC/vfcgrL17h8TP7eWTTMo4f3MzH1//Af/3tAf/9jwcyDt/g+acOsm5VK+3Sdr092VQJaI+NsyAkfCpxCRaEh8/E0200SQmOrF3ZwtpVHezYspBnrhyRMmyjNl9Z4sSyc0k/l3dvZFtvHUWBdmQ4CdELtKA9zJIm/5ksMXqyKiuAwXhn+iKtmauzZ9DgzOJ0H5YKZpmfG8aA4LN6Ia7KH29mhAvJMn4TQ91ICHIW/KMiMLoK/jEjyt1OCEExySrypciuBMFuWQEOmkIs1Hw8kXIt0nI6EVYziHIwxc9issiyMdiInFdb7EMsp5HkYonBSUil3XRtm2uS9F+cyyxiBQMmu1mS5WNPvnxXBRnI9nckzcuBAPNp2hbVaSJHzCeqIAxqbZPvOc7WghykCZZUgXASvWxIDHDWopd62ZrgZ2NCqAqOYDMdH+tpmk825d/KWa6rSOSuljPxtpmNl40Z7nLN28mC5NgA6ssyMEZ7E+ZlrTmNj3a2JGj2VFyVxZ27Nb5St0gVQCHAlVg/FzykXlHKh5xSXAnhTxYMlqbciCiLJ1tTHMymaIF93Kxm4eVohbetOV7ybX+1TU/a1V3K5irrgZO0n5uUI8xD2jQiQMh4GClhPkR62OFhMYVQVwsyon3JjPRGRSg1BDiRJN8pVj600nUYlb+yUA9yBCfplIWSKkOEN6mShzHIg2bBSS05KWRGBWsKv8Rgb1IiAykyxmoO/42RylWMN5E+ToS4Ccl3s5drQZRnJpMeH05SlB/ZyvIsUtrIGE1tciiFMV4YZYxEe9gSLX2n8khUuC5aiGNyPKWGSFnHlDVZFOmxIULyXYgN8yZK2spH3vGU8aDclajrYfJdXYj6B20oqfERZCbHkm3Uk6ms2yKDCXG1JzHEV8rtQ3yAh3xPyLAuiMaybNL0EYT5uREh+ZQKJsxPiKRE6pUv5c6OCyctJozEiCDypEzp8eofvamUZBlJl+dS5H6M5BkoGNXPzQEfZzuC5HeUfCM+1IeKnGThLYnUSsqNDyErNphS5bMpxp/yVGXBbqC9RLB1fSHdFYJB8xJpUQEeRIapiKBRXvbSF+6C16aQFulFRVo0Om8b8vWB2hbWtBg/aZtgmsrzKM9NpiIvRUtl8r3iPD2VxWlUCrbNSouX8zQaKguoL0qlR+TZvOo8Ie6Z1KQaKErQCyZOpiDDoOFi1dctRjkmGSjTx5AS6kdeXASFUucC6Zec5EiyEiMpShLsrXzvSZsbpG/VP8mDfJzxkTEQKFg9UDB7oPw2Sr9WpOhkHCXQmKoCwYjcUMHckiNoSlMBPPRa4IW8cE9yIrzIkrGXJuNJWbUlqS3KId7EBHk9VPg5C++To7/yN+1sQYDMJ1+ZQ0GetsILPDBKm6hAIUmSh1KU5ehDZDzFEB/kSYDMR/UPlADJI1YZIQS7ovMXuREfIGMtiNJ4f4piPGRsKn+InpTqfWQcSt/rg4gLcidEZIpSPEZ4O6GXMZTgq3ZNCWeSeausOMukT2pKM2irzqeuQMZJqo5GOW+Qvi0rTKBAMFOWsj6NU1F8ZQxIP1Ybwygz+JEVaid1V26P7EkOt5ex60V+XjDlZcJnigJpUH7NEgW/CWYqDLJltXDZtY2p1IZY0RxgRaPw0WyR4RnBIssiHaQdXEiJchcZLHM91oVAP7W11IHGqiCKct2JT7QnTGeDPlF4a5G/lN2NrHR7UtNEbsWYyTMetNUJdy6Svki0EU4UQ21ZEGWlIaRlBxIa6UhUlMhZ4Zwx8TIXI2dRXRlFWY4PmbGzaSn1lXddyUi1IzfThzmtySxsj6cq142wUDN8ojxIzfanpkgFPJks/Decjd3CI+XYmxvIwqpYCsJmM1AYxMJKfzYKvqxMMKU21ZLWIgcqS71ISnOlrUX45uIsNi/J4MqhNs7truPRlcKdt1RxencLjx/skPW6ifN76rl0oJXH97dyaEsNy6QsJcFTaIo0ZUGW8FCDLT2FPjQVBzAg62ptTTIBPtPYv72L/Y80U1XqSU2NH4/uqGLrmnyK8z1IyfYgIduLvjlG1ixJYnFPCOsWJrB0wEBmlsjJDDd65mUyZ14yHe3hlFfLOMqUOZLujb44gpb+PKrLdTQUxwj3jKGjSc+SBfmsWVrG/K4MBrrzWbm0jVVLO6T98mVuBpKV4ERqggOJCS7o9G7okgKJzYhAnxNNeraSWa60JnkxmB7AsvJohtqTZSz6Ch/NZElfNp01SXTU51BXlUNGRjyFJeksX9nP3IEa1q7oYPeWQbau6uLAIws4f3w9uzYv4NCeTZw+dpCtm9azZ/cjHD++j0uXTvDyi5d57U/XuHb1HM8/e4XXXnme119/iffee52PP36fOx9/wJ2b73Pvo+t8fvtjvrp/T7DyA7778nN++O5rLS7Cr7/8lb8pA7S//03b9ams45SuS1nIaek3KzmlmPtPhZzSo/2n3u0///7vFXK/Wcg9tIr77bok9ZGHCjll+fYwqqqyhFNJKeT++VvAB1VopZRT50p7qKKtPrh3h++++VqLSPHN11/ysVRYhZD9y88/cevWdZ596gpnjh3ipWee5OJZ5ZtEKeMWs3bZQi166vweFf1xPs8/cYlXXniKPz5/mSuPH+KYAMBDu9exefUChub3sHBOO0vmtnJk1xotqMPbL12R4yVevHKGy6f2cOHYdp4+/yj71s9h42At2xY3sG9dB1eOLOfq0SGePr6aLYuV/7Zs5tens7ApnQV1yayWgbZhTgndxToOru3huTNbefL4BnYsa2KwQYBmpRDJolhaCkR450fTVCiCrUgmUEYY0QHWRPpbE+0nC7/LbKIF/BQkBNNdlcl85bNOhaFOjaAqLVIzBa9Jj9QcF1ek+NNVFEdbbjTVSX6sastnsDKROqMPK1tksNan0JwRTF+pnva8SFKDrKk0imBoypWFJ5DEIAcyo9W2BC/SRdAlhzgJsLIhR+cpoMGPYoMPOSIElRPONBGo6j8TQc4mmgVf8G8KuUS1zSPVj67CcLryQunKl5QbQrsIuO78AOZWhLO8JYHV7Yms70xix1whMUNCYjbW8pSQkhd3tfPCI608tamOpzc38OLONv6wq4OrG+o5Pj+PHW1JrCwNZyDNi2Yha7UhNtSFO9Aa502vCP6BjBi65NgsC1BDvC9VsV6URLqTrbauBrlgFFCqonrp3GaT7G1NQ2o4fcVJzC1PYf5vCrn5khaWGZlfmsSCYgOLShNYVKJncYmO5ZUiHOsSWNeYyIbmRFbVxolQiGFRkZ65ebF0Z4oQSguiKcWPZmn39hRfST50pskxI5BGudcjeTXl64gX4Bju76Ep4UJ93TSQExviRYpOgI0hgjy1DUPAZFlGHKVSr5K0KErTIihPD6cqM4rqHJ0Amzg5j6YwKYwsAZvGKF8y9KGUZgrgk1SYGkt5djJVBRnUl+bQVJFPR10JXQ1l/1bIKau4h0q4aklVcq6UdEoxp5RyD+//jzJOpToW9TUzJPNm1fzfFHIqqqoIPaWM27d5MYceWc5jBzbyxKndPHvuIE8LAXvy5B4eP7RdU8Yd3LxU0hIObFosSVnEKYXcILvXLeLR9cpH3AK2Lp8r+c5h/dI+TSH3yJpFmoWcUsatXzyHtUskLR1gaF4XS/rbWNLbSld1iQAcf9xnT8d55iTNCsHVZAJuJuOFAI3DZcY4TenmPmsSHiYTNQs5ZR3nOn2MpthyVkowZU0nzznKNeV02nHaKCE5I3GZqY5KMTcctxmjNCKllGpKQeY2Q97VlG+jcJ85WlPKKUWd87QRchyBq/b8iIdKv6ljcZw8Cgc5t5f79pKfneShFIAuU8bjMVHKM34MbpNG4zZlFG6Sr4vKRwi0o1LgTR+uvWcn1+2njsZhuuSl8pH7dvJNlexV3pPlmUlyrpL8Vuf2UhZ1dPxNyec0YRjOk6Tccq6UiqrcjvJNxynjcJgyRpLUQ8rmKPk7Sp7qORdVH6mnk5yr76qjqruyOFRt6yyE0EWSpvCcORm7aeOwmTwSW6mP7eQxWEkbmEu+pkJGZ40fjsOMiUIKZwkBFBIohM5XiJePxVTpQ3nfdBxmUq7ZU4ZhNXUYLrPGEOdtS6kAXeUIurHYSHu5+keJjOXKXLKCPYhzmEmS4yQy3SdTGjybNLcZuE+QPJSF3LDRmI6YhNWIiTgMG0vYJBMqvfxZkppCd2QYOmn30GHDaBFScLQ8kf0p3hxOtOO5miDe7I3hmVoPzmWacSJ+KpezbXilLpA/VHnzfJkbb3cE825vCJdL7NmdOIulgdOosx5HwphhBEueAZJCh48gZuRodGPGoBs9Wn6PIErKFTliGMkmoynzMiXPY4YQ7llkh5kT7jqegnRPamt15OQGk1cQwfptnTx2ZSW7jrSydF22nJfzyO4Gtu2oZ+XqEgbn57JtaxfPPrmPD99+ko/eUw703+G7zz/hhy/v882nt/+tkHvw8buaQu6rT2/w9Rc3BUjc4NvPPuSbex/yhdz7/OY7fPnJB3x97yN+UAqW7x9o0VbvKMu4z+/w5ecCQD6VfO9d52fJ87+Vhdo7f+SJFb08KuvbgWRvTsY6c1bWmks+ljwXYM/Lgfa84GvBUz5mXPU345K/CY8HzuRapAUv6Ox4WSfPRNvxfIQ1T0XZcUnvyIUUN/YISOvylDb1tWKZgKzLOzdz+88v872U7cFH72jbJR988j6f3bvBT9/c5+6Hb3H1tKz5j6zj7acv8i+p+6tnj9MuBKs3KYJj3dXMjwkgZdwwCmUOzfG3Y31qCAdkHTjclMehhmyOtxVwdVEDTy5p4NL8ajk2cqKzkIOyZh5pKeSxvhouL2jmnIC9/U057GvI4URXGUflvUNNGZztyefqYDknWlLZK+vEztJo9tYmsLclhZ2tKWxuSWSPANQLuzs5u6eLR1bV8NiRIb689yq/fH+bj997hZeuXuT584/x6pULPP/YUR5ZNocNA63sXtTH4toiDO6W+MgcDTYbjd5+ComO04iarYLEjMB/0jA8Rg8jwnQEudLeRQHmJNnKvenDiJo1mkT7aQJuw3ly5xq+eO0afzz9KCc3L2O7yNwyWTviZE1SMvdb6d//9cu3/PTFbc4f28uSOZ2cObSH7+5/zNHd22ipKBSw3srlEwd4/5Xn+FXa/5fv7nP/xpt89vF7mg+577/8hF9+eMBfvr3Dxx/+iTf+9AR3b/2J7796X8bfm/z49Xu8+eoZ9uyYx4LBUro7BVx3ZlAmmMGYJqQrxZ44vSUuziOIDJ9NX3cOG1e388imeTx7+QhXzuyhUcZFVkyQ4KwBnjuxh5PrBRe2lFEVLhjAcTp5dhOpcJ5Mo/cMlsrYXJcTwpIkD1ak+TCU5sE8GWNLMnxYmhfE4iIh04keFAkpUwq57ChXktWWRcESMT62hLuZ42c9FTeRUYG2JoQpf2dK8WY3izhnc+IFD0XZTCbCYhJ6W1OMTpYkuVjJdQsSVRTWACeMQY4YfWzIC3amTMpYJJgrL9SBdH8rUjxnk+Rhjk7wVYqHLUmSZ5avLdmCC40eVkRYz8R2zAisJozCauJYXExkzTOZjNusyQSLDI1yNkXvbkGSlDVZiLvB35lYHyfBbWrLnCvxShmi/N0FCs4LdCEpVAhkuA9GwSDJ0u/pQb6kBHiRHR1IW0k2mbpgQjxsCHS3ws1yKoF2ZkKgY8nw85T1cjw+9iLDpe4hLpZEedphJ2uus6WKPuhPWqQ/xjBvUoXUJwRK+/k64etsgYP5NGxnyFpsOxsvByt87VSbmmpbWEOVI3tnSzztzXC1M9UUSmkxwSQFe5MeGUCePkyLghko7RLkqhze2z6MCOoiYzxYiLIuUFPoFMpcV3VTih+luEiPDpBnHTRLN+U/LU8XRm5sKJmRyi+ch+bfKzFUsG6CjLtIP2L9XciKDyZWsGOImxWR8q4+SNaZQA8KlGIrRUeStFFpRiLGcF+yon20HSt1gtPqUqMo0gWREuJGfKCzZimnFFyFiUpJk0hfUQYdBelUpseTInno5f2oIE/8lXuVAHlH+kIFTVBbTJX1mSHCTwvklZkYRVp8hBZlPz4sgAhvF22uKmVinJ+bphzMkv4qzdBr0Un9pE6hQZJflPRDVCB1uanSFjr5ZihpcdHogwMER6ZJSqUmP5uKvHRS4sK0fwzHBCt/ddIuvq6a/+NIpaiR9lHWgYWJSrkXSWVGrOQXoWHVugKj9g/i2lwDTUVG4S3CjVpKmdtQRFdFFh1lGVTJc/62M4n2tNWUpOEiw/R+DhQmhAiHcKJY8Gy+/A6WvixTlmeFGSRE+FAkBDvM254oP0eq8gyUZidQXZJFX1stbTXF1BVlUp2XJPXW0VWbT3tNPo2Ce+uLcmguKaBZjg356dTlpFOTKfVNS6Is06AplsqkL8tS9RSmxJEjuDsvOVLz6ae2o2bLGFFWcnFhPpqCVCnMQqUdIv0Eswd5E+7jrI0VFTm2Svq8KiWciqRQ+R0hYyFSCwRSGOtHuozLAn0QOXGBZKqtutJH2dK3GQlhZKtAHHKufMFpSa4VydgtTgwX/hcixzBKRVaXq3Y2hFEWr4Jf+GpzNjnCnygpg7LGDHa1wSDXchIjNH/jMSIz0iI9KEsOoUolgz+1KSo4iXDG5ADKEoOF9/mgU9aufkpp74g+0E36QUXj9SBJKddFVkTK/CrMjKajqYDulmKaqnLITomhQPqysiBFeEaC9JWOUql/gSGAfOFkKsBha0kiFamCXcKkX0PtKRX5VhzuSHa4s4w/LzKSpa9z4yjKjaSmRHhttie54aa0iewdMPrREGJNnbyTKDIg1t6a+iwZa8Kr9KGCj/wtCfaxJj3JlYjA8RRnO5KZ5khCohPp6TIPhSvmJ9nSUe6vKdCMOgtSU9yJTZRvp7tTWRmGMdOd+CR78rNcKc11IzXRlrg4JwJC7NAL703MCMA/0pyUbHfqqoNpL5W2DZ8u7WYnfMyS8gJXuR4t5felqz6KFvlWUqIjXtFOpOT4UlemolBPY22HcPFUZRAyluYsf8GrOgqibekrlLWmRrhetBlVCTY0pDhRZXQgO1nmcoIzLU16hgbT2LIsi8uH2ji/u55HlmZwZGsNp3a3cGZPM+f3t3DpQAvXjnXz1Mk+jm6vZ6jTQGO8OatKg1hS6EdvjrNwT0+ZBz7Sf8nodU7oYqw4eXgeu7fWUVsTSFllIAe2V3H5YCPNlSK3M9zJKgqmqj6COXPiBId6sHJFBj19evRGkbcZHnLfl4oKH5qqvehsjSU9R2RGZhBJpTpSBe9EJnuSmBVIiOC4cEkp6b5UluppqcuiqTGfmtocenuqqK3LIDzakYAIG6IN7iQkBZAsYzNV+HxaVjQGGa/pkm9Dhi8Ls3xYmObGhtYkagrDCQ20oSgvRrhiPYu7s+mpT6C3KV3KlEFraynLV3TT11PC7u2DPPn4btavamPfrkEuX9jMvp2LOLp/PedO7WH/o+s4cWwrFx7by5OXj/PSs+d54dmLXLx4hmvXLvLqn57n/Xdf5f33XuNDwZc3rr/Lx9ff5/5H1/nizsd8/eCe4OxPBet8Lnj5K/7y4/fartBff1G7Qh/GTlBGZw8t5ZRi7v+7Qu53Hdp/6t3+8+//gULuNyu5/7inrquPKUXb7wq5n3/6UQr5g3b+UEP4D20rq1LI/SrXVCHVNtXPpGIqqe2tP/7wPbc+usGXX3zOX/7yEx9/cpM/vfyCFrjh2qVzPH3lHNs3rNS2q65eMsiqRYMs6uumv7WJvds38cKTj/OHZy7xzNXTnDi4jcOPrmfXpiHWDs1jiZB55bx+66pBnr90nD8/e4EXLp/giTMHeezQNo7sXMm5A+s5tHmQbYvq2b64hnX9Bexf08yZXQM8e3I1j+0cZPOCKlb1FLKiK4+h9hzWyO9tC2pY3JjOkpZsrh5dy8kdC2SSFNBfnUxvhYH24lg6S3R0y+9OtTVCjvUFMWTEuZEc6SQLrHLe6STCLZjmwkRZSOLJ1/uRHOxInAiheD8BZ7HeNObpqM+LFqHtRYnBm45CHZVJvrRkh7FEvt9XHMPCmiQ29ZXQVxKnXe8uidci2Si/cSu7K+mtzRYhF051Thz1KkhFto6KdMnToBYPHwFAAnCi3URwu8h3zYQoThVAKguqtwIoNgSpKKtOQoRD7EUIh9BXFktPcZR8O5reohg688I0q7meolC6CoPpLQllTmkwi2oiWdMSz+6BDB7fUMtzO1p5blsTT22s5drmOp7d3sSr+/t4/cggL+zulvtCRocq2NGRylBJJF1JnjTGOFMVakd1mCOtel/apcztScG0JgZqSrnKWC+KIjxEyLuTGepGkr+AMQGpcQJqs0Jdac2Opb9EKeWMLKpO03zKLa5I1YI9LCpLYpEK8lAqSdpuRZWBNfVJrG1IYLWQ5GUVESwpjWJ+fix9mVF0p4fRlRlOV1YoHSKEOjL8aE/3kqOkLF86sv3ke750FkdSnBpOrCx4UbLgGSJksYgJ1BbmfKO0e4oI+DSlkIuhXBbziixZ6OVYmRkpYEYWeRFQNdJHtbl6zVJOLYJlAiIKBETkGNTWVnk/PU5TyJVlSn8K6FMKuebKAjrqSjWFXHdjuaZwU0q2+d0PLeDmddZqSSnltKR+/5YG5HxeZw0LeuqFkDUxNFdZyLWydlE7m5Z1s2vtIAe3LePQ9uWc2rOeJ07u5vnHD/OHS8e4cmwXj+3dxAkhfoe2LGPfhkU8ulYWgjVz2S3v7VwzX8ioOi7QLOXU763L57FZRVEVAqqiqaqoqptlzm5YOsCGJQOahdzy+d2a77ihgQ4WdTfTUJglY9IFD/MZmmWcm6mAfbNJuJooJdxYPJQ/sVnj8VRJrnkJmfKYOUZ+j8XbVEiFmSTziXjPnoCX/HYzGaP5m/OWa17mE4TsjMFH7qnkK9dUUr/9LScTaK22Ij1MfkLC/OS7KgWYy/lseW6WvGM2GR/TyfibT8bPXH1rnJY81LdmTZJyTMXXZApeMyb+ZqmmttOOxU3K6GoyWojPKElynPnQ2k9tvXVVW3GVBZ6UVSX1WzufIefKKnC6PD/tYVIKQ82CT6WpI3CapBRs8tx09dwYnORZR+VjSCnUZkyQNhyrfddVyqAsCd2mK6s5lSZqeTsrRaYcXaWc7nLNa/YUPE2n4C7JY/Z0bTuSvckELOW7yneRimprJ+W2lN/mU0ZhOXkU7mZTCVY+T5ytCFFbJpSfHLMpOEndHKRPLKUuFjNGYjFVbW8do22ZKhKQWpMdr/03vK1cAf5KBqoLZT57E2I2gSiL0aQ6T6DYT8is0zQ8Jo7AeuRIzEaMwXT4GGxHSl8OG0v0ZBOaA0NZm5fDgC4K/YQxRI8eRl+oM6dqkzmW48+FPG+erw3guVpvjqdMZ0fQMHb4DeNIzHguCSB7Os+RP5S5c6Mnig/7o7hYYMfuBFMW+EyiavYokn7bshoiKXzEcGJGjSR+3FhSp04lbdoUDONHEyn3EqRPKr3NyfcwQWc3mljX8aRFmMucS2Pt2kaWLK1m6YoGdh6Yx8HTg2zfX8+abUVs3FHBwaPdHDkxh81b6li0uJCd23t57Y+nuPPRi9x87znuf/wWX92/ybef3dGS2tKpolsq317KaumL+9f5UlPK3eBbSd999hHf3BGQ8dH7fHXrQ76++xE/fHlb1ukHfPrpTe7dvcHnn93mGwEfP38l6dPb/HzvE/7x6R3+dvMt3ji8maPNWRzMCuZCeiBnRT6f9zTlSQ9zXvQy5yVfC57zt+CZECuuhVnyRLgF16KtuRYh7SnnL0fZ88cYJ56NlvciLXks3pajKc4si7Qmw3QUHfpAXj21n1/vf8QXN995GEX2xpt8/amU+9OPeefVF7jy2GGRNSs5tHE5bzxxlv/1zWe8ffkx5ualaFtWT89pYKGQZeOoYZTIuF8Y6sTG1CB2Fup5tDyF/bUZHGvJ43RXMac7i7gwUMEzy5o52ZnPgYZ0Tel2srOMx+fWc2l+E2d6qzgsROVQcwH7ajO1+l8cKOGJwTJOtaazsyiCLfmh7G+QcdWXy86WFDY2Gdi/tJizu9o5vKWBNQvz2bethw/euMjP396Str3LXz+/y69ffsqvX9zn6xvvcP2PT/HOMxd5Yv92BmTsl8QGatGHi6M9aMuQNShHyF+oixa1OEQFjRG5F2E5Hr3jNLJ8zCkQ8JroOIVMr9kkOZtoWxpXt5RwYEUf63rraM5NFIzhrvkbU8qHpX0tvPmHq/z3X77kH99/xh+kLS8c3cdbf3iaN1+4xrK+dlbN6+HwI+tFdi9m9/ohLp88wMfSJ3/59j6/yjv/lHd/+Oo2339xi5++luOXN/n87psy7t7gp2/e568/fMi9Wy9w/vQ6BqRtSovDKC+PoLQslPIKIaLlQlzzPAkIFBnjNZaaKh2b13WwZW031y7s5enzh5jTVIZeSOUiWdOeO7GPM9L3vdLXlUJai2W9L/eyoNbLjEaZX31hNiwXUrdR+mNDXgg7q2JZlx/InHg7FmV6s1DmfZ8A//xgC7KFEBbEupMd44HOz07brRAp2EHtDPCyUEGBxmryPFCSsnQLFnkfbTuTKLsZhCmn/1bTiBFZqLcxQW9vSpyDKQluFhi8LIl3MyNO4SZXkVPuZhilTwxepiTKXEmTeZIqOC/Jy4Y0H8F89rPI8LIi10/IoxB79S3b8SOwHD8SK5FbLrOm4G1lQrCDBX5WMwhSZXAx1/xwGnxVpHxn4oRY670cJNmh87DW3HeoAAsGb3vS5H6KryOpQsiz/F1J85ZzLyeygryF/EeREupDiIsNniKffe3N8bWaicHNQcriR7CNKf4OZoSobXUuVgTamxGoAj5E+5NqCCNK8gsS2a4UXcqaKMbPlTBvJzwczHGYNVWzkPOWNUDl62E+HV9Hyd/JHC+7WTiaT8NJvqV8zCklmEFt2ZR8lKP9MA8bzel/rJ8jMd52sjbYkR6iFAmCocM9SInwJM7PgSjlByvAmcxIX8Gy3kR72hMr9UxW/wAN8yZR8k2P8NMUERkiExLDhUSGeZAa5aNt+1OuYlIiPYmWcaQUf7HSVlGqzWTuVeUnk6ICGUQHERvgRpq8U5wUREVyiLaFsTUzXoh4tGD3AFIjvUiPC6GrLIuBojSW1hYJPs6gWcZpgUHWnyAvogPcNR9mmXFhgr1DKYoPoyYtjrLkKHIF3+Wm6UjSB2OQcuqjA4gI9CTC3w1dkCdRvmprrRBkwXwVmTpylCIx0FXwZCx1hak0F6fRV1MgnCFVyzs51Jcs6dvseJEZxgQ5RlOebSQvRUdaQgTJSuEX6Y8uxJt0XYg8E6tZkCWrIB1BwgekrkpBVJ0eS4PakpmppyInQfvnsFKKNZel09tYJDKinrlNJXRX57C8p46FLWXopL8yZG7W5SVJ2wqPKUimNkuv9WFZiow36YMoGY+1hWnkJcVKmWIpz02ScWNHhPRBcUoM+hAPCtL1dDaW0lFTRHNpNjX5RtL1IdSWZtDZUi6kvJD22jLaKoppKs6W72RRnZ0hGDqT8rRkTSFXkZ1AZYae8tR4CpN05Eo9iwU7VwgOL0sSHK6uJUqZpO/iwr2lPbyICfAgLsiXuFA/IgTDx8v1nMQQ8hOCtCAWNelRkn+EYPYYSuW8RHicCgaSFuEtHC+ATOmbTJ3Ibl0waSpKa1ygZhlYoAuQFEhRQojgHKWYC9LeK5JUqP/tKM8WScpT1nIyfmOVPzrpe6WUU8EZ4oM8KJT2MsgYjhGZla3zpUm4QruklvQIWrIiac2Nojo1hGopY41wiGKj9Gu4FzpfJy2CtCHQhYxIxTc9tLkSITLDKPyqsT6LxoYc6mqyyc+NJzUplGoZy+2VuQw0FtNVpdo3hqLkABqF43ZXG2jMFVmu96Q0wpVmaaN+ae8mo3Ab4SrZUvc44WHpyb4UCkcsK5H38txoTrCkLtxSuJ01JUGWZLrbkO7lRZzIkbwEbzITPYkNsyPUdzZZicpf4mxSo00wJNiRmOWPPsGZbKOjtOFsajNsqM1xEr6jpyBX5nuKEympwmV1toTqHIhNdqesOJjGqjAyku1IS/EgPMya4qIoOrqzNEuwjDxf0pLtyYqdRXrQDOqE1xUazGipDqBcRf9MdCDTKPy32IfsLC98Bb8kC9drrQ2VMWQlnNxaZNA4cmIsqUz1J0/vI+M9QuSEJ9UpwlFjbalPc6Ii3oL2HD/ylSIr0Z2OtiSWDqbL2lrAMyf7ubC3mX1rizi8tYbju5o4d6CDK4L/rkp64liXppA7uKVG1sE45hV6c3RBNqtqhfPnO9Nd7ilzxJcUvR0xkbYkGZzZL7x6pzzf1hZDWpYbm1flcWF/HTWlXqRmeJBZEE5OvshtozkJ6VZkFruRL/kkZbthzA8iq9CPokIXBtrC6W9PwJjmT2hKEGHZ4fgne+Gf4E5Aggdhqb6ESH0Co20JDLUkJcWfFsFIQ0NNDM4vJ69Q1vgCGW8Z7qSmKVcA/tTlRNNWKDw3R8a8XMsxeNCZ6c+CTB+GysPproglXMZUUJgvsSKD2+pSWT43i/mdOgbbElmk3F70lDKvr5SB7jw2rxGc9egS1q9oZeOaVvbuGuDQvsUcP7Sasye3c+H0Izx+ZjtXL+zj2qUjvPzMWV549nGuXD3P1WuXeeH5p3j79Ze48f7rmkLu5o33+VjSp5/c4JsHCt88EJzzGT98/QU/fKsUct9pei+101NtWVXpH0ohJ+n/QyEn6f9YIffv9G+F3P8cf7+nPqQp5OTDSgGntqsqZZxSvimtofIvpyJN/OMfv2qaRLUlVRVSKei+EgD64N5t7bmfflJ+5D7h/r27/OUvP3Lv/h3+9Mc/cOLwAc6eOMyzVy9wYPcWVi+bz8qF81izaD5L+3vpbBACM6+X8ycP8sJTF3n52cucPLSDQ7vXs++RVWxctVBTyA0KkV8ppP7k3q08eeYAjx3czLFHN3BQntm7Wfm1WszetQJW55Swqieb9b25bJpbzJH1HVw9OMRLj23iwNp2NswtYW1/Ecu781ndW8QmAfBKMbdxbhnHt81jw/xqFjZlMdiQxpzqRPqrDAwI6ZtXn0K/CK2+mkR6JZWkKJNYJzJiPWRRjaEuVyeLoEyicCfi/a0xCnHIipLJGuQowGeqLGBWpEW7khBsKwDDRia4H8V6DzIEdHYXx7CozijAXc/GvhKWt+ZQYxQBkhRAWpgIsQg3lnVVsWVZtwDaYhpLUmiVRbS5NJXGIiPVInBL0yKlPD7E+lgKmFJbBhwFkM4g2GkKEZ5mRKvw0gJOAx1nkCRlaMwNY05lAnPkmwPl8cwpi6evNI7e0mh6S6LkdzR9ZVHMrYymvySEvkJ/FpYFs60jkbMrSnlJyMmz25p4emsDrx3q480TC3j/7AreP7+Kd08P8erBBTyzo5cLaxvY1ZPFAhHi7YkeNOlcqZTvl4c6UB3pRqMIvCaDTGoV6TTGk0K1fVWAVYYI/xQBWYn+AnI9BWzHeNOZr2ewwsiS6nSW1qSzuDKFpdUCmOTa7wq5ZVKfoYp4VlQnsKY2njU1caysjGSoLJr5+VKvzDD6siMZFAEyWKyjXwRZV3YAnTk+dMoi0JnjRWe2Jy1pzrRmedNSFC9gKIjUGBHgsljnJ4dTkhFDcbpSxEULoIn+bWtqDDU5SukaJ4Ip9jdlXLT8jpEUJ/d1lKfHaAq5agFF5RlxZAogyUmKlPwEZGQnUlucpVnHqf8idjdW0NNUSW9zpaaQU37hFvY2s6BHRVWt+x+FXGc187p+T+q8SuaKCPr+BplfjULUGhgaaGT1glY2y/jZt2GhLBCrObFnHWcPbOXqqb08d/Ygz507xNl9mzmxcy37Ny5hz7oF2rO71sxl2/Jutg718MiqeWxdPsC2FXJtxTy2r1Tng2xc2q8p5FTaIL/XL+kT0trN2kW9rF7Ux9KBDs1Cbml/mwjgOopS4vG3t9BAvZvZZLwtp0uahpvp+IeKNTkqv26+s5V/NxVddSweM0dr2yo9TcZoCjmlpFO/vU3H4i331W8VAMJFKbvkWXelnJr+u2XcKO2o8vCW97zkHZWHr9kEfEwm4jNjEr4zpBzTJ+A3YyK+08fjPU3ylnd8Zo7QkvIPp3wMuU0bq/mic9MUb5L/zFHat5RlnlK0KSs8Lc0cI99TikQpp9puOuO3ckpZ1BZVbZuqyn+W3Jfn3adJ/tNGPdyWqtI0Kas86zHztzqobbvTx/2m5FNWgqNwk3PNJ94s+a6U0V21z0zVXlIns4lSV+V7T8orZVGKTk+ps9ra6j/7of88r9mT8LaYioccHaT8VsoKcMYIHCUfR3nPXsphq1n4SbmEwIY6WRIuhCvCxQ5/K1Nt25X1lFHYmIzDSsplPn0U5lIvN4vJJAkIV9HcFOmoVSSjVBZgpZCTsZ0e4oPHlNH4TR1BnNU4sl1FJtlNI1TIqq/JTCmzKY4TJ+E8Rso9bDhR4yfTGRrBlpJC5uki0I8fRcLE4SyK8+ZUXTLHBRg9VR7ECzV+nM+x5GD8OPaFjWJ/yAgOho7kcNhYHoubztOZtnzSG8vtuXoey7Bga9RUFvhOoU7KkDpuOLEjHgZ2UNFbDRPGkmEynWJrC/Jnz8I4eSy60cMwTBlJfYAtlYGWRFoMl/4bhjHEVOZmJls2t7B6XTObHulj655+Vm6rYu3OMnYdaZDzavYf6eT4qQF27Ragsb6eU8dXcPODq3zx6evalsB7t97QIqp+ee+Wlu7f+kCzbPvpa/UfvY/56sENPr//oTx/nc8efMAXd+T+3Y/47u7HfHfnY765c5OvlULvq0/4SkVl/fw2X356m68/u89PX37G3yT9fP8uP966yX/dvckXL17g8pIGjpfpuJQfzqlQG857zuLlIHveCLHjJR8znvKZxePe03nMeyrngmZxOcKSy6GzueI/i2eCLXg5yoFnIm04E2zCySgzzqS7sjPViyxpl/oQR145tpP//vITfryrfMVd1yyyfv72Ptffeplzx/ZwZNd6Hhc59NL5I9z783Pw7ae8eeGkyOcUlhUlc7q/nsEIf1JGDaNa5vdSWQ8fzY9hf3kSeyul75tzeLy/jMc6CzkjwO7qwhquLqjkVGc2x9oyOd2Vx8nOAi7Nq+O5FT08LTLw0mCzpqA7013G+b4yeb+YM+1ZnG5N59FyHY/I2negKYWjvfns7c6W9SubgyvKOSHr3d4NNSzuS2Pd0kr+8NRB/vL1DX756g4/PviEf373Nf/9/Td899GH/HjnOvfe+iOHNyylMSueRQ1FbJS6rGovZU1nGVvn1DHUWEh/sZHlsqbvXtzBqo5y2oSMLW8q4OjKXpY35JIdKMDYdDihVmPJE1DbW5Yq+KaWeZKfChiVZwjTHLUXy7qiomlfPXOI+wJEv793g798cUeznnz88B4eWbmY8wd3cfn4PjYuGaC/sZye+hKevXgS/vuvUo973Hz7T9z+8HV++uo2v/4gY+abW3x+9w0Zh3/kywev8tO3b/PmK2fYvKGNnExvAvynCAFworg0iKaWeCE8oYSET8fHd6yQQT1bN3ayd8d8zh3fxIuXj7Csu0HwkCftJVmc2b6B/SsW0JgWR7K7FRluFjRFedAq/dseZMMKwUfb8sJZle7D5qIwDqgo7uWRLEx2YYHRhb5ER+YKkaqPdybJcxoJ3iakhNprjv2jvZWbDivNOi7QbjrBDtMJs51OiMilMMupRNvOIsrGhAir6UTZzSTCZhoRFlOIsZhBrLJas5GjgwnR8m6k7VTCrSfK+TTiBDspxVys80yiXWZg9LUg20/Ij68dRYoUezto0UwzBWsVBjhRFRtAkKxtFmOGYT1hDObjRmIzZYzgMjv0vioirBlBDrOJcLVCL2Q6zssWY4AL2WFCsuSoFHRxnjbEulgSL88YPWwkbweyfRzJkmOGp9RX8kp0EWwpRL9YF0aaUjy4O+LrYImr5Qx8pK5hIqsjLEzJCvcnTIhyoIMZMe72kuyoyk0hLNAVNydzPB0l2ZjiLc97W5poLiXcrEzwdrTA20ZFWLXCz8Va5PsMXMynadtmvV0tcbE1wc58Kvazp+JpNxt/ZyG1SnEW7KlFN42Qeqn+iFXt4y+4ONKHIn2wtiUwMUhIt2C9jHAPqlNjqEiK0KJg6lVbBKuopP6aQigrRlnbhQq5DscY4UmBUVlD+ZKtDyAjWlmBhQjmEmyVpaKNemr/ENLLt3R+jpSmx1JboKys4sjSh2u+7fLl+4XxgVSq7bKJkZTFyxyKC9aspSqM4dTnxNNfmc0cwdqr2ytZ2lxGc76R4uRoMuV9o8ikdDlmx4ZQmhQl5Q6nKlmwnCFU+ydthuSbLLgxQR9EtNTXX/o3OtSLBBknKihEniGC2rxEchICqc3WUybvd+QlM7ckUzBuNvOqcjQfahkRMsbVVt2iTMFNcSTIufJLlp0YRk5yFBny7aykaAySb6a0T0OBkfbSDOqy9OTp/MiO8BLs7C9YPoPFTSXMF1mjAo3liezISgwlX8pamZ9Ic2UWfc2l9DYW01aRydalPexePVfzLdcr7dBZkaVZMvY3FNJTnUu0l420RTgFUu5wb3vyjDGagixH2ifXGC1jwIzYQGcqsgzE+Dtr20ubKnMF05bS31JBS3kuuUkxmv/N3o56muvLaK+voL2ujCa5Vl+eT0N+Di3Z2ZIyaSzMoCo/heo8o7SXHDOSBU8rHB1PZbqeylTB0GnxFAmWLhBZmJsi/SR9mhDsQ0KQLwlh/pr/P+XvuUH6tC4vnur0KBp+w+ZqF0tDvoG24lRqpO2y4gJJl/mrIs0qK7lcGS/KmjNDH0h2fACZcX7yjLRvQpCWMuS3UuCplBrjK+/KubRXtk5Z2Km8gkmODNQCTySH+aD3c0EnMiAvIZxk6aMkGf8lKRF0FCfTV2IUviXcrDiBnkIpV1aEFvFXGXwoFyAqsEZ2rL/wSBXExF1TSqcpv3uSf0K4N/FxvhSVJFLXmEt1dSYlJckYE2VsS737Worpqs2lQfKqyJDxqqK5lsTRXamjozSSyjR/CnU+MmYCKYwKJk/kSUG4F3UpIdRmBsq88yJR50B6ijdd1UFs7ImixmAr4zaGOVkhVPgJtxNZlOnlQJjIUF2wA0VZyqe2v/BjKWeEtbSnLdnZIh8ypKwpziQnWJATbyLt7iBzwoWVC6S/qwNISZpNdoqMrTRPdImehMa4YExwpaEygrxMVwxx1kSHm1JdHMhAbyKVNdIX+X4YEoSX6x1ErljI/LGiNNWRymKZd4kO5BVI/ySJvE53Ike+7xfpQoLUqb4ihGKjjXDjiRQkWkt/u4nscMLPUbmmsidcWUH7W1KZ4SeywYn6dCv6ioNlDniQFC/ntcKXO/VsX1XAlSNdmkJu79pCWXfz2b+lmnMHOrlyrIcnT/ZpCrlnzgywd2MF/TWhdGc5sbEpkgXlvvRXeEs/u9JSpv6JECr1DyImXNbDJSU8uq2Bni4D6VkedHbqOHKwmbZWkTOZMg5yQzS3EfU1YeTXRlDQGMXgshwauoxUtqTS2GGgpSFUsEs8+VleRBq88U8LxScrlOCsQGIyQtDJWIhJCyK5MJzEPB9Scz2orA5l3kA6Q0vyWTw/g/n9BpbOS6W7NlxkgxsVOnvqYh2Yk+vHghJ/GpOcqNW5058ezGB+GKu7C8lKj8AvPJDAyEgyM410t+ewcnE2Q/OTWCF5Lp+Tz2BHLgNtWSybX8LqJdWsX94k3LGeTavaOLJvMedOr+PiuW1cvrCbJy7s4aqkZy4f5rknj/Pi06d4+snHuHTlAlefusazzz7Da398nhvvv8H1D9/ko4/e5/YngpkF83772V1NIfftF5/y3ddf8KNgtl9+/pG//fozKrCD0nM99B/3d81ITenF/t8Vcr8p437ToSnDtv/Uu/3n3/8jhdy//i8KOc1CTj6oPqw0g0q59rtC7i8//SiFUqFflcLu7/z827ZVtb1VPfutVOjBPQHbP3zPX+W9Tz+9z8e3VLTVb/lCwP9rr/6Rx8+e5tiB3Tz5+GlOHNrNqiXzNIXc8sEBls3po7+tkZ7mWvZsW89Tlx/jzy89w6XHjrB/xxr2bhtiy7olLFvQx/zeVuZ3N7NlaD7Hdm/kyI7V7N26jJ3rFrJt+RxWz21iqLuExa1pDLWmsG2whK2D5exZ2si5nQt54dQGzj26gJ3Latk8v5KNg9Ws7lXKuVK2Larm5LY+9q3p0KzjFrdksaApXchjEgsbUmQhS2dRY4qkZJa1Z9Apgqs4yVUWKR01OcoRqw/p0a4khQmIiBAgEGBJjLeFgAJr+W2HIdiJUBdTPK0nEOg0nQiPmeiF6BQneFAqgqYxM4CBSj0d+RGatdzS5kzKEnxIDrAhS0BqpSyay7pr2Ld5KWsXdtFVV0BvgxKs+bRV5dIqi2m9COqyjGgRzB4CSM0lzcYgwDYhSCnipuAvhDdIbVt1NsEQaEVroUzYOqMs/AbmViQxtzKJgaok5lTFM6cyXs4Nci+BudVxcoxhoUz2pdURrKgKZ3NTLEfmZnB5TQXPbW/m1UN9vH9+iJtXNnLj8kbePqMUc6t548RSXtzTx7M7ezi7qpZtbaksKoygK0kEfJQT5SG2lIU6Uh7hQo0ynU7wpVqOxTGe5MgClap8ioS4ak6Ak/ztqUkOYk5RPAsrjJpCbklVqnZcWqWs5BI1hdxQhUrxDAmxWlWtZ22tntVV0ayoiJb7USwsjmKxENAhqffiijjmFkXQUxBMZ4E/XQU+Aoq8aBMB1ynCpi3Ng5aCaGpydZSlhUv7CljLiqY88+G21MrsWM1asTZXAJ+kujwdjQV66uVYm6sUcQ+VcjXynPoPXJn0Y6kkBcSqshMEQAULWIyT/hPgUZFDW02Jpojrba5C+YZTSW1TVVZxShG3sK+FBX3NLOhtYH5PA4PddZoiTinh5gtJW9hXryWljFs8R1KvXOuuZkh+q+2qyjru+I6VXDy6ncsndnPx2C4hazu4eGgnl4/u5syjmzi4WUXtm8f25f3sWDnA9hW9bF7awUYhjJuX9bFpaZ8Quj7WLuhi3cJuNizuZY383rzsoQ+5tYt6WC3nK+a1s07urVs6j2VzO6V8zSzS/MfVkBIZhIfFTFxNBcALsPe2moGv9QwZozPwmD1BUx75W07C32oyPhaTcJNzZf3lZa7Op2jJ12qapKk4qe2rM0bjbaaCCUzAefoonKep7aMj8TWfhJfJOJynDNcUU8HyTqj1dEJtphMuBM1HCL79pGGorbBesybjPnMSzpPH4DRxuNwbR4D5OAItxuNvroJAjMVTnnNXz5qOkTKMxd10JE5Th+FhKvdMpdzyLfVdj5lj8dGUXuMJkBSoFIuzxmgKOK+ZY/CTZ/2knp4zR2s+59RRnavkryz6pFzKV5zHdFVuFUxijKZ8c5mmvjMeXymTp5TBc8YYvCU//9nSXrNHaeUNmK0s/aR9TCdJHVSeD5VzSlmpUpClkFLrh+0QKO3hJ23sYaZ89o3CSSkztSS/JV/lP8lFKQOl7fykzcKEfIW72RDpZoePEDfbGWOxUBZ00ibmUhaTKSOwkL5QwW4yY1VEthgNMFcJ0WgozmCejOu+6mKSg3ywHz8KtwnDCJHvJlhOIdHWlFhrSymbpfSPpbS7KX5TxxM8fgxxEybRGRzClqI8ugRY68aNINt8AqsFUBwXWXU8x5eXGiJ5uT6QE8YZHNCN4UTceM7oJnAkbCR7fIdxwH84Z6Im8mFzKJ8KELiQZc0a/zH0Oo2mymwUSaOGETtsGIbxY0kYPxrDhFHkms2g3M6SArOZpE4eTdL44SRNGkm9rxVNUY4kOU+Qfh0m7TGWlqpI5szJoL45kbaeTOYvL2XBmlw27K3kxMU+tu+vYevOGvYeaGfvvk527+ri6uVt3Ln1DN988ZamkPv4+qvc++gdPr9zk89vf6QFdvju89v8+JXacvoRX96/rinkPnvwIXdvv6tFZP367i1+fHCXH+/d5lv5/aWyipPnvv7ilqzP9/jyszt8cf8O3927x9+/+oqf7z3gm5s3+K9PP+HvH/6RV3cu4mxzGhdlPTgZasMlPwteC3finXB7XvY15SlfEy54TeGU5yROBUznXIgpV8IteSLQnCfk/tMB5lwNms2ZgJmcCJvFGaMz+9IF4LqMp9zLjIOLOvn8rZf4/uN3+Prjd/nso7d47YUrHHhkHatEfmxfNY8rh7by1pOnufvaM/x8612u7tlCS3IEQ0JOTvXVMRDqSebYYbTYTGN1tAdHZL06UZ/J4bpUznXl8cS8Mi70FnBpThFPL67i8Tl5nOlO42xvOmf7MjnXn8sTC6t5fkWHpF6eXy5r0rIuLg/Wy7PlnOvO53RLOmfa0tlfncCOshh2VcfzqADZ/X157B3IZ9+yYo5srufRdVXMa5e1Q77xzKXd/Pzlh/x4/wbf3b7JLyp6l/TDJ2+8yqfvv8mHLz/D6UfWsFJk866hHg6uG2TXkk72rezh2IYFnNy8mCcPbubOK9f424P3ef3qCS7sWcuHT5/hl5uv8tzhTbTlRFIU6yLYIIaVnSUc27KYZ0/v4dUrJ3nlidO8/MRJju5azaLeOlpkHVkk68K5w7u49ebL/OPbT/nhzg3eePoyN197kdefucS5/Y+we81imYsVDEh66eo5/tdfv+H1F59ky+rFPHbkUW5/+JqMNxlDn74rY/F1vrj3Gl99+ip3ZaxePr+ZxQtKSEl2xNt7LMlGR+obZd1rjsOQZIu94zAtuMOuHb3s2THAjs0DXD7zCFtl7YgToqbzcGLDnE62zO2mNkmHQeRJlr8DVZHudCcE0KfzZFVaCIdqktmUEcSyJDeWJruyNkcAvxCqPp0l81Kc6Bci15XmTn6oGQmeU4nxnKn9szMh2JFQV3P87GbiY60sgMcT6jCDKEeR+XIeJXLP4GROvKM5cY6zibGbRZT9DPTO5sTamxFmM4NIx1nEupgR7zabeMFMsfbTiHeZhd7VDIO3NYk+1ujczTEIScvxtyZfbd+L8CPcZiY6RzMKgpwoCnLG4DJbW5OsZU0xGzsSk7EjsJ42Dk+Rz+qfUMpPXJCTBZHu9sR6ORHtrratOpMT7Em6nzOJXrYEi9yNdjIjRSniAl2krZyk/KYY3S3J8LMjzc+eODcLwYrO9FXlC0GMJdzHBTcHc1wdZuPvYkV6sI+UxZ4ERZRjgtD7u6L3cCA3PIAsXSgeUm8Xkb9B7kKipX/CPF0JdlV+7GbjZmOGvQroYDGDcE9HfJ2t8Hew0HzLuVjP1JRxrtKG3tKe3nLdyXKGprTTS3tEB7lJXnaEyLoR7SHXvO1JknKmh3qQqfx0RfuQG+NDTpTCe+60ZMUzUJ5FVWI4aUGu9JRm0F6cQo4ugCq5p/6JmR7rjyFEiH20P5lyvVD54hVZUaK2DSaFUWQI0ZRtqeFeGMM8ZTwIYY7wJi8plILkUFIjfEkJ8yU9ypecOOWXS64nRArW9CNBBViI9aU4MYi6rDi6y9ME6ycztz6Xnuos6nISKEmJISc+TL4fqLWl8pGXEemjBaIojg/WrKJy9IEYo7xJkDKoAAVJumDNr1m8fFttRU2PCqA2PZ6e4nSasvTUGqOoUv+YjQujVFKJXlJCBGlhflSmJ9JYmE1ZprSDUY8u3E+ScAMpe1Z8OOWpCTTmptGUY6QlJ1lwbArdpamSv+DMDMGpKoKx1Lu1xEiv1KOxLIW81AhyUiPJllSYrac4N4HSgiRqStOpL8+gNDOWJYIr180TzNYiHElk8OKuSqpyDfTU5Qse7Na2v3ZIX1VIv6gt0tWFaZTnpRAX5k2W9EWQhwWB0ucp0r5Rvk6CdxPpaChiiawHC+d30FxdRGVBFgMdLXS0NlBTU05VeSHVpflUludRUpxJoQoMkZdOY366tnukQHBEpuDlkowEqjOVUYSe3MRo0qU/SqQ9SwRrFEi/ZaVHkZYYhgrOkSTtlRjkR3JEEHHBXiRF+lIhdW4qkHW6wKBZpNVmx1Ev580FydRnqQAX8WTrgsiOD6VQ+qXIEEZebICMQ8E00q5lakeMjEW10yVDjSGpb458L036PkWeS4mWZxPCKZCyKYvK3LhwUqOCSI8JFZ4YTFq4vzZujKHeMoYCNB+XaTIetYi3wic684SDFSYIv0ljoXCcduETbUUGarKEbyiLvqRwKY8/BTLelEI6PsxDkrc2tjJkTBikTBmKZ1Rn01ibS0tDgfSx1CklgppC4R7yuywtSuoVTFliKC358bQKX2oQXluaLuMz2p0kzRjCiXhPK9IC7SmO86A+I5AivRupwtuKhJ+WyzqvFDND3Ua2zyumT/hRkYcZbVHOtOvcyfERLGdvQmZCCHnCn3ITvYUjW4psmE2czpoEWUPSMpwozXMTvDhd2tyUwlQn6msiyc0T7pdkRUm+B11tBkqEv5WVR9JcGUKOwYrkWHOMCXbS3+5U5XtSXxlIVrYL6bnCqSvCaavTS9+bkZVgS01xsPaPI32yM/myNtWV+VGe5Up8rD1B0TJHE32oLgqSuTqD+EgTjDHOeIjcs5phgdVsR6wsHHGwtsPJ2pwQHxvBssIXywPolHcKJU+D3oqONpnPbTo2L8/j2ql+4VIN7Fiew971ZTy6vpyTu5s5f6DtoXXcqV6efmwuj24oZ0Gz8mluz9r6cFa3xtJX6S9j3oXiFFkrA6wI9bMlMtCantYUdm5pon9OJin5gSQXeLNodT5LlosMaQujqTORorIwapqMZMvaWdyYQnNnMgPzc+kQHFReJ/20opD+7gTik10INPjilxFGYHYIKRWxlNWnYswIJ0TniiHTi4aWKKlTJPO642lviKa+OlLGUQzze1OF65WyqiOJlhRX6vUOFIWaUxZpSV+etEmaNz1JPvQYfVgiGGqwNZcokYF+YeEEhUWTnJwg+Qg+nqsCYqSzfGGW8MUS+lvzaG3IYGhJHWtWNbF+VTPb13exZ9tcThxcxbkz2zl/7lEO7FvHicNbuHphP09eOsy1J07wpGChS4+f4eKlSzz51DM8//wLvPKnF/ngvT9z/cM3+Oijd7l9+wb37wiG/vSupHt8/flDhdxP33/NX/+idoMqhdxDC7nfreOUL7l/K+Q0w7R//Y9h2286tP8zhdz/+k0hpynf1BbVf/37nrqmPqg+rDSCqkBqy+oP33+nKdr+9uuvv93/O3/9+UfNR5zaa6v8yv0olfn03id89eUXcu2vfC0VvHH9A+6q/9Z/+xXvvfsWT1x6nEN7dnL+9GEunDrE+pWLGRqco6Wlc/tY0NtOd1M1qxYPcO74fk0h94enLrFn60p2bVjMtvVLWLV0gEUDnczrbGRZfwe7Nwyxf9sqdqxbxI41C1m/pJeBpgK6KpNZ0JTCUHsGG/oL2DqvnO2DNRxZ38Pje5fyzIk1HNvczSNLatiysJZ1cypZ21/Gdjk//chcAczdrO4tZll7NgsaUzVl3MpOGTBdKnxvNuv7ZTGaW8TSNuUANZ6N80tpLIgkxs+MaN9ZxIdYiuB1IiXCEUOQHfEBtoR7zCbCU8Cery1BrrNwtxqHq/lIghwmkR3tIoJNOSK2kYU5hNpUP6pS/GShiKHSGECkywwR5n4saqtg9dwW9m0e4pAA/KX9zQy0VDHQWk1vYznd9cW0V+fRJAtxsSy2sUIYgxynoleBH/wtBPRNIcBekt1UQp1mkBxsQ1thNIukjovqUlhYm8L8aiODNUbmVSdJMsjvJBbUJbGwPpHFjQaWNxu0qKsrJW1u0bOtVQhLj5Ej83M4ubSQq1sbefXYIq5f2sCHl9bx4cU1vH9uiFcOD/Dc7k6e393N1c1tHFtSwSPd2SwpiaXF4CVA3JliAdIFgZaUSbtV6zyo1PsICRGgI6BN/RcoURYHgwim9BB7GlXU1rIkbbFaVpv50FJOFq2FFcksLFVRV+NZpqKtlsexojKOocoYlldGs7ImlhW1MaxpSmB9a7IcpV5VscwrC6e3KJAOEdRt+V605XrSnu1BR6Y7ncpCLi+EzkoFimKpEAFWnR0t4CKa6pwY6vJlESuUxb0oXsaBLKaSmgvjaClSC77cy1OWk7HU5ui0rasKxFTIYl4gi2BypJcIXGdK0qQM0r/zO2qZ39nwmxXc75ZwD/3BKcuHxdLnC3sbWdDXyKL+JknqmToRkPJeT42miFsy0CRzStJAA0v661jYU8VCAVJr57eyb+NCHtu7nqdPP8rzZ/fz3NkDWrp6fBeP79/ChX2bOb5tJbtXzmO7kKetAro2LGhhzbx6Ni9pYdvyLnatmSe/u1kz2ML6Be3yu0tLGwRk7VwzyNYVAzI/mxiSsq1e0MH21YOaldyC7kbmddSwfKCDvvpyIgT4O8+cqAVxUFst3U1HEWA7WUiJJV7mE3GcMhynqSMJtJtGeoSn3B+H9YRh2Ewajq3csxo/DNtJIwWwehLiMAuzEcMwHzVMU4olCkHxNpPnhcCrFKwIlpMJ9vK+k7znOnkYjuq3JB/T0cT7WUuew7CaKM9Lcps1jgCbqZqizWX6MNxNHgZpUP7hPH9TFHqajdLuqaS2sgbbTtMUcQ5SPuWnLcBysjynLNRG4Wc2UkteM4fjNl3mveQdajddy8tJvuss3/GzmIC/hVKcjcdP6q8s3lTgBxd1T/JXwRocJo2QOkgeJkoZOB7nacqXnJR3+giCrYV02owjxHoCwZZTpV4TcZ+pLAHHE2w3g0Ahoe4zx2qWfMHW0zSH5eFCogLk2YfKOOWDbgTOM0ZrClEHqa8KkuEh/eNvMRlfqY+fzTRChKSGCdmNdLXA13qq9pyFtJnF5OFYSP1NJkkbSr2U/5gsAcnFqTrN+rMiO4n6okwGW2rory4l3t8bCyGoKlhFqHxDN3sqBiF/YaYzcJs0Dm+TKUIy7TC62JDnYkeelQWdgQGsShfA7OVM3PgRVDqbsiU7gkN5YRxJdeOF6hD+WBfA2TRTDsaM4YRuPOcMUziXMJmTUWM5EjSCwwHDeb3Mky8GU3lGgN5y11G0mA6jymQk6eOGkTByGMkTxpE6eTzGyaPJN51Kpb0lhWbTSZ04GuOEkXJdvu1mSlOYvQDO6UL0R5AQOJn+ToOAoyLqWvUCbiIZXCnrz4FGjl3s49Jzi9l9qJ6N28vYtbeJPXtlbmxtFZCxmls3rvHVZwIc3n2WD956gTvKn9ftDzWF3Jf3ZB397DZf3L3B3Y9UdNV3+fzBdR7cf497d97hc2V1dv8Tvr17h2/v3OY7+f3Ng1t8eud9bWvrN198rAVP+FxFQP/kY3757HN++fRzfrp7m1/u3IT773P73C6enFPGlXI9j8e7cy3cnmves3jKZQrPec3gZVmbXhLg+qykK1HWnBPw9USkHc9FO/NMqC1X/WdzNdCci6EWnIuy5DGDI/uSXZkfYk6h/QSadb4cXT2fiwe28viRHeyRNUzJs76mctqrclnaWc1+kROXRf784bEDvHnxFJtFzhWHurK2KoOTvdX0i/zPk3HW42rK1uQADpUncLAqkf2yTp3pTOd8TybnejI435vBxb4sHu9Nk2TkXG+ipGQeFxB7cU4hFwfKuDxYx+X5jVyaW89jvWUcacrkWFMa5zpzuNCVw8HqBLYWRrCtPJZdjUb29uSxrSuTHQvyObmrlcPbm5jTGkdfWxJXz27mL5+r6LXX+etnd/jnt1/wjQC/t154muuvvMgP0o/ff/wWbz39GC+eO8CLZ/fyzjNnuPHSRf508TAvXTjE7dee5n//cI9/fH+XZ07v5Q9y7Rfp27/deYsXT+/gqWMb+ePjO/nwhZN8e/MlfrzzJt989Loc3+Nf393nn9/c5ccHH3D73Zd47dnzPHXuEGf2beXYjvU8cXQPbz97iXtvvcx3Mn7ef/EqL5w/LoRhHwc2LePa6f18/+CmjKEbHJTnW6oKWTG/h+Py/tVzh7UIvj9/+xE/f/cB333+Z9594zxH9i9i/kAeZSVBpKU5a9tVW6Qt0jJc8fGbQLoc166tY/2aJlYuqWXzmi5WzmsU8heBr8yjKHsr6ozx1CcLEU6Iojk5lmYhvOUhTnTFebEqN4J12cEsjHJgQZQt6zP9WKt80RjsaQmeTnesBUvyfNkia7iKCl+d6Cnk1FWIrRvZCb4khrvhbz8TT/XPGOWqQORqhMj/aGXZ5jiTaBspg5XIQOsZ8nsmESIboxxN0AvxjPeyk/XEhHCRc1GuIo/sZe2QFCRyOcJ2Ojo3SyLdZgt2mykyfyY6WXvKI90pVMo3JwuCLaaiczKjKNiFklA3bdurh+kkLJVCbtwoZsp6ZKn+sTJrkhZBVVmwOZtN1XyyBTpZE2Q/m3B5J85ZSKsKFiAyWlkxK/kdJnXSqW2rXjbopWxxIoNC7aZIeacJtpuBnxBf5V8qNtANZ+uZzJg8FotZU3C1NiHUwYIQSxP8rEwIVFEzna0w+AhODXDHw3wq/i7WJEYpBUQMhhB/ovw9ifT3IMzLFRWh0slqFi7qfSdLfKSePnZmhLrZEiwp1MMeLzv1z2YTvG1MNcs5N6uZhKuoj8HuRPo6EKUiSfo4yNrsgDHQRVu3s2P8ND9u2VHeZKsgD4Lzkn0dKYwJpDwhTFNMliRGkp8Qij7QlTipl7K0Cpc+Utv+EoKUD+VAIfFC9uMjyNeHkaeX38qPW0yQFqFU+cNLDvMlLsCVvIRAwV3+JAY7Cy531vzVqa1/KZEBZOjke+EBcs1H28qaqw/Qth825RvoqkqnrVz5bYumIDlcU9IoZUt6dCAp4b5kRsv7kb7yTV/tnYcpmJzYAIqSlcsTnbaFVFkLGiMCpFyB5EYH05iRQGuWgY6cJJrTZS6k6KlMS3gYoCBZ7baJlm+EkhkXRYZBR0ZSHMlxkRhipKwqqqjaHpsp72an0ZSZTGu2kTZZZ/uK05kncrUpN54K4QKFycHkG4MpSAujMDuS8sJ4akuMNFUpK6RsOptL6G6vFJJcRHdrBb1tlTRXZDGvtZS5TULga7NpzI8X/KrXXE80lqQyv71c+FYxS3vrtcitJZnx9LVW0iUyPTMpkpriNGJkDgR62pCWGEGEt4Pg3DgaKgUDzGth7mCbEPwSKUMFA52d1NfVUl1bRXVNBVWVZVSUF1JQkEpBvpHKwjQqC9IpKcwgI9uAITmKLGnP8oxEilRU16QYjAZpI2W5aIwizRghKZw4GVPKQi5bH0ladBjpseEkRvjLtVAqsuIEpyfRJXypJS+eBmmr+jyD9HcSnUpJmmvEqMaC9HFeQgS5sSFkyXjKjg2ixBiDspLMVT7r4qM0JZjyDZemC8Ugz8QEeRIf6kdarIzDuAgyYsNIi1E+BP1Iln7X3ouRo4zbXF2wjAcf4mVOqH9g1ucm0pyXQF+RcLBi4V+lwmnKjfQUJQgn1GvbVjuKkumQsitFWm5cAHlyVH70UuT9FMkvRcqRIvVO1ElZc5OkjWUsSGqsyqIkO46K/ASqCxJRLnSqhHs0yxjsKjJKnyfQUBVPUWaYlFnmRbgrGTEuFCZ6SVv7k6dzkflprgXASXczpyhA+jTel+YqA6vm5dCaJ2Pb25JM4bgLMkMZTBbuJFw4zdNS25bvZTuDbIM3Rp0dsdGSj9GRbFk/aiulXZMtSYmaSWWeN7mZ3uiT3NAZhffJ/YaGGEpKAjCkOFNVHU5rbTB5SdakJ9iRHO9ISYHMtTQ3UhLtSEt3JlY/m5Q0B1KSHUjQWZCc5CDJiXiDHcVlIaSl2klb+FNV6EN0pMiwGG8SE31prYkhNcmW6AgrnOxnYW1qi62FH5bWAVjaBmJnH4CtvQf29rYkxHrQJryyLsuT0gx3OTenoTaCvnYdaxakcu1E78Mtq+uKtS2rSiF3eFut8K8mLh/p5NnHBnjyVD9bluewuC2G/jxX+rOcGSj0Z0mjnNdG0lQcTpnM1/gIL8KEo3Q3p7BhRQX9c7MwFoWQqIJalPsxZ1Ei6zbmsXlrBe09qeRJf6SUGUkpkb6simb+wgJq6iJJzXVn6eoyeuekEZnoQkRuJAFZoYRkBJBTHU9WURzBUa6ExtiRme9JX6+enpYoynM9KM8PZW5vMS2ClVIFI9ZkBdMnGKk91ZOODBUcUm3jdqAgzlm4uzu9kuecXH9WC88vF+4bFOBHcFgc4VEGomKi0cUHUlwSxby5Uv/5+czrzqOy2EBZcSJtbfksWVrLmtWN7NjSw+6tc9iytpdHdwyxZ/dqwc3L5PdKzp7cyaULB7n4+BFOnz7M+XPnuHL5Gk8++SzPPf8if/rTS7z99qvcuK4s5N7ljuDdu3duCW4WPPzgHt99/aW2XVVFWv35x+/561+UldxDvZbyIfd7cId//vOf/Nd/KuOU7kxTxv0fBHX4z/S7Vk9l/D9Wcg/PNYXbP5SFnBRG0s8//6Qp5H747jt++VltW32osPvll581hdzPf/mLVvCf//IDnz64oyngfvzhW0nf8fGt67z33pt8/fXn3ProOteeuKxFWD2yfycXzxxh56bVLJ3Xx9C8fpbO7WFhbyu9SrnUXsvB7Rt45vEzvPzUZfZtX8eWNQukM5awYeV8ebaDwe6HCor1y+aza/Natq5dzuZVi9i2Zh6Le8qE7Kcx1CUd2pLOqo4sNs8tYcu8cnYKMDy+pY/nz6zj8QNqa2szjyytZ+uiWjYNVrF1QTUH13Wxc1kLa3pKWNGew9KWNFZ3ZbFpIJ/NAkC3DRawZ6iafSvr2LOynnn1BlnwvERoORDjK4DPe6YIVktZ8AV8+FsT42VGtKcZQU5TNQu1cA8BUB6z8HeeKuBlkgChCUR7WJAT7UGSvzlpITYU6txIDVUBGtwpEvAQ7CxCLM6Pbct62blqLrvXzOcxITaPbhhiflcT8zobpN3qNKuq7oZSITjZ1MoCkxLmQrDDVKJdBYB6zCTSQ0CnHMOdpxHtNl0AkR1dJbEMtWaxtCmV5S2ZLK5XijmjHI1yTY4NBpY2Jso9o6QkhpoSGWqIZ3mTnhWS1rcnsaMvgz1zstk/kMO+ATnOy/x/sfYW0HldS9qmEwcMMaNMsi3JYmZm+iR9YmZmZgZbRpmZQWamOIljO+A44MRJzMwYx+HcJLf7dj9T5/je7p75Z2at+ddorVoHvgP7bKh631LtXRxfVsjF/V1cPzqT83vbObezmc966zi+soR3l5dxZHEJe+cVsWdeGUuq4miIdqTY35hkx/FEW40mQsm86ChA38uKRC9bogQghToZE2irLHIsdSP1VR7tRWuKRgB5BNNzI+jKjlCnsXakBdOVFsiMdH9mCMHsFFLVnuZBa7o7ndmezC3xZ35FEPOrgpldHiDKz13AiyPVSdaUx5lTomT0ESmPNaci1pJSAf7FovBLkt0oT/MhJ8qN7Eh3cqK9KYj3Jy/WR42IK0r0pShB+S+WF6UiZUk+6pz6whgxePFi/BN81SnNKSHOYnjNBSBOwcF4LA5G49QMTEompM6aQmbUFzOjoUSV7sYSuuoK6KhRMqUWqPudtYqzTfbrC1XprMuno65Qdc61K78pzrimfDmfRXt1ujomumV/9Zw6jmxaKGRvI58f3c5nQvpO713Dp3vX8rEotnfW97BvaRe7F7fzzoYeVnQUs6g5l/lNWayYUcqhTbNY3FHAwvYCls0oYc3cSo7vXsQH+5fx4b7lbFncyNyGbNWBt6CtjO0rZ7JxaacYpyK6pUyre1rYumw6M6pzyBLw5m48iXAB5cWxXuRqFQe0LVpHJfpgFE6ThhDuMJHSOAcB6bpo7fRxEeIRYjuGzJBpxHqOIVlIf4jtBALNJ+ImhMRl6kAixJBmaCxkOxWzUa8K4RCSZT5MgJQukS5ThLwMxdtYSJXxEDyNhuAtY8LDaLC6ToTlxDdwNhqOo/5QIVxDpa9NwHrCAPXYasJb2E8ZrG6VNeT8rCaoU6CsdQdjMKwvfpbjCHfTU6PxLJXoNCGBIfaThCgNwlLIoLnOm0IKBwgxewO9IX0ItpuIl9lIjEb0Q8m+OnlAH8KchLQYjVLXelMi/JRIu8lv9WHa8D74WQiBmjKUif2EzIkYju6Lt5WuunbbyNf6MHFQH5xlnLtOG6EmfJgysA9KIoqxQv4UJ6PjtFFqhKnRyIHqMx0FbPgJSbIX4qlEwBmNfpPJikNSyjFtRB959nghd8MZI/crDjpf8ykEWBpgN3kE1pMG4yl6TWM9gQDRa05KxtYhr2A47BUpdx8my3uNJwzC00afMG9lercHCSFCNKI05CdEUp+fTmlyrOhGI/mWvhgP7YedlMt9/BD8hCg6CUGd9Ia8d1A/6Qdj8Bg3ggghq5kGujQ4CVgRABw/aTwufV8hTUj0mmhn9sU7s95zAjsDJvBxsilfZlvyfsxE3onW4WjkKN6LHMvRkOFscniV9VZ9OB09lTslAZwMs2LOlAHUjnuTImmniP598O/7KsnjxlJkrE+x6VRVyiwNiRPS7NW3D+6v9CHgrVfJMB5Dqas+KfY6UjcDCPEeQ0t7OEs2FtM6P56a6WH0rMtieW8ea3cW0ru/jBUbMlm2OoMt2yvZtKWGpUuK2LV9Ohe/OcTDOx9z/cJJrnzzAY9unefpncuyvaKuI6c41B7cucId1SF3ge+eXBeb+w33biuRS1d4/uAuz27f5+ntuzy/d4fvHyhZpC7y/OFFfnh8lWdKxNzNKzy7dZ2f79/nt8ePeHH7Jj9eu8g/bl/kjoCaE83ZHE335ZiMxbc9p7LfdCi7dN9k/5T+HBO79p7DON5znsBR0dHHvadxNsyOzzV2nHI34j3pu2cEaJ8Nt+eTMBve05izJ9SSTREOVFuPJVrGTo6P6FchcjNEFyyZ08CyuUqG5w62LZvJnuWzOLRqPh9uX8c37+7n23f2Mr8ymySxYXOFDO8R/dXobEScjJ1ysYdzvE1YHu3EigRXVqV6sDnfl21Ffhyu13K4TsOuInf2l3pySMDxAZG9Jd4igRytieOwgMr9lUnsrohnS2E4W8X+bRPbt1PkQEUMe4u1bBI9vzLBjZWyXVcSwab6ZHqKlH/wxXB8Tycfvj2L2V1RVMlz923v5rdnF3hx7yJPb8j24Q2p6/Nc+/Jjbn55mt/vX+VPaYObn7/H52/v4Mrpt/nlznmeXf2ccycP8PWpQ3x382v47Qk/3r3A0a0rOXt8H7/eu8Cdc+8LcF/Jk6sf8h8/X+WPZ9/y08Ov+fHBeX6U3/98eou/P7vHD7cu8bOSIOPBVX5/eoO/P7/N8+vn+Or4fiEFi1gzs4kFjWXMqysWfV4mJKGdE7vX8/2NL/njuxv846cH3D3/KXs2LGPn2qUs7W4VW1PK9jWLeXzjG/7tl/v8+293eXTnDAd3L2Dh3BJKC/2JjjAhXmxkUXEQ6RkeODmPEUJkypIlpfTMzWNWZxabV7axbmGTYBknYj0cCLM2x2OK2HlbC5oSY2iOCyfNyRKtgQ75riY0BltT52PADHlOT7glrTKuZwTosT7bgzVZbtT7TqLSR5eOBEfWNacxtzxWCKoPWZHKGq7K8hEeQuzM1Yykii41Hyu6W3cYzvoj1Yg2H8FbjmJf7MbLedFTirhOHS44abTotQl4WEzCVvSiqehw49H9MRj1JlOG9xXdPQCbCcNwNRiLtfw+dVQ/sQfDCDSZRKK96AFl7Vsh1Uq0XYjZZHJ9bMkW7BJgOBHzUYOYOOB1NUJu7MC+jFeS5wwfwATZjh/8BpNHDcFsykQhrDqYjhsm9mKQ+mzFuTVlzDCmjVPWWe2H8ZgBuBhPwGaqMstByiHfYSrnlMhyZX03g3EjmTx6ELrKmp6ir8YMHojOkLeYNnqIPHOYfMMg0f+vM7H/q4KnLMgM88LHajKWukMJdrNC4y4kz8kWN3NDrPWERE8TsqpMfZ02hWkTx6I3TsmwOhHTqeMwmTxGzbCqOMeURfIt5bstJgxXxXay4Nxp4/AWXBMkNj5M8JuSvMHTbBK+VlPxttQT0UerZjy1FqxrTaiz4GgF57lYoHGWrauNGsXnZq6Pl41gPxdrvJSEBXLs56A4SoSMujkQ7uX0Uryd1GixSH8XtLLv52COv4gyjU9JVBHoYEqivwNpwS/X+lIi6JRpiAH2Jmq0WqSvqzr9NETeGyV2KznQRXCGDTHedoLb/NTovLgAZ2L8nYn2cVKjnlQnoK8T8fLOOGVhf/ld6edR8k3JgU6kadzI0HoJXpT7w32kHJZqdtMYpZyeDvIMV5KC3EgL9SIz3E+wZRCZ0cHSjwPUrPupEUEkagMJ9/ckMsibuLAAojTesu9BUoRcI9dmxCrJHULJjNGQGip2NkxwaVwwZSnhUi5HYuWbE5QoOJF04QUFqRpqCuKoK0xQ143LiAskI0FDcmwwUSGeJEQGEB/hT3ZShLokSltVjuDSHHIE6yYEKZGIrmqWVmWafKp8U5a8S5l+qiyhovzDuFPwa40cK7MjYoPd8JV6z01SMv5akxrjT0leHFWl6ULuC8lNTyY1QY4rKsjMzSEjO5OU5EQyU5NJFt0QFx1CQrSGRMEOaQkRJMZHoAnxJVjjQ4iyVp3UR2x4IEEBHgQq2Uu9HdEEuBIa6E6Qsu6ehx0Rfm5EK85Mbznv5Uyw4lgLcCE5UjB5Sohg+jDB9/4UiZSIfSqKfzndNz8+VPqVI4FKf5B3hUv/8HOyws9ZiYBzJCnUV865yTuc8XO1w0/6Z4y0jbeLHfY2Frg5WuPjaqsm9gjwssfVyRxH6Wv+3g7Eh/mQrPEiSdpfSUahTMVWkp6Ey352TBCFUqdViRqaU8OYkR2pLstTneRHfqQbBRGetGXH0JgZRabWkyTpY3FSz/HKlGmtHynR0l8CXdFIH1Wcg+HSX/OSI6QNwtTMy5mJQaRJW2YlBZGfKt+bGkqetEtisJQr3I4YrYwBb2uCnWW8BNpTlOJOgRJ1FWtLaqAFsQ4GRJgLdjccT6TBOJLdpX1j3MiKshY+JH1aeKuHYNV4GfsVfrYsLYqmSmtNpOUYvPSGSf+0IzLMRF3WIEyjT1qMFUXZdoQG6eDnMxGNZhqBwYZ4BVvgEWKBT5QxYTHmeHrp4uKjh0ewPN9nCsFB+gT6TcHaSvSg3RRsHafg5jaebOFy4cGiX7x08NZMxSXICDtfQ1y9J5MQa0FLXRgJUUakJFoTJuWwchIs7ye6IsSUmopA6U9mWJiOYqzoOh2daUzRtWfSJMUZZ8eUqXboTrVisr4p5uYGZKd4U5xiS4rcEySYKS/NiYXTY1jaGcbhtXkcWZfP9sVprJ+fyup5KWxbmce+9YUc2VKmRsgpUXRLZ0TQVuRCXZwJ9RFGVAZOoznBgUaxd1lxUlchVni5GuIrOKu6OJTu1gham8NIyXYjQa7RxJoRLvdO745i3foclqzMJVuwTmRWACHpPmilTBVNcaTl+BAstrqySexllRZvrSW+Un73OFdsgy1xC3PE2tsWczcTvDQGRCeaUVYZSFS0DXaOEwnRurNocTfNDcUEKVHN7uYUhbqS6WtKdaoLCzrjKMpyJkLaJ0VjQ3mkEw2ZHnRUR0vdOOPi4Imra7C0gxZHzwCcPdyJkL7c0ZJGVVksaYn+pCX7UFkWQ3tLJtM7M5nRmUHP7EKWLahmwewKli2sZ9e2Hg7sWcKRg6tlu4b9wl/fEVx1YJ8iBzh0+F3eefcEJ099yOmPT3Puy8/VKas3bigRcoKh71znvhpA9oAfvn/Gi+eKU+47fv35B377+Uc1F8LLoLSXfrD/U4Sc6jP7Hw45kf89h5zqePu/d8ip8k+HnFIAxUOoFEiJdvvhh++l0N9LYX/m3/6SQknBlN9/ePGCH3/4QQ3v+/23n3ny+AE3r1/m4f3b/CIf9kC257/9ktu3rsnH3+b0Rx+wddM61q1YzL5tG9mwfKEaHdfRUE17XQWtNcXUFmdSlp3Igq4W9m/ZwHsH9rJ13UoWze1i8dxOFs9uY2Z7pep4qC/PVR15y3vmsGLBPJbN62L5vCZmt+bSURlLl4C0TgHWM8simF8Xx8LGZHXduLUzC3h7Sxcn9swTIlDDKjle1V3I0vYclotsnFnC0pYc5lQlMlvA+dyKKBYKCF/SIIOsIZYNMzPZvqCEnYsrWS4dJi1UWWhWiKnDBLysx+BqOgIvKx28LHVwN1VAibIIupD0SW+oUWqJGlucZbCbTuyPncFobPRGq9EoPgICwxyn4m81RnXGaV310Lor/9GzwtVsHFpPC1bNbmDHytksm1mrTtXdu3kFC7ubaakporEij5qSTKoKk6nIiaZAOneMr7k8R1/I4lgh+oMJtBtPrLcRvhbKf36HoHWaTG2aHzPLFcdjCJ1KVKHIjMIQugtl4Bdr6C4KkG0As0qCmF0czMyiIGaWBMu5QLoKfOU6fxaWh7KyJpJ1ddFsqI9mY6PilBNiNC+Dz3vrOL+njYv7Ozkv8smWOt5bVc67Kyo5vKScA4urOLyslu3duczK9acy3JosLwPiHSYRZDwSjZkOsULE4j0siFGy/DgaE2BrgJ+tHklC8BrEuLRlhDA9J4IZuZF0ZYkBE5merjjl/GmXAd6WIiLEqlmIW2uGO3NL/egRRdNTHcSsCn/5dk+ac52py7CjMsnipSMuXhRXghVlosCLxWAUx9tRKMamJNlDjLUvOZHuFCcGkh/nqybwUJxtxYk+cp38nuBJeaK3KqXxnnLsS2miArY8BKwp/1E1wsdGWXBYAbPjcRCSYK03Cl8x1uWZcQJkipnZVKJGl81pfSndjYUqkZ3Z9DI5w0spYVZzqSozW8pVmd1awRxlHaK2YmY05jG9IYt5bQWs7akXoreYTw5v5pNDL6MyzhzYzMe71/DhjhUcWzeHPYtbOLJ6Ot+8vV5knYybFCFwyWxZUMVnR9fw8aGVtJVGM1PO71/fxcWPern15V6uf7qDq6e3s7GnkqaCcFbPrpJr1/HFe1tZ1l1JV206G5e0cOnTg5zav06tN+W/tgWxPizryFenj2+eJ4ZqZTnBNoNxnPwa6QHm7FhYzPtbGwk0H4Kbbn/qpD73Ly3jzJ5mjqzN59zRWdJfAzEVkh4i42bnwhK+PNLDdOmbHnr9CLUexdF1dRxdX0uckLo0fyO29VRwYmu7GMoKTu1o4aNdM0jwEqOt35/UYHM+3DuXA+sbiHQfj9PUN+kqjuLopk5Wd6exa0Uh6+ZlYTflTSx1+lGfFcSeFfV0yNjROo4lym0SixpTRD9UkuI7DY3NCDUhyOZ5Jcwo17J2Vq6Q4gSyRGcEWo/Ax2yo1G8i7YVagmxGy7ePIVBkVmU0M8rCWdCQQIMScm8tZEl0S2aQNaVxnoTYTRIi9qYQGh0hCq4CpnxEvwhZ1O2Hj/lo0SGj1QQ0TXkasmQ8Oer3w35KP9VJmacV8uAppGbqYHxEP2mUjEc+pjRkaWjJDyNU9JiL3ut4mb7UF+7Go7GbNFB1hkbaTyPV14acUHviXCeT7WtAkecU0syHEWs0UAh1f/x1XydAfxDR9pNJUtYwUSMFBLwK+ExXIuTitNLHk8iKEaNsPI0xr/dFTwiqpRBn94nDCFIy4+mOfBnZ2O81TIYOxLx/XzwGv0nqFB3ahcy0CagOHz1STbyQKgBveag124W4L7MbylLz1zkUOJavc6y5WubC16W2fJZvyuc5RpyMH88OzzdYbdGHfe5D+CTCjGMCJpYKEW+bPJSCsf0Jfb0Pga+9RubkSVRYmlBpZUiFhQHlIklCNAMGvopP/1eIlPYvFX1d62dGputEaaOBArpHUNnoT9fSZMq7BOw2utOxKJqetSks25TFmt5clq5PY+X6bHbuq6d3ez3z52WzYV0DZz7azP1bH/Lk3uc8vPUFz+5d5Pn9azy5c02NkHv28A6P7l7noXL88DrPFIfcvfPcvfUVj+9elevv8+imIvd4cvuO3HuT7x9d5Tu55vm9C3J8he/k3u9uX+NHsc2/PrrHj3dv8uONS/zt6tc8OraTj7pK2Z/qy5Ewa/Y4j2e70VvskrbcZzCYIybDOCb96h27cbztMJFTPsZ8pXXkTIAVR6Q/HrIez0fSj76McOQzAdwfCIg8EePCEdGJs9ymUWY3lXlil7b2tPDe3nWcObmXc2eOcvXscW6cfZ+bn77Hvc8/4PmlL/n59kUef/0xq0T/JTtNozvBn93KPxY8TUka0YeiKYNUh9wGAZOrk9xZmuDMxnw/9lSFcqwpimMNYRwo8+JYtS/v1gSIBHKwxJcdOd4cEZt+qCKeg5WJHKhJZEtBKJvzNewUrLCzSMvuwjB25YewIzeYLQJoV6X7skL2N9QkM0fGx6yKCE7un8nlr9azdWMZzfXBbNvQzI+PzvHL42s8vnWRhzfPc+fKl9y9JO14/Wt+vXeJn259zbUzx/j25AG+u3KWPx9f59a5j/joyE4+P3GYZ7cv8I9fnvD93Usc37uFr04e5um1L7h45jAfv71B2u4z/vNvd/jj+8t8f++cyNc8ufEVL+5c5LeHN/hRgOZPd6/xXN599/wn3Pn6Izm+wJ+PrnD3y1N8uGc9O5Z0C2appjYrRuyXH3Mbi7j2xXvw51P+8+eHPLl+Tu79TJ55hbd3bGL9otmc/+Qk//j5Kfz1nF+eXeHksc3UVyZRkCVAXWsuxNeAtCRnkoRAuLro4OY6jrraKPbs7GbOjGx6V4mOPbyexYLb/C2mkeDmRJqXu+qMq4kKo6cwi7IgT/xkbEWajKc1ypNZSZ50x9gyN86GedHmtAdMZmaIPutz3Fme7kxnuAn5bjpUhJoztySa6SWx1GSFqxFMOUKm06MD1HWeLJWI4OHK+qNKdNkQ0dkD8Jg2RnXIuRuMxFF3CGYjX8di9JvYTXgLZ73huBiOwlJ3MEZj3mTqkFcwGT0QkwmDGav8k2Po65iPHYSnsejfKSPReauP2IjRhFlMIdV5GmmuJoSa6eI/bRwRVlMp9Hcg38+ZQCNd7HRGoj9kIKNe64POwNfk3tcYNaAvY996g7EDXmPq6OEYTtBh2tjRmI4bob7XYqLcM2YkY4cOZsKIt9Af2Q/zCUNwFB1pMWU0xhOGqmul2imOsPEjmTxiGBNHDGXSSPlew4k4GE1Bd+RIxr31lnxLP5yU6L3JozGQfb2Br8v36hDuaoqnhWy9zChIChUSboO/nTk+1kaqQ8vZdCqWehMwmjgegwnjMJiog9m0yViZTMVJyWAp32alPxZbgzGCdXXkHTo4TBEcbDgBbyWRgpMJEe5KdkkT/G308TLXJUCJJLRTst8KqXY2I05Z/9DbRnCdEuFog8bFSnWkBThZqmttBThbEeblRGyQF5F+SjSSneo41Ho6EuRio2ZqV6YkqtlEXYVk+zir2e/9lPvlXJiHkH1XGzXaKdnfmRytBwVRypREb1JDPAlzsybcU4kMdCHC20mdgqo42VKD3UmSsimOu7Qwb3JigsiKDFCdaIpDTcm+qkxzjZfjhAB3OXYlWeOhrukY62tPeogbuZE+lEq9FsVr1MgnJUup4sxKDvZS148LU6Kj5N3x8i5l2RIlOUFyqBdJIso/spLCleykQSSEB5AWqzhUlOz7MaREBZMc4U9mrOKQCyZHWS8uOUwIfBBp4YJDZb8wMYQoP0d1KmVmbBCFqRFq1FtJZgTFaWFqtn+NqwVBIv4uFmoCBHfBoM42RjhYGuAi20ApW0yIB7lJIdQVJgr2y2d2XQFNRSkUpWhJDfcm3M+ecH9HdX24eKVOYwKpKUplUXcdTeVZFKZE0FCcSkq0H4WZkdSUptBaW0BLdRHp8VGiR0IoLSumsLiQvPxc0lOSyE5LJis9QZ26mhkXRUZMJPnJ8eSmJhAdHkRIoDehQd5EawNJiA5Fq/ElRPpHoL+bnPckRutPeKAHIdKeWl9pryAfIvw9CfVxRevnQozUd0asv9RJGFVZUqYM0R8JYrNj/AXTB1Ka9nL5GK30JU970XO+7kTKM5TIRHcHK7wcrdTIvNSYEPylH7rbW8g5C+JC/YiP1GAn+s3ZwRJP6cuxYT7ERfrj4W6NvRItKn0+JTpIcJuGDI0nKYFu6pqIGsV5Jv1OyTxbJG1XIdKSEUl3fjQtaRrBksI7tC7CSXzpzEugKTOGjHAvdU3ElAgfEoKUpXBkX/pZZmIoUQFuhLjZSP+3JT8hTI1Er8iNV9sgMcpL6la+NzOMnFTpM6J3k8KdSUtwJTHahehgZ3Xdu6xwV2ryAynP9yExwooINyMibI0INptMmKnwVONxhFtNItFfsF6ohfQtT3LjHfFU1lozmESWtzXzS8JZXqulPc2ZOIfRMg5sSIixwdx2JNZ2wncFd8cLvwoKMSAgyIDiAh/KCmUcJNkSGiH6KUh0huIgirQhOlrJLuqFJtwOG+Hdnj4GeHjr4+MnvNZf7Eu8LSV5nlTLM/LTXeWZpjh46eMSaEKU2Kj0VCeqhL8mRotOCZZ73cZjba+DvZcR/hpjqsoUZ6Y5U0TP6ozXYdx4AyaNN0N3ogm6kwzRm2KG/jQbpkyzRk9fH42/DbUFnvLtpgR56JMUYcLMBg2ruiM5tCaHYxsL2bM8i80L09myJJs964rZvSZfjZB7d0cVx3fXyfkM5tT405wsdZXjSWesLWXBRhSIfc2Od8JOuIG/n4WME3tK8wPoaBC+2xZBW0s0dfXSb8ukvcU2Jsj9NQ2BzJqXQtv0JPKU78zyILvUn9AYa7wFk/lEOhKe7E1ReTRJuUEEJsh4SfHCN8oJlyA7bEVv+SoJCTM9yMpwISDQDH+tg/xmi4fokY7uFjpaq1DWTs8KFwnzED2vK+PLmu6uFOpqQogOsyI91JFS6TtN0ndKcvzwdlMysIYSHhmFk4cvLt6BuHt6Ein9t7pMdJLgsOx04f/Ce1ob4tV/5M1oT6OrJYm5M3JZsbCGpT3VrFnawO7eWezfNY/3hJO+e3QT777dy3tvbxfZy8H9uzl0+DDvnzjO6dMf8emZM3z5xWdcufI1t25d4pbgpNuCge8rM0q+e6gut/bs6WNePP9OzY3w+y8/88fvyhpy/+2Q+1P2//ovh9x/Z1lV/Gb/csj9b05Z/b845P5HCJ7yIsXZphbgD2Xu7EuHnBIh9+L75/z84w/8paaBfTmdVYmCe/7dMzWK7o/ff5UPesKtG1fVyLgfXjxTI+MuX/pG5DzfPXvCN+fOsqN3E2uWL2L7htVsX7+S2R3NtNdV0lZTTnttmRrpVZSRSGtVGQe27WC/yMZVa1i7Yhnr5L41S+cyr7uBltpC6spzqC/PZ9HsLjasWMTKRd2sXtTGyrmVzFOyqNbEM10aenZZJD2KQ64hSTp9HItaUtm+tIZTe+ZzZJPcO6+M9XNKWdmVz6rOPNZ3F6qRdD3V8cxRnXFxLGtKEIln3fR0IdvF7FhcLvcUMr08kiRRJpHehgS76OFhOQ4XUyVKbrSAjVF4mAmBk8GucZkg54YKcJggitFTjLIFtlOHYaE7FHvDceqaWY4CEEOd9Qmw0RHlZkZ9TqgoaQEyogB9hcyEeJizuKuKg5sXs3ZhK6vmN7Nr40JWLOgQ41ZIQ2U2tWWpVBfFU5GjgFMx1jLIYn2MhOyPJcZTT12MM01jSbDtOJz0BgghH06WHE8veUk0ZpZqmVWiZWZRKHNkO08Gx/yKUOaVa15KWZhsRSrkmlINM4oCmFnoT4/sr6iOZG1djEg06xtEGqNZV6dVnXP7Zqfy/vIivtjWyKVDMzm7q4MPN9TzSW8rH21p5eiKKt5e1cChpbWskHbqyPSnRMqVIMRPK3UZaDQCrbUusS7GRKuRcibq9NUwR0PyQxxpzQphRn44swrCmZmnpTtXS1emknk1iOYkf1qUdeXSA2hN86ZdFM3sYj96yoOYW6k45AKZUeFPe7E3Lflu1Gc5Up1sQ3WSjeqUK4oU8C9KNj/akrxYG/LjnSlP9ROQ5UexPDs/zvuf0XE+lCT5qg65EhHFGVeRJIYl4WWEXJZWSYduhVaJhHTQx89+qhoh526li5ulLk6mE7AVQBsqgLRewMyc1grmtlUwr72cOW2lclzK7BbFAVf8P0Q5Xy7XVNLTUSUi2/YKejrLWTi9ksUza1g2u45NSzs5vH2ZuqD26be38dHBXj44sIWTQtKO71ytRs31Lmzm6MZZXPpgKzfP7ODb42t4e3OH6oz65uQGbn6xm7PvrePI5hkc2zpLyOVOHn5ziHvn9vHo20Pc/GwH7/YqWRKrOXN4Dc9vfMRn72xkXU8tm5Y0cvbUFh5cPsHbUo68OF9Kkv1ZL2Nv29Iyti4p4sjGJtbNzJW+ORJvs0Gyn8X10yt4Z1MVGouBBBq/xYHFNTz8bBPnjnRx86P53PtkhfRVP8yH96E0yobHX27l23cWkCOG3XF8HzoFRHz37Rbe763FSbcPQZaD+WT3HJ6f38blk3N5cbGXe2fWEyFj1FSe0Vkcyl8PT8p71xLhLMRsTB+2zy/nh6sH+eb4LO58uZCbny8h2mMME96Q6wtDeH5hN9c+WkmStw4+hn15e3UNP1zYRXeRN74mrzJbxs0Pl/dw6dQirn+8Uq7fxek904lwHI2bXl/OHlrAk3Oi52am42Eg5ErK/fXbi7n96Xouvr+IZ99sZ+u8XGqShLQ46XB0TStfHZX3+U7DYXJfda3He1/sY2lrBom+BthP7EOxgJarH6zn6oerefjVZnYsyKM40owY1zFCiMfz+Z55rGhMJNx2BKnek6mMs+PM3tnc+3Qz3769SHRAIOmBU3Ez6EtprD3b55aR7qlPqPkIcgNN2ShE+53VtczJ9aIhzJAK9zEUWw8QGUi2yZukmQyg3MuArgRvGqM9yQ8WciPEJkMrgDI2VEBwvLpujJOZEaP69lWj4UzeekVdUD1AyKzLpOGqQ25s31cxfKsfViLew98iXX8iXQKQuwRUR44ZhZPikJsymB5fQ1Z567LYehArbPqz2XUA70VM4maNN7eafbnT5sf1eje+yDHm/eixbHV5nQ0WfdhhO5i9zpNZYzmRTtG/WcNfJ/DVPni/+graIYNJHj+KdN1RZArBTJs0kgQhwJFj+hM26nXidN+i2GEype56JEtbBtgMwNdzGEU1AgZnhJFYaktYhj4FDa50LhI7sj6NJRvSmL0khvkrklm3pYTlqwppElA1d3aOgItlPLl/hr9+vckPTy6qDrknd6/w+PZVdarp43u35HclU+pdvn92l2ePb/LwzmXu3bzMo7u3eXjrDveu3uL+tVs8vnWbFw/v8OKRspbcRR7d+laNuHt+9xq/PL7Db0/u8qtsf5dn/fX4Nv92V377cD+nZ1WxU/TV4XB7djtOZKfYh7ctdXjfejzvW47lfVsdTkh9ve8yhXedJnPcaSrH7HXZZzaa/UpWVscpnBJbeMrPhI80VpwRPfh2lDvzHAzoEZJ6duMSfrr0BT8/uMJ39y/x/ZMr/PTkGr89vcHvj67xt/vX+Pfv7sGvz/jz7iU2dgrws53MTNGxOyuTaXY1JH74K5QaDGNRsC3bszWsT/VlaZwzmwX47auJ5KjYnncawjlc6c/xOg3Ha4M50RDGsSoNO7K92CvAb5/iZK9J4WRHrprIYauc680PUR1yu2R/t+wfqYzlWH0SvXJuaUYAayoSmFsYrk6/OLajnW8/W83BPU3M7o6nd30Tz+99wd9/uM8vT+9Ie13ixsUvuHvlS36R7/rtobTRxU+4euYYd899wO/y/T/fucj5j9/h5KHtfH7qKE9uX+Cvnx7z85NbfHb8EOdPv8eT619w7ct3+fzEdh5e+4g/v7/M355f4bdnl/nhvrTptbN8d/s8Pz+88TJ5g2xf3LnEqYNbBQOVs2p2s+jirVz99F2ufnJMdPUH3P/6Q3avnENWhC/JAqZXzmnk+lcnufXtac68u59Ln53i9rdf8OHR/XxweB93L33Niwe35Ltu8dXpt+moz8fVbgoOVjpC3McSL5iiNC8YN4exjB3Zh3AhQEsXFLJmWTmbVzRw/qMdHN++nHwhyJ56YsOd7CgNC6E1JZ55RTlUaAOItjYg1cWE9pQgDsyr5Mz6VnY2xzMz1oqmAF06NHqsyXJhcYotM6JMmB5rQb7neNLcJ1In5KKjKJa63BjKMqLITwonW8hnjJBR+ymjMRvRD5vxg9U1ORVxEazlaTAKX+OxOOsOUtfodJo4RJ2K6jJ5mPqPFkudN/Ezn4C38Xi8hHSa6LzFuAGvoDuwj7o2p5/pZCzHKdnA38Rffo+zNyDPx5IYseMeEwfjM2UUMTZyzttWztsTqixsPnEshsMHM7bfa4zu9yo6b/Vl5Ot90B0yAJsp49EfNRyj8WOxkTqy0h2D3eTRghHHMWX4ICYMH8K4wf3QH94PN5MJghdHoj96AOMG9mXq0DdxN5qA0chBjBM9OVyerzO4v+hWZQFyA3RHjGDoq69iMGwgofYmeMq1TpNGYzhIWXtUdJbZOHxkbOdGC25JDsPLwkCVADsTtB526rRQs8k6GIwbjf6EsZjoybebGqgOOXtzPUJ9HLGXZ1pPHYW72UTcjCeqySmUdfB8LfWIcjEnzseOMBezl/9ItdZTI+VCXc1frpnlbkVigIvYVCs09oLvPO3Quipra8mxs/XLaYAeUoeeQiR9XNRtmJcjWm9nghVng6eDKkqSBiVCTuOuJN6y/68phMGuNupvYR4OhMhxcqAr2Vov8qP8yI8JIlmjrLesLMov9jXQg9gAd6LlOYpDLiXYnVSNG0lBLqRpvcmKFkwd6ac642L9XNVppcpWjXJTMn0GyfVhyjrDHkTLN6eGuFGorFGWGKJGrGVH+BPj5yj3uZIe5ifjz4dofxfhA05kRQWQGxtEdpQ/WfIO5T0pinNFK9fJ2FGiyzPjwkhTouCUCLqoQHVNVsXRlivPL8uIpDg1jJwYP1JD3dWIJ8VZo6xTnKdkN0+PVqPY8tMiiZPyaTwshY8oSSWcyJaypUXLOBQdnSjvTYr0RyvlsjAYh4n0ZSOxx5b6Y/G2MyJJvqkyK4qWsnR1TeKZTcpaxlnkyrvDgxzxEEzu6WRERJCTPMeLnOQQsffhVCsOpIpMZrYUM72xgO6mYsGrtVQXZpMYpaWyvJgmZemipjrhMmWU52dTkp9JVVEuLSVFtBTkUZGSLO9OJyMhirBAb2LDg0iNDSM7MZoswRPZcj5ZjuOjNaTFiw2ODEIr7ROmRDGGSF1r/GTfjSglYj/UiwLp76UZEdQq0WaiP6rSwilNDqUsLYLyTGVd7hjiQ33Uaab+0n+0gV6EBQiuc3dUI98igz1UB2l4kCfuSsZdO1MiZb8oK4lgHzc8FYecgxmx0o5FmTHEhHkTJP3KzdGU+GBvajLjpR9KO4Z4SZspmWFdiAxwVRPz5MQGUC51Vy9las+Ooik9jIrEAIri/GiU466iFBqzYtWozTTpl6nK1GTpOzkJoSRLWypSIHWQJt8dI/05W9q0Ni+ROrmvLDeW9AR/ctNCyEnXkK44+pIDqMyLoL0hVc4HSB9xVZ30KRpbqvKDyEpxJ8Bd2tZ8qug8fQKt9IhxMyFcbH6w1USC7KcQpSRsiDSX/qiMWRN1Hcp80SsZocbCvUPZtbSAymQLcuPMCA2cho3dZMxsp+AhttwnVMacwp/yg6kq8GRpdzTT6/2kjscR5DMBrWYaeemu0o+EG+YEEBRsjbO3BV6BtoSEGFOU50J+lgOJseYE+kwkN8mW8iwPIoRLe7vpkpzkQEKCI0EaE0LCbAgMMMZTsHCIry5Zqe5oIx3l3DTqykIJ9DRj4ujBmJoY4u3hI22pITQoGG93N8xNzNHTM0d/mi0G08zwFL1WWaD0LdFl8szsJDsWdEarEXIH1+QIfylSp63uWVvErjUlHNhUwe41BWrCh7e3VfLOrjp2ri1kVnUAdQnWrK4Ufi0cNU/wbKVwzYaiSJxsxMYoHFKwfnG+Lw1VwdQLnqmpFA7eGcesrnham2PJzPZAG21OYroz1XWRtDXF0VQdyoI5GXR2pJFdFEVQvB/+UR6k5YQIVk0gpTCU+EypzyjRryk+hEq/0Gjdpb/6kpXggY2tPtbupvgLBvOP8qG4PJt5MxvJTPAkPcaRYC8bHKzNcVbselkcXe1J5Ma7k6txpCbSk/b8MFLjnPBwsyQ3P5nSilQiooIIC9eglbGlRMXVV0bR2aoki4imszGGroY45ndlsWxuPisWFrN+WQ29q9vYvm46vWs72LGxi0M7ezi8azHvHtrAB8cFYxxTHHI7Of7uPo6/d5Azn7zPuS8/4fPPTvPFF2dQsqyqzrg719QIuYcPbvP980c8e/qIp0+f8Pz585c5EH79GSVRqeKQ+59OOTVC7u//Pzjk/iX/dw45dU7sP51yqkNO9pUpq8rLFcfbH3/8jZ9/+lF1yP0g8vuvL6eoKg65X37+UfUs/vDiOX/+7Td+/vF77t25ybUrF3j88C4//vAdt29d5+KFb3j+7DEXvj3Hgb27WLtiCRtXLpFKXcPC7i7aa5WIt3855AoozkihoaxcGmENi+YuobtrHqtWrefowQO8fWAX65b30NVcSUNFnijtdGa21suzVrFl7QI2LO9i8fRiZtQkMr8xjbnS4ebXxKoRcvNq4phdJWSoMYkNc4p5e/N0Tu3uYffyRjbOK5NzJWyYVcTGWYWsm57NwnrpFDVRLJHOsaIlkTWdaexZWs6+5dVsmlvM7NoEMaDOYgBd1XXE0qTzxQvx9HMQwCFELSFYWahzCn5CekOECAc6jcLbehhBThMJczMU8CLASACfo/EE7AzGYK83nGDHqYQK2Ylw06MhV/kPlw8BjnoCXPQEUFgwvSaHXWvn0ruym8Wz6lizZDrrls5kRrOSfTZPXdi/Kj+O8pxw8oUMxwYoYMiEJD8zyhPdackLIkbKpLFVonmmCDgbjMZmFG15gfQodVMdzXwhHHNKtSyU7RLl+2vCWVwTIRLOoupwFlaFM78qgtnlocwq1Qh5D2ZeaQhL5dxqqbN1DfGsa4yT/SjZj2aDDLD1jVFslMG2fXoSJ1ZXcPHQLFU+3dbC6S1NfLK9jZOb2ji6upH9S6vZOa+Eda1i8LMCyPYxItZ+IgHGw/EzHo3WzoBoFwu0SgYy2Y90MRDF5UlnnpSlMIQ5hWF054XRka2lNSOMhhQNjalBtKYH0S4KTVlvZmahj3xjADNL/ekuD2RWjSi2qkA6y/3oKPamIcuZqiQbykS5FWiNyQmdRna4Mfmx1uTHO1KS5ElNloaiRG+1jZQ14gqVSLhk5b+h3pSLKM44JVIuL9KZDI0YCj8rIsRIacWIhboa4y/tqratgz6+0r4+tnq4W0xR+0NsoDNdtbmqc21uaynz2spkq0TMKVFxSoTcS5ndUvpPp12lGIEqNWHDwulVLJpRw7I5Dayc38qaRZ1sX9vD0V1reWfvRt7euZYj29dyYMsq9q5bxL6189m/bi6fHF7HpQ+3c/PT7dz6rJerH6/j/pdbefDlDm6e6eXWma08Oref76+8w3eXjvHgm4M8+uYA3104LOeFuH2xS67fw8OvD/HkwjEeffs2Nz/fz8WPtnPl093cO3+Em18e5NS+lWxaUMe6uaVsWSDKdm4WB9ZU8t62NvYsq2J1Zzq7FhfzxeE5XHh/Ph/vaeHA8jKOrW3k8vuruf7BKi68N487ny7n9pkVfHagm30rKjh7uIfHX/dy85MVvLulhn3KlOkTC/nl+nYufTBPxmw6h9ZUce/zjby40svlU7P46Xovj8+tZ//yUjqkT3x6YAZ/3DvI0283M7PMn9Ycbz7bN48/br/DpZM9PL2wmh+vbWJ5ewThTmNZUB8uz5BvPreB6hQLEr1G8uGOZv7x8B2OrS8n2PZ1WvOcefT1en65uZsvj83kz/tHePLtNvK0hngY9uG9LY3w/cecP74IreNwHKf04cOd7fz14G0efrmRH6/u4Ycru5ldEYDHtD5smpMJv34phr6JAKuBpAUZcOZAD7/ePs6aGRn4Ww6kKtlJ2m0731/eI+Xdy98fvMvhtRVEu47AVZ7/7bEl/Pv9E6xqSyTBQ4dsjT6XP1jB84u7pS23yL0b2SX152P5OvE+47j58Xq+OrSA6gR7EoUITy/x42+3DnP345WskrFTEzSJIrsBlNkNpNDiDYqs+lPvOZGFiS4sSvdnpgL2FHKg8SQnKpTyvGxyRM+72Fgw5o3X0BViati/D7YjhFwK+LcZM4iJb77CyD59mPxGXywH9sNv1FDSDSbRJeC6W1krZsRQnOX3DL2hLPAzZLUAmJVOw9jpP55tXkPodRvIezF6fJFvy8VqN65Uu3Cu0JxvCsz5MHYC2x1eZ5X+q6w1GsISI9GBesNIGdwXv1f64CrPdX/1FTRCWuPGDSJxwhDChr1GxJj+RI4biHbsG8RM6k+iwRCiDPqjNR8g43oYIUFjKWv0pX5OBPEl1gQkTSSl3Jq6WUF0L49l1opY6rr8aJ8joGtxKh3d8ZRWBtHcmsDe3XN5eOc0f/5yk3s3P+fO1S+4f/0bNbHDs3u3uX/jKt89uMOP3z3i+6f3ePJQccjd5NEdZRrhfW5dvs71by9z98qNlxFyD+7x/cPbPL1zlQfynAc3vuGHRzf468dH/PH9fX59eos/nt/mHz/ekf53jR8+P8KHs6vojfPiHcUp52vCQZuJnBCg/aGdLu9bjuEd81GctNflpPNU9sv+dr1B7DUawRGr8bwr17wrdu+Yk2yVjKt+Jhz3t2SftyVzzSezSNr+Qu8a/rh2kR+kTMp6eN89vsGzR9f488cHUqa7PL/1LT/fuQwv7vM3Ke/qhiKijcfQk+jH4YZMWsVuRg/pQ4XpGBaFOrI5LYgtGRrWp/mxMSeIrUUaDtVEcqw+miMCWN+Wut1f6Mlh6a+Hy4LYme3NTgHz+wXkvlOTysn2bDURxPYiLdvyQ9lXGsUexSkntuRweQzvNqSwtzqejSVRbGnIYL4A2tnlEexeW827B7vYtlF076xkNULu6e1P+evFPX5/fl/q/rq6BuD9G19LHSuOz2vcPHeSi6eP8vjKp/z28ArPb37Lxc9OcvbDY1w+d1rq4xK/Pr/Hj49v8s3p49yQc788vszTW5/zyXvbuPLlMX54cI7fv7/Kb8+v8uOjS1JNiiiRj5d5LG38/PYFfn9yg8/e20eFEEAlEqdCiPrCVsFT81o5vmM1Fz44zPGda5helUNJmpbF3TV8cGS7mpV1zaKZrF88l41LF7C/dzOHt2+ld9VywRtLOX5gJ2sXz1Knek2WcTB13ABspW0yBaiX54Ripj+QMdI2+WkebFxRxdJZeXxydDXfvr+DjvwknHSGozER4hQs9jY3m57CPNn3IV4Ia5avHcsbcvj60EoendnO+f3z2Dsrk/mZLlR4j6VZM4X5Yo/bQvVpEpmeYEtxgD7JrrpUSV9tL4qnMjOKgiTBPcmyTY4hUQivp9FErMe8pSausRn7Fl76o/GeNkZkFL5GY3CdPBgPGfeR9gYEmU3EafxbmA2X8a87iAwfGxI9rFTiqUxb1Rv8KkZDXlOznCpZVB0nDhE8Mo4oG30SxHaniB2PF3IZaTkZ78kjiLE2IM/Llix3awINxmM+9C2mvtUP3SH9Gf/WG4wb0JfRr72CyZihWE0ajb7oN2u9ybiaGWIxYRSepno4G+gyeegADHVGYiTX2euOVKMRLCcNw3DMAMYP7IPZ2CG4GYxFT3TVuP6vM1j0loFc72Kmh7muDpNHjmDk66/jpDeBCEdTvA3H4SPfYDG8H14GOmJzBH9YjBaiLwQrzEVdB01JaqB1sxasao6HtRG2hpPRHzeKKTqjMNafjI25IVYmU7BRMru6Wan/VHY2kudaTcHdeCJeprooiRuUbLGRrhakBioON2tCnIQM//OfqcGOJvjbGQkWtiJemerpbUe0uxVx3g5Eedqr62tFeTmpGSPDvZ3RersQ4uGoSqS/J9EBQrZ9lLXcXIgJcCdF6y/424soP1eixT6Ee8q17naqQ045p1wb4m6rRrop00dTQzzU6aFJyppj8k7lGcr9CSLxAW4kKtP/5NqMME8RL3Kjg0jXKtMM3UkM8pCtNykhvrLvSZLck671k+t91CRdSoRarL8jGVpP8mMEw8q5vNggkWCUbJoJgcpyJ8FkRgTIdVI3vo4oyQFyYwIpkOuUpALKNj82kKzoQDKiAsmJD5W+HUG2bDPjNOQlaSlKi6AwVUtJerj0/wiq0rVkhXtIO7qpkV558u6SZC1lGTGUZsSRmxiOVt7v62yprulak5tIQ0GyGu1WkR1DdkIQpVlR1BYlUSLjSSNt5i19xtZ4Epb646QfTMLRZCLO5hPxsJmKn4spUcHOFGVFo6xp3NFYLOQ6i3y5N07rhafDNPzcLPB1MsZL2jwxzIPcZA0NpamCX4tZPquZ2U3VFGUk0d3eyKJ53XS3NTCjsY6WqjJqy5X1kssFm1cws6KC5rxcqrMy5JsTSU+IID1e6iNRGe+xlKQkUJwqnCw1lvTkSDLkW9MTtMRofNBKf4gN8yM+PIBw6TfRQdLOoV5q/VXnxVGXE0u9fH+9bGtzYyjPiCYvMUzqIIaMuFDC5P4AxSEsOiU+SkNYkPAybyeiQ7zIS40mPS6EQOmvSoRcpPSFstwUKVckIV6OqmM4TuNFjdSzEimYGCllUCLipN80Ket+p0SSG+EvbR9EivSbxHBvkkRy44OoyY6kISdKcGgUHVLO+uwoihODqRad3pyfSF12LPlK9KXUtxIVlyz9LEf6RVaKljTpP0qfrUiJojRRK31R2jsnnnJp3+KMcPLSQinOjqA0N4LKgkjhjRG0VQsmqckmNdJb6seVhBA7GRvTiAmyINjDWLisoei+aURYGaCxHC/Y05JId33ivMwIczbCz9OQUI0RkQGTiAmzwdHOEH+x2Qmh1moih8Vd2cwVPpibYEZE4GS0gRa4e07DXvhuQkoQdRWptFXKNyU7kxxtSYjofWfBrFHhFuRlelBXFkxStD3ujtOwszHF0dUJG2drXNzMCQqwITrCmcR4F8I0hoT7TpA2VBynk/F00qEwy53QYFOSUr2pbkwlJskLH8GNSrTc4rnZVFVI/cebU13gh4fgm3FiN/y9XGmvq6O9tobOxjI16CUuUoO1hT1GRo6YGDvg5mRNcaY3USGGaAIMaKgKEfuZw5LOMI5tLBJ8X8qeVbnsWlPIzrUl7NtYxv6NpRzdWsERkbd31LK6R767xJv6RDtmpLnSHGVJpvsEiiPt1LXJnWzErmjdyEj1oaJEQ3WZhvzCAMKknuIynaipD2LG9Fjmzk2jvjmS7CIfcov8KZBrigt9qSzxZXp7Ei2tKZTUxZCW50+0YPmwZFci8zVoMgMJzw4iKsefoBhnYuLdKcj0ITLEHhMrUwztzPAU/RSVGklOQSKLFzVRmONHeIgFHqJjHZxcsbSzJ1TrQkdzvPRNDWVaB9qSfJlVrvzz3RtfL3uSZewXFGioKIuisCCCovwwKovDRXfEMLNdyt8Vy+rZWazqymLDrEK2LqlkX287u7Z0snpZHcsX1LBjwwzhrz0c2TKXI70LOHFgA6eP7+TEsV5OvLOTj08d5qMPjvD5p8c5d/Yjvvj8tMgnXLqkRMgpDrmr6jpyjx7d4cX3L6Pjnj59qjrkfvjhBb/+8pOa0FTxc/2XQ062/72G3P8PDrn/JUJOdcC9dMj9yyn38gX//tIZ909RCvTbr7+ozrgXz5+pUXLK/Nq//vyb6klUIt++kw9SFsJTMq8+fniPq5e+5cHdl2vJPXn0QE3ocOvmNa5ePs+xIwdZt2oZqxb3sGXNcpbNm0lHXZXqkGupLqFRFHBJZpooiGJmtM6iuX4mVVVddHQtYOO6zdIwm1m3bAFzOhtprikWxZcmiruUreuWiSxg6ewaKrNDqMoIYEFjOkua01ncmMi86mjmVkbTUxvP4tY0Vnfns3t5PSd3zuPoxk56F5SzuadMSHsJG2cVsH5GluqEW9IQKxLN2s5Udi8p48jaRrbKtUo03YyqJKoEiDYUi0IvSqSjKo/afEXphhIXZCeG1InydE8KEx2ID5yC1mMsIS5jBYyMxdtyLO4mOjgYjhUQNlqNlHMwGCG/TRLjb0+grQ4aB10yIpzwt5+El9VEonysKEoMYt38FravnsOKuc3yvS1qUou57dU0lWfTXJZJZU60GKZg1VGUG+1KYYw7HUXRzCiJZI7UQUu2GPggcxK8phHlMomKBDe6S8KZXx3DgppoFlYLgK+MYGltNMvqolnREMXKhhhWNsayXIjO0tpIFlRHMLcijNkVocwqC2GWKIn55WEsr4llTUOC6phbWSeDqyGODS0JbBLCualFiE1LrOzHsa0rkcOL8vhoUy1f7m7n7O4Ozuzs4uTWDt7f1MaRFbUcXFotUivvFaMV40KGnxmhQvw8pg4VMC1AUgx8tKuxAD4DUgPMaBBlNT0viFn5Uh4Z7J1iaNoUg5YWRn1KCE2i8FtT/ejM8GVGvq86Fbez0I+uEn9m1YYxsyaEjnJ/2ot9xQgKEUi0piTanKJwUwq0RurCnXmxVhSLEixKcqVcSGClKLKSFB+KEjwF+AgxkXNlilNOOY73IC/KiYxQW1ICbUjwtRSAaUakpzlad2VhXyEBLvoCOI3QyHcEOBgS7GyCh4UuntZTBIT5MKupiEXTq5nfUUFPeymzm1865JTpq8pWiZqbp0TEdbx0xC2eUc2SmaK45jaxdlGnEKPZ9K6Zz86Ny9i9aYUot9Xs2bySbWsXs3FZD+vnT1eTNyyfXsne1TPYu6qNw2tbOL61neO9Lby/pZkTW1r5YNt0Pt4xi9M75/LZ3oWcPbSEr44u49KJtVxTIrFOruHy+6u4qUy7+3wXT74+wIOze7l5eht3P9/NHZFbn+3m0qnNct9qjq5rY8/SSnrn5rB/WQnvbajl+IY6Tsr7Pt7WLsRsDl8f7ubyu3M4d6CDex+t5MmnG2W7lgtH5nDng8U8/HQFj75YzZ3Ty3n42Vp+vLiD777ZxNOv1/Ldt+v46/Y+fr26gx8ubuDZ1yv45cY2ePouf8j5Hy6tk7LO5vcbvfx+czv/eLCfi+928/e7u/jbza38+93dXHh7Oj99u42/3zzCf957j5snF/Fcnv33u3v5/fpOvjzUwbVTC/j7vQNyz14efL6KGx8u5NdrO/nrzgF+urSNS8fncuez5fK+Xn65voNH51bzt7v7+F1+vyvXXzw5nyffbOGve8f46+7bXPtoGefensPjcxv5+4Oj/HpjH0+/3cRvt3dz74tVfPn2TK5/tJS/3z/Kn3ePcP7dBXxxcDb3v9jMvz98n2ff7uTs4blc+WAlP107IPcd5sdru2V7kJ+u7+fcsR4+3NXBgy+3yPOP88OVfXz9zgJ5bg8vru7lpxv7uf/VRh59u5mHF3r5/J05fHp0JjfOrOH320e4+9kGzr0zn4snFvPz9b38df+I1P9KdnYn0hYt4MZnLFnW/Sh2Gk6bAJS5CU7MEv0yNyOE2blxNKXFUBgfTnl2BgUZqbhZW6DzRl/0+r+K8VuvYimk125Uf8yG9WP8631Uh5yOiP4rr+A6sB/xE8bQ4m6vRsmFDh2Ei/xWZjmBHake7IqyoMeqH+vdhrE3eCxrHfozz6Ava50Gss1vKAdCR/FZtiFXKu35MtOI3W4DWTa1DwsnvcacKYOoHd+f+AF98Hu1D55ClN1efRW/Aa8SNXYACRMHEzGmHwlThhGvN4LwCf2JnjyAKN1+BE3oIwB1kJAyXQGj48itcqO0M4jQzGk4hQ0nIseQwlYP2hZqaRcprHOiqVvDrEXJNHfFUFkv57tS2bZN+vvFd3nx9DwXv36fi+dOcfPSWdVx9f3Du9y7pkSVKQ65xzx/fI/H927y4NYtHt+9z8Pbd7n67UUuf/UN96/d5Pn9B3LtfZ7cvsm9Kxdle5mfn93ixePLPLx5ljtXTnP78kfcunSKB1dP8cudM/xw7ghfLG9jV2YI76YGccjPit0WEzhqPo73rSZwzGgEB6YO5m3T0RwXO7XPeATbprzFAZNRqtPuY1dDjjtM4YjtOA6K/dpjM4atZjr02hgw12wyS4TMnN+wlr+uX+W3R/f46fkjfnj+UDDDVX58doefnt7i6a0L/HL/Kv8h+3dPv0OLENPQCW+xqSCaT2aV0+4hZGCwtLnZaBYIWNwk5dwpen57bjhbCyPYVhDGYbHxJ1qSOdEUx/G6SHbnerIz051DxUEcKQ3jYHGYbGNUp9zW3GB2ie07UB3PYZHdheFsSvNli0iv6PLlYneWJXmzoyaZw7MrWFAcTbvYmF7RWXt6awUgptPWpGXd8ioeXPuIX55c58WD6zxRIhdvfMPT+0pEm7TZvYtc++p9vv74EPcvneGnh1d4ce8yty58ztVvzsi13/L80Q1+/f6+mkX33MfHuXL2A/78/qY885LqkHv/4Do5v59HNz/n9++v89dP9/n12W0e37zAI7n/xYNr/KDU5aNrPLx8luO7N7KwvYrm4mTqcwUkFyXTVppGZ0WmEPE4avLiWb+og1vffKCufXflq9N8cGwf7+zbwdHdO3nvwD56V6+itaqS8pws5rQ1M72hhtgQP5wtDYSkK1HdU9G4WaP1ssJ62hBcLUdQXxjKFgHPhzbOEF22mZnFKTKmB2I//C3akxLY3tFBT34uUWYmeE4YTaaPA9vn1nPrk92i6w7y+cEe1rYnih33Zna2G1VBUyhwGUGl93imx1gyJ82FxUWB9BRpKA6zoyopgJaCBCqURcuTIilOi6ckPYGEIG9c9cfhPGk4blNHYTNmAK66QwhRlgaxmkSgyVj8DEcSYDyGINNxeE4dhvOEgdiM6ov/NBnjZhMIMZ2Is7Jm5vhBmI8egO3YQQSZTcFFdzhO4wYRPE1HjYpLtJ5Mqr0eac5CWA1GE2gwljRXMwp97cj3tsd3smC8YQPRH9SfSSJ6IwbJVslePRD3aZPQHz4Q0/GjsTOYiruZERbjR+FqqIvtZB0MRw7FbPwYbHXluVaTcTEYg8nYgZjoKMmQ3sDDZDyuemOZ+MYrjBG9NW7gGziZTFUzoU6R9+gMGsTkoUMIsjYi2HwKvoY6+BroYCttEmqlT5iSjXZyf8E3jjTmhRPnY/vPaaVCpu1NcDCehMXksUweNVSNkJs2eQJWpgbYyPNtTHTVTNq2+qNxUdbBlfryMpmIt+kk/C2V5A16hCtTUr1siXG3VqPkXk5fNSXEyVRdKy4l2IMsrQ+Fkf7khHmRFeotx/6kaZSsl0LANb6ClWyF0CtTOJVsmt6EeCvrocn1cVpy47WyDaMgMYL8uHDyYkIpEBujZORMVtb48nZ6ORXVR3Ho2atrbCmOuOzIQNLCfEnReBPj76468WIDPYgTUaLd1GjuKH+yI3zICleSc4WQI2VU13qTZ2SEKxFogaSG+ZMq71GO08PlvNyjSLIS5RTtT15coOBF5Z/rUi4lekmjREP5CJaU50UHq6I4xdrKs+iuKRBekUN3VbZIjuDSAmbWFdIiuF51NidpKc2MpSovibKsGGoK5T65tl76f1VGOM0F8XSVpTKnOov5yvIm1blSXk8CnMxVx2ScfGu6vDdNpCovmXlNotPaKljcKdixo4y5zfks7ipj89I2Vs2tU6e1Jmm9SFSyjQZ5EC51FCPbCCX7rY89Ps7m+EgbejiY4mJrRIifnA9wwUH6lZm+9DFTXYJlfGfESn3HB1OWE6NGzaVHSX0pIvWlJK3wtjMnOUqIekEmrdWlLJnRLthWSeBXRaeyrFGV6P7SYlqKCqjKVpblyaYoO1m+JZys+EgZ74nCxdIpSIkjOzlGdchlieSkRMtzg9U192KlzVLjQlWnXJy0e6K8uzgtkkbRi00FiUwXvdhdnUN1tvCnlH9O78xJID81WsocTKTYL2UarPLshJgQQqSfREs7FmTEUCRtkhQZQICng7zLR74zmeqCFBKlLyvrGcYGeVKdm0h9XiLpMcHybukz8qzaLMFNhekUxgZL3w0mW+xdToLsC4csTtdSmxtLY0EsnSVJTFeSa8hxRVo41ZnRNOQl0FKsJESKkvdHkyl9KyUqQL43gLz0aAql/MUp4cJNQqmT71D6YK48v65QcbYqU5elPwpPrC+KYXqt8OiSWFpL4inLiCA90o8EjQu5MZ7SP4V7iW5ICLAj2s2KaCUxiuVkomwnEG43gVThNam+tgQIZ/FymkpshDWxGn1iIixxFUwQJLw1RPSgqcE4QkUPdFUmCmdW1hOeRqKSsMFjKtZ240iM96WuNJ6ZjVK+HH/cPafg5DsFR++pePuZoA2Rd2utcHLUxc5qGi5WYnNMzTA1noa5sQFWojdtLIwJDnIiNtZZ2tmcyBAT/ANN0WqljInOREU4U9sk/ac1HZdAc9z8LAgJNiMr1YHaCm9pa0uq83zwdJqM/uThBHk701CWz/S6EporkqkSzFCcHUOAjw8mRg6Ymbji4+ZOaVYwCVHWBPhNZdaMZNYtyZYxFc7+1Tm821vG3jUF7FxTzLZVJexaW8qRbdUc217D0a3VHNpaw9qFGcyoET2Q4kRnihvNkdYUBhiSF2Ylus0LN3t9NAH2UqcuFOYGUSr2L7s4BM84F7RZnlQ2ayku9qC7K44VywqYPiOe4jJf8pSs5wVeFOa5U1PhT1WFr3y/htbOKFrbYojL8cQt1hGvFBkPVXHEFwQRGCV8NcuXrEwffPxtsHByws7LHa3o1+ziDKrqcpg9p5yG+kRqa9KpkvFa19RMZn4mYVpHaouDmVGipT7OkY40d2ZVxJIW7UWQrwMFgtXKCv0pyvOkoiSYyjItRTlBUsfRzO1MYm5bFItaElhcE8+KmiSWNiWzY1U9u3u72LS+nUXzytmwtEnqbR4HV3dzeJ1sNy3k5JFNnDm1h1Pv7ebjDw7x0QeH+fTjd/jysw84+8UnIme4dPEct26+nLJ69+51Hj26yw/fP33pw/ruGT/++AO//vKzmh9BmRmqJHRQ/F+KH+ylI+6lf+y/5aUz7n9ryup//sf/c4ScMi9W2f63Q+7vUpB/OuT+/Oc6ci++53sp9MsouZ9Vp9zvv/3C8+dPefRQwPWL5ygpY7978pBrV86ra8l99/SRes+li+f5+twXXLt6nuPvHpWKXc3yhXNYu3wBqxbNY0ZzLa01ZaKIS2goL6A8N5vq4nJmdvTQ3DiHyupumtsX0tkxhxnt7czqbKW7rZ6myiLVIVeRnyVKu4K2ugKKMkKJ9jMnP9qV7vJ4VnbksGluISva0+ipjWNpSzqru3JU2b6okuO93UJQ53JgdRPbF1aydX4ZvfMK2Twrk43T01jdEs/y5jh2LSzi2IZm9q2sZ8PcUlbMKGFRe4kYjSK6GmTANpYyv1PJLFlCpQDd/OQgytIDmV4dS12eL82FflSmO4uCsyJVY6b+VyHQdjJupuOxNRgpgGcQdnrKQukjXzpyIh3xtRxNpOc0gkQBuZmOJM7PUsCDvQDseDYt6VLBtBJBtWJOMytnt9BanklFphin5GABD9405ITSXZFAhygRZT28BXUJLKhPkMESTrTrZLyMhhDlMlkIRoj8Fk+P4oyrjZbBEMWKumhW1sWwqiGGtS2xrG9JZF1zAquaYllWH8NCuWaByLxqxckXzuzyMOaWhbGwKoaVDYlyXyKrZTCtaVLuS2JzWwpb2lPZ1KLsKw66WFbXhbGxJYqjS/L4YH0lZ7Y1q5FyH2xp4cTGZk7JIDyypll13mzrqWJmiRgZrQMRthMJMBqOv+EwNFbjiHQzIE7qKV9rS1OGH525IXQXRNKVH0V7bpSci6BJgEWLGJ+WFH91LbnuvABmFWvoEOXQKm0zoyqU6TWhtJT6i9EU45nhRHmSLaWxlpREW1Am24IYc2k/CwFVolgSHClMcKMmO5ByIW9lKYozzkeVonhl3RBHssMFiITakBpiTXKwNYmB1sT4WBDlpTjkTNSU4iEu0wgVoxXqKmDZyQiNs+KYm4a3GDc/ewOKk0OY31rKQnUq6ssouVmKM675pSgOuZ4OAVVdAqi6hSDOaWLl/DbWLpnOltU9qhNu/9a17Nmyhm3rltK7ZrGcX8TapXNYPq9TnlvHrOoC2sWwd5alMLcug0VNiiM7lZXtGSxpTFaV4irZX9GSwcrWHDZ05bNlZj693Tlsm5XLttnKNpstMzLYMj2TvfNL2b+ogl09YoBm57N7fgn7ZKztXVjNBiV5Smk4rcmuNMbbUaE1pivdhZlCvGbnujM93YGeAg/pGyFsaAhjU4OG9bU+7OqMYP+MOA50J7C1OYz9M+N4f2kWJ1bKOO4MY2eXltMbizm9qYgjixLZMSOcz3ur+HJ7PR9vKOSdZSl8u7+RK0c6uHa0k7M7yvhmTzX3T87i4ak5XHu7nVNrcrn/4Wyef7GIJ5/MlWfl8+zMIn7+Zj0/f72Br3c1cf/EfH45v4VfL/Vy5dh0rr8zg1+vbuO3S9v46euNvPhqFb9f7uW3i1v59UIvv3y7gb9ubuXPa9v49eIWnn+1gnsfz+dv13bw77d38497e3khz/7j2m7+ur6X/7i7n58vbPznM3r54/ouHn22lB/Pr5PfDsD9I/Kcrbw4t4k/r+6FO0f5+9X9/PLNdv64vJd/u3GQf7t5UMq3U+7dyx83dvPb9e28+HYjv13dyX8+OCLvPML3X2/hxTdb+f3aPv66fZA/bu7nR3nu73L9C9ne/Xw1986u5cWVHXx3vpcHX6znydlN8swDcv1hfrmyh+dy/5OvNnP39CquvruQ3bMzKPCfLGS0H/56/Uh1m0xOgCW5wQ4ibhRGBVIqRr0kMZKy1FiyY8JwMTFQHXJKUgfrkf2xHPIqFkNew2TIm4x7vQ8jXunDmD59mCpi3+81ooW0NrnZ0+7hgGbQQFxffYUmFyM+bU3jfEscazxHM9esDyvt32Sj2yB2+Ixlh99Yltq8wga31/k8z4Rvii34ItOQ98PGs812EHN0+jBzUn8adQeRMrQvnvIuZyVKrm9ffAa8RsiIN4mbOJQM4wkUyJhMNhICP+Z1IiYPIMFoGBHyvRE2g4n21cHLawhJ+dZk1rnjHDkaXUd5TuRIEkstqJ2jRMnFUTPdj+6lom9XZNHYGU15XSgdM9JZvqKeD05t4cmjr7h57RMuX/iYm5fP8lgAxJPb17gnNvXJHWU660N+ePxAjZq7d+Mq92/d4KHyD69vvuLK11/K/nVePHzEs7v3uHf1KtfOn+PBrfM8vvc1Zz/Zx87eWayVd61ZXsvKpRX0rm/kg4MLuP/Jdi5tm8eh8kTeFkKwx8uKzYaj2DF1GMdMxvKe8ViOiq1623g071lN5JDJGHZNHcJBo1Ect9blpIMeh8ylvqcNpnfaIDYbDWaT0WjWm0+hedIo5vi4c2HLJv4h5frtyWMe37+tThu4f+8qT+8ra+ApCScu8P31r7n8/kE2d9SQIfVd4qjHJ3Oq+KAthxpbHdUhl6v/FtN9zFifEkhvRhi9WVr2CJjfVRLDzuII9pZq2SeAdV9hINszPDgg25N1sbxbGUlvige9qT7sLQxnX4lcK7JfAOGB8hj2FkWwPStI7glkc7IPK2JdWZsZxL6mLNE9pczMCaMp25/tKyrZtVFsUocATAHCyxcUcffyKX56fI3v7l3j7vVvuHb5C757dE2dgvromrTNVye49vUp7l/7guf3L/FIvvXGhc+5dVXa5+5ldRry7z894adnt/n8g7c5eXg7X314iEufHePMe9vYsXYWW1ZO5/iB9Vw7d5If7l/kN7lWcQAqDrnv7l1WIyB/kONfH9/gN5HrZ09ypHcZWwQv7Fg5i23Lu1ki5Hv9gjY+fW8n390+xz9+vs9fP9yXst9Uy/7ktrSH9LOHyvIjFy9w9qOPObJrN4d37uTAtl7WL1kotqeOKgHgWbGR+DtYYaQzGEfpF9XZIaxUkv+sm8lHu1cKlsjHRWcIpm/0ocjXlR2tdayvLiff0x3XkcNwGPkWtfGBfHFgFVc+3MKe1bW0l/hTEGlGi7LWq9jnzmRHyn0nU+CmQ1ecHasrItjdncdGsSUNyUoW+EhahGQ2FqQJKU+mRjBhVXYKSUHeOE8ZozrRHCYMxnp0P1wnD8Vf+nGY5URCzHVUx5v31KH/JfZj38Rq+CtopG97TxyEm9xnIfeZjnxTtm/J/aNxmjgco3/+48BfdwRxQk7THPTJcjYkXclIaKJDrLUeOV7WFPjYiNjjN3kMFsMGMHVgP3QH9Ud/5CAmDnwNm/HDsBwzGD35zXjsCByN9LGePB6z8SOxm6Ij54YybZSUYeJoPIx1CbKagsOU4eiPeAO94X2xmjSYQBvBkpb66PZ7naGiuwxGDsHd3AAbgwlMGNKPEW++Ic8ZjZfhJNwnj0BjOonAaePx1B1FkNlk/Ex1cJrSH62zLhVJfmSFuBKuZKZ0syTQzhhbPSnHuBFMHT0MPZ0xmEzRxcnKFFsTJdHDBMylDlxNJuAv36xkqHU30MHTcDy+SkZVkTB7YxKlDhKFkCkZVRUJd7NQHXNxfg5qAgJl2l5hVIC0uz+F0cHkRQULfgokXatEkHkQ5iFkOsCLUCXTqJ8XEUE+hPm5Ex/iozrjClMEG4ptKRbbUhSvOOa0lKbEkiM2JkHjQ0ygJ5EBQip9nMmIDBJ8rBUMpzgegkgPDyI51J+4QC9ilDXhAt1Vp1m2lCk3VohvlB95MYEUJ4TJs0PIjQ5UI9sywgPIigwmTbbJYX6khvuRGR1EdqxGnQKaGRtAnrJunOwXp0ZQrkSppUeTHqE47OR7k0V3pMdIX02grTSTlpJ0OsqFy5RlMr1C2WbQXJQq/CGRkrQo8hOViLgoSjJjhWMkUag8K1beHxOgOnGqs6JoLkikqzyDjtIUajIjyJWyR3hYE+puTZLUc7q8NzshlPbqfNbO72Dzok62LZvOvvWz2bWynV2r2ti5qpX39yzmcO9smssTKEoPoyAlXN4VSnJUCFlSb7mKw0vKo2Q9Vda1i5f6CPV3JUjq19fdDntLA4yn6qCvZPa1moaT9E9PB0MyEoIozIikPCeW6px4SpLC1bX3vG1NsTHUxdJgIhoPRyoyEqkvyKK5ppyu1kaaqsqpKysSKaS8OEfIfA5lBemUZqVQmJZAfkochZlKIgjBFSI5qTHkpceSl6ZMzdSq5YuVek+XOk+T4yRpp7S4ELVeW6XeZ1RmsaC5mJ6mIhoLE9Wo4qrcBHWKb4m0T7bclyT9Mi4ikIyUSHlPFPExGnlmoLxDbLhcmyvnIzXeRIb4yj2J1Ei7ZUt/SQj1IVHrT3VesnC3VDWxgrImYHZsCLU5SbSVZFGaJH02QUOetGNBahjF6eGUSvs1FSXRWpwk/SGDnvpCZtXk0pAfL1wyUsqZTHddoeo0LJDvKFach9KflLLmSplylL6SFU11fpw6lbkkLVJdI7KxJJWWinTZJtNQGCfPi5K+lkBDhpQnLVCu11KWF06ixom0AHsqotyZWRpNS34oWWEOJHmYkuxiTKzY+zBLXWJsjciUsR3tZkSA8xQSI2ylbm1IibXH1X6SmmE5QMavod5UTCdOpFHafUatjL0IPSKcx+LrMAkXVxOi4mRcZAaTm+1BSoot/qF6eIUY4Oyjh6uy5rHoC2cnUzwcDARrCZ/ysyPMyRwX0Wu+FpNJCnTC08YQS/OpePrakq2sjxYq1weY4Blsga3rVPyCnSmuSic5X4NTkDXuGhd8A+3IzvKjpSmKpAhTipI88ZFvMzcYizbAlaqCFGYK55rVkkWR8Mv0GC/CgvywsnLFyNAJN0cX8gSHxEXaEBBowPx5WaxbmsvymTEcWl/AiZ01HNxYxu51ZWxfU8rOdeUc3VbP+7tbeGd7A0dkf+vKImY3amkULjS3IJDWOGeqpB4r4l1FZ4huCnchMsyDQD97MlJFdyhOrVINcakBlNaKLiiVtsnwpku42qblFexcW8a6hamsW5TKmsUZLJydxJKF6SyU49mLUpg+O4GmxnAaO5JIKtIQkupLQV0KWWVawuTdiVmBJAqXDQhzIS49hToZg20d9TS3V9LUUsr06cJH5wrXXD6bmbNbmS98c+W6bubNLVETOLQJL26Md6E6xpKusjDRFR4kx3tQWRZJfpYbFYVeIqLvM8Pk23zITwtlUXcBi7pSmVMfR09VHKsbhYvWJ7NxYSU7Nnayb+dcDuxawL7euRzftZSjG+axb/Vs9myYz0fvbOPTU/t47+h2Tp3Yzycfv83HHxzl09Pvc/ZzJanDp1z5p0Puzp2r3L13k8eP76tLqykzPF864n5TI+OU/AhKXgTFIaf4wJSIuH/J/3TGqQ65//hvh5zqZ/sffrf/+fe/Tln9f3PIKaF46tzYf0XNKQ65/54/qxTwx3865JSF75Qoub9Jwf/2+y/yMd/x8P4dAZNP1OwUP37/lNs3r3Dh27PcvXWd58+ecuP6VT779GMuXviKD08dZ9uWDSxfNIeVImuWzmdORxNttWW0VBWq3uiKvBxKcwtpruukpbmHuqYe2qYvp6Njrpyrp6W2mtb6SnX9uPK8DEpz0shNjSYx3FcMrjVhnkYUC7CYXZXClnlVHNvUwbaF5WpSh+VtGaozbs30XPmthKPr2zi9dz7v905nx6Jyti0oYWtPAb2zstgxJ4dNQpS2zsnl3Q3KIvLN9C6oZPOCOlbPqWHFrDrmSged1VbF/BnNrJg/g56uRjUrUU1BAmUZovwE9C/qyGRxWyqzaiPFSHrSoXiPpcOmaWzws9PF2XQ0lroD8LXSERBiR02aL9NLo9QppUF244j2MiRUFF221pGCGDcxsq7Mbshkw6JGeloL6K4VY9JaLIYlTgycn7r23HQhFz31SSxqSmVRQ7JICotlsC4V4tqcE0SIPNffUlnQfTzF0S4saUllYX08ixtiWd4Qw+qmONUBt6HtpWxsTWZDaxJrWhJY0RjHkvpYdUrvAtn21MYwryaaOeWR9FRGs7Q+kVXNyawWWdOSwvrWVFU2imxqTWFzWzJb2hJlG8+G5mjW1GtZ3xjBwflZfLatmS92dfDxtjZO9rZzfHMHh9e1cGhtG3uX1bOqTYy0KIoU9ylEWY/CZ9pbAgJHoHXUVTPTlsa405QZQntOuOqQ68yLpFXIWptIq5xvSQumNT2A7jwlOYVclx9AU54vraWBtFdoaCwWw5njTlW6KMQ0RyqT7SiLt6Yi0YbieEvyYy3IE2OTJ8SgIMGJkhR3KtK91G1psrvUvyv5MU5qO2YqkXEaK5KCLYUcKFsb4v2tifYxJ0IMTLi7MeEesvUwVp1yYW6Kg04REwIdDfG11SPY2ViAViQL2suY31HOXGnn2c1FYhyKmNNWzNy2MtUZt2hGNctmN7J6URcbV81h67pF7Nq0gj1bVqvOuJ0bV7FxxQJRzrNZu2S29NUu5rRX01aRLwY5TYBBIuXpUdRmRwsASKS1IJbmvCgassNpL4qlrTBWtnFiTCPolG1nYRTteVrVmdtVrKWrKEyMdhTTpb9PF1LbXRLN7PI4ZpREMVPI7rzqROaK0a+K8STOeSoJijhNJtFZDKmrLiluk0jzmEi2ry7pHuMpCjakPMyUsiA9SvwmUC3GuT7cUJXK4KlybEBNuBG1kcbUREwTMaAh1pimODnWTqUqdCp1EYY0x5rQGKtPtVaXhigTWqUN2xMtaI43oDFmquyb0Z5kTlu8qdw3helplkIAjWlLkHvCxsnvRsxMt2Juti1tcYbqdkGeA3Oy7ehIMmN6igXLyzxZVenLkmJ3VVZUeLOmxp+1NQHq/vr6ALa2aYVExtDbEsyiYkd2yf6O6dEyHkJYWx/E/rkp7JuTzF4xnFtawjjck8o7izM5tiidndPD5bc4Ds3PkDEi0pPOu0vy+HB1CR+tLuUDMeYfriri47VyvLaYjzeUcnxljmyLObujmk82lajnPlxXzOdbazm7rYEvttbz3rJ8Tq0t5cSaYk6KHF9ZwJkt1ZxcV8rR5YXsmJ3CztnJ7Jmbyl6R/XPTOL6iSO4p58Sqcg4uyGXXrDQ2d8SzrDaM7oJgIh0mYDbiVSGNgwmw1yPU05pIPyFTSgSCMrVHgGlWdIj0tRhyBdA6G01h3JuvYjl6CE7jhmA19DXMB/fFePDrjH/jFYa/0ofRQjKVCDknIbNJUyfR5edBh4cTgQP64T+gLzP9rTg3PYv7Pbm8k2LDKtfBLLR8hc0ew/gk05Fj0casdRnIruCRXKx25HyZNZ+m6XM6Vo+DHqPpmdCHGRPeeBkhN6gvHvI+RxEHEadX++D2Rh8Ch7xOqtF4sq30CBk3GJcBfdDqDiTZfBRh+gPwmPIabuZC+F3forjRj7qeaALSDTD0fAPPmLEklVvRNF/LvPVpNM7R0LUojjnL02nuFnLVGEbHzHSxc4msWdPCndun+emH69y79RUPbn2jrkd25/LX3L9+UeQy3927w8/PHqtZVe9cO8/tq99w7/rXXL/wmRpR9/Se2N0H93hw7Tp3r1zl9pULfHv2BAf3LmPh/BJmdCYxZ1YKXZ1CiqpF31X6MVP08Lub2vhkXQcHq1N5Ly+Wo2GebDWdyKaJgzmoP5JTFrqcsprMCctJHLfS5YDRKHrHD2Tn5MEcs5jIe7aT2Ws0km36g9huMox9DhPZ7WTASsupVOoMY4aPBxd37uD3W3d4dvs2169eUtPPP7x/kwcClJ7fvcrzmxf55OB2FpTnyNgKp0eIxE6x42dmV7ApXepV7FbOtIHkGQ+h0U2PFXE+bEzTsDU3gr1lSewsjmWjgPotmYHsKgjhYKmWQ2Jv36mM5ERtPG8LINyVFSASyF4hGAdKIzki4G9vcQRbs5VouxD2FWjZJ6RkV45G3hnAxtxQNpfFs0rIaWuKPzNKI9i/sVF0bDmNtQEU5jmzdlklj29+wi9Pb/D9g+vSJue48M1pnj24ojq67lz6nCvnTqoJNl48usrTu5fUaarnv/yYh/euCU66y3dPpV1fPOBH2X7y/iG2r1vI2gXtrJrbwOZlnbLfxMYl7Wxd0c3WVbMFyK/i6pcf8Lfv7vDbd3fVrK6Pb53n+3tX+EGe+dMDZU25Kzy6/BmXPz3G2ff3cGLfOjXz9ZEdy7l36WP+8ct9/u2ne/z1433+Ju/+9fkDfvv+MX//5Qf+88/f+ffffuO3Fy/46algvwePuH/1GtfOfcX5Tz/hi5Mn+PjoUWY11GFnoIurqS7zhdS+17tU7PYSVjSV469k6Rz8JsW+LqypzGVpQRK1wd5kONjgP0kHhxGDaEwOYdfierorwsmLt6Iuz4PmfD+WCX7YLFhtS3uG6F1fKgNE/2utRP9qRBeVsWt2JV05UbTlCcGrzKGzIo9mIeptpfnU56aRGOCJk7IOm84gHCcNxXHCILwMRslYHYKPwXB89IbgofsWLjLuffSUf/CNxmrEazjq9Md7slw/8nXsRr6J8bDXMBnRD0fdUbhMHoPJsDfRV7JUjxlImIEOSbb6JNtNJcPRgFQhi1EWk4iRPp8m5DHf25p8T1uC9cZhp0SYDXwTvSH9mTK0PxMHviLPfkNNOmGmMxxjnRFY601SEzpYThqN0zRdjMcOUyPprCaMJNjKgGAZg3byLVOHv47u4FewnjgIP3NddfkOk+ED1X9gGI4ajLPxFOyMdJk4bAAj+7+Jla4S6TcWF7k31GwiGsOJBBvrEmCii8e0EXiaDCfEYTxJvmak+tuqTj6NowlaZwshvBPlfmU2hz4mkyZgrj8VWxNDHMymYWUwAZPxQwi0m0amkk00yElItimBSgZVo4l4G8u7hCTHSR0o01YT/B3/6ZQTHORtJ5jIjawIP3Ii/MmL9KUwRpmqqSE7IoC0UF81ci3Sx+3lFNUgJUrLh8hgP6JCAtD4uatTEdOjgihOjaEsXfBvcjRFCREUJUZSnBxDYWI0mTGhJIcHkhDmr2bKTAkPUiPrcuLCxRaFkh6pIfOfWyUTuDJ1NTlESeAQLDhPo67rpkQZlSUrDr8w9Vy24jCMlm1MiLxfyYiqTCsNlmeGkpegOLC05CWFkJ8k+0laCpK1lKRFU5gcKeUJVtc5LJbjssw41VFTm5skuDNB+r7ioMmkoyxT8HwGVdmKMyVKnvkyMq5ccFpZbuI/I7L8iQh0JSrYnTx5fmNxmurQq8mOITPSWzCmJTHeyprHQYJPtVRkxVBfkExXTS7r57fSu7STnSu7eGfbfI5umcWqmfksak9hWWc625ZXsWxGtpQpiPriaNU5VJQeTXFWAkUZcWpSCSUDa0m2Es2UTEFGPPlS/4mRSjSaD9Ehvuoaa3bmejjbGGNtJP1abxRmBjIepf95SH+Jk7IrkYpVmfGqIz1NcEG41L2voyU+tqb4O1iTkRTHrBkdtDbXU1leRJnww8rqIqqEK1YUZ9NYViB1oqyLJ+XKSyNNypaVHk9eRoJIHPny7IzkcJLiQkhQEigIT8yRcirTWXMUh6jUf1eV2JqKLGbX5LC0s5I5DYXSDvEqh2uQdiiXtsmVNsiU702W5+RmxFIo7ZCdrmSFjCBb2rRK6jVf6iQhSkNMhPSvFOl7aVEomWVTooNJiQ2jROquSo24iyQhXFnrLZyKzASqsxMplecrDrOyDKVPRIlESntF0VqWKv0ghRlV2fQ0FjGjOpuW4mTq8uNprchknhIBLbpP6RMNFbmU56dKeyRRmpcidacVCaY0O0pNXJERG0i+9IN6eZ6y/nRHdRYtpUlUpAZTmxYk/ChUxfVN5bHUlcVRGO9PgcaFAj8r6hM9KIlzJC/WkYoUL+rSZaxGOZLsbUqCiylFWhfhSj5EeRuSGGYj73UhLtSaACd97Iwn4eVii5O9JUFuDmoW5QrhwQlhevg56+BoNQ5n4Tl+AQ5kZocQG2tLVKw5kQnSD0JN8Qu1xzfQASsrfQK9bcmN9iQz0Iogs9HC/0RvG48kxHAY8ba65Aa5Eehqh5GxPjY20/D0NCJYY0ZAoCnOLoLdQlyJSwzAP9QOV8GN3qEuaCI8yMyPRBPpIL9bUJQVhKvoc2vTSSTH+kn9RVIp+KI6P4QGwRKJWimL2VTMTC0xNXXEzclZ2tiD0CATwrTmLF9cxJY1JSwTjH94fREndtWyX/C34iTbua6SPRurObq9iff3tPPOrlbeFtm2powlMxKZXalhSXUUHSmeNCa6U5/pK33BV/qyMp02FF9PO7IywmhujqeiIoQUuS4/X9o115c2wY9L55WwdU0Daxfls1nw/M6NFaxZmsfyJQWsWJ5PbWMQWaVelDdE0tyWQm1zCnXtuWQWRFAo7V5SG0dEkhcxwpNTs6TPSv9bsnwBS1f0UC/9r6o2m5IS6ZONZczoqKNObHpDQwEd0yuZMaeSWd1FtNfImC0TvpjmS6P0g1k1MZTkBlJfn0hzU7KMUx8KM91kPAgXEF0ZKni+QPr8rPZs4baJzGtNFXseQ09tEvNbMti8vJ5ta1vZuWk6B3f0cGT3Ij44so5jO5awf9N83tm3hk9O7uKTU3s5cXw3H546wFdfvs+Zj9/l7GcfqWvIffXFp1y5cI7b/3TI3bl7k6fPHvHrrz/y268/qbNAlRmfylYJQFN8Xn/88ft/Rci9jJL715TVfznk/pll9T/+Pzrk/uWIe3nz/+qQUyLi/nt+7MtzSoSc6pD74w/+/NvfVCfc98+eqg42xSmnTFFVMqv+9ONzHgkxeHT/Lj99/x0/vXjG4we3Of/NWa5c+pbHD+/z4N7tl5Xy5afqXN7dO3ql085l6YJu6SzzWDirg476MlGuOaIsskUBZpCVKA2XW0ZTw0ya2xfR2rWEutp2asoraayqoL6imFoBXqVybUFGohq6HCUKPtTTSl1MsjDRj5XTKzi4djond/ewT4jOktZ0VnRksUZA3voZ+WyaVcDBlfV8uHMmH+2ayT4xQjsXycBZXMLuBQXsXVjI3kXFvLu+iRNbuuT3erYvqWfT/HpWzalXI9OWzGpl8ewOli+Yxeolc1g8p4MZzZWi1DJF+cZQJZ16cUc+a2YVsXpmHss60lnekcnCphRKEtwJtJ+Ao+EQAT1D1GmO66RDd5dF0FUshjzSFm+TIST6GVEc58aMshhahDC0FYQxTzr2xgXlYkQLxYDmsbA5g3kNKcysimFhYyIrOtNYKp17RVsyqzpSWd6azLK2NPk9WoCPPeGuU4gWZaUVJZUiyq2zJFKNiFrWksSq1kTWtiWxZXoamzqS2NieqEbIqQ45ec7KxgSWNyexqD6BhQ0i8j4lacY8ebciyvmVLcmslmcpskYG/bpWeZY8f3N7uuqU2yTvUJxym1riWNcYxSoh9Msrg9g+PZHTWxr49tAcPt3TzQfbFKeckhGzUeq/hv0ivbPz6cjxJSfAgAT3SfgJ+XPTH0yA1Xh1nbaKpEBasiPoyIugWwzM9DytXB9KR66WlswQMTwaOgVodIqSaM3xpzHXj8YC2RYF0lDoL8bYm/ocLxqyPajNcKU8yY6yRBsBZLYC9KwpSFBAjuKQc5B+5khZmpsYVFcBgy6UiQIqTnAWUOmkrh2XHmarOuQSAixIClIi5WyJ97cgxsdMAKkpkV4mRHgZEe4p4NfdmDB1fTkTQlxNVWecv70AfF8rAVvxLOgsY15biRolN7e9VKSM+QIg/jVFdeUCIW1LZ7J57QK2b1rO7i2rRCGvZNu6ZWxauYiV82ewdLb015nNzGmtpLksi0oBFhViwEsEpOQJuFCkMClSQGgoWQIwFadJtgDIXAHJuUomr5gAMqP8SA/3ITXUQ0RAuBi0bAGAudG+Aq6V9P6+5AuILYhXAK0Yi/hAqRsNqRpXPEykv08dg+OUMbhNm4i74Tg5lv4v5MhFiLyHMhamDhQgP0IA/Si8pw3FW28gAUZDRIYKaRoqZGoIXtLefobDhVAMJ9B0mBjnoQSaDSHIfCga8+EEy7UBhgMJNX+LMKsBBJsNJMhoOFrLcYRZjCTMcgAas9eJtB1GtN1oIq1HoTEaQJzdcGJtBxFtPYBQ49dJcRpDlvsEMtzHkuTwFmlub1HgP5Jcn7Hy2wghXaOEdI2n0EeHfC8dctzGUeKnS7H/eIp8x8lv42R/MoV+4ykJGC/XjKEsYCKVoVMo10wlz1OHskBdKkOmyrmpFPlNkuumUhtuRF3kNDk3kYqQSXKsT22EEdXh06j6p3OyJcaUhkhD6sL1aIoxoDlGn4YoXZpip9IQO5nG+Kl0JBrRFKVPU7QBHfGmdCVa0BZrKvsWtMi2NcFC7jWRfTNa5PeOJEsao42pCjNQy1cZMoXKYBHZf+nQtJBrbGRrJWJNTaQZWV4TCDKWttMfhtW4t7AYPwhXJfLCxRJ/dzuCfF3RCkCPDPUjUcBqZnw4ZVmJ0i+0QuINGN+vLzZCPF0mDMNGiKaVkFSjQa8xtm8fRvTpg46QzGmvvorb4EFkCRGcK2Rsuo8rAf3fwK//q3R4GvN+ZThn60L4MN+VA1IXq10HsMlzGCcSrdghdb/a6S12a0bzWYE5V+uc+SLLkI/jpnJI2mPJlFfpHN+XkhGvENmvDz5vvKImi7Dr8wqub/bFc+CreA54Fa0QT+0EIer9X8HhzT5E6Y0gVgCh77jXsR7ZB3PdPnh4DGfOimxWHagntdYV54hRBKfpkd/iyZJteWx5u5aGORoK6l1p7xGduTKHlpmJdM5OJ684SMhGLCdPbha7e4cX313h8d1vVOfN41uXeHb3OjfOn+PO5Qv88uQxPz99yK1LZ7l64SPu3fyMu9c/4+Htr/n+0XWe3rvB/WtXVTl/9mM2rplJWbGG4lIfFixKZfs2AWprc5k+PZz6Gj8B9QEsUXR+WybbS+P5oDyN00IQdtkasmpMf7ZPGMwpy6mctjPkQyFT7wth36s/ijUj3mDdqDc4ZDKeEw7TOGQ5gT1mY9hrO55DHkbsUdaPM9WlaMIoliXH8d0np/nx5k1uXLzEtStXePr4IT9891C+7wp/PnvAz7evsm1+t4wzaxojfHhvTgMfzK5meaIXnb6GbMz0Z4NIpcMEiqxG0aN1ZGNWKL0CmLflxbA5W8uWHC17i2M4Xp/O+w2pHKuKY39hCDsz/DhQEMoHYiePV8ezKzuArZl+7C0KY6eAbSVj6+Y0P/YXhHO4JJo9eWFsyw1lg5CExRnBzBZpF1nRnsVRsUtb1pZTWy3EJM+ZTWvr+f7eF/z67KY6PfjGZcE/Fz7lh6c3+eW7O9yV42vffsQPj6/y+4t7PL59kXOfneLrs6e5J9/87Nk9fnzxiN9+fMyze1f58Nhedq1fxLr5bWLri+hpKWLDgkYB9nPYvnI6SwQAKxlSd62Zz7WzH/DTg2s8UDLlXv9G9m/wXIDn7W8+5cWdC/z7T/f57dlVLn72Nu/sFnuweiYbFrcJMZjPp+/v4u6l0/zt+U3+9uI+Pz6+xU9P7/DTd/f5288vpDzf8+LpY/4QvPefypoqP/3M78+/5x+//Y4ARPjHf3Luow9JDQ/Fy8pESG0pp/f2sqm7HY3pNCwGvEGpvycHpjfRW5dPrrMB+a4WlPt6EmGoh7vOUPKDnKlJ9ibebzK5cRYsnZHKgXUtnNoxj0+293BiTTubBd80RNhT7GPEjFQ/tnWVsKIhh1KxOy058SwUezarrpTOikJm1wmWFHIe4+mAp9EkXPXH4DBpGO7SX32mjcZbfzjukwfhPmkA3mJ73CaKfTHWEbsySsbx6ziM7Y+zkvV+yghcJg7DcNhrGA9/86VDbupYLMcMwmBQH1x0BhM2bTxxSkIKJ0OSbacQLs/RmkwUmUSijJ1iH3vyPRSH3Hicxoxg2oA35XlvMWXIm0wd/BqWowdgOXYQ5uNHYKQzQp22OmVoPxz0J+BqMhXDMUOZMKAv1hOGEyTjT2MxGQudgegOUZI5vILVBCm7xRTCHEwxHz2Yca/1UZM72BmMx0pvHDqD32RUv9exmDgOV72JOIwfTJDhWCLNpuCvPx7XyaNw0B2Mj9lIIlx00dpPJFTIqFZIdribFcE2RvibTxOs6EJqWBC+DvZCsI2wNNBXE/LYTpuEle4I1Y5HOpqQIoQ5ycuGeC9btI5G+El5wxxN1ei45ABnkoNciJX9KC97IeZWxPk5qRFyyhprCn5QItEyI/wEK3kQ4++mTrFUIuOU7JixYYGEB/sSEepPlFaDNtiPWLEpmXGhqtNNcbAVJEYJ5ginKClalezYMNKiBHtEhgpH0BIn96bFaMlNiCJLme4o53ITwkUiyI7Tki/YR8FAioNPiUhTpokqUij7FWlCLJMjVbuVJzZMceop9yj3KvuFijNQ7lOi2MqzYylOj5R9RaJlP1qN4lOerThi8uU5pRnxqlRkJ1JflE5TaZbgvAzqC9NoKs6kUs6XyPOK02MpTIulTLBaZX4aVXKNEgWlrEOWHK04f6TMqVIu2SaH+xLoakaou4W0l7tg1CAalGms1ZnMqs9lYftLPbJn9QwObZjB3tUt7FxWy9rZOcyp1bK4XfhDayQb52fRURZIpPckYgOMSI1yIT81mIr8BKqLU6gqTKIoI5rKgiSqS9Ioy0ukKCtOdXIpkXOKEypa44XGx0FNDhEtWDHAywpTvdEY6g5Xk0TYG07AadoEvCz01eyi8Vo/NcIrS+onXuOHl50lbs72VFWV0tHeTG1tJRWVxVRUF6lOubKSXDobq2mqKJJ3p1JcmEWOjPuCvHTVOZcrvLCkQI6lHjOlHpPluemyLchJIS8zgcKMBMG/KaI3SoQ7FTOzRpkinEu3EoVWlES9fKeShKKmOJXCzBgKRc+kJYRSmB1PWUEKhVkJ8o54sqXPVBWkUiVtmC04OkH6X5Lg5+JMad/cJHl3JKkpUWpkXmGGcEK5LitZ+pz0kyw5VyC/K5F4VVKHFfLsqpw4NZttXV4craVpzJBydUu55ip2oLmYrqps2iszaZetUrbirFg1imt6Uzlt9SU01RRSWZihRgDGat1IilTGjitJUUqWVMUZEklnfT6d8szptTk0FcVRkRwgnCmMZpF64UyNpQkUJfiTF2RPicaOkkg7SoXblGd6Uid8aXZdFAuEv1VlKVwpiFaxrznRNoR76xPiY0iYxoT4EFsi3M2xN56It/TH+GgvirIjpT9YSD/yJzbaEkePqXj5msnvprgJfgj2tSQ+xpmkJDfcvPQwt9XF1dsGe0czbM3Gkaa1JdZVlxCz4YSZjyHebTJp3lNItBlLuN4wYkwnk+LniZu1FRb6hrhYTiM22FT6k4mMi6kEehlLOdyJEgmQ7woOd8In0BoXP2us/Wzwi3IiMdUTZ+dpBPjbUVuVLH0rlNggW2kXDQs7ckgOs8fSeDwWFiZYWdnh4epIWqwH4RpzNPKuVcvK2bK6hEWdkexfW8jJ3Q3sWVvCtlWl7N5Qx8HeRvZurObQlnre29PJe3u72L6uioUzBAeWBLC8Po5FpeFqUsWuMi0NZaIz0gJJjtdIvXqSnq6hrT2FusYIMoSjVlQEUSv4bZZw5yXz85nZlUGHcP5Fy8uZvaCQZtnvWVjK1p1tLFxeSGFNJMWNKeRUJRKXFUZxTQZVoh9Ky+Mpro4hKi2AHMF/FdVZtDUXMae7nkLpj3mFcRSXyZiRvjezs1ldx7+mNJW5c+ro6KomWsqXnBRAY5XyD7IkahN9aE8VXNmaTWt9CvFi49OygykpjKBGvq1aeHmm6NKIYG9KC5SEDqm0N8QIr01Tpy131Yldn5nP5jWCHURP7djQzt5e0Vu753P0wFLeObiSU8c28NHxrZz5cC8fntzLyRN7+eDUPj7/9G0++fgdPj3zIZ9++glnP/uUK4Kdb98QXCR467aS1OHRPX4WjPPzTy/4/vtnvFBmef76y3854/7882UC0385417mWPg/J3X4nw65/09TVv8l/3LG/S8OOQFXLx1yL1+qTlf9rwi5v/HLTz+qzrjvnj5RHXPK8a8C0pSPefLoPnduXuPJQwGVz5/w/OkDLl88x/lvvuTOrevqlFYlw+qZTz7g3FdfsH/vDlYv62HJvC5WLpzNsp4ZdDWW01whirA0W5RTjhiYFDKT0qkoqaO9s0c61VyKCypEESrZVYvEKOWIMsoWI5VKTlIsyZEhxIf5oPWxJcDZkIxwdxY0FrCpp14GQyfblzeyvCuPNd35bO0pY8ucEnrnFrF3aQXvbWrjRG87x9Y3snNRCfuWlnF4eRn7Fxfz7rp6Pt7RzdvrWtmzpJ6dS5vZMK+e9QKU1y2czsoFM9Rv2LR6CWuWz2O5nJvbVUdbdR4Nhcnqopxz6jNZO6uc1d0FrJtdIPt5bJhTKNsCMrU2uJkOw9tiJC1CCvavaJByFatTBOfXxhLnrku0m5ByUVCzKqJZ0ZohZS9mnTxjy8ISMabV7FxSzZZ5pexZXktvTzEr2lJY1pLAyvZE1nSlsrIjWc6lsrA5hZqsAJKDrShM8KI40Y+CeB+pKydyopzpaUhidVcWq2UA987MondGJhs7k9nUmcQ6Ub7r25JZJ4pgdas8ryWZJY2JLBJZIINnoYgyHbanJk7NSru0KUGuSWCVXLumNZW1bWmsb01no2w3KaJMX21NYqNcs64phtX1kaysC2dxpRCe2jD2L8jn7J4uvj4wkzM72zm5uZETW5o5vqmRfaLw1nSmMKMkmBoxEmliAIIsxuCiPwRPkzEkinKtFfDQlh1Kd34oswtFisUIiQJoE7LWKgSrPTOALjEkHQVCspRIuZJQmks0NBYGCIDxpzHfV0C9N7XZ7lSlOVGR4kB5qoOAPFsKFUm0l31HSpPltzRlPTkXylKdqUh1ozzFVYyXG8XxbuREOpLyzymrSrai5GA7EgKsBJSaq065GB8ToryNiBRDEeFpKmJGuIc5oW5mL51yLgKIHfXFINgLYEtivrLOR6vijCv9Z2RcDat6lMQNXaxbNouNq3rYsn4x2zYsYev6JWxZs5ANK3pYvVjG2Zx2ejqq6arJVxfxrRbQWJ4ZrWbfUv5jmxUbQrayHouATQWoZgpwzYgOISMmRPY1sg0UcOtHstaLhCA34gMEXPs5EufvSLxIQoCTKokCvOP9lX1nMaCeKjCMD3TE3XQilhOGYCwkxHjUQJHBIm9hPOZNDIb3YdqIPhiP7IOhbA2V4yGvqMTHRAiR4ZA+6Mv+lAF9mPRmH3T79WFy/5eiRCso100Z+PK8co3+YLlX7pks53VF9IYqzx6A0Yj+TBn0KpPknsmD5drBr8p1r6EnYiAkx2hEXwyG9UVfyI6RlMFkxBuYjeqvEjKT4a9hNlpI1Lg3sRon50e/jtWYN9SpUJajZTv2DaxGvYnduAHYCKmz0eknx2/gNPEtHIU4Ocp9dnK/vZx30u2P4yS5Ru6313kTpwkDcJZzNmNfl3Ovyz3K72/KM1+Vc6/iMOEN9dhu3GvyrFdx1X1dyOVAXCbJtRP64qXfD/cpr+Op9wYeIp7T+uOh/yYeU2V/yhv46PUn0HiIiOLQHIi33gD8DIeq4jlV2R9MgIkcGw3GadIb2I5/Ddep/XDRlbJOfF2e2R+NzRhCbMcSaDGKALMRhNiMJ8BKB/spA5mk1PPg1zFQplfpjsHVXE8AkCUaDxs0XnYqeYgRgJ6oDSQ9RghPRipZcdE4mxqh88ZrWChRHROGYTeyH9ZS10aDXkenbx9G9enDuFekffu+iseQwRRYmLIwXEOXtwu+/eTbhIA2OE5iu4y9d7IdeT/bjnfTzOkNHMka57fY4jGGHuM3mTWtD2tc+/F+6lQu1TryVZ4pnyTq807AeJbp9aVL6rBibF/SpU3Dh7+B6+uvYi3v9hzUn6DRb6EZO5Q4IclRiiN5UF9cpQ/FCbGNFnLvN+51nMe/KgTjNXx9x9EyJ4npq3MIzTbDOkjqN2Y8OY3ubDlWz/GvF9C1PJbMClta50WzfHMpMxakM2dJPvWtCRSXh7F4SRXXrh4XG3uFp/e+4v71szy7e5Fndy5z5aszXP7yDE/Frv7y5AE3Lpzh2y/e5vqlUzy8/RnPHnzD948u8+j2BW5f+Zpr579QHfT5uRpSUuxpbg1h89ZitmwrYMHiOBYsTGTVihyWzJEy1EYztyCUjfnRHCtK5v2kMLbbGrNs1AA2jx3C+9Kmp6yncdxa6s1Kn10GY1kx/HVV9glAPeFswhHbqew2H88Oy3HscNRjnYsxtXpjyJgwkt6qMv5x9w6/P3nCbSV6784dwQ4PeXr/Fs/v3OCvpw/5TbYnNq+jTvROgxDz1cVJzBEblWs5hvmxztzeOptzyxoosx9H+rRBzA5zZF2GhhXxviyP9Wd9qoa9xfG8U5chksb+kmi2CwjckubH2lhXelO8eb8mQY2U25nly9ZMX9YkurIu2ZONqT70ZgRwoDia/UJKtmUGszkjmHWlltI7AAD/9ElEQVRiR1bkRbBIzs0pjmFlV66A6lZ2ba1nuoDuonxXloktfnzrU/54cZcnty9x8/KX3L35Lb98f5+fn97hwbWvuXnxU2mfS/z24j6PlbY8/yWXRC6cPysg8TK//fKMf//jhZoN9739WzixbyNnj+/i9OGNHN3cw8H13WwX/LGxp1aIdBc7lnexYkYtq2c3cWp/L/cufs6vj27y8z8dcj/eucKfT2/x9x/u8tvTK9w5/wHfnj7I1x/t5cTBtaxd2MyKufW8vWsVV786wb1rX0pfO8dj6Ts3rn7F7evf8tP3j/jj1x/4XYDr77+84M+ff+JPwX5//fwz//G7gNaffuLEoYPEaYIIsLdjUUsTOxbMJ8PHG/1XXyXSxJi9Xa0c6W6mRetOioUOha5mpFqb4DVmGO4yrrJ97ckPs6U00Y6ZtaFsXVrK6QOL+GT3Us4dWM27K9pYU5dMS6wbRULe2pN8WVSWTH1ikDoVvi0/RbBdIwvb6pjTUMmC5ipaizKI9bTHWwia05RRapZV2/HKlNMh6ppx/oaj8J82nADDkfgZjCDIZJzon0FYDO+L0/hBeE0d9X/Q9hfAfWTJui9qpjYzs2QxWszMzMzMzAwWg8WWZFkyM7vttpsZZ5rbzczTQ3tm9tn33PN7WeWZffY778Z7cV7cq4iMqn/hqlWrMvP7lCsTbz05d9c69otd0RG9ZLpjPea716O9brFa3MFxzya8DmzDX3cPEaYHSJSxHm1+CHfZ5qm5g1DDA2Q6mJJsZYjn/q2Yi47TXCE6ctUysVUL1SmwxltXortxOQfWPYbG5rXobFsntnA5ttq7sdDcqZJzB9YsxVq+oXBbA/xNDqC5dhE7xMbpiG0x37saF71deMj3qL9xFXvF/hlsX42ZfJvaO9eyXn5vXr5QnQZrtkd0tewLMt5HuIkGHpq7RL9vwVSe29d8N1FOGoRY7SVI/A0/+ZZ9rQzwEEAbYGZAmujctJAgHE1M0N+3H5NDh1RCztZAE1eTQ/iaaeFnqkGAXDfQ7BBKZdUQO0MCrHQJtTcmQiHkPGyI8VTEVnwGK0KczWRpqRZJSAxwJll8i5QQ8TECXNWE90q0mhLZFqEQcJ4uhPl7EuDjRqCvB+Eh/oQoU00VIi46WI7zUm1LdqwSURahLjNiQkkSPyZRIeCiQ0mV38qUy8SwAPFxgkiNUggyxfcJIS8xUgBiPHWFGTQUZ1NXkEF+UhRZscFyrVDy4sMoTolWo/Cy5HeG3DM9SqnoK+vyOzMulILUaMpzEqnOTxZJoiInnmIlaX96rBplpURI5STK+XKtbIWIS4slL1nuIb9LshKozE1+JPkp6vZsuZeSi0yRvBRZyrUqCtJF0lQyKFZ8srhwH3VKpjIF09vZUi3WEOnnQGasLyWpITSXxDPYnMtEVzEjbXlM9xRx+Vidmj/7tID0kwLgp0X3z/YkMtESxmxvLOPtoVycyGKqM5Y4/4MEu+4h3EtHrntYJR4y4t3ITvIkM8GT3CSlQFOQSDD5IrkpgbIuz5cUSHyoK5GB9iSGu5MS4y1tdMLX3RwvJ1O1UISTiRYuxjKO5FvRFr/QQHM7ZoYHcbYW/9jbhUB3V7S1NAgOCaSuppLq8hIa6iuprCqhrLyAivIiaiuKaa6pEICfSWGevLP8TPJyMsjLSiUrLYH87BSK5V1mybtNjAsjMSGCrAyFsIsjNy1O2hpHq2BPpSL1UHMJ/Q0FtFdmqnn5agvkPYpUyPsoypL3mJMg/R5OZlIEBQqBpkw1TZdtMnYK5F1WFWep102KjyRNxk5GsrxjGQ8ZMi5SU2NJjJfxJueXK8UIs+LJUIpsyLbMpHB5p6mUyT1K0hVyNpbqXMFqaeE0FKXQUZXDEZGu2jw6ZdlanklzRSbVRcnSp6642uqTGOFFTUkaLbWFVJVkqDPGlOnMcdLnMUH2BLiYEuxhSZCnFaE+dvKuIuhuKaa3pYi6Inm2ZD/qxbY1iu1rKQ4XjBAhWCiIqhRvmsQnqEp3oUKkXfBdbao3uYGWapHASsFP9UX+lGU6kxJuRFSQER4e2nh46pIQYkVKoC2WogftbQzwcjbC0U4HD3cTivMDCQlVotR08fW3xM5Y9I6TGRV5sYSHWhEUaI63lwU2okPsHE2xMNcnwtuaaMFJnuKzxlrvIdnlAHkhemQHapPgcpBIy30EGmzHX/SQj4URphqHMNTYh7+7Ad5O+wnx0SPQS48gP2OSkjwIDLEmONye4DA7rJ10MHfVxz3AkLhYwZRRzjTVZ9Deli7fnQ+x0saqzCDqc0PV2Xfh/jY4iF9rbilj2V4wXaCSO1Ewm7cBx0aKOD1ZQH9joNjsXB6cr+TisTzOjBdwfrqcs5MljHUncnIkh1tn67gjOPfEqDLTKYrmXE+6BId2ZXtyuieb4bZUea9RJMd7ybjyJzLcldLSWLU4Q3a+D8lZHuSL35aU5kxdQwxV1RGUl4bSP1BIW1cGNS2J9I+WMShybLqM2blKOvry6BiqJK8unagcGauliWQXio4qiyavMpywFA/iFJK2LI2S4gRiI1xxcjAiOyeO8uosOrtrGR/vZbCvkYaaTFqbiinIT8Pb25V0+farKmJk/Cl51J1oSvRhqC6V1vp0vAOdcfFxICLam6LsYBnvAaL7fMlJF/2Z4S/X96VBnquvNUn6J5PJwXwmh4o4PlLKhRONXD3Vwq0Lndy50s+9GyPcuz7Gg9uTPHtvlifvnePqlVNcv3aGZ56+wfPP3nxEyL30DK+88hKvv/oyH777Fp9+/D6ffqoQch/zxRef8eP33/LrLz/yyy8/qKTcX5R0bEoRB+Wfj//+D3Xm6KOAtUcVVh8Rcv+ctqoQcsqUVVUe8Wv/lXf7r3//l4TcfyXj/ldC7lHOuEdRcv8rIaeE8P1ZHLFfflIIue/4+Yfv+eOvv6hVVhVC7uefvlOnp34lD/mzgIRffvyGTx6+y5uvvaRGyX31xaeyfJtnn3mgRsrduXWF6YkBBrqaONrdwnBvK+11JdQUp1FXnE6tGMWi9BSSY2JITUilvLxGgEQTRXmFKhlXUZip/gegWIxYTlK0Gh0XJQY5ws+VIHelApMpObE+dJSm0VGRKspWmcoQTGNBuBiffE73FXGuv5ALA/mc78/h9mQlT51qUKdIXhrKVys63hov4vZ4MU+frJd9TWok3fnBcuZ6y8VQlXNquJXjR9uYGGhndmKQc7MTjwi5wTYGO2ppr8mnvlCMa0YEXZXJnOwrZ7pDIdIyOd6VxYxIgwzAANs9eFnswNlwgzgwe9QotVuTNVwbL+e4KIM0X32CrAXQyVKpFnumJ0/aVyptyWeuJ5OrctzZ/gJmO7JQqr9eGChgpi2FqZYElYybaIznWFMi403JdFfHU58vCjUvnJbSJFH2ieJ4xKl5BAoF1NRk+TOqRA/K+TNt0maFlGtL4nhjDNMN0bKMFZHr1f8z4q4mlqM1MfRXx6hTXo/K734lT51SOKMqgpHaKCbkWIWMU0SJkpuqi+O4bJttTOBEQzyzDXLNuiiOiSIYLgtVC0YMFvtxtMiHmfownjxWxFsXm3jpbA3PnariuTN13D9Zw5nBbM4N53O8NZnmNHfSRBH6me3CVnMdNhprxbnUoTbRg5Y0DzqyvOnMC6A1y48mpZKQAKzGZE9aM7xRkk+2FQbRWqQoW195X+5UpLk8IuRUcZLfDhQn2VCQaC2OmYWIJblxslQIuHhrSpNtKZZ9RQmK2Dwi5WLsVEIuPcSSpEAz4n1NifNRCDlTNZecIkqkXLirHmEuOoS66hIiYCPE2VAt3hHoaISvrS5+9jp4ixFzNttPlK8VTaXJ9DcXqZFxSs64se4aAVaNTB1tYXrkCMfHuzkx3qPKzFg3U8MdHBtoZbRHyTcoDk1RKhUZUWri2qLEQPLjlSkV3mJM3UkK9SBZjLhCviUpRJw4r3EB7sQHKdMx3EkMcREjK06yn72034Zod2v1P94xYuTjvKxJ9LYlTn7He9mRIEAp0ceeZKWyZqAj/gLCrDS3YLZvAwYCjEz3rsN491qMdq7HbP9mfKwOEeqsTaijBtEe+vha7hcAtArT7esw27VJ1tdiuG2lgI2VGAqoMNy2Cn0lsmDLaoy2rcFoq5LrZyV6Gx9DT1luW4u2gB0tWT+0eQVaW5Qk2OtlfQ2ask1zy3K0lP2b1oisUo/Vlmsqles0lZxBAuDMDm5Cb7vsk3OV5NsaApoU4LRfAUkCyjQFpB1cv0T9vX/tcjQ2yLmybe/qRWpUg8a6FXKebFsvx61ZwkFlKqYcf2DlAllfIMBqAdoblYiJJewVgLVnxXw0Zf3gukXsXzNfJRP3C/DTUdq6aRH62xajt3WhyCK0NyxEV7YZbluGsfTnoXXKNeerxKGWiALOtNYtQ1Puo71+MTobFnForXLOMjXCQnfTcrn/Yrn/cumvFRjI8xvIs+tuWir3X8heuf9BaZ+GnKOtEI67BNAe2ChAbzMWGluw0tiG9aGdGO3dhIa8j10bV7B9zXJ2S//o7dmKvbEm3gLKAsSQB4kDHqpU0fNyJEbAVFJQkICmeJKCw7DU1mLb0oUYbVmL3Z6NWEk7TKVtumuXsmPRPwk5Ec3583Fat5Y8EyP6RdfXWpviuGQRdgvmUWG+ixlxBi/HGPBsrjWvFNpxwX8HXTrzad07n/rt8+jXX87daE3eKbPmxQwdnorazfOR+7ntto1RzUW07l5E5d4VZO1bTbDc32bJfA4vXIjt8qU4r12Bv5J83lCLON2D0o7lmC+dj5+AdR/pe5etS6Tti7HQkmOddxCRYo5HnA66zqvRd1mFpf8movIOM3ZR7MornY8IuSJT6noCGT2ZR2t/LIPHchmZLKW+JZ7S8hBmZhrEpj7Dr9+/xWvPXeHBjZO89fzjvPPiA373/AMevvUKP3/5kO8++T1vv/q4Ssp9+/nL/PGnd/jl+3f4+tPX+N2rT3D57Bh1lSkUFgTS2h7N0ZEEOnuCqW1ypaHFm/5BAWy9KVQX+pIXZUu76MazxUlcz4zijADn4wKQpgS0n9y5ids6B3hgrM0t/YNcFDA/u3sDoxuWMbH5Mc4f2s41o/2c19vNGf2dnD+8nzPWWnQZ7iVSxn3kzo2cKCnkl7d/z99//oXvvvxaJeQU3+DhO2/y4ycf8KfPHvKnjz/kxzdf4dnZcY5XF9AU40OBmyH1QVa8MFLN/3jrJm9PN5NvsZtCi730hzsyFuPGaKQLM+LcnUwO4Lo4l9cKxF7FuTMaasfxWFdOp3hxIsaJyVBrziW5cSHFnQupbpxJcWMs3IqJSBvmEmW7Ml1VnMWT8Z5Mi1M+FePOdHogM0XR9GQG018Uw1hrBsfFTzgzV0bnkQiSEk1oqY/hq4fP8T/+7Qc1yuyLh2/zubwbNTfeFx/w1Ue/45P3X+W7L95VSbofvv5E/W/tRx++wwcf/I7PP32fH779hD///AXfPHyDp6/P8dq9C3z/ztN88+Zd3rpznFeujXJzupFzg6U8ebaHN++e4Knzw2KzxR4IWHvqyiy/ff4O//jhc/78xcf847vP+es3D/nynRd44+nLvPLgHO+/epPvHj7LF+8+ySv3T/PUNWXqxwhX5wa5cW6Mpx8/y7NPXOTmlRNcvyyO7oNrPP/8Xe7fv8ETd6/z/NP3eOGp++IE3+H1557m5sVz5Kcl42ZlKbYzg/PDo5RExaK1dAUO23bQGR/PhboqGgPdCdq7lmjtLYSKXnXcuBL9RQswXbmcDFcLSqMcqM904Wh9ONemKnniZDtPnujipTOD3BqspFd8k7pIB47mR3CyIYvxqjTKor3ICXKlKS+Z4ZYaempK6a0po7+uTCXkIl0ssTqwVY1AM92xBrOdq7Hdu16NhLPbuxo3jfVqDjmPQ5tluRmTTUsw2rAUWxnXASaHCDTTwWLPBnVaqeGmFVjsWo+5fPPGYods923Gec9mHMXOeGlsJ8hgDzEWWsRY6eF6YBsu+7YQaapFqp0xMbJ03b2Jw+sfQ+uxJWgoskr0hVzbWHSu4fY1HNy4mr3rxS5JvyiVVD2MNTCVe+xdpej6x3DS3EGUrQFu2tvZtXQeO5fPl+dagdXuVTgf2oa73j7Md6zHQHS/5Z71opu3oLtzDZvluB1yDQOxoYbbNmC2bTXhhw8Sq1Q71dmn5sQz2f4YgdYHSPbUI9J2P37Gu3GR79hDdHiwpQFhomt9zYxxMTLCYM8etHcrub6UqWiaWOgewFpnN14CgsNs9Qmz1CbAXEv97Wa4D+/DmkQ4mxErukQphhDrbU+cnxNR4h9EetoQ7iEgW/wEJYl8Yqi7+B+exAW5E+7lRKySryvMn5hgX8L9PIkO9SdC1iNDA4mPCSc82I/EqBCyBQMkRgQSK78z4yPJjItQl1kJUaRGKxFXwerv9LhwUqJDyJClQsYpeccKU+Mpz0qhIjtFlkmUZSaqUpASQ3Z8GLmJkeQkyLViQ9VoKoW4U4iyrDglak1ZVwi1SPJSotXotZJM0d+ZcSq5UpmXREV+KmVKtFuGQv4I6BXJUwi2NGU9Tp3ymREfTnFmgkrqKMuy3BSVLMqRNhRIW/LS4wXAJlOal0ZlURaVxZnUleeqUyjNDA5iaXyIIG9Hwvxc1IT+JRmRNCp+YlMOE11FglUqOT9ewwnBCRPtqUy2J3K8PYGT3YlcHE7l2kQGF0eSmOkMYajek5nuUM4OJzLSGkRGuBYZEYZkxpiTFGZOdKAJccGmxIceViU5Qsmf5UBCqBVh3kayz4K0aCfZ5ipLZ3WZleAh/RkgzxYuzxRMlvid6dG+alGL9FAvEvydCHQxw9XOEHcZK5aHtdE7sItdmzdwUOMACQkJdLW309HcSGtDDXXV5ZSVFVKt5B6vLqOtoZaqogLKCvMoKymgMC+bguwMcjJSKcjNoKI0n+yMJBLkfSdLf2dnJZOXnUpeZhIFGQm0it44UldMR1UunbX5HKnJpbUyR7BoBpUFqXLtdMGdom9ESvJSyJJrFOQmU12WK1g0gzLlHYvUVRbI9hTyc1Ioke25glEr5ZjammJpby5ZMjYy0qJpEazbKpInYyI7PYYs2VZZlEFjZa5K5lblJlCbn6hKU7mSK7qA7qZy9Z/pnbLeVVdET1sFtZUZJMcrZKwL6eLHZyUHkRwnmNLXhgDxx5XiGXHBjoKHD8v3ZKVW481ODCZOvrHc9EjaGgs40lRAY1W63CeJ1vIEBhrS6RcM2iMYratWfIXKGLoqImgq8hP97kFVstjjAHvyFJ/fUYcEXz0qMl0pSLIiJcKY6EhzQqKscPPWJzZMcFKCK9aHRY+a6uNibYj2oR0Ymx0iKdmDABlL7r5m+HlaiE+5XXxEG7oF00TFOmFuvgcXOyP8fOxwcpTjHBUdYkOo0V4C9LYRZ3uALF8tckN1SAvSIcpT8JPjIfwP78BbbzMpHhZ4W5pgpq+Bh5sRPtKeuGgb4iLtRXc40aBEuiV44uFjhbu7CZ4+JoRE24ottyUn2Y6q/BAZa8kynvyoKQ2loyKBvqpU2gujKRcfKU8kUTCzk7M5ruLfJkY6EuhtQoDfYZWQu3CiVPoxiMvHMrl7upSLx5QcciWcO17B2alyTo4Vis2t5vGLzdy53C74LYfumggas73oLvCjO9+TgZpwBltSZGxFkJLoT35eDCkpfuTmBsnYjyEj35/geBeCEr0IlfakFUcQJ35NYVEovT15dHVn09adxdHxSvqOljI5Kfc+XUdHdw5NHQWkFESQW5NMY18pDW051DQkUC96IbkgAF/xqYJjvYiO8SQmzAEPJ0P8fR2IigkgVikiki96U8ZfcWEiCdH+hIh9z0iPpnegilrpt+gYR8GVzjQkeTDWlMpIXznhMUG4B/oSLHqrQJ6lsSKRKunP4vxI4uI9iIhxpUwp5NCVyenxEuZGi2RZxuxQCRema7lxWqmu2sKdC108cWWIZ25P8dSdSfFZjouvcoKzZ+e4cP4M9+/d4KXn7/Haq8/w6qvP8+prL/PG6y/z0ftv8Yn4XJ9++hGff/6J+J+f8t3XX/HLT9+rMz1/+4PIH3/lz8rUVSWXnDJl9R+POLB/yPJ/Rso9IuP+KyH3/9+U1X/K/0rIKczfoymqj0i5fzGCj6Lj/k0N41PIt5//k5D7Ts0ZpxRy+OMffuG3X39Eqar6uTjVynRVJULui08/5I1XX+CtN16WTviAhx+9rxJyLz7/tHTYTWYmjzLY00JfR4MaIdfdUkldSTr1JWlUiyErFaWZFR9LfGQE6clJVJaXUKP8R0QUW2VhKuWirMpz4tV8BvFhvoT6OBMhBiku1IWkcFdyRUE1FohCK0qipjBOruVJmjh0jfKhnejO56LykgfyuNCXxU2FeDulEG913J2p5PZkCXcFHD0lH8yzpxu4Iw7i1dFyLgzJ4OgpYbqrjDMjbcyNPCI7ZsZ6mZscZOxoO0P9LQx21NFZX0R9odw7O4K+2lROyqA/PVDMyZ5cMXjZKinXURpGjCiSRH9TIl21KYiy5lRvHremargyWirruZTG2eFjtolw+z105gdwriuXS0opYPnoz/TlcPGofNjDZZzvK+Rcbz7XRko515fLbGc6U60pTLelq+WDx5rS6atPFaWeLZKnFgNQ2nikJp+WigzqBMSUpfnRXhLB9JEM5jrlo5BrzLaJ8W6OUwtczLQkcLwpkWP1CYzVidQnMlQbJ4ojlqN18QyLHK2KY1CU+FB1tJoDZqwhnmONCapMN8aropB6M01yLVkqpNyMKP8pucZoZRTDovxHykMZLglguMiH8WIBiM0xPDNdwitnannlfBPPiFJ5fK6Kx0/Wck0+2lNHUtQovFIBVVEOGrjqrsV2/1JinQ7QmOZKW6YnR3J8pP8Cac8Oolmes0kAWku6N605fhwpDKK9KJjmPH9qMsXoKFNYVTLOmUoxNpVZLpRnOFCcbE9Rkp0qhQk2KvlWkmSrEnZlKbaybkWpKPOSJAdKEhzJj3YgK8yKtBBztYKZIsn+5sR5iZOu5JQTifIwVCVatkV6GouDaipiRojrYQIUYs5FjJKjPl62OrhbaRErxrC9KpPRrmqGjlQy0dvAsb5Gjh9t5cToEaaH25gcbBVpYVK2jfc1MdxRTX9LGS3l4pxkiwJMDpH2B1EYF0BurK86pTRZjHpSiCtJwW4kBLoQK05zrKKAxXGOEYc5zs9efivr4kS7WRDurIg5Ea6KmBHpZk6UuwURLhYChKzUZby3Hcm+9oTYGQgw2qSSPvpbH8N4z0oBGysx2bOKQxsWo7tlJb5WuoS7GhDhpivGVR9v871orp2HweYVGG9djdmOtZjvXoPR9hVorVeIpwUYbV2OqYAOZZ+ZgBpzBXQJ4DDbJgBsi9xn0zL05fqGArTMtss9ZZ9Sac9UIbG2LpHlY1jt2Ij17vVY7XoMy90ChhSycOtSUrwMqU5yEsBnSGW8LcURNjgd3MDhzXLc9rVYyD3Mt8v9lemKO+R6AmpMlMi4ncs4rETDSbuU6UEWcj3z7Uux3vEYtrtWYSfPbrdLEfktx9rtXo7jPiWXkTzD5uUiS+T4xdKeZZhvW0qw2UGq473UCsIV0dbUJtjJ+FUKl8g4jXeiLtmd/GBrrPeswGb3Y1hLO2zkvo67N+IkYr9rLdbSHqudK2X/alWspR+VXEKWAlAt5b4KSHU4qEzl2oLNnnXS9tXSN/J+5FnNNq+UZ1CmEW/CRmObWj1PSdTtoXdQFSWnkt721WhIf+8W4Lpr3WKMDm7FxUIXD2sDfO2UaQwWal4epephtJcbSX4K+RMt30MQlgLsFELObOdGXAR02gvgtZBxYiQgdOei+Soht1Xk0IKFuGxYT/5hI/r8vagWZ8v5X4ScxU5mwg04HXaQJ9KMebfWgxdzLJiwWU3ttnlUb5zHqOlqnpd9Hze68lyqJvfDt/Ns+F5uuWxhXHsJXQeW06C1juz9ax5FyC2Zj8XiRZgvXIC1tM9r83qitQ4QdnA3NitlTEmb7FcvwlNAsfuO5WqEnMn+BTg5bMMrVBtTz60csFyKmecmHMN2EZCqQ2WPP8NnMylv9ySrwoq+KdGl5wRYtAXSPZLKhetHGD9eTr7oveISf65d7uGT9+/x4Oak6OksxrvruH5ynLsXZnnp3nW++fAt/vrjl/z85Qd8+fBVfvz6Lf7087v85df3+O7LV7h36ziDveWMKM7YsXKGRtIpLnXAL3AbgeE7yS2QcV3sSViAAe42+6gS0HSzv56n5T6XxbkatTVmQu8AJzT3MbV1Ixf27eKmrgbnNXYzvWsjY1tX0bdmMYPrlnJ8zybOCDA/qb2LE3q7OC2gf9byEPWaW/FfMo/YAzuZLM7nw6ce8Mevv+bbL7/k888+4SvxG7797CN+Et/hizde4du3Xuc/vvyE3959nbfvXOCJ6T5ujzXz+oUh/va7O/DwGZ47Wk2R7SGqRS8ORrgwHOHKeIwHZ9ODOZHgy5m0IHV9ItKZo8E2zMS7czrFm1NJ7syIsz8tduJ4pDXnU1y5lKXkiXNmPNKWadl3It6VaXEkJyMcZenKqfRAzhTFcLwkhkFxjMfq0hluTqerMYbuIzEUFjgQELCfsiJ/Hr7zBP/9L9/xh28/lff2Jh+++6qaS+6bj99WCTll/buvP+C3n7/i5+++4At57k8/+ZAvv3wo6x/wyQdvqTngfvjkDX73zDW+eP0+f/nkJX566w7vPzHDO3cneO1aLy9f7uK9e+N89NQsv398ihuTbYy3iB0cbObW3CjfvP0q//Hjt/zy8D2+/N3LvP7gCldO9HF5roeHr9/kT9+8ym9fvMy3HzzFw9du8+y1ae5dGBMHd5Y3X7zJO2+IM/vCTS5fOEaH2JjcvARiYgOJjhZnPCqQ4ABPvFztCfJ1FzDlgo+LI9UFedw+dZqJlnbs92tyaNFS8t3dOSbbK71ciDi4k2SD/RTYGJJicogI3QO47tyKyYplRJuJ7xNkSW2qA6ON4TwhvtityXquHxU/qKeUC62ZtCe70hDvzIWuQl4628+N0UZG67KpTY+iuTCdgUYln26lAMoqBkWa8tKI8bDHbM8WdDYsx1Z0kof+Xuz2bRS9Knp7w0LRk8tx2b8edw3Re9tXYbR+kejptTjv30aAoSZuuntVAs5cdL2V6Hz7/ZuxEH1qI/rSXWMHngd34LFvK76HdgtQPEigXN9DAKfD3k3Y7VxPlLkeOW4CjI0O4bRtLYfXrUR7xWIOLluA7rplomfXYbhZbJTYN43N69ij5JZbvVjNuxZgroP5vs1iA5egK+1Xcr0puZqcRA/vXjyP3csXYSK21ErsirM8m7f0p/uhvTju3Yz1LrEn2lsw3b8RTbGtBtIW3W1r0FciEvdsINpcg0RrfXy0douOV/7ptZIAi70kuWsTY7cPpwOrRK+vw0m+51hnS7wMtDDetgWTffvQ3rEDrT17MNfXw9JQD8ODuzA6sBVnw30EWGoRIhJqq0ewregUowM46+0h1NlUnZKaJBLn56wWP4iVZXygG+GedkT7OJEc6kViuBfJ4b7EK8nzfcWXD/EhIyZclgFEBfqo5Ft8ZAixkaEkJUQTGxFCalwEBelJpMVHkqyQc8lxZMRHkRYXSVaSgNaEKNJlPf+fuaZzUuLITY4lV/aVZKZQW5RNVUE6JRnxKuFWkSUAWLCHMkunKl8AZ2aygO949XiliElhWoLcTyHPEijKTJX1RLWwXKVco65UxmNRphplV5kt+CRLQKtC3Mj4VKQsJ5liJZAgO1kl2FTJSiIzKUq2pVAs+wtlf352EnnShnxpX0lBJoUKyZOZQGmeXKckRyWBFEJOIfM87M3wdrIkOtiTOOm/3JQQWqsyxFaUMHu0klNDFcz05zEkvnZPVQg9FWKDagM42xvPjfFUro0ncHUslisip/pCGKx1YrTZi4vj4vf3RZEZcYjEYA2Sw/SI8NbAz3k3gW4yFv0PCc4yJC3anPRoCxJCTYj01RP/1JikMEvig8wJ9dAl1FNPzrUiL9GDkvQQitPCHuVHSwqmKD6I3Ehf0kPd1WIGCVFeREd54+JkhoWxDk62liQkJtLc0sLY8DA97e001lRRWVFCaVkh9fVV1FSV0VxXTV1lOeXFRZSVlYhOziM3J1MkQ807V11RTH5OOqny3lPl/WdnpVJcmENBrhwjfVxVkkdHYwVtdYW01RTQXldEW20xzbVFNFQV0FRXTFtjJVVleRTnp5Ej76KkMJOainz1PVSXZ4v+z6S+uoC2pnLKitNJT4mkSN5TeUUetXKtalkWybllxVm01pfJ9UtUcjXvn++7oapQ2lAuGDiDRpF6uUZ9qYylsmzq5dzOlmp6W+s4Knh5pLeFge56WlqKKSyMJyMlkOLcSHIygjE12cGBA6IXzPYQ4GGCn6shLlaH5HuykbEaId9HGAXZcdRWZVOYpywz6OsslfbIPQuj6a3PENuWQVVhKM0V0RxtSOJIcTCNeQGCF9yJ9bAQnOXJaFkStUmuJHhoUBBuQYng1PRwM0KDTQiNs8fd35ioCDPSYu2wMNHBSFsXW1ND9HUOomd4iDi5VnKKO16+ljhYGmC4dzdudoKfKrLwDLTE0Un0h6MJ4SFOBPpZ4utmSKilNsFau4ix0CDJQ08w8z7CXERcdfB1eBTM4GeyE3+dzWQJhsqJ8iTAyxxvBWNFOuLpZYabgxnJsf40NmQRmxCImfVhTA/rEZfgQ06BPyX53mTF2hLooU1SnA0NtUG0VIYydSSfk12lnGgrZLQhg1yluEOcIxHie/h4mJMQYUdogDlBIqOD+Vw5qdiiYM6JX3f7RCEXJvK5NFPOueOVXJmr4+6lNu5fOcKD653i3/UxO1pCV00UrXl+dBUE0iv4t7tCcHBHFo216WRlRJCTE01aegDJyR4qIZdTEkZgii8BaREEZUYTlhVKYm4w5YLBa6rjKSsNp1yweENzFg1NORwdLGOgL5+2zjy6ByroGyynZ6CAyekqrl7q5MLpBloawklKdiEy0ZugaA8CgmyID7clTvwoNztdjA33YmB8AGsnI2ISAkhXpnFLP5cWRDM2VklnTzZpOb6kZgaJHvZQZ6D1V0cIFi0kNz9S3q07wco/SZTp+FmRZMv50coU9WjxL+JC5duNZ3SgUC1MMTOQy2yPwmXkcWmsmltKkUeRa1MN3DzRIT7LEE8ppNzjx7lx9QQXzp/m4sULXL96lXuP3+KZp5/gpZee57XXXuEt8S0/Ev/q44/f5dPPHvLZpx+L7/kZP3z7FT99/y1//INS2OEPak65P//5j/z1r3/mb0pxh/8aLaeQcf+cRaoSckoOuX8Rcv/jf3PK6r+W/5eEnNzoXznjlKmr/xkd9/e/SaP+qia7U6ao/vLzj/8k5L5VH+LnH7/jt19/UuW7b77gs4/f56vPH6rV074Wp/r3b73Cqy89y3vvvsUnDz/g5Ref4+mn7vHk/ducnBllpP8IfUcaGe5tp6+9lsbyLDX3WrkojJL0OPJFgSZHiUEOC1b/m1FXkUtDpVJpR/bnRIlBVfIAKOWe/Qn3c5WB4016gr+c4052vFIxM5amEsXoKfP8ZVuCB5lR9rSWhHBppIRro4VcHszm6lCuOP4VPDVXy/NnG2VZw5MnKnn2VC1PiXN4c6JcjhfHcLic0zKIZ3rFyA3UMzfazmR/EyM9jYwNtHK0r5kBWe8/UktngyjzongaRcmNteeoZNyp/gLmunM40Z3NyX75wPsKqMrwxtVsK8EOB+itjOL2TCPTbalq5dKh2lhKRbn5WWzB23QDmX6GTDcliyEt49pEMRel3ed6s7g6XCTPoFSxzFPXrwwXclq2n+jMZKYzi2PtGYy1ZjF6pJjRHnFYxck+2lFLf3sNXc0VYoAKRPkqpFwUVZl+ap69U93yIbSnMdeezIn2RDVabq49lRPNyUzL/snmFJFUxhqTGKpPYFgU92iDUolTliIjtfFqBN2Y7DsmbZ5qVoi9RE60JDHbkqwSctMNccwookxnVY6Tc0YqIxkpj2C8MoLh4gCGC/0YLPBitMSPS53JPHeyhjeudfDCpWZevtrO06druTddymnZN9uaRHOKE6kemgQe3oirjjj7TnupSnSgNdubrvwgOnMC6cgOoC3Dh9ZMkX8Sch1FwSop1yIKsS7LUyXlKtKcKU8XyXKmItuZ0nQnSlIcVSlKtFUj48pS7eQdOlCeKuspNrK0pyLVRcSV0gQX8qPtyY6wIiPEkvRgK1ICLEj0PayKUtTj0VRWE+Lkd4zPYSK9zYn0siDM05Jg98MEuZrI0hR/ZyM8lGIP1tritLqqEXLjPbUq2TY10PxPYq5BlnUqWadEzo131zLSUUlvYyEtFenUFogjkR5OnvKfsigfsiK9yVRKocv3oyRGjhNlGePvTKSPA6HuVnJvcwKdDhOsEm+WhLpYEOQobbI3JdjOVE3MHOxgRIijsSpB9oaPkjXL/ghx5GPcbWVpjrP+Hhy0d2AhYEh7w2JMdj6G2d6V6GxZgO2hjTjp7RBQsgyjHSvUKTgG25RpoYtxFMNqsGUp+puXC3BZLoBCwMmm+VgdXIeVgAbd9fNl+1KMVfLtMQ5vXcXhLSsw3rhEfi9Fe9V89JTosLXz0RcAZrJVmSK0HJ1189BYOQ/NVfMEGC3BXECNidxTT445sFz2rZiPs9Zawu32EuO0hzjn/QSabsdk43y0H5vH4U0rsNy6ArOtS+SceWp0mzJtVm/jYgy3LsZIJfyWqtffv2QeppsXqXmKnPatwXHPKhx2rcRWjrGQ61nJPms51nKL/JZnPLxRSSq+BJudyzHbshiHfesJNj9AtN0h0tx1yfLUJdvXkAylWIi9JuHW4iSb7MJSmWK6a7m0a4lcezn2SuTW7jWqOO0VgLZrFY67V2G3a7UARgWYrVHJOWWalrVss9snAOzARtmv5FRaq07bMt8oz7hpOebSb9Z71mOjsRV7ze04Ceh0FzDnqrlT+m6tGmGnKe3fs2EBB7etwEJAmIulLq5W+njbHcbP0ZIQN3sZUw6EeShErxc50QKgggMw1zzAtmWLBPhulmvuUgk50/XL0F29hO0LHxFySoSczuLFeG7ZRLG5Cf1+HlSYG6qEnOOieVTb7OZcojkXorW4FLmf5/MteavMiXsxekxbb6Dv0HKGjVZxKXA3rxYc5q0iU15MPMiTwTu56bKZaYPHGNBeSZPOOjJlXPquWYjt0gVYLFqIqdz7X4RcwK6tuKwXALtwHkbz52ElY8VbgLzfAYX0XITxvgU42gs4DtPF1HM7u4wXY+q+kcBUQxJKrClt9+XIeDR5tfZkVVozdCKNiTN5FFS50NgVwfnrrZy53ExNvdirFDsBDOL49hdxYqxOwFwYpRnhosOrOT3Ww8mRHq6fmuKNZx7w9Qfv8c3H7/DR28/ywe+f4IuPn+adN68yMVIhwCGQKbFfs2LPiktccXJZx2HLxfgE7iQmzhQ/Ly0crQ6QIUDo3twoPzx/lzcnepmNCWLYxphpE11m5B0d27qZS7K8oafFqX07Gdu6jpFta+mW99S1chEjW9Yyq7mL04YHOWemwxlLHYYN9pAp79Jv6XzSdA8xV1nGR0894JfPPuPHr77iC6U67Gef8Nefvufr93/P20/f58vXX+bfv/qUv372Ab88fJO/fP57/v2b3/OPL1/lv4v8/XdPcKu9hBxxyossDjEQ5sJotCdDoc6cSglQCzxMx3pyMtlP1r04Kg7leIQTJxI8ORHnwlSUHccjbTgRbcupBEdOi54+IcvxSDsmYxyZEMf6aKAFk5FOss+fc3nhnC2JZSQ7mJ5scZBrUjnWmcvEYA79PQkCDj1JTrKguT6G99+6o1YrVSqVfvi2OIDvvSbv4nd888kjQu7Lj38vvtGH/PD1p3wr/tFnH3+gTp/4Sp73aznn28/fVacmf/PBy7z77HV+fPdp/kOe+d8+epIfX7/Mh0+M8urldt653cMXz03x8ZNTfPDgOG/eOsa9k72cGWwQ0J3D1akhOf8Bz12/zBPnZ3ntiYu8eOc0V+d6eOLiMK8/eZKPXr3K1+/c4+ErN3jp1glef3CGj16/w4dv3uX1F67y+I3jDPbXUFAQS1ikO1a2+ljIO9U8tI2li+exYqnoQWMtPF1sxS8r4v71q5wbGyfe3Qu9NaKzDA0ZzculMcgP723r8du6gULLw5TYWJJqoke2gyVRhnoYLV2E8851otcMac5wYq4zgQfih10aLGakNIbhgjCmysNoTrBhoDiEOxN1vHhhgCdmu7g02kyvPG9TUYYAyQqG28SXVKS1gfaSXKJE59hq7MZq3za1wICr1k61yqiZ2IzDSvGGTYux3b4CW9GVh8VOKLrOfvcG3A7sxGXvdg4rlWN3rZffW/HT2Y27PLvNHuVbX437/k147N2E2+5NBGrvI8TgIG77t+C0f5vobdGnuzYRb2NCjpsNsSZaOG1di9WmNWivWMSBJfMx3iz3FL1qqPzTaMsa9q9fzfbli1QCzstgnzo1VSER9TYsR2/dUvwM9hNjrY/L/s3sEZ23f8VSrLavwU70tNuB7fjpHiTQQEudLmsr9szu4HosDm7EYLfcV2MbJrs3oiP3t9m9jkjTfSSKL+Etetxgndhd0d0e+puIsd8j99iNy77HsN23Fm8TTbF/ljhp7sVZVxsLTQ10du9Gd/9BHCwscLQ2VyNQdPdswEprGwG2uoQ7GhBip0+wrSHeZlq4CnhTfAJlSmpGhA+p4qMrlUjjAl1JlGWMvwupsj1fycuVGkWeALWMuBDiQrxJDPMjJzGa9BglN1k4uanx4sunUiCSk5FMelKsSsCV5GaQJctMkfKiXAGHWRTmKBFNssyWY1PiKJZzSnPSKclOoyA1gfrSfI7UlgveyJTtSVTlpYq/nk19cS41CokjUl9aSG1xPpWFShBALvXlhTRVFdNcXUJTZaksy6mU4ysKs9SidHUlco5IS3kezaUCgosUn0sJMshS99UUZVKlkDQFGdI2JbIqgyKFiMtNo7a8gBqR2ooC6mtKqCgRuyBtVwi5UhnfJflpcr9ietrrONJYQXdLNX1tteo106W/EqUPK/Li6WspYnakgcvHWzk3XsOpoWKGmuNoK/aWb8WfyfYwzvRFc3UkkctHI7k4ECw4KJzr45Gc6PBisMaeiTZvbsykM9kdSpz/LoLdNuFrL9+w42YCXXfgabuOQJfthHrsJjZQm6RQA3mXhsQHGRLrLxIg9i7oMHEBJuLPGhAlEudvRlq4ExmRriIeFMQHiI8dQV1mDKVJSiGDQHLSgomL9yMyypek+DCVSGtvP0JHZzcDAwN0d3XR0tpES3szdY01NDUKZqyt5kiTbKuvp7C4mLIqsXNlJeTmZpOfly32L5daeVeVpQXkZ6eTnZlGdlYaRUV5IrnkyZgozMuktaFCpESNXutorqStsZy2piqa6suory2lqaGSCnnHlWWFFBdmq0SfEv1WVyU6rraImqpCykoyaWkskfvEESTjOkypSit2tKw4k9wMJRIulhblnwUyhgZaa+X91VOqkL7yjhVyr6ulklaF1KvOp6Uqj7a6ImmTjDNpW2OdtKmpTnBys4qZq2V/Zm4sUXGeODnr4e9nhpurDrv3LebgIdFpVjtwst2Ho+0BzI13YSf20svVTOy9DRFhntI3CZSWyPgqTKC9KZ/GshSKkvxkvAoGLIlTc5ZV5CmzyoIpT3YjX2xncqiDOm20PidCsGU+R+tiSQ0wJtXHgkz/RxgnOtSa9PxA/KIEM0Sak5nkip2ZLvZmh7E21sbN4TCuzqbkZQepBQnMLQ/iLNuMDh3E3s6ClOxE/JXqt3mJxEd4ECe4PTbGhdAA8VXM9hOks4so8XkTfHRJC9UnPUR0i4+0IVwJGDAlxHIv/jpbSHIwIMLXgsPm+zE03ku4+Age3jYYG+gQFxVMfX0O4ZG+OLu5EBIaJP0YgIeM11TxB3JT3An2MZB3EiTjIJDyDHtGahI421XCicZsBkqV3I62pCU7EhJiS7A8e4L4FGFBgtvk+cePCh6fq2KkJZwLoxmC6QWbTxZw5UQVZybLuX66maeu9/DUjR6eudnH07cHmRH83lUTQ2WSC91KYcSqWEZblVQiWTLuZOxkhVFTm0dZaSoV5Qm0tspYLokgOD2U4Iw4wjLjiSuII68mjdSiaGJSg4hPC1GLNeQURVJenUJVTQolYlOb23PpHapgYKyK+uYkSspC6WzPZrA7R76lGFLixVcPsSFQfCcPwRyu9rtxs9xOlK8x/mKnbWz2Y2V9CH9fS3k/LjTVJnNsQr7DzgxyC/woKo2gti6LPPme65QAmLxApvsKaatPJSjEjbCYSFIyk4lNCicyOozImFhiElOIjo0mNyuOoe588XmLONabzfSRbE6053H6aDk3TrVxbbaJa5PNXD3WxqXpbu5emeDJx09w79ZJrl0+zaVLF7l+7QZ3bt/myQf3eOnF53j1lZfV9GkfffgWH3/yHp9+rhByD9VUa7/8pHBZ3/DLj9+ppJxS4OFvf3sUHafwXwoZ99/+mzJ19VF03KMIuf9ZbfX/9gi5Rznj/lnE4R+PKqsqpJwSovf3/yTkHkXI/fEPv6qE3I/ffYMSJfej8iDiTP/hlx/koZQ8cu+rokTHffvVJ2oeuZdffJrfvfmKOnX19dde5t7dmzx44hbnTx1ntK+D/iNNDHY2M9DRIMpIFJ4YlQpRaKVK7oUUMbhxEcSF+qpVbmpK0mmtzRajFkupMsc5I4zMxCA1qamSTyE52pfMBH8xTs5kJ3hTlRulXi83PUzO9xHDpeSYcKY605vzRwu5MV7ElcFMzvekcn04l+fPNPDKpTaek+VTs1WPKn3O1nBjopTLoyXiAJZzTgby3EAlE11lTA/UMjXQwFhvPeMDLQx01dPboSjaSrqbCsUoJ9Jdk8zcYCln5SM9KQPs/GABp/rzODtUwkxXHvE+RriYbMXHahcFsXZcGKugozSEhiwvZrvkWeUDjXDcj6fxOrKDTBivi6c1x4NTfancnJQPfSibayN56vTaG6PyTCK3J8vk+XKY68lgri+X4/KhTXYXcHywjuOj7erUxrH+FlHsioKvpaetiiMNYgTKk6jJCZH7RzLbmc2p7ixxkNOY60jh1JE0TipTWVuSOS6KYqY9g2lRCsdaUhlvSVHDUscakhmrT2aiIUUl5YaUqLe6hEfknZw33ZLETGsSJ0QJHG9K+Cc5p0yJTWCmMYnpxkQ10m1CzhuvimasLIyhwmCGi4MYLPBnsNCXyZow7h4r5tVLTSINPH2ynHvH5dnHsrk5ksPF7iQ1D11puBHhdlvwMFxJnNtBymLsOJLtS19+MN3ZAXTmBNCW5Utbjh/t+QEqKadKQRBNOT5UZ7hTpUxfzXSlLNOJ8myRDBdKUx0pSVamsNpSnmKvSmW6QsrZq1KT5UxVulLp1pXSRBcKxejkRlmTFWZNZoi1SsglifFUIuUUifd5NJU1QbbF+poTI8Yt1s+GSF9rwn2sCPWyINjDjCD3w/i7GONlr4eXnR6pkZ5qhdWRrhpGOqsZ6ahitKOCkSPlDLWViJQy2CoOXIMY9qp0taJSRU4MBUlBZInDkx6uFGrwUnOpJIWFEB3gS5iPG6E+TgR52OPnbIG3/WF87EzxtjXB394cP1szvCyN8VOmsFgZqFFtivjZ6OMrYEGpyuZtqWwzINjBTOQw9rp78DLXJl5xBJyM1OkxylQbgy3LsTqwVu2TjGArrA+uE2CyjMM71qK/aSlBYnQLouzxNd/LofULZd9ydDcvUQm83EhHMf7WGO9cis7G+RgIkDLcuEKN6DKVaxvJsZrrFqOzeQXBShi73X60Ny/mkIAbHWVa5tYlhDprCVAQgCHX1NuiyFL2rVmI6b6NRLiYCojZwL6V89DaMI+Da+ZhuG25gA09XPR2ordpEaYCenQ3yjVFnIz2q/nx9q5egN72legLwDu4bgGWBzfjoLUHHYX027kSu/3rsNm7VkDhOiwECB4WMHZY2nh466N2KxF7CkAzUbbJdfQ2LpK+Wo7P4YMYyz69dQsxXCfbNixGa/U8Dkj7rASgme1R+m6BtGmZXGcJh7coOc2WY7d7FfZ7VqtknNW2FQLglDx2K7FSojyUaU0C1pRoOMtda7CWa9juW68ScUrknJm0z0L60WT9EkxlabF3PTaaW7DW3IqdpgBcze1yjQ1qew9tWsJB6b+d0t6Dcq6NsQbuNoZixPXUseMjYyfQ1UYdV8FejkQFeovejiYuIgAzHQ12LBcwvHMzrpq7sN+5FoNVCwS0zmPr/EcVVnctWIDBsqX4bN9CmZUZAwFelBzWw2nRQtyWz6PBYR83sx14PMOUc2G7uRSxlydTDHijwJE3s1y46aPNUcMVDFst5X6yFp/UO/JOvjHPyrG3XLcyZ7qWQZ3VNGqtJWP3crxWzcNuyQLs5J4WixZgv2IJPls34r1lAzYrpK2L52G7ciF2q+bjKf3qt38NbhqrRY9vJDhIQGmSBaYe29husABj140kFjtQ2uZPQ384XcdiKWtzp7jRmaEZ0Yln86lq8ePIYBynr9Zz6WYbw+N5lFcECCixIj3RnialWnZrNq1iT0bby0Sqqc5JFMCXIzp9iOdv3+P3LzzLs3cucP38CNcu9DM9IQCiNJjEeEtKi31EvAgNPoSL6yaCQjVJTbMjQRyvxFhXelorePu5J/ir2O4/vPocLwx0cNTXhREbM+YsTBnfu5fhTRu5IE7zTUM9zmruZ2LnFiZ2b6V3w0o6Vi/l6NZ1nNDax2ljLeZMtDgm30STgP+IBfPwlf7KNNDmVFU5nz37LH/+ShyhbxR/4UO+++JT/vDt53z85su8ef+OGiX3D/El/vzVx/zhq/f5y48f8Y9fPuIv37zF3z5/hZ9fvcO5ulxitLaSbbyfkUgvJmJ96PG3YTrGnTOpfpxK8eW4AJXhEAc6PU05Kk7z8QQPjkU7MRlpz1mlmEOCEyfE3p5IcGBK+mEiypbpOGdmkz2YinWRa7lwOTeC62UJHM8OZSAjgK7sEEbq0rk01cA9caafeLyL06fL6OyK59hYKV989Az/7U9f88PnH/DhO6/x2cPf8fWn7/Dtp+/y9cdvy/p7fPPFR3wl/tGnH70n+z9QZxZ8J8//8/df8Jdf5Ll/EGfxrad4+cYJPn3+Mn9/+Ax8+Tz/5xcP+Pq5CZ4/VcWzs6W8c7ODT54c4fNnZ9RIuTduTXN3tk/8gkamxJcaa2tksL6KiSMNPHv9JO8+f537l0aZGazk7EQDL96e4r3nL/G7B+d44ca0/D7Oq0+e4tq5AdobM8lODxAg5EZSsi8paUEEBDuqoqO3i5Ur52Mr+r63q4HTJ8a4f/MKdy+eJ9HPD8PNW/E3MqYvK5MpAb0xepq4rF1O7KH9VNjbUePsTPphI5WQSzIXPbtuJW6ic/P9DtMr9v2c+GKnjiTSV+hPr9jo8ZIwTlSHMV4WxMX+fJ463c6d6SYujdRxa7aXU8PyvYgPM9BSy1BHk9jCFsY7W2krzSPEwUp0lYDSQ3uxP7AN+/1bcJB7Kf9MsRQbY715mSrmG5ZgLLrfYtNK0T8bRTbI/jUYrJd921cTqLefMCMBjvs2YCI6zkz0navoUA9laumeTfge3Imf6HkH+W29c73o33Vq5HWMtRElYk8VQs556xrst65FZ/kCDonY7Nqo5sw03rRC7Mkqdq1czg7RLUo0n4fOTvxlbLvp7MZI2mS4fjkhJpokiE512rv5UU7Nx0S/79qA/Y7VOO/ehOfB3QQbHMJHYztWm5diKm20FH1uInrb8sAmjHesU3PX6YrOijE/SJajKT6aO9BbvUjs7UI8DDaQ5HyQJLt9OOxcrNonbxMN4kRv+5sr5JqS61gfUy09bA9bkBAVjbe7M2YGmmiLHbDQ3i4+gBbhTgZEuZgQYmckdl8LDzMlFYUFiQGuZET4kRGlFFDwIy7YXfwOJSLOi8LUSPHTE0WU/GmPpnjmJEWSGR9OiQC3ojRl6mcWdaUF1JUVUCl6TyHbVOItM42KglyKczIpVUizmjKRcuqqSwVQF1JVmk9xbjqluRlUFeTIPbJEn4pfJOOlsbyA6sIsWqqKaJDxUl+ULb+zqcjLoFbGblNFKc2VFTRUlNFULddUCDO5f7ncVykq16aQJA2VtNZVqCRLXWmOXDOX5jKR0izaKnLpqCuhrbqIemXqokLYledRW55PjVynpryQyhK5b7Uc01RNW3MNR6Rdne31tLeIjq8ooEqOra0soKW2lO6WGo52N3G0q5GxvjYBrb2CPVoECyWQnxzKUbENs0P1nJPv+7QSGdebw3SX+Oet0Uy0RXC8K1IwSCQXh2IEM8QI9gkW3BPMrfFQHp+O5mSXJ0fr7Dg9GMrtuSyGxC6FuK8X2USkz25yE0zEF7Ylxv8gYZ678bJdT4TXftIiTEgNNyUpxJgYXz3xYfVJC7ckJ9ae9AgrUsOsyIywF7/TkZRgWxICbEgOcBAfzlV8PG/BPT5kxYgvGu9FXKw32Tnx9MgzTk+OMjYxQWd3D129vbT3dtN1tJ+OwT4aj7TS0tpKe7PgmM5eerv7Kauto7i+loq6OsrKyyktLRa7J++2rorWpnrKSwvJz8slJzuTMnm3dQ01VFSUUF5WSGN9Bc3yLo+01tLd2URHewOdHc20tNRRW1NBfV01NbJsbq6ntrZKzpH3XVNKS2MpXZ1yTH0JGRkxMu5yycuOxsfLDg9Pe6KiAuV91gh2zVKnIfccaaajvlLVVcPd7TIOilSysKayiK7Wao52NtDXWsWwkmJGzmtpVO5ZS708V4M8V0VxsUosZor9zypMxCvIFhPxkS0sd2Nrvxcr+12YWIhusdyIo8Nu3D31sHfQwvTwHuwENwQHu0g7o6S9BXR11dIsGKKpKov6wnjBNH7U50cLFsyioSZFxn0s7dWxVGb6yDfqRVFWCJWCvStzQxhoShFskUB8sFLsxYUkb3sRMxJCHcgRzBaf5URCiuh6weHBnnaE+jphY3aQmDB7CrP8yBJ8FBZijrn4+W5eVjg7mRMc6U1qTjL+AQF4u9kSGWSHm5tgHn9L7J0P4WevTYj4wonueoKdtEgNPURWqC5ZQQaiW8yI9j5EiLXoYr3NpHpY4i8YStv8ECZ2lsSmxeAb7Iqu6MjIyCBKylLw9XfCT3zJsLBAwmL88QhzIEVsTlqSG6lxDrTXR0ofuJEbbUS1/O7MDKJT/IDyKBsyI83ITnMmRJ4/PMROntONmEgH4uNcmRotU6PhRuWbuzSWxa2ZEi4JVr95upHzx2u4cbaVB9d7eO7OIE/fHuDBjX5ODCtTXJME9/vRkOpDc6bYv+o4wedp1NXGUVaZTGZWHKmp0XR2VtLXW0hOcTgR6eHEZieRpETVVqaTIc8VKu83pjCDjKoC8upEl7Vn09KZT5m808LyeCqq4iiviSMp14/odC8ixTeKlO8wVL7N6HBz0uLkXYZbE+lnTICrBt5OOwVzbpVv/SApEYYkhBnj76aLl5OGvE8TOtsSpU0ZlJbHSL/G09Qs92vMJi81hMbCJNpkbA3XZ3GsR9qcFkJEZAQZooeT5V1HpaQSkZhOdHya+KPSrsIURnsKOHmsgon+PCak7cMN6Yx353PlVBuXZpu5PNXC2eFmLhzv4f6NGV55+gLP3z/H4zfPcOnSOa5cvcbtx+/wzLMP1Bxyr73yAh+8+9ajCLlP3uPjzz7i888e8tMPX/Prz9+qpNxvv/zIn377hb/86Te1WOnf//bXfxJyf1MJuf9Kyv2LkPtXQYf/Bwg5JULuf86V/de6Ml313/7tfxJyf1ILO3zPD999rUbJPQr3U9jFb/nxO+U/3h/w8Ydv84nI5x+/z4fvvckrLz7F6688z+/feo3XXn2Ru3dvcuvmZS6enWVsoJt+UUz94jQOdNTRrlQnzRejLMqmPFMUhHxEeUnhJEX4kBLlQ5koulYZdNWF0WrEgELIKVVrlKSu8SHeZMT6qkRcpoCMoowglYwrzIglMymM/LRIchMDyI3zoqUglMvDJdwcL+ByXzIXexK5PpTJi+fqeePao+qeT6nRcbU8caKGm5NlXBkv4fJYCVcmqjg/WsXx3lKGmnMYaS9irKOMkSNl4hQW09dcRGdtlhjkeLqqk5npKebccDnnh4q5oESxjZRyqr+QUwMldFcmqPnD/GwPiLJRQm81aCzwpybLg4xQUyqSnUjy1SVPPpLiGBsKIywZqoyhWkBae4EHN6eKuSbg7cpwNvenyx+Rckr+u4lCro7lcXYwi5MDeWo11pkBccSnuzk52cvJ6X7OnhxlclT6XwxfjwC8jsYicRwyRTFH0lYUzqxSPrknm1PKfO6uDHX66skjacwqUXLtKczI+syRdKbaUphsFRHFcUxkvCVVrWI70ZisknHjjUlMifKebpHj2+RcOf6EEiHXnKRGtM21JnKiOZ45hehrSmSyUcCNQsqJIRiXZx0ri2akJILRUpGyUEaK/Rkr9efGQBpvXm7ghVPlPD6Ry62RLK4PpvH4aBZX+hOZaw6jJsGUGKethFlvJV6UR3m4HT1ZwfTnhdCTF0hHrpJXzleUnzctopzaC4JpzRclIkq5NttPQK8PVbleIm6U5zhTkaFEzblQnuxIeYoj1enO1GW4UJflTGO2m5znRr0sFUKuTIxRYYIjeTF2/1ngISvUirQgC5WUU8i4R9NYLUkJtFIdlRQxQIkCLOP8rYlWxYYoP1vCvCwI9bQg2M0Mf0djfO2N8bTRV/O+dYtBVXLKKWNvuK2AkbZ8hltlmyjErtoMWsqUXIHx1ObFUZoWRna0L2mhnqSFeJAaJA5xsC+xAT6Ee7vg72pNgIsVQWIMfR0tcbcywcXcADcLhVgRB9vSEBdTHdwO6+JmekhEAw+lkpqpJu5muriYaONkJKBflsoxTkYaGO8V50BzOwH2hvhaaaK/fRl6WwSEbFmp5pOL9jhMpJsR5gdWY7hjGYZbl6EjoMfb9CCx7uY4Gexi75p5aAnIUIoteBgfIDPYifRgOyz2r3pUCGLzYjX3mUJ8GWxWcsitYPdj87DU2Ch9a0mirxl6W5eyb+VCtARkOeltV4ub5ERaY62xhkPr5osslWstx9tSR7a74md1QI5dgNa6RWp+tkBxHEoT3dT3aLBtmexbpOZ4s9TcQnKgg4itnD+fA9JGJe+a3pblRLmZkuhthYPWVvQ3CsjZqUyJXaaKibTHeNNyDKTNJsq0ImmznhoJuBL9tUswEqB4aN08fMx3UxQtDo/nYYy3rUBn/VKMtq2Udi2W/luHn4AgX0sNDKTfDLfL9RSCccNCjKW/LASsWe9WIuCWY7FLIflWyHYRpe93rsVEwKaRgFOFJD28c5Ucs+afxKBs27IYU+lXJcm5rjzTYYW009iqvktlKpXZ7vVy7kq1EMZBOWa/PN92OW7/9lXYCHj1tDHA29oAf2XKqsNhgpwsCXa1I8LHjdiQADKS4okKDcJE8yDblwooFBDrKGDSce86zKRvNZc8iozbOm8+uxYsxHD5Evx2baXa0Zr+IE9KZRw6L16Iz8p5tDnt41qaJbfSDLkSr8HNBC2eSjXkjVw73s124akQfY5breWk52ZeyjflvSpL3srW5rnwXdxy3sKMwVr6NddQu28lKduW4KMQckvnYyeg13bJYpxWLMVr0zrcNkhfLl+IjQBqz02P4bVxuSyX4bNnFYGGW4n20qWsyI+imkD8Yo0wc9+Kc/B+MiucKWnxoeKI6JmjIRwZC6djPJJj50W/Xitn+HgWU6eLOH2lmovXG7lwsYFzp+s4LbZnbCCXIdG9Z8bFhozXcOZoLX3VOaKfkhjvaOWpK1f55I03+Pb9d1RS7erJIXGoBZzmBVBdHiKAzp+4GBPiogU0JdmQGGdJZqo79eLgTQy38tyDq2r11v/20w/8+5ef88md21wqF4DoYM2IvTWTpiYc2biR1hUrGN22mak9uxjftZ2xXTsY2L6FljWraF63iqP7dnFcV4uh/Xto3bqeMgH/aYvnE798EeGrl5GouY9jApy/eP45/vLN13z7ycd8+fADfv32U3798gPefeEJXrl9lc9ee5F//+lr/vT9p9Ku9/jx6/dV+fmrt6WNH/KHt59jrjKPoD0byTQ8wLA4klPxvgwEWDMaYsPpZE8u5QRxIsGdHj9Tuv0OMxnvznSSF1NxbpxO9+FaYSinkt2YjXfksuj9MxmeTMbacTzeiQtZ/pwRh1jJO3erNIGb1WLXskKZkvVpcSpnO0s5OVLFxTONPPn0IOevCojujWVkrIiP3rvH3//0Bd9/Ib7Pu6+IP/R7lZD7+uE7fCOO4A9ffcKP337Bd19+wjeffyLLz/np2y/VvLt//OEr/uOP3/GPHx/yyUs3efJkD29dGeHb507y0/Mn+OMrM/z28jG+ud/Fm2fKeH4qjxdminjldC1vXe3inTsTvHn9OK9fP8lLl09xeXSQ4bpKRgXkz/a3c+JoC8cHawQoiG9zfYzXnjzN09enuXFqkLsXx3ni6hizU00CxJJIS/EiIdGTwGAb7Bx0sLHTwtpWC22dLayX7/2w4S7aG4t55s4F3nzucW6dPk5xfAwm27birqlJR2oKF5obGEwWm+MkfouFCX2hIdwRUHmzrobRtET6UqJpjgki29OGDA9zagXIKCRcZ6YzVZEmlIYayLobM3WxPD5UwtPHm3jpUh8vXznKvblObp3o5t75cW6dneDiiVGmjnYz3t/JRF8HM0d7aK8oxN1ED/M927DZvx27/Vuw37sBq22PYblpMQ7bV+K2ZwPOSroC+Y7N1i/BdqsSRbwBpz2bMRJ7cHDZPExlnxId5y26z3LTEg6LbnLavQ6n7Wux27YGm62rsd22Dpd92zDe+JjYoGXoblD0p+gEg/1k25sSpb0X7+3r8dy5GX3RH9qPyf33bsZ+z3rVBhwSfb9/9XI1F6mu6FQlvYOb3h48dPfL/lUYyjUjzHWJtTXEbPMaVS9qr1yO3c5N2Ii9cN65AR+NPYQYaOB/aBeH1yySc5SprzvU6HRbza1irxazX/TWYWlbopU+xR4OBEv7tFbNx3j7AvzNN5ItvmaqowaOYp+sxR54Gu4j0EwPO419WGtpY6ljhMkhYywNzYkODiXYxwMbUz20pc+sdHfho0xXtdMlwe2warv9rPXEP9AmzNOajGh/spRqoFEiscGkCABOifYmOz6A4pQI8fdj1UIItYVp1BalUVWgSDp1JTlq9Fl9WYFKyDWUFVFfXkSdbKstzZNlIfVVJdRVldJQXUZ9dan8LqW2spgqlfQqVlPdVBTlqVFubbWV9LQ20Fr7iGDraKympaaEGuVacv3q4lxVakrz1Wu31JRzpLGG7rZGWuoVAq6KlroKqkvy6G0X3HKkiba6cpqqimitKaazUY6vF/1ZU6gulWmI3a01tDVW0FRbQmNtKS1KNFajXEeu1d5UTVdrLZ3NVWqEVHdrlRr9ppzT2SL75XyFqOk7Uk9Pm+gapXiJ+OyjA+2M9bcy3ttMe20+JZnh1JeKzyzAdW6ggNGmWCaaIsRXj+RMbwwXBmM4NxDBmZ5gLvaH8vhYDE/NxHN3MpSbY/7cnQ7nxniYYAbxrY8n8uBCIce6Qonx30645xai/faSFqVPYYolsYEHxY7vIdB1G1G+B0kMFl9UQHpGlDnxAQZEeGoRJ8vEYGOC3eVYby3ZbkhGhJX4n46khdmSFKDkIDYh3teCggQvSjICxSfwJizIgYy0CI6N9XPixCTHpqc4NnOC3qERekfH6Rkdo2t4hI6BYbr6h+nuG6J3YJTBkUka2jqpae2gob2b+uZ2ahtbqKytpUr0YHV9BYXyvsurKyitlHfRdoSuvgF1WdvQRHVdHXWNDXR0d9Lc2kxJWSkVlVVUVlbTKNdpa+/kyJEukU5a29qpa6hXo/W6ulro6WujqCyL4FBXUtKCSUz0w9nZFGdXS8IjAigtzlOj/YqV6ftlZXTK9UcH+hkbGqKtuYmmxjoaG6o50iLj7EgtpUpKphIlMjKbovwcykvLKSuvpqSihtT0LAJDgkhSqsjmxuHoaYqu8VZMLbbjKd+vm5cmJubrMDZdiYPDDpxc9mPvdBBvsYNRMR7kFSbItTJpba2gq6NWLQLRUpVDW0U6beUpDDbnyZgq4WhnDoOC+3oFox0RPNZSpRQoCaS9OoXRIzlM9Rcw1J1HfJSHmtMxOsCTBCWtjfjByQlORMebE5cg2CXUgaAAV2Ii/fD1slSLE2SKfclKcyM+yQVLZ10sHIxwcrMkLNpL+suTkAAXMqUfwyIdsXA2wi3EFXvRKQ6HDxJoeoB424MkOO8j1usAiX5aJPnpEemho6Z/8jbeiL/JbrLCvHGS/tcQ/WMX5IZjkAt+4R4kpUaSl5NAfk4cri6WmBzWw9VTmWJrj1eILbHSptQkB8pyfagVLF4h9qgixYlO8RmOlsdQIxggL9SC7EgbGiqi1eeJjXaXa4ZJ/4pvmyA261g1l09UMdGToBZzuH2ykpunann8fDtXT7Vy7ewR7lzt4ek7wzx5a0hkmHPT9Qw0p9GQE0xLZjAd4nO0ZAXSU5coui2esoo0MnJSSM1Ipln0xPBoLfUt6VS25lHVVkJZQyEldXnk1+SKv5lDuozH0qYiKpuyKKqIoaQ8ViSBwsJo6XtfUhJciY5xwD/YDDd3PRzttbC33oeTzQ6i/PUFgxoQ5nqQJFkvUdI0JVoLnrWkIEmePc6czGgron31BZ9qU5TpytG+PEZGKhkYFB0m46emVpkWHq8WGumsyqC/JoWZ3iLRVekkKPo/PY7i8kJSs/NITM8hNjGF3NwMmhvy1Cmr52bE/52sZaKrgKmeQi7PNvH45W6un23j+pkObp3r597VCZ55fI63XrjCWy9d46knLnLlynmuXr+uEnLPvfA0L738DL976yU++uB3fPTR7/n40/f55NOP+OyThyp/9fOP3/Drz9/xJ2XK6p/+wF//8i9C7i/84+9/5d/VSquPouT+j3+Rcf/HP8m4/4WQ+9+asvovIu7/OyH3iIj7d5WYe0TIKQUdHhFyf+SPv/2KUthBCfVTHua7rz/ne5EfxKlU5MvPPuLh+78XkYd//y0+ePs1Xn3hKV4Wee2V53jl5We5e/cGly+d5vzZE0yPDXK0p4V+5b8CYmw6xYApxrhMyZeQIS8sLZq8pFDSon1IjZKPOMaH6pxIqgsiKcoKIj89TC2TnSRKT6kEmRXnTWaMoxxrT2F6IIWpUSQr5c+ToqjMTVENf060J/1VCdyZrOL2WB7Xj6Zyczide5N5PHemmjeudvDq1U6ePdfE/bk67hyvUgm5qxPFIiVcmyiXZRWXj9Uy21vMcHMWg42iuGTA9dWm0VwYRUN+GAMNaZwZruLqZIM4xxVcGSnniizPD5VxabyOwfp00sPsSREQkRXtTE6sC4mBh4nxNaS5OITu6hhyoixxNlhFuhizydZUKhMcSZf93YVBnOrJ5Mp4ATcmRcZzuT1eyF1p3+P/JOVuHsvn4mgOpwfzxSEv5sRQLZfmBjg7e5TTIlcuTjMzNUhvZ70Y/Co1SuJIXS5NxXG0l0VzvDObM/15nOrO5Fx3FmdkeUoU9EkBh3MdaZzoSBVwopByqRxvl2VHBlMiCik31SbSksKxpiQ1Ok4l5JoVIk8h9NKYk2eZbU1mTikc0faIlJuT5Qn5PdWs5JpLZKo+kWO1IpXxIuJciPKbrIxioixYnb46UebLpc5YXj9fw6vnq8VhL+T+RK5IJnfGUrg9ksylXjEk6VZk+mgQ77CHZEdNivzN6czwozs3gA6loEO2Qsj50JwTQItCxuUGqVIrv6uyZbzlelGT5ylLN6oy3alKl2WqC9VKVZsMF5qy3WnN9aQtXykQ4UWDcozsL0t2ojDenoJYe4oE+BXIuMwOE8c0RACxEtYdbE1akKyH2ZAb6UxetPKfGFfSQx1lHNgQF2gtxs1GHCJbUXw2RHhZE+ahkBrmBDofxtvOAG9bPZJDXWgRQzrQXEC/APE+GVf9DRn0yFhsL0+ksSCK+lz5ZjJDpT0+5ES6kRrgICL3UZIp+znLtR3kmub42BkRKdsivO1VIs7W4BAOxofwtNYnxOUw7uZa2OrswVocfSejXdjrbcdGdzteVtpqrjlbARAWmruw1NqNk7EGnpY66G5/DI31C9HZuhTT/avkvO0Y7FyJxobFKpFjvHuNgJBlaG6ch/GepVhqKFVYF8k5ShGD1WgrEW/713Jo82I05RyFtDJVcsnJNQ5tXID2lkVyzBL2rZnPoQ1LVMJNd/MK2bdE7rEIZ6PdamSXUklVKXagsXqBGm0X7qSDv7UAkg0L1WquhwQM7Vu1GNO9Gwl11sds/2qUogtaa+W+co7doY0k+ZoSaHMAbQF0mnKvvavnY7RrNUH2BgTa6rJ/jVLNVa6ntGPTMgKsdfEx1+DwHmn/2vkYbFwkMh99JapvyxLZJseuXii/l0vblqC5TtooQFBrzWI1SnD/qnk4Sh9nB8n7t9eRZ18m112qRuUpRR80Zd3NZD9Wh7aq91Qi/5QoQi2FRJPfpttXYbpT+m+73HfrYpHlGG5VIvuWY6Dk09u5ViUOlf5QIxClzfpKBKEAT50NC0Tmy/PPVyMBTZQ8cho7sNLYKe9yNQcFRGpIf2rKtfZLu3fLs2yVPt4lgE9v3xacTLVkXBio0RHhrtaEulgT4mwrY0ucs6AA0uJiCPf3w3j/XrYsms/BdY8JEN2Cw/51WCtTk5fPY+f8R/njds2XPlu6CP9dW6hztaM/2ItSE208Fi8kcPU8Gq02MRm0k5Ph27ibpc87zR68VWbPg0htbnrs4aLdJq577OLVXFveq3Hk2dR9PBW9mScCNnHG5DF6ty+kY9dKKnY+RryMQ4Xks140D5vlS3FctgynpYtxXLkEh1UC2h9bgK20zUPeU9CWlXhJP3vuWIG39jpCnfZRKnqgriWS1BI3/OP0CU4yEMfIh/qeEGq6/GgeDKLrWCQlLc40DgRz4kox02cLGJ/NZvpMHifPFXP6dCmXz9Vx42IzZ46XMzuWz+2zdbxxb4Qnz3Yy2phLqwDXucEu3nzyDj9+9DZ/EEfjszdf5I2nrzM5UEtjZQwdokvrqoKIjzUhJ8OR/Cx3YsItBVBm8uTt83z58G1+/e4L/vLT9/zxq6/44wcf8caZs4wkJNBobcW4kxMjBobUrlpJ9dIlNK9+jLplS6hauJDmVatpWb+O+vVrad25jUEtDfr376dq5Uqy5X2lyHtLWjif9HWrCF+5nOCtG+hPT+TLF5/jL19/xZcfvM9XH73Dn7//hD9/8x7vvnCHZ6+e5v3nH/CPX77m7799ww9ffsCn4kR9+vHbfKMUQ/j+I3548zlmKgoI2buNdH0N+kLdOZkSxEycOxPhtmqOuCs5gZzL8OFosDm9YlMnE92ZzQjgeLIXZ7L9uSLO9clkdy5m+nJP7OzFXLEn0XKuAIkzqZ5MxzgxLfb4Yl44Z0R/jotzPFIQx2BpotiJCPKT3airCZN3JXZzOJHsIgdaOxJ44/Vr/PW3T/nhmw/55OGbfPPle3zz2XvyrO/yzcMP+enrL/jlh2/4SXynP/z4HT9/97Wa3uPXb7/mr+IY/vffvuXv37zLe0+cFp+kmvtjNbwyU88r0+V8cL6OL2818/3jrXx5rZbfzxXw9EgS1zoiudQVz4PpGn53/RhfPn+b3959lc9eeCC+ywRXJsbED+nniDjpaZFOJEfY0ib+z6nxZi7N9jEz2sZwbzWdbXnk5Abi42eCrf0B7Jy0BOTtRVtvCwZGO9DV2cSqZaLftq8UnyyIS8cHeOHWWZ6+OkdzbjJm2zZivGYVxX4+zFaVcqqqkEu1RTzb1cSTTdU8UV/FU+2NXK8v52RJBrPlGZwXIHF9qJ7jLbn0F0cyWBxKR4YruV77SXbeRqrrHooCjegRYDLbnM1ctzK7oJxLo43cPz/CczdOcu/SCS6eHOOk+DJKca3poW5Oy7K9rAAHXQ3RfxvVwkBKPk8lQthabI2N6EinHavw1dyB295NHBZ9a7VxBbZbHsNh52pslWnz8m0bin4z3bAMDyUn5t4NmIi+t938mHqO3dY1mKxZgt7KhRiuXorJBrFVq5ZyYNUi9olO190gunn/ZjLFdibo7CN4x0Z8d25Bf8kCdFcswVn2OSsFcuR+mmsWsvcxETnPQHSy0Z51mCgFJOQcrRWLMJd7xYht9jc5iP7apewWvWiwbiW2O9djIe1237uZKBMt4sz1CNDZi4FSxGHdMpy1d+FhfBB7rR3qPbTXLlKLTWTaW1Ds4YTvoV3S5nlY7F1AoMUaCgJ0yXAWmy+22nn/Rrz09+Eix+htXIfhrn2Yahqhu98Q7T1aOJhb4efiiKO5EQb7tmGnt5dg8UdinQxJ8TQnyceKIAdj8R30CPMWH0f8+OJ08WkTwsmIDyMzOYRcAd0KkVSVFUtNjlJgLIWG4nQalBxaJco00FwayvNoqi6itVbJc1VBa0057UpkWm2Z6LgimmqUHGLKdMMq2hqraW+qUaWtoVrddqS5no6WBurVXGNV9HW0ynE1ogMr6Wytp1Uh2Rqr1GMVYk+Rplq5h1yrs6WO7rZ6lXjrPdJEt4xfRZRj2xsqGOhsYqirhYF2Oaa1Rl0OdzczqMyUaa+Wc2pEauk+UkdnuyJK5FsdrSJtrXW0N9dIexoZ6VNy/bYy1tPAWHcDw/LNDIn0qzNYatT18cEjHBvqUomqY2O9HD/WL2Ne5Fg3LZUZpMe6UZkfwGBrEqcGMjndk8jVo4lc7o/iYk8YVwbDuDkSxePHYgXrxPLEsRgeTEVz/3gYd6eCuTcdxv3ZOO7MyP7T6TxzSezQcALZ0YdICz9EbqKJ6A5dov01CHDdQrDndoLddxLoslONnEkIMiAuQI9ILy3CPTWI8tWS934Qd7vN+LnulGP3EeGpKfhGn1hfIxL8D5MSbElWpD158a6UZweQm+JDeKAtqYnBTE8Pce7CGebOn2Xm7DmGp2c4dvKs2MmzDE2f5OjkSXrHTtAzOsPAxCzH5i7QPXSMps4Buo8eo2twgpbuAerbjxCblkxgVCjxGcmU1dfQ2NFJa3ef7O+jrUc5foyW3n4aOrsob2ggLTeHkKhIIuNiycjOpahEIcRqqKtrpr6xRXR9h0gnPf199Pb30ixjJDUzhsNWGhzS24S5+JUGxrs4bH4IK2tj9PV1CAsLoaCggOTkVEpLyxkcGOL4zCxDR4eprCwnMyOF9LRYsrJj8fG1w8HBROy2fBulpWK7c8nIFP1cVEZ2SSlhsZF4B3tg5WSEnas++qZbsbQXn9ttH9Z229A3EF9OfwkGhsvR0VmGmZm8g0BTUtICqKnNprJK/IeWSo60VFFTmi24r4iB1lK14vZEdwVD7bmMdeYw0Z/DUHc63S3JdFSnUJDgQ16Mm5qC6eRwOWN9paQmBBHg60OYvzdJYZ5E+QlmCbUiKtyInCxPIiKccHI2w9PTHi83K3w8rLETvJCd5UdckjP2XmJv3M2xdhLfOtSVkDAXCguVap6JOPkaY+NrjW2AC/YettiZ6xAl/ZJsq0makwbJXnpkBJuRE2FHhJM+0U56+JhuE79emyB3R8ysTTFwNMNFML+Nvz3+sT4MjrRSXpZOVKgXvl72RMb6Eh7nLX3qRkKKB2mpTuSm2lFf6E9zUQhtRaEca8kQ/C3YqjSKKvEl8iIdBRuGUJYXSUaCL9nJQaRI34RL38SJ/zB3vJ7Lc3VMDaRzY66cBxcbuXW6kbvnO7k408wV8eHu3RrmweMjPLg9wtN3Jjg708DRIxk05IqfmOhDa2ogDfI9NIuv0tGUQU1NFkkZccQmxVBVW8jg0RqGRyo5frpNvosOGrvKqGgsori2gNLaPArLUymrTiI3L5hswbh52YHERjji5yE62VELN9sDuNodwNtNG3urnZgbbcTZZjc+zvsIk29Y+Z4T/HSpEzw7UB1BY57gYMG69flelCizxFKkn+IUnKpPhI8uNSXBzEzV8fjtca5dH2Zkoo7GlhzaW4tFr5VztCGNyY4cjvUWU1kUS3pKOMXF+eQVFJKcnklCcgLFynR/wbEDvTnMTVVxZqqBs8ekL2eaePxCJ49f6uT25U7u3x7iwZ1x8WEneeH+HK8/d4E3X7rKi89e5+rVC9y4eZMn7t/jhRee5pVXnua9d1/h4UcKIfcOD9U0IR/x+ScP+Vb5h6j4YEpA2a8/f8+f//grf/nzb/zt3/78TzLu31Qy7j/+GR2nEnIi/1nM4T8JOYWI+5f8bxBy/5L/X4ScKsp0VYWM++tfpJF/4k9/+o0//PoLP4vzrhBy34lz+e2Xn4mj/CnffqU4oZ/L+sd8/MHv+fDdN3n/96/y7u9e5tUXn+KFZ5/g+Wfu8aI420qlrovn5zh/eobZ6VGG+trpO9JAV1MFnfWl1BdnUpAcSV6ivDAx4PlJYSRFesrH7k5GtDeFSYGUi4NcJFKYFaGWjU78L4RcWqQtUf4mpEW5yu8QlazLToygIieBslT5iJK8mBVlc/9EDXfHC7k/WaDK07OlPHWijJfk43n1agcvXDjCkyebuDNVza1jFdw4Vq7K9YlyroyVc2taKSzQwp3ZVi6M1jDRlsM5caLPDVUy11vEpfFadd/N4w1cP1bN9fEqro5WcHG0Uo6vpb8ujYqMIFpKkjhSlUVrWRqNoogKknwoTfNjqqeIuYESiuIciPPQYrAqmluTtWpOttn2TGlLmbShnJvHirgtcneyhPuy7fGxEpWQuzNdzI1JcYrHijh1tISTQzWcmxKFMHeUU9Ni0Me7GR1oZVAcgEcRcsU0V6arhFx/bRJzPXmcGyzkbF+uWon2TE8Wp7vF0CvEnMjJ7gzmujJVOdmdJZLNic4Mjh9JU2WmPVWtgHq8NYWp5iSmRakrhNzckXTm2tI4KfuVabDqVFhZV2S2XTk+kelmkSY5pyGJybpExqseRcspueYmq8JFQhiv8GekxJPZhiCencnl91ereO288p/0TJ6YSOPWaDKX+xKYa4+kI8+RghAt0j33EWu3gxxxCppT3WnL9KFFySMnzkBjVgBNucp89xCa8oOoz/MVJ9GL2lwvUULeNIjU53pSm+lGdYazLJ1pyHKlWZRUe54nRwrkWsqxGW5q/rnyFBdKk1woSVDEVd6jM7mRdurU1WwBjtnhdmSHKdFzjhQmuFGc6ElhvDvZkc6khdmTFGJDfIgtcUF2xPmLkfOxIdrbmiiFmBMDFuxsQqCzIYFiiBICbWgUJdddk0N3dTYdlWliSOJpEzDZVRxNT1EkbaKQG8RYVEt7KgVslkaJUo1wID/KTa5rQ6SnFUlBzsQHOOJrZ4iz6aMqmRFKNSU/O/zF2XY23q0SQOEuBiT6mpDgY0yYizax3qZ4mO/D8tAmbHW34WmuQagcY6W9TiXadDbNw/bQavxs9uGgvwHtzfPQ3Tofs/0rMNgh4GXLPEz3LiPMSRtHvY0CTuapedkOrJmHne52nEx2c2D9PHbJdk1Z7hMQsUfWNWTdWcCii7Rrx3LZtvLRdludzbiZ7WXTonlsXTqPbUvmYbJ7rbR9D0pU2045dr+AK+XYXXIfjbXzsdfZifGeTWyT43etWshO2WeydxU28kwKMbZHac/qRXLOfDX6bt+6BdK2nQKe1rJ9+QL2rFqgnuNktEeeeyfblinHzVeJQTvtbZjtXY2G3FOpdqq3eaE8x3y1DdqbVuFurIn2BoWQW6C25+C6pdIPezHatUqdLquzSTleucd8dsg9jPatwkxjI/vXKe1coN7L7OAGbHS2cmjTYukfpeLqQmw1t+CgswXD7UvR3bxI2rJIraCqRPHpbF2Ok8FezA/K88k99sq1D21cio32DumrdWrF1gNr5J5yP4X809u2UvpPDLmpNoc2r2TzYumnlYuw0d+Ptc4e9kibtwgQ3LhiITsEDOrs3oSl7gEZR3r4CQAMdrEl1E0cIE8XYvw9RZeHEhvghen+3WxeOB/NDSuxViLkpD22O1dhItfYvfDRlNUdIrqLF+C7fRP1Lg4MBftRbHAIt0ULCNuwgGbbDUwEbuZUxCaeKtTnow4v3ii24rTzekZ1FzElDuoNz728kW/PB7VOPJmwgxv+K7nsuJSRffNolPfbIkC9dNtSYtbNw0ue2ULuabt0Ka6PrcBe7mO5YB7W0s928k5tl83DRfo4QMC5q5zrsmmRAHkR3cfIy3Ckoz+Z3BpvXIL34h66l9rOEHqOJVHT6UdFuweNAwEEJ+8jq9KSUzdKmbtczMSpTE5cyuX4mSxGRxM4NpLM5FCqALtIAWSx3D5fxzNXj3D5WCU3php5/HQPFyfbee7GLN++9xJ/+foDfvzoNb59/0WevHaMU5P1jA0WUF7sTUKsKQkxZuI821FeFMbTT5wWJ+QT/vLH7/jp+y/4ShyUXz7/jN8+/IDnJqfoDgujx82Vkz4+KiFXvWIFtY8tp2HtallfRqH0TfGCBTRt2kjXgX30aGnQtm8PFWvWkCH70hfMJ3/VCgq3rCdpzUo858/De/1KBjKT+OGtV/nHTz/w7ccf8c3H7/Gn7z/mt6/f4d0XbvHUlTneEV/h33/5hr//4Vt++uoTvvz4fb747EPxNT7g1y/f59vXnuFkTQkxWvvJMNCkN8SNsxlhXMoO5ly6N+NhlszEOnA+w4cZ0bv9weYMCeg7KfvnMgOZiHPhhDjeF7L9uSnO7pXCQE6leTAabsVktD0z8U4Mh1gyIfpxLNqF8RRfRrNC6E4Ppi0rTPS2I0EeOqSm2tPSGS0gzxTfkL00tETz0gvn+fOvn/Drj0r1ro/4+YfP+fHrT/j64QfyvA/5+Zsv+Pm7r/6TkPvl+2/5Tnyo7z//hO8//ZC/fvMxf/nsLd69e5KrAnYutKZzsT6W0+W+3GkL44muEJ7uDePNqVR+N5PB7+ZyeXEqi7vDYu+GCnhurpOP7l/k59+9xI+/f533nhS/68olHpw/xanhI5SnB+ErQMbWeBOeDlrEhjqSHCs+U7I/sXGuuHrqo2O4gQNaK9ERPayrvwk9/a3oam9i8/qFbFu7gMRgJ84Mt3P9+BC3jw+LfcmQb3YHmqJrE61MOdtQwX3xK85X53C6JIXbtbnMpsl4EtvSLECzIcCe1nAnmuSd1MU601sUwUxbNsfqU5iojmesNJT2VAcqokwpCjGkNNScCrGVzalij+X9liR5UJ0ZwPG+Cp67M8vLT14UJ32aK+cmuHh6gjPSrkuz4/TWleFvc5jDuzdjpBQuUIr5iO61FB1oL9+6y441uCjTS1cvwXD5fCzXL8duy0qcZLuJUphm/VIM1y6W9SW47hOdtOUxTFbOx2bTCmzku7fbsgbLDbJN9JSFXN9Mfuuve4xDa5ayT9H7oh+UPHNlLhYUmOsRsWsLHpvXYSi6w1ju6XZwC966O9RCQopdUO3LWgHRO9eiJffYq5CfS+ezV/SO7c4NxNrq46W3E4P1S9QccqZbH+X+NBbb5bhjJSn2huS4C+DV2cUhOffQysVY79siNmCn2gcH5bfeuhV4auyk1NuJEgGszvL8BqL7nQ4tJdJmI9VhxuS4aGItOtBD9HComQBb0fcOGnvFNu7DcJ8uevv0ObDtAId1DfBysMXeRB+TgzvF/muTHmAnPoUTpZGulER7keTvqFZRTQhxpTQjiorsePKTo8lLjqIsP4H2evFXGvMZaCxhsLGcgWYBbm1Ksap6Bjvq1TQ2g51Nao7p0f5OdUbN+GA3x4Z6mZDlmBIRqawP93FsuF90Zj/TY0eZHj/K5OggU2NDAuwmmDk2ytjRPsEaXfR3tdPf3c7R/g46WurpamuQba1y7KAcN8zs1Cinjk9wauaRnJmd5OzcFBdOTXP57AwXT01xcmqYczPj4ktPcunkFKfl94mxPk4eG+T8iTEuyPg7e3yE09NDTI30MtjbQm9XI33dLSKtdB1R1lvV+52dPcblU5NcPTPJ5dlRLp8Y4dKccv4ocxODzI4PiC6X+81OcEkw0wWRM3L9c6ePcfPSCW5dmqK3tUj61IuexnhOjxZweTyba0Mp3BiK46njKeIPx3H3WCzPzKXw7KkUnpxJkN/R3J0Il/VInjkVw/NnE3j2TAr3T8r+c9k8e7mE2f5ocmO1qcyypqsukNpCN1IjDYjyO0CU736ifTUI9zxApLcGUT6H1PVQ9wOEe8lvPy0iZX+Q2y783XYSIr53tI8WiUFGpISaia9pKr6u+MHRdqJTzEmR9dQY8T/FH01LCeP48TFuP36Ly7duMHvxIjPnL3D6yk1OXr7J9PlrjJ++zMDUaYaOn2Vs7iLHz13n6PRpOgYnGDx2gqGpWfrGpqg70oWTjx9eISHkV1aQWVxESW093SOjqijRdhMnTzNw7BhVbc3EZ6cSkhBBSFwwgRG+xCQLxsxKJD4xhryCHGrra6msqaS2sY5OGU89Mg7zi5WoNVfRndvYuX8Z2obrOaj4vrqb0TPayx75DkNC/ampraSqqpKCgiLq65qZnp5hRO4fERGCl489QSHOZOaGExPngbOLEYlJITQ3VVFaUkBJWTE5xTlk5KcRmxqBm78VRha78Qk+jIuXFrbOuzC1XIuF9QYOac1HS2chpmar0dJeIrIca6udhAZbU1acyJH2SiYmepgY7+FIa9WjNEuyrbelRM033d2Qy2RfOSNHsumqjqOpIIwjpQlUih4vTw0SbFqiRi61lMarRVrCnV1ICw8mLyWU+Ag3YgRXJMTaUFUSplYfTRbcHuBph4OVMQE+Lrg6mpORFkCK2OGgCDuc3I2wdjSS92SHrXKcrxOuATb4iC0PjHXDNcgBD7EfdrYGgk8cKI1wJM1RqWitQbyjAdF2+vjo7ibUXJNQB22czXUwNTFB39QMRx8P/GP8cQ6Ua4Y4EZYYQHJ2NCGRvgSGCQ6qTqJvqFQt6JCR7kJ+pujGDAd5Zj817/vxzhzBdwG0Z/nRnRNMU2oA+XGelOdFkRrvK2PZjbKkYJVbSErwID7dgzMnW7h+ppnJ/jSuz5Xz1OVmbszVcetMOxdONHH1XCdP3h3ngRIh9/goz92bEp1TLb5ekuDvMBqzQxgoT6KrJJoj5RH0d2bR3JJJZW02RWXpsl7MsfEGzp45wumzbQyOlFNSHk9BSZKM1WhSxR9KSJK2KZHusfZEBJsS7m+Ms5X4+/pbMNfbILIOS/EDbA5vxUR3DQ6WOwjxNcDP5SDR/vqUC85tLgygqyKcgbpYemqiBGP6U5vnQ02uNxVZHhQkO5ERp0xtFQwaYUF7UzK3rw9z//FJ7twc5fzpTk5MNnHrbD+nBiuZ7sxT03eNyPgpL00jIytV2l1OYUkR6ZmJZGUnUV2TRX9vPlPjpWLLa7lyUvprrokrs03cON3GvSv9PH9/mge3ldxxx3juyRO89OwZXn3+Ci89f4ebN67y+J3bPPfUA1589j5vvf4s77/3Ch+8/4bI73n48H0+/UQh5D7i268+F1/tW/7w8/cohUmVKatqDjmFkPvb/4yOUwm5//ivhNx//JcIOYVT+2eE3P8thNx/FnX4JyH397+rueMUUaar/uUvf+ZPf/qjOl31D7/+rOaQ+/brL/haHMmvxZFU5YtPVDLu2y8/5pMPfs/7v3+Nd996ibdff4HXXnzAC8/c5ZkHt6STHuf+3WtcPj/HyZljzE6PiaHsZqC7mZ7WalpritRItsxY+bgVQi4jhsK0SNJj/YnwVcJhHcmM8ZZtgRSJc5yXIcoyLoSEMD8x+l5kx/uQHGZNuJJENMhGjIcvmXGh5CeFU5YeTmmyL91lkdyYKOPJ2WqemVXysVTw7IlynhG5P61UW63g5UvNvHihQ9ZbuTtdx53JajWi7pZCyk2Uc328nMdnark728gT8vHdOdHM3ZMyWObauD/bJo5qg+xr5sGpdlmv49pYhUgl18ZFJuuY6yvjaHMufY259DeXcrS9WpYVdFTn0VCcRGlqMK2i7IaasyhP9hAls48Y+VCUKaJ3pqu5KwNVeYbrY8U8PlnGvalS7kwU8cSxikeE3Gi+bC/hzvFSAW9lXFCmyQ6Wi7Fu4uxkJ3PjR5gZaWe8v0mcnmq6mko4Uiv3LoqnLi+MqQ6FjCvmbJ9SjbaAC4Pyuz9XfueoFVyV9TO9OWqOudM92ZyRbWd6c2VdIesyVDnZmcrskWTmOh5NcZ09ouSik+0ipxSRZ3lEyCnLR6Lkqps9kiQOejIzrYnqtNbpBqX4gyLxjNdEMFUXxURVqEgIx6oCGa/wYqraQwBJDO/cqOT1i8U8N5vHa5ereONyHddHUzndHUFPiQNV8XrkBR4gyXUX6WLE6hJdVEKuMd2PRnHyFTKuOT+QFgFpjYVKPgVvGgq8aS7wpSXfl9YCH5py3WnMdZVj3WnOdaNNlh2FXiI+aoScQshVp7sLePCkOsOLilQP9R0q0x2VKDmFlMuLUvLKOVAggKRQAGJBvAuFAh6VZa5SMl6MVJoAlpQIe5JCxWEJtCFBDHCcSJS3OTG+FsR4mxHpYUy4uwFBjtokBFhRlxtDW1kqLUVx0pYIeoujGCqJoC/Xl14xFN1prrSlONKS4kxDggO1cdIGcYSaCyLUc7LCXYjyMCVJuVZOKJcmm8kQMBTmok+8z2EyQqw41pbDzWkl6rNULTqSIsrYx2wLPubbiXHXp6cinmS/w1gdWIG9ADs/8600Z/tQFGlNlMshPEw2yrGbKU+yk35U+saeimRHot1kn9FmXPQ3ynIrOaHyHTsexNtsB65GW7DYv4Q4Dw0yQ/SJc98nclCup0mQ7QHsNNfiLEYmwlmTGDdNXA3XYXXoMcz2LcVDDI6/9R68TGVpuVuutYFge3ESrTfjrL+CAOsd0s41+FkcVKe4Gu9djrPxBkz3LcFOZ620dQdWB5fLNTdweO8CbDSXYa+9DJ2t8wiy15Tr78Rw5wIBLEvYvVIh5AR4me7g8L5lGO9eopKKYY6aRDhp4iD9Ee5wEJ/DynOu4tB6AU4bFuJ9eD+eRjuw2Pvo+N2rlMi4bdIn+pjtXsThPQswk+fX37GYHQLcdLYuIEgcDxfjHRxcP5+tS5QpvQvws9bA23w/epsXs0dAmVI4I8hGEzdxFF30N8tyq2xbppJsWhulrQbbCbLTwVpzA9uXzmOHiIkARF8LTXlGAaGy3e7QJgy3y/NuWiTHbcLH4hD2ujvl+AXqOUa716nTfJVcQTpbV7JLJTvnqdOLlemwdgc24220n1hHEzL9HMkLdic/1IvyhBCyQzyxPbSH7UuUqb4rBDiKg7Bb7rlrvTo1a8/ihWz5JyGnvXC+msOt0dGBo/7e5GntxW3hPBJ3rWDIdy+XUzR4Ik+DFyoMebHUiJtRuxgxXcDRQ/MZ11nGlMljXA/ex+uFh3kuZS83fFdyznohExoLaJX3UL9xIfnSl9ECRr2V3Hzz52G/fCnuqx7DcclClZCzk2dzXrMAJ+k/NwHnQQLS/bYsxU363lTOsz20nLb6MMam8kgqtEHHSvrMcz3N/VH0jCdSUOdMWYsbTYOBOIeuIzZHhxNX8zl+MVcAhujLa7kcP59Bd28QrQ0eNFWLLilxEv0cxMWZYk4NZzPRHsczF1r48d0rvH5vlHsXevndM+f55dOX+fv37/DXr99Sf1891cGI6OScdCdCA3WJDj9MXWUUd2+O88dfPhDn40ux4x/wzZcf8u0XD/ntqy/44wfv88zEBF2hoYwFBjDn60uPljaly5ZTuXwZ5dIXVWtWUb58ORUrV9GjcZB+fT3qd+8mZ+VjpMxfQMaixZSs30D17l0U7thG2NKFuElf+m9dS29mAt+9+RL/rlRr/+Jzvvn4ff7wzYf84cu31aqiz147yUevPMPffvqSP33/JT/LMT9/9RXfi+P09Wfv86dvPub7155lrrKISI29ZBhqMhbjx5X8OJWQu54fzPEYO4YCTTmV7M71IrFlcU4MhtkwmeTFTJof4wL6TiR58nh5DLdLI5hNcmY43JKBIDMmYxw4Hu/MWJgtE9HOjIhMpAcwVRjFeLlSWTyd4kQPQnz0SEm1p6hCxq/rOiwcVtHQLKD2uTP89N07/PjdQ77/+iG//PAlPyj/tHwozt8nDx9FyH33NX/44Vv++NP3aoTcN599zOcfvsMX77/Jb5+/x9+++B0PH5xmriGNwSxvxgUgjCUf5micDv3RexmK38fpIjOeHwzj4/MF/PBEKx/faOH5mSqeO9HKa+fHxfad4vUbV3jn/j3efeo+Hzz/gN89dV1AQS9HapKICbLAVG8ze7aLzpLvR1f0gInlPgF4O9ERJ93g8Das7A7i6mGIpeVetos+WbtiAd4ORhypyODiSBfnBzs4WlGEv6E2B+Xb8Dmwi7nyfN6eHeWZgQZGUwKoctan1lGHfKNtJB9aT67FPmr8zGgQoFXoq02U9VainfbRVhDIkJIvpyiUnhwfBsXxn2qI5az4Fifbs5muT2e8Np2OsmgqMnzJixP7WxrLrfNHefu127z8zGUZ13NcPT/J1bOTPH7pJCeHu0kP9eXwri3orlmGqUKkbX0MrwObCNDajtfeTdhveAyDJQswWrYQqw1ir7asxnmngNqNy7DYshKLzY9hJeK4a61KwtlsXIG1iNX6ZVjL8cq6/Y51OO9RqllvxGL7epX0OvjYAnRXL1QTkHeFedHkKrZ771Y8N63GTPrRRPZ5amwmTPS+w8G1agSyrpKqQK5ltGeD+k8azZVL0V65DH1Z2u/aQIL0fbyDPnZ716Kzej4WOx/DYd8azDfJe9HcSHmwPSUB9nhr70RvzWL01ks7920Xfb8Ng20b0Fy9DIMNK+VZNlAV4EKD+Mt+Bzdju20J0VbbKQ3WpTtZALunJl67l5JgqUmBvyOJzmZ4G+vgamyKrYEFevsMObhNE1tTa2KDgnA2M8ZSZy/BDobkhTtQKD5CgQD//BBn4jytCXW1IDVcSfuRQHVuEuVZiVQI8KopET+lJlOtHt1Vk093bTHd9aX0NVXS315Lf1udYII6ulvr6etoZqCrjaM9otMGulQSbvyoyGAPEyP9giF6GFUIOtl+bHRAJeZGZdvEyACTY0dl+YicG+zt5KjI5NggIwru6Gmnp6NJPfb4xJBKxp2YGlGJuJMiSsCAsjx14hinZ8aZmzzK6eOjnJkZ4/T0iErIXT41zdnjY8yO9zMz2quSaKcmhzh57CizxwZEFHKwT9ok7RWZGO1neLBTFYXsu3BqivOzE1wQOT89LHp+VK45JdeU+0mbTh6T9kwq95zk3MkZadskp+W882emuHJukusXJkTPV9FcFcPsSL7YiEzODiZxYziRx0djeXoqjqemYnlqOlbwTgLPnEziyRPxgnViuT8VJRIuv6N47kySSKrgi3jBLmk8OFfA8Z5w0sMPUJZqRnulD6UZtuKP6pAWZUh6pBFpEUbybo1IEp9MiZLzd9yBzz9zTUX5aRAToCkYzJB4OUeZ2hofqEN2rCXZ0ZZkhpuLv+tAcYoLGZGWJEdYkRbrQlykK3m58Zw7e4L7T97nxv0nuHL3HpfuyvLek5y/84DTt+6LrbzL8ct3ZHmPuetPqOvjp69y7Mw1TlxUSLxrnL56k/b+YQKi4iisrmP85Bkqm1upO9LB1NlzXLh9hxMXzjN7+byce1zscxGxWTEkF8SSXhJHSJwbQVFOZBdEUV0veO1oM32DbbQeqae2oYK+oS76hztJyYrGK8AWc9uDmFjvwth6G2Z2u7F308LJwwA7JwNCwjypqSvj1OlZpqen6OvrZ2RkmI7OVqJiAwiNcMMv2IrkDE8S09wIDDUnSvRcemYYxSVpNLVVkKMQLnmRZBdHEya+e1CkGen5XiSk2eMnfWzjsBkzy3XY2G7F118Hd8+DHDbfhJ7eagx012Ar+lchkdoE7x2fHuDE7FF6ehrp6qyhp71K8HcerZXZNFZkMnikhKHWHDrLYgXnhNJflc7Rhjz6G3KY7Cultz6FKrGNaT72pLk6kxHsS5Jg8ziRmChXKorDKEwXPFQQzuxAPS3lGWI3HUiICiAlMUzET82/5uNnLmKhEpBuyrTRCC/cQt0JjnGiQnBebp4frp5G+IY54xXohLWFjCU/W8FO3iR5CR5yMibWxZxULyeSfRwJ87bAwkoPPavDWDg7EBAZQGpOLMFR7vhFOBMQ405Qgh/+0b54hzhQVC54cqqKnFxPggME50SZk5fsRHNJFKNtuYKHAymKsqYzw4f+rCAakn3UqbtlChmpTAGO9aUhJYSa5EC1EEZqbgAXznVy92oX04NZXJou5s7Zeq7P1XHvYjdXTrdzTZZP3B7hwePDPHNvnBeemBYd0MBYfw49dSkM1Ev/i6/RW5PI8cEC0XMFDPSLfuwto6lF3kFfGafnmkR/1DIzUSrvLoO8TH/Skn2JEgwXGiyYLciKCPFp/D00cbbcipXBWowOiq3fuxQTrVWYaK/CSMTWbBu+btoEeesTHWxGjEhssCmNJcGik2MFT4bRVhpKY1GwiDxnnj91hUFUCKYsFJxbK9sqZFtGgiOZSS4MduVy40Ifz9ydkmeb4rXnT/HaMye5Kf7ocdl3cqCIqcFydWpqYVEmBUU51NSUU1FRQHp2AjkFSbS35zM9WSt6roZr55q4ebaZi9O10pdN0o8dPHltRO2zZ0ReePoUL79wiReeu8ET965z/eZV7t97nGcePM6rLzzgvbdfUiPk3n/vESH34fvv8MlDpc7BR+qszt9++eERIffLj2pRhz//pkTJ/VHNIfef01VVeTRlVSHj/pU/7j+LOsj6/96U1X8t5YT/D0Lu/y1CTiHjlKmqf1OnqyrRcX9WouP++Bu//eFXfv3lp38Scl/y1Ref8uVnn/CVKg/VQg5fffaRSsi99/tXefuNF/jdq8/ymnTKC0/f4dkHN6WTbsggvMLl87MqGTcrRmdipI/+rmZ62+toVZKflmRTkhGnTlstU/LIZcSQGRdIqJctga5mxAc7kSUfc74oqozEENLiQtWiD/EhHmqEXFKwJWFeSoWVw3KsC5mxgfLR+KtT9eqzArg0XMTTJ+t44XQtr55r4MWTNbwg8uyJSp6Zq+SpuTJeOF/PS+c7eO70ETFWjdydrBGp5p5CzE0pUsXj09Xcn2vg3mw992R594QsZx7J3ZkGnpAPRlneUs5RCbRqro5VcX64iqmuEkbbi9VKmNNDbYz1tDDQVktvU7kYPlGIpcmUpgWT4G8pwFtDQPMegm23U5Fgw9WRAjGaFSo5eGUoT9pVyhNTj0i5e5Pl3Bkv4fFjxWrU3J1pWT9RoUb1nR8q5dRQFSdH6tXEr9MDdYx2VqrVOjtqs2koiqM6O5Qj5fGcGfh/0fbX0VUlXf8vSjfdtACN07i7OyGQhARixN3d3d3dIEEDCSFAFEKcACG4BXd3dxpoe/x9P2fuzfM+53fOHXfcc8449485aq2q2rVq1aqa9f3OXVUzStopirrVodSvDaVubbAA8BCl1K0OYZfE7ywMYUdhkFJqV/lTs1KAwCpfdq3xl98EsKPIR+K8JE7CVd7KdOXqOsWKunw/qnMkzFYY4iQ9109E7vM8qch3oyLPTWnM25bjodzGui1T4Z3VhZIkW6WUpdixOdmG0gRLNsUZUxqnL4RpGS1r7LhYH8Wlxhhu7k3jcmsCx3eEcqw2WL6ZBxsTlpPpNZdo22k4C3hwWzaOWAd1sgPNSPMzlYlHiLAoG8U/A5nhxiKGcm9EZogxWcEm5IYZkROmT3aoLjkKCdElV8I8icsNWUF2kD7p/nqk+q8gNcCQ5AAjEnwNZOJaQZzXCqLcdAh3XkaYwvuqEL8w1+VKCXHWJNRFceacxDtp4W+njo+dhgAVNbys1JTbmt3MVHA1XYCryTycDOfgbDAHV6O5OOrPwkFvBnba0+R+AZGu+lIvK1aGKsiNwhC3nJXu6uQ7LSbbQYVMAUSpDotIdVxCjI0K+fKuF2VSiJDnuxnMxt1oDgXRNtw8tpWTzQVS7hhstMaSIRNTe2Uar6/Vc+9kGa8u1tKwLhRbjeGYzO+Pr/FMmjfGc/OgABvrRSyd8CMuy8dTnefLX+/vJ8F1KerjvyXVV4emklCeXtjC1YP5UtYGzrTm4ao3Hs1JP+K0fBJtZQm8uVrP5kxnZv0sJN9oJkVRJtw7so5Lbemca0riZsdKcoJ0WTGrD5oTuiudndw+vInm4gC0pnRDdVRXVkaacLolg5bNgSyf1h1b9THSP8M4UZdJc4k3jZtcOVEfT5zLEjQn9kZnxgA2Z7mxtyKUJG81qe/36M7oQ4afroyhQOkfKmxKN2THWkeSvBbhoDUGK/URrE6wZluBFyH281k+oyfa07uzKsqcigJvAiynC2AYgeHcvhRLn20pDhYia8jOIk8KIo2w1hiJzvTe2KmPJMphPmviLbGQNtWe2VuePUDadQbl2c6sT7GSZ4teFBCrPaMvBvMF+GqOJVP6pa/ZAhaP7Y7W5D6YLhgq722Nv/lCloz7nhUzB2C5aAR5IWYUJzlSJu+XF2aKmcpgdGf2w1DIt8WSMVJPdXRmDmThyG9Qk4lbb2Z/0nxMZHxHUZEbSrjtUnSm9VfmURhMTVXGonA2MW3AVywY0V3abggmC8fgpDkNvcn9MJ7aF6Px3TEZ+wMOUt/AJWNJMVMlx1HGjJsxBd5WRFouY9mkoYz4vgujf1KsHOzOHCHOKoN6MbtfL4Z/ozDIfaU0yE3pKqR/QF9SlqixSmc5PqOF4H7TBf/xfSiznMhe/ykcCRvPiegp7PMZRYV+d7Ys/oGaxQPZMPE7ckd2YfPiHznqMZETnmPYb9GfJs0e1MzpwerhXUkf9D0xw3rgPbwHhkKYVb/uguaP8v179kCzm9zL85dJvOGgHzDs3w2DPl2xG9Ebx/H9MRml8NIo6TN7CQETfdmYJIB+MTOWdGOZyWAyCm1IW2mJX9Qi4nP0yCm2QsemLyauQ8kvsSJ7vSkZqw1ZV+FMsZCmzFwDYiJUiApeQE6yHuVrXaku9mJLrgMlqRa0bvTj3vG1vLq2nROtBRxvWcOji8386+0V/uv9DW6faaSyWPq1fHMzg6nYWs2jqCCYMydref7wJJ/fCRh5fpOXT27x7sV93j8VuX+XTzevc75yO2sdBIyaGLNOQ53UkaMJ+vY7/OQb+HzVhZDvvyOhbz/Shw6jYOJE4oYMwbNbNxzlO3lKvtA+fYkePJiwQYNw6v4DJt92wWZAD5wmjSTLxZrL7c18eHSXN4o/8h7c4JcXd/j84gad7bV01JVy9+xh/nj5iF9fPOOXx8/58PQFzx8I1rhzgz9fP+b1+RNsDvbFdNhAvKaNZauHFXtkvtzhZcQubwN2eOqyxV5NaZBrCDJju4SlzsvZ6KhNqZseVYIBmsJsaAw2Z6evIZUeOqwXPbjSdA4l9urs8DFih68J29xXUCEAvDLUjvJIB2pygmjalERWjC025kJCvdQIjtZh0bJeLFT/ieR0e44dq+DJgzM8uX+Fx/evKz2pvnh4T7k67uX9e7wX3PT59Qt+e/dGvsFr5Uq5Z/fu8OjWNd4+vM3fXj/gXy+vc7ejgpUyb8QLQVjjOI+NzjPINxtCpmFP1jkMojpoGody9bhS5sKz5lhu1ESyr9CL/WvCObE1j46SVewp2UBnwy7uHD/Cs8tneHD+MKf2VtHRVMLJA1VsL8vCxVGfiVN+prv03d6DuzJ8Yk9mLBjGUt3p6MrcoivzzNSp/RnYT8aCymgSgh1JC3GV+cWbzalxuCxdwqRu37Kodx9y7Wy4ULqWs2uzWG2vj+e0gfiJ7klfPpk0zYlkr5jFRpn/iuW9SsIM2RAp81SglsynRmwtCGBdkguJ7suJsJI5zGa+ciX9/q3pHK0p4ExDMUd3rGVfdSFN23IoKQgnJ9GTypIMrp5t4/G9Ti6ea+fU0VbOHGnj1rnjnNrTREZooMwpE5g7sA8aI3/GYsZYApYtJGiZCu4LZFxMHYfZ+FEYjxuB/sjB6AwbgMnE4djNnYiDylSsZk9QOj4wnDgUC+lrxhNGsGL0YAzGDkVPYWAb8zMrxg1Gf9zP6Em+ZRK/aPhA5g7qjeqQPngsmkG1EIwKD1sS1ASPThzFsv490BnZH3+d+cRaa2ElenTx2L4snSzzwNypLJs1icWTRsv9ODTGjmbRkAFoyzNCTTWIs9fGeuF4lo7pg86EARhNkWdP6Ivf8tmsC7InzlIT/UmDURs1QPT7LGw0VFGbNI6FY0eiNmEsi0YOQnvsAFJsdFntZY334qmYiq6ONJ4uZFOddT6LSLeYjN/iYSSYLSZNyLur5lyZy0ehM28ByxZoMmP8fOZMXIjJclM87BxZOn8OqtPHYC11UPy5F2qhWNm4kDBrTRx1VLDVXaI8BzorLpCMKMXh8d6kxwSQlSjkP8GPPCFmK5PDWJUaxcr0WFZnJ7KuIENE+lF+JmtW5rK+qIANawvZuGENm0vWU755o1K2lG5gS9kGiVtL6cbVlJetZ/vWTWxVxq2jvLSYrYq8ZZJ3czGbNqympFjK2LSWbVuKJVyjzFurWOW2vVRI7maqJNxZs5U6kRqJV4gyXsqtKt/AruotImXUS9goeZp3bBOSXc7ObYptZxupqyiV+HJlep38tlZ+q1xhp1jZJvfbyoul3mskXE9D3XbqdyhWvW2hQcqor9xMc802du+qoqFmOzsrt8qzKiStksYdtbQ01rO7qYmmhjqa6qvY21LFgT2VbF6fTEa8A9s2BFJfKoR4sy/7Slw5Xe3NmSp3Oitc6Kxy41S1XO/w4lStB0crnThYbsfhrXYSiu6qdpOx5kHLJnvayt052hBJbbErvrbjCXBUrJhZjKv5JOFWI5XGuBA3VaVBzsVsCk4mE7HRH43ZsiFKcTKdiIvkdTAZj7f9LEI9VZVnzwW6LiDYRcae2TSld0x/O+knbksJc18q5F6wsOgGG4slhIe509ZWz/HO43ScPMH+U53sOXGSvSfP0HrsNI1HOmk8eobm4+ep2XeM+sNnaDt5mT0nr7K38yq7j51h9+HjtBw8Qu66jXiGRBKXmUdl425Wbtwssol1W8vZ0dZKw/42anfXsW77ejyj3HEMssI7yhZ7X110zGdi665GWLwNmfmBrCtJZuWaeFavTxNJp6auhLLKInxC7LFwXI6ZzB/LDGcyVvDfEsHN7v46mNosRFNX+IaHEStXp7CzfjvV0me2SH8pKMzGyd2KFcZLUFUfj4r6cIwspW2CluPqo46d62LCYmzIzg8hKy+E2BRPfIJNsRYsbyS4Us90PMGRekTGG2LrPBtjk0msMJiAnZ0KLoK3lwo+nDl7AAsXDlOeD6anNQ1/D1NSZdytlrps3rqKki0FlJTlS39cxaqsGLIVRrmkIIpyFVtYQylMcqUowZX1af6sywiirCiGretj2VIUTkqAKX4Gi4g21xfsa4KZkRrWVtq4CQ/PV6zokvSiJA9q1iZQnBWMu+gEcwMVLEwUHkoNsBNMqa0zlxW681mhNwd7F30snPUwlbb08dclLdEIPw95V8H/OqKP9C11MLY2REtPTd5TDUsTdSz0FTaBpQQ6WWJttAx9A1WWmi5lkclSllvrYGizHK8ASxKkHr7+Jti562HlYYKFmzmWzivwCTQhKsqSoAADrAVHuzlqEeRjTJC0k7ejHg6mC0n00GONcMOyKMVuI2vCA03xD7TAVt5Hce53goshiZ6m+LoZ4R1oRcW2TLaVRLJ5rR91WyJp3BZLfXkChwWntewoYE/TGg7sLeZgezGH923i6L5S6rZmsHmVwggaxNq0QGkvmRMzvdisOHKqVNq8NIHUZE8S45xZWxhMaXEgG1a5UZBkQ0KggYy3+VitmI3FinkYLZe+oS7zx7wBLJn1E/MF/6pO6ynSixmjujFL+NKyJaMw0ZuGmWLxkvA1JwsVPO01CPTQJcRLj5QIG6L85L0EQ2bF2ZMcZkl8kDl+jpokynVCmAVBXjokRdmQl+ZOiLc+rlKOp6O66HR3DjRv4ERHOccPl3PqSBkn9xfTuDmerXkBlEp/3rg2juycCKWxOS46UN4tmui4MALDvImI8qVolbyz8MAdlQonGGnsKkukbmMCTZvT2VdbwJFWxVbfMo4frOXAvp00NlTT1LKLtr2t7G9v5eSxdq5eOsH1q51cu3qa27cuc/vmFe7dvsazx4LHnj3k9YvHvH2l2LL6kk8f3oq85/PHD/zx2+f/wwq5L+FflbYypUHun188rCpsaF9sav8PzpD7n/D/ikHuT8XZcf82yClWx338+Asf3r/j3ds3vH39ihfPn/D00QMeP7in3Iv75OFdCW/x6N4N7suLX790mssCii6eOcK5kwfoPLqH44daOHqgiYN762kQhbS1TCbLLRuVBrk1KzNZmZNEenwoKVHycSIDiAv2IsDVmgCZzEO8bHGz1pfBsRR7Y3Xc7XUJ9LbGy8UCdwdznKwMcZLB6iNkz9VMwILWREy1p0neJbhbaOEhCiDASp3yLB/ONuZzZlca53elcL4umTM1iXRW/1tqkzhWFcsJCU/WZovkyn0GB8qTOLA1gUPbEpVhR3m8gEUJ5f5gRRKHqpI5UJUk18kcqkxRSsf2FNoVq+i2JrFPfq/YbtqyOYnadfGUrYqmckMG1WWrqChdJQM3mzV5SRRlx1GQJmAzIYAILzMsZGCZaozHXEi7udogwh3nUlvkRfPGYFo3hdO2KZS9QgD3b4mQMJw9G8NpLxVwvjmC3RtDaC0JUnpibS5WeGONoHpNJBWroyjNC5VBL0o5xZfsGHcZ0DbECPnOFuKxbWUYuzbEsGttJE0bIpVGF8UquV3KUGGgk7JEFIaNhrXhNEi4qyiQukI/6tcoPL4G0rJRyMv6AEn3E/GXeFFMRQqDncJw5091gT9VeX4ivlTnK86nkziFkS7fU649JHSjOs9dRK5FKrJd2Z7lTHm6E5tT7ClLcxBCYC/iwKZ4C7YkWLA5zpTiKD2qM8zZt9GNc7tCuXMgievt8VxsjeZCU4wAkRB25FmwPkKLREchVVrD8NIZR5SdGlkB5mQFW5KucOwQZiptYUpOlEi4iZAGCUPNyAs3oiDSUCn54StEOesrpSBUj7xgIdqKs+QC9clWGPBChWSHmMqkZUiyvwFJ/kbEiqKLEgIYJUovQohipIRRnnr/uY6QNIWBLthJE3+Z3P1EQSrO2PC1WYKPtSo+ijPohLC4m86SPj0HL9N5eJrOxdNoDu4GM3DWmYSvyQwSnNTI8VpGnsdS8pwXk++kSo69ClkiydbzSXVUI9FBjUJRtmebCjnZWICL3iSMFwwixVefK/s3cf/kNtL8l2MrbeSwbBQNG6J4eq6Ge8dLuH+ihI+3Gtkgk8GK2T2wUR+CwsnH8/N1NKyPkvuRSgNUtrTFk5MVXN27Fg/98WhN7sbGFDteXRHiem4Dd07k8+7GNk41paE19Vu0Z/QkP8KSZ+dr+XhHyk+xYPSPXYiUuj6Q5/52t46np9fz/Gwxn2/VEG43mwXDu2CtNpIzzYX818tD7C0PZdHoLhjPGcjZlpXwtp3TDUnMG9IFx6VjeHyikn883s+tQwX8enc7vGunJNGe6b27YDh7CK+vNsCHA9SvD2TBkK9RH9WT9s2p/PNJmxDcaJ6cWcU/nu3iclsB1otGYDJ/MA9OSTkfT3B+Tx66s3oya2AXzrcU8a8XHezZEqo8n2e2xN2USelvD1t5eGIdf3vSKu/TRLKHOqbzB6AzrYdyJSqvD0pbOuFvNosx33chXfrN7w/aeHR6E3951Mrjzq2sjbfEZqnCADaAE7vyJa2GgggLLJcMQ2Pit+wXvXR13zqCLGZhPLc/duojlM5pXl2s5s2VKv582EJjcTDB1gKCtMYwc+C37N2Sysn6fJwFSBrN64vqyK/YluXNL9fb+MuDQ7y70kx2kLGQvJEYzx8kbT6KzeneRNoL+BnZjXlDu2K1dBKbUn0pTXQnQGcydvI97SZ9i+PEb3Cb+iM+s/sSoDKcsOVTSTJfQoyAGZ0J/RnxbRfG9PiKycqtYt8zv18P5eqQwV91YUCXL84dpn7zFcY/9yNJdTG5SzXwHNYfHYkPGNeXMosJtHhNYK/PMA4Gj6HNcwS7zPvRYTuOYzYz2Tj1BzKHdWHLkh845DSKoy4jOes2juMWI6ma1Z2iYd0onj6M1fMnEjllCMa9uilXyGl8141lP3RjqdRPTUSv97dYDO+J5bAeWA3pgePoPtiP7Y3NZCHUI7qiJUC8fEMAR46vpmCjK4Z2o9E3H0pUig7JuUaEJqiTlCe6osQCO7+xWHoOJzpLg7DURYSlLCYp34AUxbbWRE1io9TISzegtsyb3dsVDnbsqBTdtiV+BVvj9Whe48DlPalc7ljFub1ruHqwjA+3D/DXZ2e5criGjbmhOAsx1tUcT3KcE6dP7OTF07M8vX+aFw8u8OzORV7dv8a7R7d4ev0Snx/c4b+fPeH6zhrWOdpRoLOc9NkziRo6lKAePfHp2lVpkAv69htifupFTK/ehPfsiXvXb3D+6it8fviRqP4DiR80hLD+A/Dr3Rt7aTvLH78hcNpY/OZPJc5Cn/btm3h5+zKvBRQpvI9+enWPX55fo6NRSGtZAVePtvHny8f8/d07/vLqPX+IvH/2nHdPH/JfH1/z/NQhCt0dWDHgJzwmjaTM1Yw9kS7s8DKk3G4JOzy0aQw0ot7fkDIHDeXKt3I3XSq8TZQr5KoDzWkItabcdZkyfYefAVvdl1FoNo8NNqo0h1uzN8aZ+lBbGqNd2CTzYpro4bVRdjSWJZERY4XRigm4ey8hLc8WC6fJqOn0JyzagH37igUDneDpw8sSXuXZIwF+j+7z+sF93gpeev/0CR9ePlOeGffm6SNePX4obXCPl/fv8Pm5vN+HJ/z3qxvcad9GjvtyInXHkS2kq9R5Ortj1GmMmE1r3GzOFOqJGLA/fSkdWfpURaiRYTmRAqdFNGX4ca5ynWCbCiHamwSLbOFiezN3Tx/k2sk9nDqwiwudbdy4fJjDhxrIW5XIciExw8f1oe/grgwY0pXJMxTnII1i0uTeSmPc7KkDhFSbkRToSJKPPcUJEWyICUFtyM+MlTHoNm8hTYkJnN9QQFWAPUFzh+MuoD9HAP8GywUUrJhKjsEU0gymErx0JPFWM1gdoUNpur1gkiBat6dRtymWbbl+ZPgLCdIaRV6EOY2b4mkrz6CjooDDO9bTsXMjhxo3076rmPL1yZSJnDm2i3cvr/DkwTnu3zzNfQHfb+7f5NKhgzIPh2E4azZqI4aybORgpUHNQ2Uangun4rVgGu5zp+M6S8L5s7CeMg6zcSMlHIPLwmk4qkzGfOoIjCcOw3zyKKynjcNo7DD0hg1Ad/gAzKTvuUo+q+kjMRg3EJOpI9GV8jVGD2XRsIGiDwbgrz6Hllh/2iJ9pA2W4jF1DHqDZVzMmkihry2bpN96LJvO0nH90ZYxYrpkAXoqc1GfPollM6exdNJEFgwdqPQMGyakM8lJD2dVId0Tf8Zx3kSsp4/AVK5jjdUoj/IgUkJNhTfsEf0xXzQHOy119ObORm/eHIxU5qMxYSQmM0eS42FEsWC+AM3pWE7tT7TxVFZ7q7DeZy65NhMJWDyQSL3ppNhp4627mJmid9Wnz8HWRMbdcmtUZi1HU0UfY20jFkybwqLpo3E0mE+Mm9TRTZVk16Ukuq7A13w57ua6xAZ5sDY3kTWZMWTFBlCUGc2GlYmsWxnHpjXJbF6dTklRJiVrcyhdX8CWktVsKV1HWWkx27eVUVNdQU1NJTt2VLKzror6+lrqG2rZpTiLWvr5DuETCmkQUtbcvIPGRknbVUndzkqam3Yoncg1KvLXVVNVWU5VRRm1NeW0tuxk754G5cqKAx2t7Nur2O7UKISuRSmKtL175H5fC4f2t9Kxr4HDHZJ3XyMdknZIxtWh9ibaW3fRLmSwQ55zQPIf3NcsPKdJ8kk5e5rZ01JPa1MdTVIvRT1ra7fQ1Fwjz6qXutWxX555YJ/kb2vk0J5WuW5lb0sju5vq2dPcRFtzC20tu9mzp5329v3s2dvGXqnDwYONHD1UJ22VRoLM/2VrfNlXEyM6NlB4gBMntjpzaacn56tdOFfrxsV6Hy40+nF2lxend7pxus6ds3U+nKnz5Wy9v3AWF2pXm7G/ypcrhzKpK/Ui2Hkqoe5zifJdTIDzXKV3VUudkdgZjMdCZzge1tPxd5xDkOt8EoI1CXSZS4i7YMwIXeWKOleLSXKvQlrkClLCdEkWrBzrp0VKkC4Jftok+OsS5q5BiGDVCP8V2NuoERrqzJ599Zy/cp6j587Scfo07afPsrfzHG0nRDov0nLyAg1Hz1HTcZLWU1fYf+62yC32nL5G8+HTNB04StnOXUSnZxCenIJ/VDQJObmEJaUo4zZVVVLRtJPNO7ZSuHkVIakB2PibYCP41yXUkBW2s5izVMa542zR8fMws52Ns+dS3Lx1cHDRxM1Ln5AoWyKTXTBzWMISnYnomMxCy3Aqk+b2Yp76IAwFexhZzUTHeIrSkBYe4yJzuy9F69KISw7A2FITVfXJqArHGzv5ezS0R2Er7WdkNQEDi3Gil0dh6TAXf8UOnTwfYpIccBa8qKk7kgVLeqGxvL/cz8bVay4WNlOwEL1qbDKV5csnMH/BEKZM7cP4SYI95wxBT7HLxVaLcBn3qVKHqGg3eRdTAsPtCY10JiM9mA2FScJF02RcJlBclEhxYQTFBQGUC8/bsjaa9bnB1Ehf21GWxuaVIUR76uJtuIAM4eIJwS7Y2upjZ6uLn6cxaTGOpIRYURDnzMZMH1YlOeNjs5DYYCOiQ0wIDjDAU/iOjs4sTAwXYmG+GA8/M0zstTCUeto7axEkfMrTXRsHVz3MnPXQMFyEvacFwRHu6K9QYan6FEz0ZmG0bCoaC8djsEKVwCg3TN3M0HcxQ8/ZAD07TVxkjo+KtcddnmfnpoOFuyG2PjbYeZhKGxgRGW5DsK8xvm4G+IneihIuGO5pgo/oPycTVTKlnTZI3bYKBsgLMiU50paYEDvC3U2IddYnzlGPBMkT5mtNeKgLFVtzyM1wF90mPLgqWearTA40FHBs30Z27yqUsb2Ow/tLREo5ItLRsoGdZRlUFyeybW0cRaneFKW5kZNoTUa8GUVZTtKeFvgKr4sJWkFWgilpUUulzVUJc1mIi+EUjNRGoLNgGMvnDUN1usLr9U8smPQDc8d9jf6iQVgsG4u19iTMtCayQnMCDlYqBAj3DPYxkO9hSai3IRF+JsSHWpEo7REvGCnCV7Co9NvkSBtCvQzk+ctxtVaXfMai0y2IlDApQtK8DXAVjmprIuNEfwYWBrPISvagpWE1VVXZooMLOH20jNPtG+mozqF8ZShl6yJFv0sfW5sgbRVBdLgvSSlRJKREEhMTTEykNwU54WwrSaKxOovmynQaypPYW5PDkeb1HGzaSHvzFlp2lVNTtVl0fZXow32CafZy4theLl84zKWLR7h86QS3bl3ihmBchafVp4I73wi+fPX8EW9ePOHda8GWym2rb/j8yxeD3J+/f+Zvf/lDaYhTiMLTqvIMuf8Y5L6skvuyQu7/oUHuf5X/D4Pc3/93g5xiy6rCGPc/3lU/ffrIB+XZcW94++Y1bxQr5BQGOQGTCmPcg7u3Jbwt4Q3u3VY4dLj4n9VxF04f5uyJ/XQe28PRDpls9u1if9tO6neUK/+ZUky6xWsLWFeYpTTIpcWFEBviJR/Zn3BfVzxsTfCyF0Xm7YC/DDBXS23sFQfSOxjiI4POzckMF0m3t1yBi7UuXrbSYcxVMNGagLHmRMyXS+fQmoaPqQrrEp05WpPFpeYCLtSnc25nEmd3CIisS+JMTTxn5f50bSInqhM5Xp3EiZoMOutyOLUzi2PVacpVdYf/LUeqUjhcnSpgN5mDcn9QaZBTXCdyqCLhS3xFCge2J3GgIlUmulT2V2TQtjWNncVJ1BRL59q+VnkYcc3WtVSWF1GyJoP1BckUZkWTGuWp3H5rozcHG10BhyumYa01Em+zKVSu8pIJN4a2zeHsL4+U50VxcHuk8npfaQT7N0dxYGvMly2rZaHs2RJG66YwWjYqHFLE0liaQEtZCjXroimMcyHJX7FF04p1qV5UFIVSvyGaBoWsj6BpQxiN60NolLBJft+0MVziFPGRNK4Lp3GtlLte4UQilOb1QezeEMjuYgk3KpxMBNMqYevGAMnnz64iP+pWK7a8KoxyijPp/i2rAqkVUZxRt2OlF3XyfjtXesq1hzKsLfCgKtdNaZDbmuGkNMqViWzJcKYkxVG5nbU0zo6tiY5sS7KjLN6EzUJYG1dbcLk1hLsH4nlwKJX7HSncaInldKUfpyp82ZKwnAy32fjK5OaoNpx4Ry1yg63IDLEgK9yCvGgr8kQJ5kaaKclBXrgZK6NMWB1nyto4c9ZEm7A22liImhGFCsOcwigXohB98sON5DcmUpYhaUEGZITIBBVkSLyvHjHeAlAVW1m9FbJCrg1FDJTX/2OcU2xfDXZaKqL+xUurSIijABW5D3VcTIiDKkF2KgRai1gtJEBIj7/ZHAJNZxBoNJkgw8lEm88i3WERmZI3zXYhqTIZJlkvJN1lKclOGspz+c7Wr+Lq/o2calxJi/SNBvmuZ5vXcO/EVm4c3MSudUHUFwfTvi2O+8e38PBkObcPb+Dx6XKenN0qfTqO3HB9StIdubJ/PQ9OV1It3zcrSF9pNDq3exXvru6kSr5hoPlUEjzUONeWz+ur27l1rIB7nat4dbVUSFcIBvN7YKo6gH0yZt7dbBQSuZIAIQeLxvwov1vOywuVvLhQxq2D+by9Us6ry+V4GI5l1uBuJHov55dbTXy8U8+qaB1Ux3yFv8lsHp7ayuc7OylNMUFtbFecNEdxo30df9xt5np7Nr/dreK/nrexLtqc2QO6CIkZyesrjfDuMLVFvqgM/4qlY3qyZ2MSf73fytX2NB53ruRvj3ZxvCYF3Sm9WS4T3/nWIvj1BNcOrkJ7xg9MFxLbsS1VyjnIsbpYNCd3Yc7ALrRtjOPvj1r4dKeW9zdrlEa+qlwXjOb2RXX018rVa//1qp2bB1bhpjuekd26EOuuz6/39/D26jaR7fxT6tvZmIL54t7ozPyOinwveHNSdEI8Fmr9WTyuCwnuqvz5YDftW6Nx1Boh5fdmXbw5v97dxaPODXy8Xc37GzVszXXGdulwRn7XRcixO388aGfftljsNIfIe30n32ymtPdGaftaafNdPD1XRU7oCkxV+jNvmNTNRZ17xyqIsFuC+oQf0Z43mORAU+k75VRmuBGwfCROM3/AdnwXHKRe9iIOE77BfuIPuMzsj+eCEZhN6c+0nl0ZI+86tVdX5davZaMGMe3fBrmBIsO+7sLs77tiNWIwKWpq5KgvwWtYf1ZIfMiE/mw0Gk2d40jlyriDQRNocR3BXueRnPGZw3H7aWxX6UHZ/O85aD+GK8GzOOEyivPukzhqOpJN47qSO7ArW+aOoXjJDELGD8Sw+zcs6tIF9W+/YfkP3dD+8Wt0f/oGo/7fYTHkR6yGdsd+ZE9cxvbFZVI/HGcoCHhXlkz8hmwBS4eOFrJrTyo+YapoGw/EM3A2Kbn6JGQtIzptCSmrtIlMVyGlSJfV2+2IzxWgnKxOSr4ZmSutSUxZQWa6MbXlvhxuimVvuZfot2WURyyhPlGXxhQDKmO0qE434VhtPCcac9hfmSLfLp29WzIpjHUXPWIkgE70aeVKdlatYmf1aiGV1Vy/eIBnt8/y6fEt3t29xqvrF/n88A68f83HC2dpSkkiZokqwRPH49m3Dy7duuHxzbd4ffUVvtImQV9/Rfg33xD27beESppv168J/OF7EgYNImP4CJIHDSasT19C+vbFr39f7Hr9QOjsSbjPHIO72iyqVqbx5NpZ3j29x5unt/n9l0f8+vY2x/dV0bBtFVeOtvK3N0/529u3/PrkJZ9E3j5+olxR988PL3h8bB/5ztboD+iB8/jB5Burs00A+1YnTSqdNWjw0aPOS4dKVy22OGpQJCBxm4c+tf4WbPc2psrPVHm/1XW50vFDa4Ql1ULC1lkvosxFi7pAc+qCLGmKcmJXpBPrvQSUmi8kznkpW4uCBaNY4SgkKTHDipqmJLLXOOIZspjkDGv2ta/lyYPjvHx6lScPr/H04W2eP7ijNLgpjHLvFIcIP33MGwkVhjjF6rhnkvb0zg1eyrf4/ekN/vX0Mg8PV1EcZkqi6VSyzSZQ6jKNw+m6XNtoya1SMy6t1WdfwnzW2kjfdxrJFs9p5JqPIXrpEJL0ppJnr8O6AEeq0iI4WrGR0w2VHNq5lUON1Vw4vp9LnQe5fbWTB/cucfLkXnLyE3F0FjJqpY27mzF2dstQWTCSvj91YcqYPoK/zMiO9iLK2VTm3xiaV+fgsnguc7p3w1t1sfTHFPYrVvhbaxG1ZAy5xrOo9NamzFGVbCGZOTqjyNAdRciifjLme5EuBHeDEI2yLHfqS+PZuyOP3RXptJYnsr3AmzgPDRSezFcL2d2xIZ79NYV07t5Kx85S9tdt5lR7DXvrNrJxZSw7K1Zx/+YxPr65xfP7F3ly6yIvb13jRFMLMc5C3KZOZ8nQwaj93BftYf2wnjwcU4XjnnGDRIZhOnII9pPH47toHu7zBC+OH4HpuCGYTBiE8bifRQZjOOpn9ETfLP+5D8sG9kF7UB/MJw7HQ2UqzvPGK41iOiP7sGjgT8zp+xMz+/Zk8eDeeC6cQrW/PdWeliSozsB25ACW9++O2aTh5AkZ3CwE3UuI8uJhCu/bMgeMH83sMSOZMGQQ00eNRG3qVJn/RjBvcE+8db+sqLOdMxr9kX0JXroAm0nDMBnTjwTjpWwKcsVNdTpz+37PgsF9WTppHBpTJrNs5izsdPSwWbaM+SMGYTBrFCuDrCgS0mk3Zyh6I78j0mACRZ7zKAtcwFq36fir9iF02XhSbLXx0VnKvBEjWDJtPmYr7NDTdmDOdB0WztFFW92QedNnoDp7HO6WgjMCdcgKUCdL4ezKxwg/Kx2cTEXXBbixqSiTbRtzlYa40tWplK5Lp3RDKls2ZVJZtpLKLaup2Laeym3FVFaUUFm5hZqa7TQ07qS5tYmm3c00tjbQ0LqL5rZGdu9rpm1vE40tCq96O2jZXcfuPQ3s2dfEXpHdbfW0tu2S+0baD7Syv6NNrptpbtlFi5TRpjDEdbTScWA3hw7t4dDhPRyQ6/0Sd/BgG4eP7FPGK+IOH97HieMdHBMec+Sw5JEyFUfvHDuylyMH5X6P4r6FwwfalGH7vhYO7pcyDrWL7OdAx1727m0R/dDK3v0t7N5bz74Oqef+RvYojHEH9yrzHtgvz2tvkzrsYe+e3exubWb37jbadu+Vd2mndV8H+w4eZu+BdtrluUeOtXH8ZBPbtmeRniTjvSRMCGsMB2vDOFDuwYESW46WWnO6wplLu3y42hzI9bZQru4OEh7kp5Rru8O41R7DjY5Yjtb6ULvGnH3Vvlw8lEFdmRch0h8ifRaSEa1PSrgutgajMV46WLjVUGxWjCItUo+CZHOy4wxZn2OvzJcepae8TgpdjqPJWKUhL0VwYlrYCjIijciKMhaMbUicjybRXuoEOM4nyFWVAM+lWJnPx9/fhr3tu7hy8zJnrl3j8NkLHL14jfbOC7QeP8f+c9dpP3+TxmMXae28yrGbT+i4cJva/Sco2FJD4sr1rCmvoKCkBLcQP8JTovEM88XG0wk7b3dC4mOpbm6kpKac1MI00tckEZsbRHCqE/4J1kRmOeEbY8ASvWGo6QxFU38E6suHoKEzXGkM0zMcz0K1AZjazsQ9QItlxuOZtqA3BpZzMLVfyIKlw+S+F+rSPs4+aviE6AgG0MHQYg4G5nOJSXbG0mEx02b3R99oJpraCoNcN9SkTX2CNfEOVpeyJzJz4XdMnfstZrbTiU6yJCBUFyOLSSzR7Iu6Vh+MLUZibj0aS9vx+PgtxspmBouXDGHB/MGMG9eDnwd9xXAZ34o/VhapjMTCbBGuztrKs85cFYYp6yXYOmhhaq6KreiWgpwIqrYUsHl9BhsK48nL9GPTOonbmsyWjfGUFInuryyUeTCW4uxAcmKcCXRcRnKIHYHeVnh4WuHubEhUoDWhHivIS3BjVYonazO8WJfpRqaCK6VZsTLDlrhoI7y9lmJnraY0xjlJnYLCrHHxNpA2WoKDq+gOEWtHfQKi3AmO88LETgsD00Xk5oTh62GEr7uBcOYQ5WouC8N5+PlZkJYXga2bBStsjDBwMsDWzwTXQEM8/fWxc5D3Ff7j4m9EYMyX7b9uMr8H+JsTE+aAn5shga6KPxBMiPEzxNdeEw8LdTK9TCkNtmRzhDUFwg/XpvmTHeHOyjB3CsOdSfExIS7QTGnsjAxzYdeONWzbkkL5xmhaFfaDPWs40S486+AW2pvX0da4hsMdmzl6YDMnD5XT3riW2rJUqqSN1+cGUijttSbXg+QoA/yc5+BjPxM3k0lEui4hyVcTP/NxIiMIsh6P24oxWC0dgebM3spjduaN+xGVydL3pvdFT0XGqdYY3Exn4murgpeVCv6Oih2GopNDzEkRDpgW70p+hh+p0U5KSZNvmhBmS6ivMcHCTeOlbRMi7eQ3erhZL8XbcTmh0mYRgqXiA2VeC7KRNtPD1UodK6OF2FosRkdrCoYGc0jL9GFrTbboXXn3o9s4vqeYtups2mpyqN2SIDo/ntqtaWwvSSc/K5LEhEBS0yNQOBxJSQojPiaQ/OxI6Xup1Fdm0bYzj/31KzncupF99SUy92+Qdt6g3N6+W3T6KcE2Vy8c4cblI1y7dIgrl49y/fpZ7ty+ytVL57h76wovnt3n+dMvuzpfPXvML+9e8+Htq/8Y5H799IvSw+rf/6Ywxv2hNMYpz5H79xlySkPc/xsr5P6/GuT+8Q/+rjDI/S8OHZQGOYUzB4VB7t+r4xTGuNevXoq84OXzpzwTUKlwHXvvzi2Rm9y7fZ07okBvXTvHlfMnuHjmKBc6D3FaAPTJI60c7ainY08t+1prlEu+y0rWUVK8mo3rClhXlMWqXAG3SREkRviSEh1AmI+T0lGDi7keYd7SIZzNsNBTwclcFJajEa52K3C2N8LRxhgbUx3pEDr4OOhgZzgTHemI+ouHY6s/i3DpfKWZnhzdmc3p+nzON+RybmeaSIqIYttqPGdEzu1K4lxdKqdqU4VsJ3NCwpO7MuhsyOJUfSbHdqTKhJXCUSHiRyT9SHUKh2tSOVSdppSDVYqVcYkcETks1wojXUdFMgcqFXkyOFCdxd7t2ewoTqa+fCUtOxQHEK+XtthE065SyjZmUyxAJSs5GHc7fZwsNPF31ifIWZcQl2X42SzCx2I2CQJ2alf7074thv3bIjlYrTDIhXNg2xcD3cGtcSKStiVK7iNoV+xhLw2nrSSClpJIWjfHsG+71K0yjdayRHYVK7yWxdAkwFhhsGvaGKk0vilW1TVvCKZpQ5Bch9KyKZwmCRVGupbiSFo2hNOyPow9kndfaSR7N4XRvjGE/SUhch9M++YQ2stC2V0iZawLoGGNP7vWBIoEKbe9KkSx3fWLYc6f2lV+1K/2pXGNj1Lqi7zYVejJDoVBLseVrRkOSoPctkwXpeMHxTlzCkcR5ekebE3zpDLdWwiIG5VpDlRlmFOWqMWulYZcaQzm9clsXh5J40FbNHebw0XCuLYrkO1CcnM85uInZMFhyQgirBezMtyGldG2FMXbkxf1xSCXH23BqhhL1sRZUJxoxaYkkQQLNiaYsz7GmNUR+hQJ4FgVvoLVMSasjjWlMMaU/AjF6jpDciOMlVtfk/wV58rpEC8EMM7XkFiRGAGusSJxCvGSycxNT+kEIsJNS0INpUR7aBHrqXASIffOqkKMFhNqp0KA5VylIS5AJvkgi3kEm84m1HgGgQbTCNCfTtCKWYQZzyPSbKFS4u1EoTstZXOiE1fb1nFj/wYu7VvLlYMbuXWshHsnN3P3xGZuHd3EpfbV3DlewuOz5Tw7v4VHZ0q4e3wDT89uESnn8ZkybhxZq1yhc7+zlAeny7gn4dUDq7l3fBPPz2/n5cUKnpwu5eahNTyT3725Us0vN3dK2mYenFzL68tlSnl1ZRsX9xZwpb2I11dqeXW5moedm7iwN4dHpzfLb8t5f2U7z84Uc/dIAe+ub5HflHGxPUf6cJiyDm+vV/Pm2naO7oiSttfjbGsOb6/VSFwFB6rC2bXOQ3RALM8vlPL+xjaudWRJWM6n29UcEz2wJk5BEJ15fa2OPx7v5kxLFrFuC8kJ1uF0YxYfb9Zy42AWd45k88v1cs41pVIYsYJ4t8Vc2rOaf75s40HnBrIlf4qPLhfa1vCXp83SnoWk+Qph99QU/ZDG59s7eH6xRNprA3952MDTzhJWRRoTYjuPqkIv/v6shd/u1lIooNV+2UQ2ZwfIu9Xx8W4VNw7n8/uDnby/WUlxqinxHgukzvb8+WiPtMlO1ieZE2g1RdKs+PVeg7S35EsScGQ9R0JLpSHw1ZXN3D+5mo+3arh3YiMZAcvxNZ1OeY4Hzy5US3otFTLmYgUg54Toc+PQemnHHZK3lBcXq6T9KihJF0Al770mzopn52q4daiMVdE2RHktE6DmwbXDpVzcXciuPA8ijSbgNq8nbjN+wG3qd/jM6oH/vN4Eze8vMlBI8DB0hfTP6/+9kNnv0BktBHjCCGb1+oGhXbvw89ddGCbh7B++xnbMEFLUFpGuOh9PIbCGEh8+eTBbLabT7jeHDr8ptHqMpsq8H/UWgzjgMI42w6HUa/elUb8PRx1Hccl/Ghe8JtHpOJ427YEUj/mK3IFfUyB1SB43AEepw/JvuqAmz9VQGuS+RVuevaLXt5gO/AHjAd9i3Lcrlj93w31CfzynD8Z6Um/Uhyu2rP5ITqI5x46vpaUjG68QVTR0exMStYiC9WZkFOoQlTafqPR5ZK/XpXyXO1vrvUkrNCA6TVvyuLK+xI/8fDvWrHSgbqsfR3aFsrfYhu2R86iPWsiB5OUcyjSiIV6H9YFLRP8YsCXLhe153pQku1OWKmAx2J4Efzt2CLh+8eAcFzvbKF2fSdmGLC6e3MOnJ7f45+sn0m/u8vbyeZ6fPM51IShVMVGEL1yA8+CBOHT/AesuXXAScRdRGOOipT2Svv+e9B49yO3fn6y+fUjr14f0AXI9eDBZgwaROmAAkT1/Iqp/X6KHD8Kpb3eCZo7DdvxALGeMpDwrlle3L/Lrm8e8f3GPPz894Y8PdzlzuI72hk3cObefv0nap4cPeXH1Fi9v3OPR9evcOn+a17cucXd/M+u8nbAc1R/fWaPJMVBhneUiNtstol7GXYOvLtsdFysNcjt8VlAsOr1KdOvOQCu2C5Dc5rmCLS7a1AWYslf0/O5IK6p9JZ/oRoVBbruHPuVuK9gRbMdmAeK5QjhirVWJdJL0In/yZA4KE2K6epMPTfuzKK0JJavInqL1nuxuK+DR/SO8fXWN549v8OzRbV48usOrh7d5/eAubx7e582jB7x6IKHSKHeXp3dvKw12L+5c5fOjq/zr2UWeHKmiNMKCeBk7OULAKgMXcabIipcNfjytdeF8kbxn2FTStb+hyKw/jaEq1AUuJkt3BMEzfsJx7I/YTexHqPZsmeMCOLRtLQ2bCtlckC0kW3HG2i5OdOzj1qUz3LlymqP7m6jcvJqytVlKp087tq4SHOaCuf58fJ1kXksKIMrdkgw/Z+oLMyn0d2PWD10wHT+ChrR4rldtoszXHNvR3xEwpydNkQYcTrOlwGAsUXO/J2v5z2TrDyFY5QciZMyVRBpStyqY+o2JtFbksn/natoqs9lXmSI4KZm64mBSQw2I81tB2aowTraVcuNUExcONnC4cSsn2io4s7+GjfmRZCZ4sK+phF9eXuPzi1vKc/g+3LnB4do6gsysZFyOYl6vXqj2/QnjsUNwmjkGi7E/Yyb9x2hYP5b37YHhUNFDs6fhPHMy+oP7oqXwkDqoOwYj+2E6djA6PwvB6fU9ywf0Qn9IfwyGDcBs3BBsp47AXvq05eSBaA3+kYX9ezClhxDg7t+zoF9PPBZMYVeIMw0BdqRpzMJqSF8Wd/8GzcE9CTNaRLb7ClxVx6H68/dM6qnwzN2XMQMHMKhvb/r/1INF06ejM382M37uia3qJBJstPFQnYbJmIEEq8/FfPQAdAb1IHDpXGJNl6E9+mcmiq6aIeVMHzKEcX1/ZuaICVjrmmKvZ8KcYcNRHT2QVEW/FvJqPn0QSwZ0wXXBAAocZ1IXu4xtwUvwWdCLYI1xZDoY47dCH5XRk5k9dhaL5ukyd7Yh0ybroTLfDG0tSxYvVEVPc64QcB3WJAs+SjBgXbQhhdHWhLsJGbY2ICrYk4rNhUJEy2jaUUxDzToa6gT77lxLY/1GWpvK2bu7mj1769jb3vDFWNXRSrvCUHbiIEdPH+fYmZMcOX2Uw6cOc/zsMc5ePs05keNnDnH4xD46zx/l1NkjnDhzhDMXT3BSro+fPqwMT507xunzxyU8ykmJ6xRucvbccc6ePc5puT4nfOXCxVOckXJPnDxI5+kjynTFveL6Sx7Jf17KVjzjZAcnJd8lef75Cyc5ceqQxCvKOC1lnuBUp9Tl1FFOS73Pnu2U34pc6OT0OUmTck9KPY6dPsRBIZCHTxyQeh7l/MWzHD1+hENHDnLk5FEOHj0ioghPSL5THDzRSfvRkxw8dZpDp09yXMo5LYTz/JUOdtSvZmWBH3XbE9hdE8vBHREcqw3ieIUHJ7Y5c6UhgDt7IrnRGs7NVsG+LUFcbfZTyo09Eqc0yMVxsjGQhlJ79lT70rk/hZ3l3vi7TCHCdyGZcTIeg7RwNJ2An+McksN0ifJdojTI5SWakhiiRUq4tnKVnOI6K9YQH/sZOJmOI1XwcXacOckKx2fhxoJj1YTLzMDfZrbgXzXhN/OF1C/ERzCHof4UvL1NaW2r5vLNi5wV3X/y8jU6r93m8IXrtJ+9ysGLdzhy9RG7O69x+Mp92jqvkFVcTsKqdYRn5BGcnEH+phKy1xVi5myCS6AN9j7mqBssQtNQA0cfZ6JT4/AI8SYwzo+UVVHkboohfW0gEen2Inb4CLZbrD2UBeoDWLJsKDPn9WDc5K9ZoNobE8sJLNbsjbXzNOy9ZrNgaW+miJ5z9FLHK0gPXdMpLNUbg6nirD1pD9/QZbj5qmNoMRV900k4e6lKOIEFi/uhrT9Oyu7DHJX+6Ii+t3GeJ/k1sXObiapWH+ar9cDEZhKRCYYES/uamI9lkdoPLNb4AS3tntg5jiMp1YD8VQ74ByxlyZJBjB71FaNHf8/gIV8xbmIP5i0cwow5/VHXHIeG1jiWaIzBwVEDF1cdvGROdBc9ZGO1lIzUICrKCihbn0NBRgSp8R5sLk5ky6ZkVmYGUbYmmcbyIgqTgtiUG6305p4Q5UJokC1+flZ4eZoTEWRHgWCQIBd9EoNtKS4IY8vqSLauCWF1mh1FaZZsLHQhQ3RFoLdwXFddrM2WYG6miqvrUiLDDfFyXUys8K6oOHsMLTWlvayJTw4gOMQOLzcDKTNa+pSz9EsTSleGsDHXFz/nZWSm+VO0Jgkvbwds7MywcTPGW/hceIIjK9eE4ROgj6unBv5B+kQKXo2NdyIgxAJXdz18fUwJ8TMnMsCIlCh5doAenvaLcbVaTJKX4INwK4qjbMgPs1Wepbcy0pdkN2sKIl3JjXchPNSMoDBLwiKd2F6RT4nMbZvWR7J7Vw4nO4o5e6ScCyeqON6xhQN7Sjh+qJwDbRvYU19I644CtqwNIy/FgUDhfX4u0g4y90X76RIsfM/NeDIR9guId1qMh+YozGf0wF4wtJPaIHRn9lCeab10+k+oTOyOxswBWOlMxdF4jtJ5SoirpshSonz0iBPMkxBsSbS8c1KME8lxziRGOZEhc2i6fOuMBE/iw+wJ8jTC1lwFZzsNIiV/VIgVLrYybsyXEOFjhr+jLi4mqoS5GpIYYCvj2oFgd2Nc7Jbj6WmCg7M+2gZzcQ8ULlwSw559JXQe38HR9i1UbU4RLBpJ7bYUGiozaawUzLEtg53bs6nakkPxmhRWrkwgLz+BzMw4MjKiWVuUxI7qAlrri9jbsJb9zYqzO4ulrwpWqSmjuamaQwcaOd+5j2sXOrh15RB3bx7n/t1z3Lh+lmuXz3HtomIF/VWeCx578uAOTwV7vX7+hE8f3iiNcgqDnOL8uD9++6T0sPo/Brn/OT9OIYqdpP+zOu7LGXIKg9wX+X/NIPeP/5NBTuHM4c8//heDnGKF3L+3q755/UppkFOukHvykAf37nDn1nXu3r6u3Jt7WxTojatnlNtVL3QeVjp0UG5XPdjE0Y5d7N9dRUu9wkvQRuX5DZs2FFK8No8Na7JZnZ/Cqqx4clIiSAz3FiBoiZOZLo4mCm+pZoR5K7atauPtoIePsxFONvo4yGTvYGWInZm2DBzJp3A7bDQTD4s5NJQnc6tzB2el0x+vUxjVcjhdl8NZGSDn6tI5vzON07UJnN0Zrzz8/5IQ7AtNGZytz+L0rkzJn05no+RpVBjlMpT3J3d9kRPy++M7M4T8p3NkR4aAvwwOiSgMdEcUBjuFga46lYNVCmOdIj2LgzUCOCtyqCtR7IfOpbF6A7Vb17N98yq2bs6nVMjSusJkspKCiQtTWMe9yYz3Iz3KncwoV9LCHGQA6OJtsYDMUFMOKFbmVcZK2SJVUbRvCaZja6SA73gObY2lozxaed+xNUppnNtbJrJFBseWaPaUSVgW+x+vsa2lMezeHC2iiI+RvJFfzp/brDDmKby4htO6KZRmAcoK41zrxjDaNkrapnDlijzF8w6VR9Gh2D5bKvXYHML+sjDaRdpKQpSr5xTSuEFh0IuQULEVVrHtNYSdRUHsWi1p64JpKw5hz8YgWtf7K41yu4oUq+W+GOS2ZSqMcc5sy5LrbHe25wjIy/Vmu8Jza7Y31TkiWW7USJ7abFsq040pT1xGY4Ext1sjeHk4iSd7I3h3KJYXHZE82RfOxRpvqpJ1yPNeSJDhBGxVBhNtu5h1sQ6sS3CgKNaa1QlCLGIsRcxZH29FSaK18vy6zcnWlCZasinejI3xJpQkmFGaZE5JqhUbZLJZl2jB2gRzCmNMWCWSF2FMWrAByQErSPQ3EEVmImImxFnAjITJAeYkygQT52lArIeuyDK5Xkaiz3JS/HVI8tVWOj+IdlUTWaI04PiYzsDLaDpehtPxMZmFv/Es/Axm4Kk4s0JrMvYak7FV/yJ2cu2uN5MUT33aNydypCKFo5XJnJT+e0z66hnp5+ebM7jQnMn5piwBaUU8PLqR56dKeXZyPfcPr+L1mRLeX9rO2wtbedK5kfvH1/Dm0lZ+uV7NuyvbeSrpz0+X8PutHXy8VsXnG9Xy2w1SRjF/vVfH30X+dncnH69s5febVfzlbo1SPlwu5+mpDfx5ZxefrlXz281anslv7h5cxb+eNPP73R18kvzPT2/gw9WtfL5Vxa93q/nj4U4en9vAJ7n+cLNCZDuvL5ZyT+r124Nm5Yq5tzcquXN8tVxLuQ928VnKUqwQu3V0Je9ubOXTnRq538GzC9t4d7OOj/ea+Hi3gV8f1HOuLY231yolT53SmPXy0kYeny6UZ1fyWcr4+9MmHp/dzMvLlfxyR973QS0fpKxf77fwm5Tz/lYlfzzawV2pz+MzW/jz0W5lPV5fL+PpxWLl9Z+Pmvjb0728vV7D03Ol/C75P9+v4feHLby/0cw/Xxzl0/16/niyU8rbLvUs4R8v2vj7iz0S7uH11Up+lWf99mC3svz3N3by5qrU5W6diLzH7WZpr1b+uN+qfM9P8sx7JxT1KeHT7QZ+udnAu2uNcl/Jqys7lQbJD7eaeH2ljucXFO3aIOXtlHes4f6pMgmrpa675DkNvLiwg4edFVLvHZK3jmeX6rh2eBO3j5ZyV8IHAkQ6yxPJtlchfNk4IjRGE7l0DMl608g1W0C26UIhflMwnTSIpSP6oD6sDwbjh2E0aQQLBvRk5LdfMbhrF4Z/3YWZ33XBauQAEhfPI3nBTJwH9GDFVwqD3FBavbU5HatHi8sEtpsOpHj5j2zW+p7tmt9To/Uj9bo9qdbsRt3y7+h0HcMVv+kctxlNk2Z/yqZ8T96gr4jr9xXeP3XBrFsXtOSZGl2/Qr1rV+X5cVrfd0Gnx9dKg5zJgG/R7d4Fve5f4TapP16zhwrR/x71EV2w0x5J+Xo/LsqY2Nmcip3rTLQNB5KzyoSaBl8KNxkTnT6H8JTppBVqsG6rJYWlVsSkLyMkRoNVq13YuiWU4tXubFnnSmOZl+h2T/avNaQtVYXzK3XozNCiLVqNhjhtNoctF2KtRXGyg9Jx0N5SmX+qi7jUXs3J3ZU0V23gWHsdT++c59SBJlqqNnFHiODfnt7jHw/v8F5I4LWmemqTBVgL8bYdPhyb3j/h0acnbt2+wVveP0zhpOHrbsR/+x2F/fpQPLA/5SOGUT1xHKUjhrJ+2GAKBw0gs1dP0np2J03CmO7fE927O1GD+uIm3ylivuig8QMxmzKEirw4Pj+6zt9+ecEvL+/z6/sHfHxznSN7t3OotYwXd07x1zePeH3rBg/PXeL5jVvcv3qZ88c6uN15kKu7d7De1xHHScMIXzSZ1VbqlNirscVRlRbRrS1BBuzw0KIxwICWYLMvnlOFeOwKsabG35xqP1Pqgy3YF2PP/nh72qIkXsDvWisVNtiqsd3DgG0exmwXArfGSY90G3WSnTRJC1zBNpn71hR6EpdkSs5qJwo2eZCQZ0FKviWrN3iysy6Ze3f28e7NNV48u86rZ/d4/+IxH54/4N2Te7x7dJ+3Dx/y7vFjefcXvH3ymNePH/Hrm5d8fvGIv726C69v8Px4LRuCDAldNoxVjrM5tdaFly3RfNgXwYNqZy6sMaQ9fiGFxr1ZZdCbnd6zaPRXZZ3ROLI0RpCoOhz/Wf2wndAd53nDWB1kT9O6PDZlpMm84k1yUChVG4o53tLMzVNHeHHtAjdOHOBgQwXtdWWc2r+Tg63b2F23kYqN2UJ+PIjysGFrTiJ5AW5oyjhU+/lH1vrZc3JTLrsShbgvHIjVqC7kmY2jOVqHUsdZhMz8lqg535Gq0ZsUrd7EavYkw2IM5bEW7BEcdGTXRg43buZE21aOtqxnb1UK7VXxnGzNpWFLLAVJzqzO8JV+m8+Z/RXcONnK6X1CanaXce14HY3bckiOsKEw059THVXSvuf4r1+e8M9XTzhWW4Ob1nIW9OvPzO+/R3NQP+ynj8V5xmisxvbHYnQ/TIb1ZVnvH1Dv2Q2dAb1FerKke1cWyXhf1v97jEUnGY3ox5Ke3zJPYaTv+R3L+/+E7s+90B/cC4NhP2E44icMRnRnxag+GE4eyex+Pyk9o0777mvcZk9kT5wvJ1KD2WipjduEEcwT3TJDdIzV7OEE68/EYkp/FvXtyjiJG9+3D5OGj6B3j+58901XZk6ahKmWGmoTh6M7dSjhJkvx01yA0ZgBuMwdg9bAbmgM6Ib1rNEYTRnO5O7fMPr7bxjevQeDf+jN4B4/M2HoZHSWGGKkbsj0QaOZ0q8XPsZLSfWwUDqVmN2jC9pDvyZGfwQVYZps8lSVsfWD1H04WXbmhJtasWTcTGaNnsncaVrMmK7PtKmGqCywxtTQHStza5xthOwFGlC+0kn0kDstG7ypKQokPVwIr5DW1IRwWhq2cuFMG+dONnH2VCNnzzRx8lQ9nZ0tnD+/n0uXj3Dh8jEuXT3F5RtnuXjjHBevX+DavevcfHib649ucUPk9pPbPHh+j4cvH4jc487ja9y8f5m7j4WHPL7BvSe3ePDsNrcfKuKvKMM7om++3F9Vxt2S8OHjWzyVcp4+v88TGaePHt/m5u3LXLtxgdt3r3D/4Q2l3L4jZdy9yp3717h17zI371zi2q3zyrwPn9zhvtTn5r1r3H10m0fP7vPgsdTp/i3Jd50bCk5077bke8Az6ZP3ntzl1kNJe3STaw+ucfHWJaXcuH9T3uM+F65f4czli5y7doXzN65x4eZNzly9welrNzhz/Tad125xRvThuds3uXT/OtcfXubGw05ahegWrQ6loTaVA03pHNoZI1wkkPONodzeG8uttmju7U/kbnsSN1qjuNocws3dQdxoC+LmvkiuiVzdH8PF9mgO1PnTUR8s80UKVaWuOFuOwMVqDAGuc3CzmoLNijFE+apTmGZDjL8GXrbT5F5NCPkCfBxmEuqxkEgfNUnTxMVsEsGuCynOdSMj0lT4izo5kZbkRVmRIVg4P8aY4kw7UkO1iZaygn00MDOejr9g4T3ttVy+dYFz169x7sZtTl29xYkrdzl8+S7Hrj7i0OUHHLh4l6NX71O7/wiR2bkEJifjFByIqbMjftHheIa5Y2ingZWHJmbOSxgxtRd9h/zIlDnj0NBbjK65Fi4BVniGWhIUb0N4mq38zggHb3VUlo5g0KivmLd4EPMXDWbIcMEho79Cc/kQTMzHYWA6HHv3qZg7jWOhZg9mqHyPgeVklhmMY4HaQBZrDUVLbwSauoJnrCYKFpiLvulYNHQGY2Q2Gu0Vg5mv+hP6RhNYqDoQNXmetsEElmgOwdVblfA44bfus1km+XQMhuLlp4qX7wLMrEZjajkcM8vBmFoMxsd/puAGG/IKbPDzX4Km5iCmCqaZPLk7Eyf9iM6Kidg4LUJVcxgaumNZsGQwC5cMwdR8Hvb2GjjZLyM0yI4M0VEJcf7kZseyeX0OpWvS2LIhncqyHArSQ9i6Pp3Wyg3yvWJJCHCidGUSGwuTiI31JChUYQy0xsfDiMhgG/IzAtmyNpV1OZEUr4ykbHUMpavChMtakx1nzYaVnuQk2xLmo0Ow8BEHO20sbbVxdllGZMgK/F1U8BaO4+CoiaHFMqyF/zu7mRAR4SJ19JRnOFKUGU5heiDrsv1Ym+VJVrwrqwuiCQ93w9fPgRD59sHh9kTEOhISaUdcsrvSCLeuyI+cNHuiAvVYWxhESpo73oEmuPsYy2/tiZM6JkZbEBFgSIS/MQHO2iR6GVIYouB6ThRFOpHma0+sswUxjmZkhTqREe0g9VJs/bUhLNqJVUUxrMwPpagggL1NBTKWNnL2cDlXO3fQeXAbB3YXs79lLdWliWxfH80GeYf0cCMZBzoE2M/HQb6Zre545VZUN8PJBFnNIcp+IY5LhrNiwg8YjPsBw3E/YjF7ADozeqE6/juWzeyLkdoYHI3nKlfBhXuukHFoQJy/kdTPjjx5//wUL5krA0iOdSY61Jo4eZe4CEciAq0I87cgMUphoHPGx20FxnqzsDCaS6jw0/BAc+wsVLE1VSHKT9pG8JGT4ULcTRaTFuJITownga7GuNjr4OVjgYeMKQPrpSwzmYujjL3Nm5O5eLqFU0fr2LY1i5VF4YKjwtmxLUMw33oOtqzhQPNqDikwQP16WhvWsaOmUPLmUlaWRYXM8ztrCtjduJZ9zRs4e2wXp4800NpYxh7BucePNXG6czcXzu/j6uUOpTHu6cMLPL5/icsXTnDlfCe3Ll/g/rVLPBa9/OzBHaUzrXevnvH5lzdfVsi9f8Pvn3/hr3/+yt/++rvSKKcwyP3PttUvTh3+8e9tq//rCrn/fxnk/nOGnMIg97vy/Ljf/u3Q4ZcP73n/7i1v3/zbIKd06vBvg9zN69y5dU1pkLt57RzXLp3iijSCYnXcl/Pj2jh2oEGkno7dVTTvLKN6WzFbStYot6uuL8qmZH2ehBmsUnh6SQwhzNcBDxsDXCwUBrlluJjrEu5lQ4i7KaGepgR5muPpZCIdwARHawPszZbhZqmFt4Bnxb725i1JQgzLuX2qitOthZzYlcnp+izO1OdyemcW5+qyOF2TzKnqOM7XJ3FZyNOV1gwuNWdxviGHsw3ZnG5O53RTGp2NCsPcFzmlNMxlKlfOHa/L5NjODI7szORwbSZHdmRJmPafVXMHq9I4UJXBwZpMDokorvdXZdOyJZOa4hSqS3KoLitk66Z8IWDprClIoigvgVVZcazJS2atyOqceOV5G/lJIWRGe5MV7UWaKIDMMAcqVgbJ8xXPTmT/9nD2b41Qrow7uDVWJI4D5dEcLP+yfXV/eQzt5XGSJ1YkmnaJ26cwzpVF0bY5kjalAU7i5TftWyLZL9KhKK9cZJvCsBdFe1mEUhRGurZNwbRtVDiUCOOA5D0i6Qo5UBb2xSBXFsr+MqmTolzF6jzleXcRtG6M/OKltiRGaZhTnE/XsD5Mudput8LAVxLKPsX5eGv9qC/0Uq6Oq8l1pTLHRWmQK890FpHr/xjkvITgKbyoerFzlRCile7szHOmKsOW6nRrqlPNJDRg3zpzbjb5cr/Vlyd7AnhzOIrXR2N4fSyRzkp36vPMhLSoESKExnp+HyKtF1CcYEdJqjPrk+xYl2TD+hQbSlPs2CJSLgp9a5qESZaUJZmzNdWCygxrtmfaUpauMMiZiZgrVyytiTOlKNaU/EgTMkONSRXCmCTKPkkmgeQgUYKi7JKCzEkJlGtfYxK8DUjxXUF6gMJBhC4ZMnGk+muT4KVJrJs6MQJqIoR8BlnPx99iDj6ms/A2mYm/5TyJW4CfTLSeopSd9Gdjs1wA/9IZmKlPV3rONFw4Fj8zVaIdlxLvok6G93IyPLXI9tCgwE+DtaHL2BCuy8YIA2rSHWjM96C5wJ3GPMW1PYc2+nNIvtHBkhB25TtSn+/E8W2RnKyM5sT2SHav8ebApgBp00hOV0nctjAOlwZytiqGc9UxXG9I5GJtFPvXuXNxRyy329K52ZLKmapwpdzbm8ndtgzuiHRuD+PunkzutOdw//BKGZupHNwSwtuzZbw5V8brcyU8OLqKO4dz+XRzK59vbOPj1XLuHsjn7/eb+deLg/zjeTt/PGyQsRnNHw/q+a8X+/nXs3b+vN/Eg+Nr+dfzZv779R6RDl6cr+Svj9v454t9/PP5Hklr5eKeDD7e3MHfn+zmH0+b+Mujal5e2iD3TfzzWQu82s2ri5uVq+z+9nQXvz+o4ff7O3lxrpQ/7+2UZzVKOQ28vFDC0zMb5bpFym+Ct818urOFX25t51+v9sjzdvPH3VreX9vM35/V8Zcnu/jHs918vCFxVyv418tW/vq8nt+kfMWW0z8fKt5vL39/2sI7Sf9wrUbqs59/PNnHXx+18Or8Zv76oIG/P97NPx+185c7u/l0dSd/vdvAP6Q9/nK/XvJs4e2lKn670yR13cO7awoDW7W8bxO/3W3ld5F3V3by9vIOPt/6Evf6Ui0PT5RJXJ08s0HS5d3O7+Dh8W1SVj2frjfx/uJOHh4q5bXEfThRya8nq7m/q4h1bvoEqY7HfpKQyenDCVCdTrDmPGyFIC/q8z0ze3zL4sE9MVZsKRNZNLAno7t9zRDFCjkRBYm1HNGXBNVZxM+bgm2v7zAQchs3awwdQSYcC9OhynwE5UYD2ajdkw0a37BRpQtbF3ehWqsr25Z0YbdRD24ET+dm8BzajYZQvaA75dO6kz+0K1G9uuDXpyv2vb9F57suqHf9CrWvv1aeIaf7Uzf0e3fDdmRf7Ef1Rq+7xEt9PKf8TIjqWCwm90Rz7Nd4WUwXkBXCpYvb2CFzh7PXPExtRlO43pb63cEUl5sTnykgJ2kqgTGTSczVILPIiKCYxQRFqLF6lQvlxf5skvG2e5sQqpYoGVsudBRqcWaNJtfX63E6R4sdwXMpEXBen+tE564c7kobv7zYIn2lQ/pnB38+u8Lvz65z5lAzjVWbeCuE9J2Q0NOtO7hzaC9vTh/n9PYt7EhJZJO/D0k62vhMHI/bzwOIGD6EjDEjSRvYj6y+vVnVrz9F/QdQPPBnqkcOpWbEYHZIWDtqKJsH9qFs2CCKh0je7t+S0u0rkr/7mvgfupLYpzsxg3rjNegnkpfOxWvmSEzG96M43o83N8/wz48v+P3DU357/4CXj8/RVL2ajsYSPj69xL8+PuPt3ds8u3qdt/cf8lxwxu1Lp3krhPhq2w7yXMywHjsA/7mjyTdZyCb7xVS6a3AgxoqOaEua/PVpDTURsWCL6Lr1lqrs8DfjgADSjmQPWiNs2CvA+0iqE/tibaj01mOdtSolDlpybSIiOl2A5VqXFaz0WMHaCGshIm5sKQ4iXeaVsGhdErLM8YvRErI3A/9oTfJWO7NtezQ3rjXz9tVlXj2/xevnD/ggRPyXl4/45dkDPj55xIcnj+X6GZ9evVKejffL8+f8Ltjqo6T/5cVdeH+X1527KA42JFbIXV2iGZ+PF/Hf14v5/VgyN7c6cjJfl71xiyhY0UfGwtdka/zEOv3hFGkPZ60A+TKr+VS4aZBvOgOL0V2xmNSXtUEu7C8plvZPJszakRRPX4oTE9mxMo8LzQqj/HmeXz/N2UONtCtWLAnYPdqxk9pta8hPi6aubB0VRVmYLpjG5B+7EGGmzqmtObRkBuKzcChmw7qQumIAjZFqbHabRcjs73Ad3YXQGd2IV+lBilYfck1HsMZ1FhVJtuwpTed4Qxmde2u5eryZC4cqaNmWQOVaH860F/Lm7h5und3F1g2JrEr3VzqjOtSwSfJv5VzHdm6crONmZx1tNXlkxDiQLYTs9P5K/vH+Pvzlg+C9Wiznz2N+nz4s7NUT/ZGDsJ40HJPhvdAf8C0rBsiYHvA9S3t8jaqMZbXuXVne93u0en/HIhn/ugO7YzV2EJZjf2Z5vx9RkbiFkm/Bt11Y9MPXLO//PUbDfpLwW5b174rrgomEGGihNmKI0gnNpK+64DpjPK2RnhyO82WD6TI8J45mnuiySZK+VLH1ffZAGRM/oTeyNxN/+IYRP/zIxGHD6fVDd7p2+YoRAwehs2Ae+nOnojqyDxZzJ2A2dQxaw3ripDIGvfG9WD6mJ7qiU2f2/44RUr+h339H/24/0rtbH8YPncbShYboqFmyZIYWM4dNYu7wUdgtU8PHaDma435miryX/qjvCdceRZ7NTOKWjcFkUFesRosuWKaJ/3JDtKcsQHOmGmrz9Jg324hZM0xRVbHF2z2WqJAIAt2FpAk+2ZRuytGaYG7uzxH8XMDqlABCvBwpyE7l+NHdPHl0TnnG4uOHJ3jy5BR3HxznweMzPH91lVdv7/D0xU0ePbvJ01f3ef72EU/fPOH5hxe8/PRaGb74+JJ3v7/llz/e8u63V7z9/ELkOa9/ecbL9495I3rjg8S/k/gX7+T3r6UcCRXXz98+VN4/fnWX568f8u6XF3z67S2ff3+nlA+fXkkdnvDi9SPefpBx+fk17+V5ijiFvJG41yIv3j7m2ZtHvHr3nLe/yLN+fcMbqd+L988lXtLfSTkf3vBSwmevn/Po+WOp22s+/fmZt7++49mHl7yQ/M9+ecn9V4959OapxL2R8AU3hVNdf/SQW8KvHr19LfKWm6Ifrj5+zJXHT7n86ClXnzzlxotn3H39mAev73Hv+RX2HaxizdoI9ghvOXOgiE7BT8frI7m2N5GHhzO5tS+JB4eyeHK0gPsHBWN1JAquiuZ2eyT3DsVx72gCd44nc0WujzQH09kRz9XOPCpLXXAwH4qz5Ri8Habh6zgLX4fZxPgvJS1C5nOXBXI/h2B3FXwc5uLjKHOb1xLhaUtICNLF33EhufFWbBSsHuy0GC/zOaxJdKQk05Nted6U57uzMcteytIhNmgpwT5qGK2Ygp9g4X0Hd3Hx5jlOXVaskrvFySu3OHPzESdvPOHw5Yd0XLzHqdvPOHDxBjs7DhGfn0NAQgT6tkYs0JyPoY0OqrpTWaw7FgPbqSw1GMHQ8V/Rd8jX/DSgCyNk3GnozsLeQzimlzaeQXo4yfPN5H2WG05g0vReDBrajUlTejN5ch9+HtiFOXP6Yy5zvIX1ZJzdZhIYroaz90xWWAxD23AIBuZjUV3an8mzvmXs5C6MniDjcVQXps3phoXtFAxMxzJzzreoLOnB7HnfsnBRL2zs5rBgYX+mTe/B/IUDJK4fNvZzcPdSYYXxSGbM+Q4Nzb44OM/ARZ5pIhjH23c2ycnaxMZp4Ok1leCQ+QQFLcTRYTKmJmPQ1R/J4iU/o6s3jpBIQyLiTNA1GY+5/WyWy5wyZ9EAVNVGYLhiFhami3F1XEGK8O709FhiYgLJyYyiZusqGmrWsy5f4fgvnPry1ZTmJwtXcWVlSii1W1aRnuBHSLA9QSGORIY5Eh5gQZCPGQlRbuSkhrKxMIGyNQmUr45jfU4Y4b5WuNlpEh1sRmK4FYFu2gR66ePkZoyxvQHBUS5EyVwb6L4MP+HxDs56mNkZYuUsfN9P+H+EMx4yN5uYa+LjZUlRRiiVG+PZtiGKvGRfebYVFhZa2Dob4B1gRWKKG0ky3/vKtZevBVFRjhQXBsl84kR6pAUrszxJTHbGO8RMxJrwWA/CIuxIjHXE38uIaH8bMsJdyQy2pTDMTrieJyXxnhQEOZPua8/KaB/pz36khdmSneBGYqIHkfHu5OaHU1mRQ832VNob8zjdUczp9k2cO7CF/fWrqS1NorI4muoNkWzM9iYnwpLsYF2SPReQ4DqfEKtpBFlNx890Mr7GU/A1mYbNkmEYzOyDzkSZyyb3xmy2zGeLRmKnNQF73WnY6s7A2XSBjEkdwr2NiPIzJTrAjDgZS5lxLuSneJMrbZSXHkhKnDvJsVLfKFdiI5zw8zDG3lIdf09josMclAY5c8O5/zHIRQhPdbRegoutunwzfcI9DfG3X4aj3lxivcwpSPAhXEIfVyPpj2Y4uRvLONJmqdRLTX0EMeGWHJJ5+8CBGkq35bNmcyZri1NYVxTNzu0ZHNq9jo6mQg6K7N2Zz+7afA61beDY/k2cOFjCsQObONJeQsfuYtqbN8h1OaeO1tB5ciedp3ZxSvHHzplmOs/u5vzFA9y7d457txVzzSXu3jzP3RuXeHz7Os/u3uCpyIuHd3jzXDDZW5kDPrzi44fX/PrpPX/8rvCu+it//ctv/zbIKYxxCqcOX1bJKbas/scopzTIKc6Q+7dB7r//7xjk/if8v2SQ+7Jl9f9okPugNMgpVsi9evmc5zJhPH70gPvKFXI3uHX9inJ/7q3rXwxyl88fU66QO3/yAKcVK+SUBrk6DrRVsXtXOVXl6ykrLqRkw0rKNq6kfNNKilenUSCKIDMxSJSzK27WenjY6ONoLKBXT5UAJ2MivC0IkwEf4G6Ku6MRzraGOFjqYG+6FE9rLbytFkvntuKk4qD65lUcrsvmVFMunSJnm3M5o1gltyOTzh1pdNYmc35XKpdb0rkicqk1S7k66FxjNmcbsoQMZXChNUPCTM4qVs4ppDGL05J2oi5DaYxTrpCT8PCOL4Y5xWq5I4qVchIeqk3nULVIzRc5XCNpO3I4UJ3Pzo0pbFubzLb16ZSty2RDYSpr85NYvyqVjUXpbFqdJYojUxmuy09hdXYCa7LjKEqPJCde4a3Kg6xwe7avDKS9IomOijiRWI5WJHJwSxyHyr9sWz20LYYOpQEuVnmo+8Ft8RxQGOXKFfGxHNimuFYY4RTbWxWGN4XxLkIkXH4bxbGqGKWTiwNbJU5hbNsSRseWUA6IHN4azpFtCqOd3JeFyDPDJFRch0pcpORTeH6NYp/C86vIntIYkTh2izRviqa5WOE0IpzWjf9jsBPZGEzbBn+a1vgoz5CrynGhIlskR+F11Y2tWa5szZbrXA+lIW57ngfbFQ4gCj2oKxIpcKEm254tiZaUJ1ixOcaE7UmGVKfp0JSnw91mP57sDeJzZwp/v76K/7q7gc8X87m/L4bGAlPWhakRajwGxyX9ibOfR0miHZuS7ZReLjdn2LNVZFu6LZUCIqqy7KhIt6Iyw4rabDtqc+2pyLRmkxCoNTFGrIkzpijWWOn8QeGBNTNEnwzF4azBJqTJBJAeZiViIxOcBcmBZqSIJPkZkeZvTE6IwomEIXmhBnK9glS/5US7LCbMToVg6wXKraq+5l/Ex2yOhAKK7BYpz5bzt1mAp9l8nEShKs4gtFg+B3OtORipTcdQdQrGqpMwXDAKyyXjcNCahKPmRJxFqTtqjcJl+Wi5HoWb9ng8dCbgvnwcvism46U3Fi/9MXjKBO+pO1HiJuEtAN5n2Uj8tMcQbDCBMONJBEnoL/GhBuOJMZ9GlNlUIowmkWQ1ixTbOaQ7zibbdTZhAo4SrCaT7y2k0luVVPsZEj+XNQFL2BCylCI/VdIcZki4hPWB6iIaFHkvIddVhe0x5lTEC2GONaLQV5X1oUvl+5qyI92CynhjNgYtZ0eqDS1FnjSvcadhpQOrQ9TYmWPF7iJX9q33klD6VKIB7evd6djkTUeJ9Lcsa/YX+3G6KorT1WEi4WxLNOJQSQiX6pI4vzNc0vzYu86ezu3hXN6VKPHSt9c501kZwq3dqdxoSZYwhZaVdhzb7MP1xgSuNyRwriZS8rnRWRHKpV3xXKmP4eAmN46UB3JN9Mz1xhSu7IziaKkHVxvieLA/j6eHirhal8CRjV7cbE7iupR7sy1F+awjW/y4vz+bO3sz5ZmpnNoeqgyvNSZzu1V0WY3ogk1+XK6N5YrinEzFStoNUh959rVdcVJuPOerItm32p2zlTGc3h7NaclzqDSUM1XxnKtO4FJtEmdFp3Ss8+OMhCe3RHN8cwRNAqJ3F3mzd60/e1b7s7vQlx0ZDjTnudMqILs115uGNBeakl3Yk+ZBU6wDDVEOZBouxHJED4yH9cJs9CDlAeqmE8agNrAX44S8jvumC3P7fccyIac6o/qxYMAPjPzmKwYJeR0m6V9WyPUjSW0OKaozcej/I4ZCQFNVJrE/0JiDgUvZbjyEjdo/sVq9m9Igt3359zTo92SfdX9Oug3jQdQcnsYv5ITDSOo0erBt9ncUj/+WtH5fEdW7C5EjeuM5pI9yhZyqPFfjm67o9urBir4K+R7n8YPwmjwE84HdMJL8gXNGErF0CpZTe6Mp5XhaTGNrcQDnz5XT2p5HYITiH97hJKZrU7zZhoK1eqTkqBCRPAMr9/64Bo4jPFEAsd8MISELWZVtQ3mRwru0HYfL/blQ48+h1YbsyVChc7UW+1MXUB89h4bEZfLtXLlzcC2/PjzIny/O8fuT0/z95WU+PTjHx4cXeHGzkyO7a6jfto5Xt8/z8fYlTlSVUZsaT7GPJ6Gqi/CaMpnIuXOJmz2bHJX5rFedT/Gs6WwYN4rSMUMpHzGE6rGj2DVxPM0i+2dMom3iaOpHDKJmcD+2/9ybWslXMWYwq/t3J/P7LiTJd8zp1531E0eSPX4IQfLN8g3UiFgyFeNxvUn3NOPW8d389b1iq+pTPr6+w70bRwTg59LesFFpkPtvIdS/Pn/Ch4dCjkUe37nJ/esX+FMI9Y29O8lxMsF+wmDC5NvnmSygxGEJu/x1OZRoy55wE+UKuVrP5TQEGCvPidvitIz6ICuOZ/mzL96JplBzan11qA/Uk2tjKr10KBawWeq4nG0CSqt8LKkOcmCTgP+1AmzLUtypWBMs+MQRd48FOHnNJSnXmpgsC7wiNYjOMGat6JDtFdFcvVzPu9eXeStk+dWz+7xWeLCVUGGQ+/zsMZ+FTH9UygveP3/Bh5cv+EXuX9y5zq9PbvCPZ1e41LCWFJuFJJpM4tgGX7hdAQ+38/ezedyt8eDESiP2xmtSaDSYiBldiJn5DfkaP7N2+RgKl46h1GQGe8MNaY8zI1VnDNp9uyi3au5KixN9UMf+tRvIcnbDS0MDH62lpDrY0rgmn5un9vH6/jme3z3DxdN72FFdzPrVmWwrXcuenRUEOVoyb3hfTGaPolCA/s40T6KWT5Rx3YWoJX2o8JlJufsUEjR64SJE1EZIrNOQr4id34tC03Gss59GttVEtogObytNprN1K7c693Kzcw8H6teypdCfHYIBHlysgd+u8bcP1zh7dAc7yrNprChgd2URe6qKOLBrLUcFmN85K0C8vZTVmT7Eh1jSvH0lr2938t+fXnByRxWGM6Yy7btuzO/5A6bjh+M0YwymI3uh00fhMbkLuv26otP3W5b3/hb9gd2xGDUA85H95fpHLEcNxG78MLkfiO6AHmj1EWL80zcs7v41C0TvLOnRBcNhPdDs3ZVl/b4mZNl8Em1M0BgxVGmQm/XD93jMnkytny11Hubkas7De9IYFnf7hsmSPru71GFYV8wn9cZ2pmKL/o+M+uFH5k+YyJyJUxg1cDB9v/uByT8PQGfWJBYM683Un75lyo/foCHvEGKyCAe1CSwY/D3jf+jK8G+7MPLHbvz87ff8/EMfpo6YwbJFK9BcaMC00QsZ138y0wdNYPGEqWhNnyrfcTBjunVlbp9vCZBvmGUzjxTDyQSrDMViWHd0e3+Pfv8B6A4bK3p5GDOHjmPWuHnMn6GDylwLtJY4EuafSlxYJH5CgKM91VgXq017iQsPjxQoPZ5vyAoj1MeF9UX5XLl0nA/vbvHy2VlePj/LmzeXePH6Iq/f3+CX32Rs/P6EN+/v8+LNXd5+esanP9/yi8JQ9tt7fvnjF979+o73CgPaXz/wq8in31+LvOLzn29EXvP+8zMp5yW//+2dMu69lPHq/SNevnuoFOX12wdS/gNef3jGu0+vlPL+sxAyhVHuT3mOlP/+s5T7xzuR98r0V++fKg10HxXP/vMXSX8j9XvN28/Chz694eOfH6VOvyqNbg8VR/m8ecmrX97JM97xXK4fv1TEyRj//Vfe/faRF5/e8urXDzwXAvhEiOCzj2+V1w+EW91/9Yq7r17y4M1rXgj3ev75M3dfv+b6s+dce/6cGy9fcVPu7759xYN3z3ko73Pv+VXa9lexYV0Ue3ZlcLItmwv7s7jWkc7tQ5lc25fMnUM53Dui+PNypcwZuSIZ3D2UzIPDiTw4msDjk8k8PpvJhfZwOuq8uHgkiXtXVtNc6y98S7BbxFLig9SJEqyWFKJNepQByWF6RPpqCPFfho/DAhyMp+LrqIqf42LsDKYRITo10Emd1HALUgTveimOVHFYTH6MNREuaqQH6LIm3oICwXFpYcuJCdDAz00VU+OZhITZc+BIC9fuXuP09ascu3SFoxdvcPbOU87ceUnHhfvsP3+HzrvPOHL1Bk3HjpBUmIVvrC/LzJegZTQHW/elqOuNYrnJGAxtxjFD5TvmLOqBhe0MVNQGM2n6TxiYzSYw3FTmaWMS0u1w9lqMifV0TCxnoaUzkYULRzBsaHf6yRgfMex7VOTeyHA6Do4LcHZdgJvXfHwCFxERp01Y7HJcvediaTsRU6txLNMdxJwF3Vm0uD/LdYfj67cUa9uZzJnXnYUqvZk1qzumptNZpjWeEcO7Mn5sNwYP+papU3uirz8KTa0B8rtBzJ77HSqqPTEyHYO900y09QZjaT2esLAluLtPw8x0KHZ2otckVBjkbG2nsEStL1rLhmBoMlHqJ/XyUmfOQsFVBuNYvHQ4oyd8x7z5gzE2no+ZtJfKwoksFf0UGxdKQLA7Pn7WrCqMY2V+NMnSpiWrMyhbk0lOYjDZiQFsKc6geE0SUeFOREY4k5zsT0F2ONHBdkSH2pMa7423q/CYJD92bE6ntjSd4oJYwgOc8HAywtvNgFjl1kgDomQecXY2xNTeiIgE0eMJHoQHW+DtbYiTpxHWLiZ4Bzoo44P8TQnwNcU/wJLoMCeSgh3YVZLK9nWR5Cd5ECHxgYHW8r5muPmYERRiTWq6P8ERrnJvi4evDZHhDqzM8qMgzZcEwaX+gSb4R9gRFONChNQ7KtpF3iWACB8Lgl1NhKN5UJwVztpUX+mv7pSm+1KaodiyG0ZJYTSr0vzIiHZmVXqA8my7tOwQabso6mpyqa/OoFWxa64lj4O7cmmryGBzfgB5MTasjLOhLMdDyrQhwU2TVDcNUl1VibObQ4jxROGgAzGd/RNWKoMxXTAY7al90Zzch+XTB2KuOg6nZdNxXzGHQBt1QpyWE+CwDF97LeUuwXAfUxJCbEmWd82MdSM73pPMOMWuO1dSYj2JDnEgSiQuzJmwAFs8XRQeZpcoVzjGhjniJjjIyUYNW/OFxIRZkxhlj5O14FQ7dQLcdZXn7AU6a+NqshAfa03SQh1JlG8fE2xPgGAme9vl2NppY2O1GD3NcdiazKG8OJG23VvZvK2Q9WUFrC/Noqwsg9rtOTTV5IvuKqRlZx576wpo2Spxm7Noq8zjSPM6jrUUc6S1mPPHamhv2UR7aykHOyro7Gzk9JlmTpxs4Nz5vXK9j6PH2zh39ghnThzg5pVO7t++yJ3r53muODbkyV0lHnvz/CHv3zzlF9GhHz+85NdP7/j911/4/bdPyi2rf/7xK3/543f++qdihdwXY5zSqYPCGCfyf3Tq8P9ghZxCFEa5/98GOZH/k0Hufzys/meFnABIhUHuyaMHPLh39z8GOcX5cbdvnOfapZNcOnuUS6ePfDHIHWnj+MEGjnXspGN3JbvryqncvEbpTalkXT6b1+exUQb82pWJrM6NZVVGhAz6IILcLXA008LJVAtvuxWEe8kg9Lck3M8Mf3cj3BwMcLY1wMFCGzsTddzM1fCVTrMmwYnTTYV0NuVzqjFfriUUOdOcx4mdCkcN6ZypT+NcvRDX5hwuteRwsSmL842ZnGv63+ViayaX27K4tDub881ZXGiRsClHabBTrLY7UZepXCV3VGmQS1Ma5o7XZSvlaF2WUo7tyOSwwhhXLenKULGtNZe927PYUZxC2ao4UVRxbFqdqty3X7Y+SzpurvK6dG0WJWtEJCwuTGNNnrRPTjwr06PJFcWYGelJbpQTVUWhHJTyD1Qk0qEwxJXFcXhLPIfKFYa0GNq3RrFXEW6LV66M6yiP4YCkHdoez+EKhcdYSSuLVOY9uF3StkVxcFskR4RcHK2KVYYHt4VLehgHt4ZyeFsIR7aHcrwqgpM1kkdxfl1ZMAe3hMozFUY6+a3CEFgWzb6SyC8r4zZF0rIpmt0lsbSWxCgNci2K1XKS1rYpTESxDTaYlmI/mtb7sGu1N7X5HmxXrIxTeFgVxVWV70VFvicVBV5UrvSmcpU3FSs9JXSntsiN2lWuVOU6sTXVls3xlpTFWVOeaE1prCHbUwyoTddlb5Epd5qC+Hw2h3/e3cR/PSrlv+6v58/rK7nfHsnetZZsilAj2GA4diq9iLWbR3ma4uw6RypynKjIsqMy05rqbFt25juwM8+eOsXqsVUu7CpwYlu6NRvjTVkdaUhhlBF5YSvIEtKXFbCCjAB9MgINSQ82IyPMkoxwG1Fk1iQFmCk9sKYIeUwLMCJHwMuqSHNWRhhJaEhusJB4b02inBYTYr2QQAvFyjgBAgJwfMzn4q0wyv0b7IQIGFIa5CTOSQFK9GdjpTMXs2VzMNKYicGS6WjPm4DmzJEsnT4czenDUJ82iIXj+7BIiMHCCb2YN7o788d0Z8GYH5SiPqU36jIRLJ74k6R9L3l7smhsd5aOF5Iy4ScWj+iG5jgB8JN/EumFniKc2BO9ST+xYmofVkzpg4GI0fS+mM8bgOX8fhjP/AmzOX2xWjBQZAC2iwZhPlfS5/TCekF/bBYOxELuTWf2xEl1EM4qP+O8aDCOMjHZzR6I4/whOKkMwV5+azG7J/aL+uKoMgAnuXec2x/TSd/hsqQ/Lur9cV4scYv6YLegBy6L++Cp0R8vdckrAMVLYzCeSwfjpTUQd40+BGiPIkxAS7jRSCKMxuAuv400nkSC1TQSrCcSbjiCYN0RxJpNJ97yS1zIimHEW00mw2kO2a7zhdzOIsp4LDGm40m2mU6yALxY00lS3jiJm0Si9UyiTSdIWaOk3Omk2c8n3X4OyVJGkuUE8l0XstpHi9XeWuS7LCDPeQ6rPFVZ6a1Ggfdi8jwkv9N0VgcsFlGX+MWs9FGRNBEvFXJd55HrvIB0eXaW1CXDbhpZjjNJtZrCSrcFFLjNJ9t+FjlOc0m0mCLPn0WS1VQS5R3THOaSI6A4y1mFDAHZqTZziDOdKvWSdxKyFqYn9V4xiXCDySKT8NMaJWRuNL6awwlYJqH6aNwWDMNn0UhCNCYSqjYeJ+k7FsN/xGKEfPORfTEbMxiDkUNYNvRn9EaNREPCsd9+zciuXZgu5FhjVC80R/Vmxk9CMr/uws8Kg5yEs74Xgj96AJnLFpIt4NFp0I+Y/NCF9MWT2e2rw8FAdSpMh7Bq8Tes1/qRBpthnPCawkW/GdyKnMPz1MW8TVfjRuBkGrR/oHbJD1Sr/ETJ5O/JGdKV5MHfkTRhCJ5D+6H5lRDur75i2XffCTHtKfIjer27YTe6H56Th+A8pjeu4/sSrzmdJIN5OMwdjNZE6XMmU6koDeXGjRqOdBYTHqfDcsMBRMWrk1doRFL6ElKyl5Caq4ZP+ES8wqYQGLMAr5C5hIneWSN6pbrQnWbRZ50l3pwosqItWY3m+DnUx82kxG8clbGqHN3iw7MzJfzxtINfX57mw5NzfH5ygbf3OkVO8/uL6zy+foK2us00Vazn7a2zPDuxn+2xYQSqzsdpxHBsfuqFc6++hA6T/jxiJOvnzaZOfTGVMydTMmIgO8YPo27sUJonjKR14miaxw6nbcJwmkf+TMPQ/sqwVfLsnj6anZOGsWnwT2TJ90jr1oVN44awS2MuRTNH4T3oBxKXTCNEZTym43sRbaPJhX21/OOXp/ztowCiV7e5f/Oo4IINnNi3nY+PL/BPSfvz1XN+f/mSd4+e8PDWdR7evChx93lwpJW1Pva4Th9D/PJ5FFgsocRBg13+K2gNN2aXrzZVrmpsd9GgxlOH+gATtrtq0xxuS3uCCxVeehxIdKQt0pQ6fx1awkypDzKm1EmT9dbqlLsasjPQnqYoLzb725DjLMQx0obKtaFkJFkKKZqFs88Cste5U1QeRPIqB3LXu7GtRkD4rhSuX63nrcIg9/I+L57c57nirJJHt/nw9C6/PX8i3+YZHwU/vX38lHdPn/H62VNeCZZ6cfcGf319n893TrEzV/CP9jhWey7hXksGPK2HFzv4r+tredwYyJE8Y2oDVEhb2pewaV1JnNODPLWhZIt+TBY9my36dLsA+45oQ1ojVhA8byDLe3YhcME0OrIyeN22h84Nxax2dyVAvrnByGHYzRcd4e/IrtICzh9u5NZFAbXH99LRVk/LjiqyY6OZP2oYC4f0IdPFiJacIFY5q+M/pze5BqNpj9dkX5zoIuM+hM7tivfErkqDnEXvLkTN6cMa88msshJdKvpyk9TpcHU6D88180be9/KRBnaUpFBeGMjRxjw+PurgX5+u8o9P0m7PL3Hvyn5uCPA+u7+W8x21nNtfRefecq6frOPWmUY6O7bSUFHAsdZyHku9//XyAcdrq1gxbTLjRH+Ml/GsK/UOUp+F38LxmA3/geVSL4Ofv8Fo8I+sGPiDhD2wHNUP6zH9RQbiNm0szpNHYzSkL8v6fIfewO4YD+uN8XAhtpJ/aZ+vsRrfH0Mh7Mv7foXr3PEE6qqzcGB/pUFu7o/dpYwJVLlbUmGvR6rKFLzHj2ZJt2+VBrn5PbtiKPOm87yheCyeyPx+PRn1bTeWTp2Oi6EJrsZmMtdOYpDovil9ezBvWC8myW9GfdsFjbEDCDbXwFN/AXN/7sFAKW+IvONw0Vf9unzHpJ9HY61tgaelJ2rTNfi52yD6d+nN1P6jWT5zHovGj2Ny/17MlXezV51Ika8+azzVSDGaSLrhTNL0FxGxaC6+s2biMXcBFjNms2TMJKYNm8jkUXOZNWk52kvsCPaIxd3aVjDGLGJdF7EhWovqVF3lH0aHqxLJi3UnyMOBtYW5XL18gk8f7vD6+TlePjvN69cXefn6Ei/fXuPNL7d5+8s9Xr65zZsPCuPcSz7/+ZYPv77il9/e8/H3D0pDmMJY9vmPt/wqab/+/orf/njN7395I6JY6Sa/URjk5P63P1/z6x+v+Pjrc968f6iU9x+f8EFhtBP5+Psb5Sq7978pDGvyjN/l93/5IHEKA+AbPsj9+19f8/L9U56+eahcIfdBnq2ox5tfXom85tWHV7yS609/+cSnP3+V3ynC33n3+ROPXjznieKs7fdveapcJSfjXXjU60+/8PzDW569f8Pjd294+uE99xSGOKW85smHD9wVnXdT9MK9N2+4LddXHj3i8uPHXH32jNvv3vFAynn88QNPPkr+d0948PwmHQfrKF4TyZ6dKVw7VsTlA5lcak/mzuFsbh0WjrMvk/piX3LDl1NT5MKlvemcbYoUXZrK85OpPDqWwOPOVNHLYbTXunNqbwS3zxdwsCWK+NCFpEZoKD2tuplPIE/wbang7oQQfSH+msQG6hMfZIid4XQM1EajJdhs8fT+aMz+GZ0Fw9FTGYmPjTqrUzxYLXo3wHah8viV7FB9kgTTRLsvJEJwSYiE7vYLsLZYiF+AHW17G7n35AFXHj7g8KXLtJ+5yP5zNzh+4ykHLz5kT+cNmk9coOnYCaram9hcv5ks4VT6dqrMFzxn6TwFZ795+IYtwcBiBJNnyZhT/RFLm4loLvsZA6OxOLqq4OS2iNgEC4rW+WHjMJsx439k9tx+mJjMRn3JOKUxbtiA7kyfNIgJY3oxcUJPJk3swZSpP7JUayiOLnOJitUlJFKDxaKPLW1H4eU/C3ePWVhYjWXe/B+ZNu1HrK1nSZlTGSpYY8zIb5k7oz86Syczc8pAhg/uSp+eX9G/TxcWLeyHjWA1e7speHjOk3LmYe8wE70Vo9DWHc2yZcPR0PiZ5fIOK/QEBztMw8FuEioLumFkOBwnp5norxiJm/sijEwmMV+lP1PkewwQXTx50vdMn/4T48d9z/gJPZg4tR+Tpg9kwrTBLNKYjZmVPi6e1iRmBRMS64arp8LA5UpWeiw5mXFkZUSRnhZMemYQeXnC0zNDyc4IpSAnmnTh7LlpYZQVpwq3T2JdfhSbVkZSV55OY4Vw/FXxRAe5ERbkiIebIWEh9oT4WxEVYid1NcPORfSVry0+fpZ4+5rj5m2Cd6gtTj4WeAVYk5biTnaKGwmRtuRk+xMVakd+gh/7a4tkbo5kXZYfWQlulGxKIjbenYQkb9LTfST0wCfQDo9AR1z9bIlK8CY5xZ+cjHCS4r2Vxj0/eU6w6KrweB/5rSfri2LIlTA7ypP8eH8yY73JkjILU7xZI2UWpnpJXdylDF+KV8dQti5R3k/RRiGkpgeQmuxBfqYXqTGK1WMWFGfaU5brzsZ0Z/KF28W5a5AiYydPwe3c1PCWud5bezxBxjNxVhuBjfAk0+m9hDf9hMks4UYqo3DQno69iKvhPAJtlxLhqEN6kMIJoS3xPmZEeZkQL+0UH2hDerQruYk+pEQ4kxBsT6JiW2mC3Ee6yTewx8NeHy8nQ+LC5T7UGSd7XelzmoQE2ZKc4Im/txEuvwOOpQAA//RJREFU9hp4uSwn1M+QcBEf12V4Ckbyd9PGw04DN+slOJjMx8NGjeRQG+L8zAn1MCRKvl9ihBNR8m0Vzh9CPfRwNJ2Ho6UK8dEubN2+kvKKItYq+klpOjXSN1p2rmFv00bqagvYVpZG1UbRV5tXUl+aS/OWPBpKs2nYksP+hmKO7a+k83g9507v5uyZNk6ebOH48WbOn+/gzOkODh/cLekHuXT6ODevnOberfPcuXmeh3cV58fdVv5J+ublI8Foj/nw9hmfRJcrDHKfP77nk8ivnz/y+2+f+fP33/jLH38o7WFfzo/7t1OH/2xZ/ZfyHLkvNrX/u1tW/yf8v2mQ+yyTy8dfvqyO+x8vq1+2rD7liXLL6l1u37z+ZYWcwiB3/RxXL57g4ulD0iCHuXDqIGeP7eXUoUaOd9RxcE+10iCncGaweX0BxUVZrMlLojA7jpWZkazKjCAvRQZ7SrB0Jg/8HI0IdDEhIciJGH87Ir2l48mHD/Yww0PSXOwM5EMrVsipC/hQJ9BOneJUV840raJTgN2pesXKuJWcalrJifpsju9M41RdCqfrU7m6O4+re1ZysSWPcw05nKnP4lxjJmdbsrjYmsXl1myRHC42Z3OhSXGfK6FiO2uW/D6TE4qz5OoVRjjFKrlUjijOldv1xSB3TOFZReSoQmrSlWd0Ha9J44iER2oUaQU0laZSlh/OltWJbCvOompzARUleWwTKd+YI4otW3kId5mkbVyTxrpVSaz533j7D+gujm3dFyVnhHLOAUlIKEeEUAAJIUAggRBCiKCEcs4SQQlFcs455wwmm2TjDDbB5JzB2F5ea6+9zvm92Y299j7nvHHHvePd8RhjUt31766urq6aNb9Ps2q2VjG/uYLW2hJRRvk0FCbRVj6Z/Ssqpew6Tq6t4sy66WIQKZ5yCvlWyon1ZSohd3RtBcfWKCRdpUrcHV9TqpJxp9ZXqKLsA3dmQ7nqGafI2Q2Kh13xJ2+49YWc31iiEnBf7Czjyo5SOS7i4rZiPt9cyOm1uSL5nFW86qSMs4rnneIVt6yEg0uUABHFIiXsk/O/5L8TcoeW5nJgSRZ7F6WxY0EyW+ckq5E5NzYrnnFJbGhWSLhpbJ6bwaY56Wyck8YGkc3z09iueNPNT2FraxLr6xJZUT2e1dPHs2Z6HKtFGa6dMYZ1IpuU5auzRrK/JYZvtufw+48r4NkmPn7fwpurM3l1pZpbh3O4uG4qi3P9yR9urpI65ePdWTdTgHJjokrGbW4Yy/amOHa2xLOjeTy7WiaIJLBVwPTaWWNZVhnD/OIoWgtG0JgzTCXjZmePlHQktZlK1NVPUW1n5cWqS1ZnZMcwK3s0tbmjmJ03ipbC0bQVRTFHQMu8ouE0KMtVpw6iRCHcxvmSGe1FRrQP02K8VUmPFQNG8rPi/cmSNH2MF8mjPEgc7qa6MY8d4krMYHeiQtwYJsA43N+RMD8Hgj1t8O1ngre9AT599fG2M8DdSg9XARz9TXvhZt4TD6veuFn0or9JLxz0e2Cn2wVbnU5YaXZSj+30umEr0le/G9ZaHbHR7izXdcFefnOUPFvNDlj36YCddifJ64ydTkcBC53pJyDdVo6tBRTZihFir9seWwE1Nup5eyx7tcdKowN95RorKcNKU/L6iPTuIKKkn8RGp4NIJ2x0JV/uddBpj7N+Jxy0O+CgKwaIlGsvz3YWAOVq1A0nPfldrx2uep3or9MVF93uuBmKAWYiBpJ5F/wtNfAz6y3SHV/zbvhadCNQDJdB9j0l7Y2vmQYDzPQIlHYK7tuHUEfJt+3OQLvecqxFsL2GKiF9NQntq02IXR/CxOgJsdciwLInoQ5iqPaVYxt5jpVyrkeYoy6h8nuogxKxVZvh/Y0Z7mzMiP5GUk4fIlwNiHDWJ0LOBztoMaSfNsMkb7iHHiO9jBjirCnX6BLpri/5egQJyBvhashIVylHjK0IJ21Guuky1ttEJndjolylHFsNwu211euUe0Ls+zBY6h8h9wxx1iPSw0R9hzBHPYaKsTZE+kigpSb+8v5h/ZR6GOBvroG3cXd5rz4E28m72uvKsSbu+l3xMdZgsJ0RQx3M8NbtqUqYjQmjXewItzXFT68P3loCZC1NCLIyw6ZHF0wEaDpqK+SuLhGOBnjJt/mLkDMXsOnepR0TrPRpjRjI3GEBTJXvNEb6Vu1AR/YkB3EkzZt1I/VoG9COjaP0uVrsy4OaMO6VB3Kz2JvbpR5cz+rLsahebBnYjl3BGmwP0GaJfWeazDpSbdKNcgG6U/Q1CJXnDurQnuDOnQju3pXgnp0I79OZGOPeTBDQrgRzyPWwZOZQT6oiPYlzk+/Yr4e6Ae8JmScePDzAmUsLyCsLJWK0IbPqI2mbH01RuTflM/yZtzSKhrnhVNQNoqBSxm2RL5WVYayeO1V0chGXV+dxed4kTs8axt4CLzZl9WNZuj0rC704unQKdy4s5pdHx3j18BT3b57i0Z1LvLr/FY9vXuD9k+/4481tfvz6BFtWt7JlWRM/nj7AiaWtFIUGMMZAi3QTY2baOjDbrh/TjUwp7N6TWm0tVlmbs9pcn5X6vdhqqs02U012Wmiz18aAnWbabNWTfO3u7DbS5JC1EQftjDnYz4wt1nos0OpCfdd2zJaxu1ryNgf0p95enwk9O5DrYkHhQHvinPRIHezKiQ0L+ceru/xLAPG7Zzek/pc5fWgtl05s5s29q/zj9X1+f/aID48e8eLOPR7c/JG7N77lzf1rPLh4nOV5KSQ4mlMW4kFLzCdCbkd6BDumhbE9bTD7cyLZI3p3W2oYO9NHsFLsgl2iYw8UjWdd0mAuNiRzZXYSx8RgPloWy8HCsaxKCGbhmADWTh3JjpwEDlSks6lQwIgYvrPEqFw7J4v5rVPJzA0mPT+YxoUpzF2dS3XrRGYvnMrG7WUcPNzE7ZtHxOD7lqcPb/Dkwc88u39HJeTePLzF+wd3Re7x9uF9Xt5/wOuHj3n5+Cmv5D3fP3kAHwTEf/MZCwrEmI3oy766iXy4vIx/3VzH/7i9in9+P5ebW2XOKxxA4whT8t26kN+vK9Xu2sxw16XQrie5Zt0otu9Brb82a8a7cE7mvp2Zg8lw0mJYz3YUebtwobGONwf3cWfbRjbkZTLewQ737h3xM5Qx5e9E3oQRYpvM4tqF09y4cpmVjS1EDwjEWaM3E737s12Ay8nGbNrGurEy0Z2vWsfxaP1kvmoZwsoEQ2aG9KbIqxeTzTsw1bIjhR69mB6sR80wIxrj+rK2cjhfHWri1c2jPPj+OOcOrGb3mjpO7W7l8fd7+ceLL/jjxXf8+uI6f3v3M7+++ZHX97/k6U/Sz29f5f39b3l5+zKPr5+RPvElvz7/gZd3rkreVT4++In/eHyPo6tWEWJti5XoD3vRHxEmWhRIf8kJkH5o00tdlhlj2o1RosOGydwUKfPVcIMeDJM0Stoh3tqYsZYGhGv3IEhZoq7ZhQj5fbSlFiMtNBgqem6KqwXj7HQZqtuRMbYGJHg64a6pgak807VjJ8aLfts4aTR7ksbQHOzJVAsz/Np3xEl+H2ykwRQBWhnBfcmUOXqQiQ7WnTrIHGNB3KBQCuImMl5Se41e6rL9/lKvYEdTEQHljpaM8rQnPtCdMAdLnDV7Yd21i1zXCcMO3XAxsiHKbwijBwwl1Nlf7rXGorMmDn0MCe3vio+NJd5WMj942jIlxJHSaBfyw0xI99OmNNiW5lFBNI4cLPotlKphERQPH85YH1/87Z2wM+pLP3Mfhg8aLzZ3GrFDhjDC34aSCR5snBnJ3rrh7G+LE7stkeKkkaTEx9BUO4MvLp3gzcvrPHsk3+3B54IjvuLps2948ORrHj39jqfPr4v8yKu393j34RFv3j/i5ZtHvP2gkGtv1GWlv0r6t7+/4+//eCs45TV//P2VHL9W5Q+R3/72XOQFf6i/yT0fn/LmjQCvd4/UY0Xef3jMm1+e8U7xwPvba9789pL3v79W5fUvynLXT/Lqw7M/CTlluesDXr17xmsBb0+eP+TZa8FAr57x6r3U6R+/y70fef72tdzzVtI33H38mHuPn/DkxXN1yeptRQe8e8PL9+95/OY1D14qS1Rf8ejNO248esLtZ8+59+qVSspdUwi4e/e4Ljrh2oOH/PDwgbpE9afnz7kr9z/85Rce/fKOh+9f8uDFQ3nOTU6f2cfKxSV8tnM6350UzHJ8Ft8en84PJ2t48s0y9q7MIDHSghCXTkweacl6sVm/OFjF7bM1PL5Yw50zZdw+Vcr3xws4tT2Zi4cKuHa5gaM7c6jOl7kp24/SNF9SxthTlRlMa3Us2VMGMGWMO9PELi2aNpyoUAe8xYbpayz9UGwz8z7txHaUud9Wi7gId2bmxjAjaxg1uZGsbJjK8toJFE70IC/Bjek5IRRPG8T4aFdiY/zIyk5k/8HdfCfY8qtbN/ji1m2Of/EtK3YdZu3BM+w7/z1zN+6jee0W1hzYT+vaRcwUHJVROYnIBC+GT7AiIc2WSelOoqt9iB5njZuX2KCO7QkdLHZOhD6Rw40YF+dAStoAklPkXZL8iI5xxMNTAyenrgwN68uwIc70FfvG0UoXd5nTTMTW7dOrHfpiW+qLHWlt1ZGAAD2iRtkyOFyHyCh9EiZbM1EkJ9eLioowhkWYYGvdDm8PTUYMk/JddDHSaYepXhcsDHrSp1sndHt3xFFsQm83sbG8NZgY70RZSRjlZUNFIoiP6y916oGRkdjEdt1x6tcLd5feDAowYMI4N6ZM9GTUcGsGB4utGGHBmDHOJCUFEhpqhf8AMxzFxuwm9pWlfBsXR03MTTpgYdUDY6vuWDnrEjjMg6i4wYyfMpLSGdlMbymmsCaHtCIZ31PGk5Y7jdqWWma3zaKmsZTpdYLR55SzcOFM2pormVGeTXlRJnMaZ7B1XQsbls1kk8iGJRVsWF7B3s1NrJpfRbFg+IKsWEqUqJ3ZsUydNpZJqWNJSI5l/OQYktLGkZU7kdTMBKYVTCKtcCJZZUkUVyZTVDKeqrJ4KkriqapOISsnjrmNRRzbOV9snDJWLiiibvoUli4qYXZdCgvaslm+JJemplTqG/LIK5pI6fQkGtoKKalIITd3CqUlyVRPT2dGfQ558oy0oslU1+exdOl0ls0pZdOiGcypTqehPJl5s/NYubCClfPLmN+YS2tDNs112cxrLmRRaylN0zMoy44jIylSXYZbURCtRg4umzaQ2QXhtJV+ctCoTR9CwThXSuLdqZzgSUa4JZMDDBknEu6uxUCbLgzrr8PUUCcmBzuSFObGtCgfiiYFqwH+KtKG0pinBFiKpkGe1yx1biyaQn3RJBpKpjJb2mteTRat8l5l6bFkJkQyLT6CWcVJ1JalyViNIyFaCRwRTW1lJpXFySTGhzNubDC50qYzZ6RSKOWnTB5CVkoEqQmDSB4/kGSxsZLERpo8PpAJMb7Ej/YiLsqdHHnXhsrJ5E2NUD3mCiaFM6d8Ks0lkwTbjqU0PUoNvpE8MZSUxMEsnl/C/r2L2bixmVWr6tmzYxEH9yzj8P7VbN6xkEWrZ7NgaS2LFs1i3UrFe24RuzfOY+e6VnZuaOPUkXVcvbyPLy8f5MK5vRw/upUjBzZz4exBvrh4grMnDnDh5DG+OHeS77/6nJs/fqk6it259T3371znkULKPbnHq2cPef3iMa9fyhzx6jlv37zkl/dv+fUXxUvuEyH3l4fcP/8k5P73oA6fCLn/7x5y8t+fVNynf//HHnJ/pf/XhNyfS1Z//y9C7q/lqq9fvfj3HnJPnjziwb8JuWvcuPYtt378lpvKHnLfXFT3jlO84775i5A7tZfzx5WNgjdxcMcqdm5cwqZVc1i7tFHdGHJxSzltNfk0VExjVlES1XmTZRJIoCR9HKXSgQqTY8hX9o9T95CLIWvKaJLGj2BSbCQJowczcXQg0+KCyJk4iBWzU7i0v5Wvjszjy4Nz+VKOFWLu4q56LmyfxRd76vj+cDM/HG7hWzEKvznYzNW9jZI/my/3zearA5Ivv313qJlv9jfy5V5lk3uZ5A628NX+JpWMu7izjs931Kpk3Oc7PnnJnd+pkHSNktf4bzJO2ePt/PY6zm2rkbRGTRUvubM7Wti1vJoVTQWitGrZvLqFrWvmqrJhRTPrVjSJNLN2eROrl9WzYlGdSsotnjtT9SSc01BOS3UBzRWZ6n5yy2pSOLF+Jp+tq+bM+hki1Zxco3i7iWyolN8U77hKjq0u5bM1f+4xt17Stco+cyLKHnBrFTJN8XgrllQ5LlGPL20t58udVVzZXiEix7tEFEJuSyHnNhbIdYpXnMi6Is5uVDzqKqXMCo6vrODIChFRyIckPbCslH3KMlWRvUsLUaK4HlyWx8GleRxYlCWiRFlNZducZLa0irQpJFuqSJqcT2PrnAy2zc1k69x0Ns9VNg2exo5FmewS2SHnG5uSWV2jEHITWD1zAqtmjmfljDhWTI9lrRyvnj6GDbWxbKyNYbcYjNcPV/PLD4v524+L+c+bS/jbty08OFbIo+PFfLluEktyPCiKMiTetxszEj3ZVJ/AtuYEtjaPY+vsMWxtHMM2EeV4W0OclDuO1WKoLCsby/zC0TTnjWR2diT1WRGq1GYOY1aGKOSc0aKgY6nNH0Nd/jjqRPnVF8TQWDCa1uLRzC0dxdzi4bTlRzCncLiUMZTqZFHGCQPIGuNF2mh30mO8SFc85cb5kTthoEgg2eMD1LzU0R5MHelG4jBX4sNcGSsAOCbUnaggF5WQixjoxGBfe0K97QjxtGaQmzlBbmb49zPFz9ECP3tT/PsaEmhvQEBfPXysNPEWwO1hIUaJiKel9idRzi31cbUwpL+5Hi7quS5eNnqS6si1kmemg7OJJu7m2rgLuHc31ZB8LXztpOx+xgT1N2GQo56ABiPC3EwZKADe1bQHjgZdJO0lz+iDk3EPbBVyT8TeoBd99Xt+IgFFHIx6qs91NNTEUqszdgKs+pv0wcW4DzbaXbDq0wmL3l3op68p0hs77c7YanXEqncHbPt0xlIAqqUYWH3FQOqnr5CCYmRpSJ4AMBu5t59Bd5VMtNHs+IkA7C339+qKpYDXfnpd5X160ld+t9LoiEWvDljLdY76XXDQ6SzXdviznI5yjdRNq5OULdf1FGO1h4hcbyHlOGh1oa88SynbRn437yrP6SGGl+aney01pPxe7eW+djjoSp0Mu+Jk1BkP8064mXSVd+0qz5N8qb+zYQec9DpKHeU9urXDTp5lL8/pp9FBQFsH7LrJec+Okt8Bq24iPdphK+9lLamdPMOsyyeiUyFDlXr1E1HqYin32fSWOvaS99fojLNub/rKsV2PTtj17ir174KdtKdtr05y3B2Trh2x7iWGo64Wjlqack1PAZrGRDg7MKSvGIkG2nhr9SJE8hRCzq5nN0y7tsNZvwcjPKwY52fHQAtNdRmWoeL5oQBcOR5vpcfckcEsigoiVYDxaHnPmX7W7E0OZN+k/qwM6838gR3ZHWfOD2UDuVsdwnfZrpxNMOZknB6HorqzPbQDOwf3YGeQJmvdezLXqgN1YugWSh/Ikf6UqNuLoWIkK8tVB3bsyICO7Qno0o4h8n2idHsQLaA8QYz0TDcTioMcSfOzINikEyH23akpGsl3V9dy685OtuwtIyXLixFjTcQIHE3LwjFkl3pSNNOXRetiaZgXTnG1D1l5LiQn21NTMYQDqwv5Ruapy8vyOVwVzfbMASyOt2XuBGs2lodyZm0uP19cyYtbh3hw45DMuYdk7v2MBz9f4endL3n58Cp/vL/Fg1ufs3VtM7NKkpgzPZuNYjTXT4wi3lIMeGn3ZjdXtgcNZpOHL/OMzagRMD9D2ripc3uW9OnKWnnPNZqSyrfeoteTPTLG9shY3qGnwS69Puw11GW3gQ6b5HyTiQ4rDXrT3L09s6WfLJTjVQ6mLBEAU27YnQTpV5V+DrTGBJLma6FGdlwpc/3rW1f554envH54jSc/f8Fn+1Zz9shGXt6/yt/fPeDdw595+tNPPL7+E49u3ODhzWu8ffAjT6+eZXl+GpGGGqS6WFI/3Jd1SUM5IAbwznSFgAvjcNEoDhWOYmfGMHZljmDJOH82JoVxWgz2g4XR7MlRvOmGc7hkBIdE527LiGDuKE/mRfuyalIEq5NGsS1/Eluk/ZqTRlIhxuTSxlQWyTyTnjWIiQJOq5omULswmZwZIymqGcXiVRkcODRbbKJjvHr+LY/v/8izR/d4LbaSsmT1jbzPKyXS6p2feSOg+62yj9wzMQJfvFb3k/vbm+fw63MefXmUxQJYWpKC+Vbm7l8vLuXp0VpeHJvFy6MzONsyhqZoE7LdO5Dn1pm8/t3J7deT3L49SbfoSoLosGTjTuTYdaLMtTubJ3lxZVYcu1NCKXTWZpJhZyp9HOT907m7cQVXl8yjJX4sQ0108RC95KvbHS/RsRHOdlRNTWR+eQVTI4bjqqVDjIsTK3NS2FWRSusYX1qjHTlbO5yfV03g2sJRXG0J58yMIJYn2JLv3oVMx26UeulQ6NaTrP4dmB6uy+aSYA4tmMjVw7X88PkqTu6bz7Fd89U95F7dOsU/X33PHy+u8+vTn3j/6Edpp2t8fPETvzy9zpu7P/Dr45v8j/eP4JfH/P3Vbf7j3V3+x8dH/OvDA/755gG8f86vd26xtqEBb0MDXLp1JsSwD9Ey50xwMmSsZXeiTToyXtKJAoJHG3ZhqOjGEaLrR0h/DRMdHiZ6N0K7G+Gi/wZKn/bt0I6BoiODRC+GG3RjuElPIo27k+ZtwwSZv4YZdGaMnR5jnWzo37uHSsg5i4wzNWR9/CiOZiSyMDyQycZG+Ei+m+i00bYGZAngyg6ypmCoO5Ey7zr0lLlA9KZD794EmJkzyt2diH52uOh0xc2gK6N8HEkcMpCwfrY4afQQHWkix/b4m5rSr08fbHv0xkXPWHS5gP52olPb92CAeV8i+3sz0MpB9LGRzBkC0PX1ZW41JtjRjAEWPQjr240IWxFpk1B5l0iz3owTGyDeyYIEdyeSgwYS5+/DCC8vAuxdGGDvz7ghcSTHTCExMpJxwU4UxfXnQMtYvlydyunlU1lXN46iKeFMjR1ObVUpn585xKsn3/P84RUZG5/z6sU3vHz9Aw+ffCPyLS9e3uDVq1u8en2X12/v8+btA5FHvP/lBb/+7Y0qf/vjrWCVD/zzP94LUJLzv71U5Y+/KwTca3759YlglieS94pff3uhknGvXitlPeSdsi/lq/s8f3GXl++e8PY3GXd/e8u73xQPvDe8+fiS52+eiDzlpfShVyLK8RNlX7lXj1XPuBdvZXw+e8Sz1y/kt5e8U5Y3/ec/5F7FK+6xKo8UEu7pE0lfyH0vufPwvhqw4cX7d7wSPPVU8NSjV294KPL47XtuPn7CnRcvuf/6NTefPuX7u3fVPeNuyPF10RE/PnvKbcFft6Wsh7+855FCyH14z/23r7j3/CH3Ht7g7Jk9rF5SwnGxzy8fquKrY1VcP13Drc+bef3TJrEzhxAqc12Ejx5DPDSoSBnAt8fruXehibvK8tTTpfx0vJDvjuVzekcKV4+XcuNKE3s3plGd70dphjezywXU54dSlhpAeUYoWZP9iYuU/hjtJeKPt6MuljodMJQ5WUfmS2MZLx5WWvjIuAhyNiFxhAeVGeHMnzGepmLRmZN8SAg3ZWqUNUXJymbxoSRN8GeKgPbKqkxOnDrMd4Itz33zNReuX+fA+Su0rtnM8l2HOXzlB6rnLqFodgM5s8pJyE4UiWFs6hBGJnowJdudjCJ3ckp8yCsJICXDnSHhOjg6t2NAQFdCB/dh8BBt/Py7ERyiz+jRjgwM1GXoUAs57oeHuyY2lp3x8xJb2NsKRxtdrEz7oCPzYbdO8n6iIzTkPZV95Xy89Bk/3pNhw80ZGmnAwKAeBAzsSuIkR2bPHktSkjc+nr2xMGmHv48xo4b3x9qsB72ljbS7t8NC9ImF6KAgfwsiw+xwc+lG7BgbioqCKSwQOyfFl4EDdNARvd5drtfVbo+hfgdcnfrIs/WIjOjL8AhbggINcXHpjre3JsOH9yVO6hQ+tC+eHkYYGnTCWL8j3m5GePTXxcSgHf3762Btr4GFyNBoH0bHhzA1I5rq2XnMaqugZt5MprfMIKc8n7KaSprmNzJ/WQvL1sxh/pI6mpRraouoLM9menkOM6uLWLlU2YKqgda6XJbPq2TpvDI2rq5j34751FanqXu8FefFk5E+ihxJJ6eMYUrGBJLl+01MGkNy6lgyMsdTVp5OcXkaGfnx8v0SWbJ8JstXVqvLshtnZ1BTl8WKlQ1sWtfCzo2NbF9bw6pFZcysSGRW9WTqZ01lTlM6Sxbn0zonR67PprhsMsUVkyipTKJ8ega5hcmUVWbQ2FZKTXMhpbMyyCqZzKymPHnWdBbPK2LzipksqM9hjty/YkElq5dKHeYW0TRLbIHmXObWZVBbmkB1wTgZI1Eky5wYN9SBpNEuFE0NID/BnbqsIBaUD6cpdwh104LElvAmf4wzGfKN0iNsmOivz6QAI0Z5yzjp30cwUG8iPU1IGy59d2wQxRPCKJsyTN1ffGZ2FI1F45idGyuYUI5zJ9JakkyzyIKZ2SyszaGlMlVNF9UqkconMi0ujPhhPmKbTqZNrilJjyVF8gqkrZvlvCI/gakJg0kYF8iUiSHkZ0WRkx5J6qRgpojdFD/ShUmCN6fG+ZEY60taYhApCQFMivVi4hhPirNGUCUYduqYAYwLc2FKlB9V6TEqL1FfOIGiaaMpyxlHQWasuk/dtKQRzGkrZsPGNtaua2Of2H0HD6xj+46lbN61nCWSt3RdK+s2L2DD1vkcOryOU8c3c+zAGj47tJbzn23m6IFVHDu4jhMHN0neNs6f2M/ls4e5ePYQX144wZefn+TL8yfVlZoKJ3Xrx2+4d+saD+/8xBOxw148kTnhxWPevXquknGvXz7nw7s3fPzwjt9El//+68f/hZBTPOQ+ecn9x7/3j1OJuP8LQk6R//7v/wdC7m/8/mdQh49/EnLqklWZEF6+eMaL50948uShSsjdUZasitK8/dP33Lt9XX3xH7+9wleXTkujnODK2aN8fnwvp6XRju9Zz4FtK9i9cSHb1s5h08pG1i+dxdoF01k9r4oVLaUskE40b0Y2zTIYawqnUJ0VT3FqDNmJkaRPGMq0+GFMGz+C5NgIJkeHkzhqMBNGBJAw0p+U2AHkTgpk4/xsrhyew5WDbXwhcnlPI5d21apLVa/srOO7gy1cO9rGD4db+Wr/bK7uq+OL3bWSNnJ1fzPfHJrDt4fm8rVc98Xe2Vzerewh16juQXdl32wuKt5xIn8FdVBIt893NKhk3Pkdnwi5s+qS1TrVa+7cjlrJr5F0lnrP2e2zOb2zlV0rZ7FuXgVbVzWzdd18tqyZz44Ni9m2biGb185TRY3AuqKFNcuaWbGogSXzaljYNoP5TVXMEWXYMiOT+uJEGaTjObCqks+UyKsbp3NaWYq6Xs43KGk1J9ZVcVI5V7ziVpeo+8ud21TBuQ1ln4i0tQUom/Jf2VL2p5RzcWMJlzeX8d3eGr7ZM4NLW8u4tLlEpEh+l9+2lKpk3OcbS7mwuVIl4pQlsCfXV3BsdTlHVlRzeMX0T+nyKg4uL+PQijJJS9i3tIADS/M5JMDzoOIdtzCTvfOVfeNS2N4q0pYmMo0dczLYPS9LJJM9ku6SdOd8yVsg1y/KYo/ct3NeOtta0lhbn8TKWYmqrKqZxKraSaysnchqNRiEIgmsa0hgvaTra8ewpWE0X2zN4/WleXy8soDfLrfyXoyTN6eK+f1yBZfXRrM415Gi0XpM8O/JjCm+bGyMZ2tLHFubx8ozFUIuRsqJYWt9HOtnjmd5eSwLi2KZUxBDc77i8TaCuuyh1GeFUS9pXY4YpzlR1Ocp0XnGqsRcXe5oZudH0Vw4kjmlI1lYMUoUuBwXDKdZgGOtGDEVU4LJnzCArHHeZIzzIn2sQsh5kRUrSntCIAUJweSIQk0d48NUAZaThruTGOFBQoQXceFejBnsSVSQK8MCnRk6wIGh/vaE+9oy2MOCEFcjBvXXZ0A/IwY4meFvb0yAnT5BdroE2Wgz0FobHysdPC118LLUxddSmwGWWgRZ6+Jvro2nAHV3U2285XcfC038rbTlGk08zLVwMxODTPIDJG+QlSaBlr3lnl5yjRgNXhaUJQ6haJwYY7HelI8fQPYob9VTTPFM8zfriY9hV3wE/Pha9GGAtRZ+Ur6vhZRvIeVY9sLPvA9exvIME318zTTxMZd7TOXZxn1wU8g/EQ+TPnibaOBp3ANPkx5yTS/J6yb17cGEwU5MDndmtK8x8cHWjAm0UPNdDXvKNRp4Sfk+8h7eZn3k3t6S1wMvqZeHUW/cDaVMpVypn7dCHkr5riLuynXyXFeFLJRyXOVaT3Opk1IXY+VeuUaAn7txL9yUa/R7SJ6G1FtLLc9debbitWckxpW8t7e8s1KWh2lPpo7wJTtODOHB5iQNtyd1hAvToryZMrQ/ieGOTBnmRHyInYAsAdWG3fDU7YqvfncGSZ2CpJ4BUqaPlO+u3wt3Aw3c9KQtBHx76kk7S76nYS+cDOTdzHSlDEMBfHr4Gku9pT4u8purtKuroSZu+lIvPQ0GGuswxNZU+oiJ5En99eUbW5tKGxjgqKuDrYBE+z6aWPbohqN2H/lexgSamzBQT48AXV3CLC0ItjTDtnsnzMRA9RSjd0KwK0nhHtL/tFWSTl8h5ERcOrcnxkSLlmEDmT98EKnSF5UlqzN9LTmYFMi+BEdWhfRgWVA3Dk+042sBEl+k9+dknCE7h3Zme3gndkV05kCUBgdH6rN/qBHbA/RZ6tCbGWLg5mm1J13aarKR9M3e3RjUsQOBnToxUJ4b1L09YRpdGKbdlUjNTsRIv5xg24vEftqM6yf9T6e99OmuVOYM4dRnLRw72SSG3Wii4swZEWvErNYRtCyNpaReDLJWMdA2jaFghhuTkkxImWIl4MaBZaKTru5u4PK6GWwsjGHhRD9mCUCYEWHK6pxgvtkxgxff7OTptSPcvXaUuzeO8+DOKe7fvsCTe1/x/P5VHv18kUd3L3D04HKqiicwJVrAkxhurbkTqIoaRJqdMfkmeiz1cGOTmyfbnV3Y7ejAZvlei+QbzO3YjtVa3dluostGrd6s7NaJLZq92WumzwEzQ/YZGXLQ2ISd2nqs76nBavm+K3S1WKzTh7l9ejBXszvrpD+s7WfFPGtDcnp3Ik6+Uf1gdzamjqI01FFdpjczeTR3vjzJvz4+45cnN3h97zvOHdmkRs569/JH/vWPF7x9cofH16/x/KebvL37gNf3f+a3pwLWf7jM6tIswnV7kNLfgtboQLZmjuZIaRz7Rd/uSB/C1rRQtku6OzuS7dOG0jaiP6sTA7nSmMbJyjgWj3VhaZwT+/LDOFg0gpUTB1Ab3peWkW4snhDE/LgQFk4axmppt/lZ46hNG0FTxXgypwUTMEgXL5H0MtHnS5IpbBjFtFIxnGdEsHBJKt99vY2Xz77h2aMbPFc2DhZ76e2Te7x9dIfXD+7y6r7iIfeQD8+e8evLV/wiwP3tk0dy/Jj/+eEJz789yaEFpRxpy+LpwTm8Ojybrxal8PXiaXzeLHNbkheVwdoU+nWnLECDbLduJNt2ItmmO8lWPZlo3Jl4/fZMMmpHsoDA+gA9ThaE813tOLZOcKPIoTNTDduR4yDfMDmWayvncW5OPTmBngRqdiXcVMaluT4uPbvQv3cvhlhZE+XkTKC+Hq1T4zncUEKbsmTFsTvThxiyNsWWzdOsWZtozcapjhwuHsSayf3Ic+9Eql0HCl17U+rWh0L3bswcqsf2ylDOr5/GkY3ZbFmRzUGxiW5+s5ePT7/g9yffqPvo/fbsPv/x7iV/kzZ5L+34/vF1Pj67xW/SJ359LP3g2V3+8/0j/uP9fT6+uMnvb36W9rvFuwfX+MeL+3y49RNr6mpkvjETvafDWGdlv0odwgWURuq1J86iM1P69iZR2itSsx2h0kcjdToxxqwXcdaaREs6yqgXo0X3hUmbDOjcTvpbV0aa9iZa5r5oCw2irTVI97FispM+Y616M17mz6i+pvTr3lX9A0J/0Vnx5gasGx/NkWlTWTZsCJlW5ihL4d1lnEVZaZEigD/FVYvSoS6Mcbehv25P7DS6YiXPs+rQjhArY8b7uhDhbE5oXz1CbPUItTZSI7kqpJ9Nt8646Gji1EcDW9GxiviZmxFgaYWbrr7ka2PTReYsA1MCbRxlHrLG1cQSDzNrBjk4EOHuxHDvvowPEZ0b6ceEQW7yDEOG9FW8tE0Y4ymAMciLKYMDVUJujKc7I13dGe7qx7hBESRFxZIZO5ac2BDqUnw52BrDxaWTOLEokU2N4wVEDiMpdig1FUVcOHWIt0+v8+qRsp/PRQFB3/P23U2ePP2Bx0+/49Wb27x5e5eXr+7w7r2Mjw8CmN4/5uNv0g/+/oZff38lmOSV4JT3glPe8euvL/jll6cq8fb7H4rn3Fs+fHyqyu/KEtZfn/H2wyPeShlv3n2SV28e8vrNU95/fMMvf/ugyvtf36pLUd9Jqi5FffNMTf9amvri7TPVI+7V+1dy/Fpdhvr6l/fqElRlX7jf//kPXgmQu6ts4/PsqeoJ9/SVct8b9fjhy2fceSrj+sMHkfc8ljIevnqtesg9fP2Gnx49UpepKh5yP4suUDzjbj57zp1Xb/jx6VOuPX+mEnJ3Xr/g8a/v1X3lHr3/wL3Xr7nz/CF3H/3E2bO72LiqgrMHZvHd6Tqun6vlzuVmnn23gpufLyE3wZuBztKXvU3wsOzGUA9twSEVPPlyAbdOTufOmUrunCvn22O5fL43nS+OlnDrizkc2ppDSaYH6Yn2lGb6Up4ZQFVmCNNzh1KaPpicyYMonjaSkSH90e/RDi3ptwa92mHYsx1GPdvjLHaHm9hlAx1NiQ11JntiALmJfmKjOjBusDGFk73Jm+TBpFF2KsGXOTWUpMnhlJamcPT4Ln78+RqXfviGi9eus+v4SeoWLmXRxm1sPXaCkoZa0koyGZsSzbjUEeRUTaC4NpHM0hGk5EhZBX40z41leu0wJkzuK3q7Kx7e7RkxyoToMVYEDJQx07cD7u69iI11IzzciiFDzAgJMcPCvL3qAWdj1YN+DtpYiO1lKvZRn54d6Cjjzki3NzaiB0wMu+DpbsSUySFShgd9+3bFzq4jHh69iYy0orx0GOnTBjI8wgoPGee+XoaMi/FgkL8t/WwNMNbpiqbYFr2k3dz76REj809okCHRoy3ILxjIjJkjKSkZQWioJTra7eki1/WUdtbX7YCVRSecnTSIHOaIr48utrad1SWpdnad6OvQlYBAI3lHE4yNOmNq0pXQYBuphxODBpjj1l+D4CALAgLMcPPQIzCkL2GR7kxJHUnZzAwa582iZeFsmubV07ZgNpu2rWSX4Pd1GxezaHEjjU0VzG6skLSaxsYqZjdUMn9+PYsEo86cnktlRSbTJa0oz2D1qlaWL5tNavIYUqZGk5s9UebRcZQUJFGQn0TqtPHkFEwhLSOOwqLJlBRPoaWpiAWCjWdOT5U2TGRG9VRm10+juSmTGTOm0tpcwL5dywQX1zK/pZBdW1rZsLKGptoMSgvjaZPf580toaY2k7zCRCk/kdLKNCqrM6mdXUR1bR45JUnMnltJ8+JqZjblU9ei7P+WTXNrLhvWzWLR3FyWLSgWPN7AJil7SVsBy+cVUFceT/oEf4qSZRxkyThIGkTGGDcqJC2I9yEpwoaiWCdVH1bEO1M5wYUZkz0pHudMVlRfJg02ZVKoGSM9ZJ7x0mWMlwETA63E7rUjyt+cmEAbUqLEzh87SDBdMFXJo5iZHktDXgLNxZOZLe9Tkz2emiyxTSozmF+VyYLqbBbNyqOlLIXqzHHMrZ7G6pYS5s+Q9kgdTcJwL2qlXebOSKMqawwZE0LJnTqM2eVTqModQ9aUEJLi/Zk41oOp431IifclPWEA0+Q9U+N8yBD7KE2Ok8Z7k5bgT8akALlnoPzuS3FaOGXpI8meFC7jOIBp4wXrlibTUCFSmUpRRizFWXGUF04mIW4og0M9mJA4gjkLa9myYyV79m9g49YlrFzTxrYdy9i8dTH7Dqxl596VrN4oOujERk6d3cG5szu5fH43Z49v5rND6zm0e5UaIPTY3i2cOrCTi6cOcOXzI3x95SQ/fnuRa19d4PurF7jx3Zfcu/E9925ek3nnFs8fyRwjdtnr58oeckpAh5eqd5xCyH1495aPoqMVD7l/7yH3x38FdfhfCDmFjPs3Iafwa3/J/x1C7s8L/+8Scn95yH1U9pB7904q/eZPQu4pz589/reHnBLUQfGQu3frOk8f3ubuze/58bsrakCHS2eOcvbYXj47sI2juzdwQBnUGxazZfUc1ssAXb1oBsvmlLFYBt+ihgLm1+YwR5RBa1WayvLOLp1CbVEiM/PjKcuIpjB1OPlTIsmdFEFGfBipY4NJih7I5FG+JMf4kD7OVxR8ILuWFXL18Byu7m/h0q4GLu2o4fL2ar7YOUvdK+76kRauHW7i+4PKUtRavt5bo4qyV9x3BxXPuTl8d6iNL+Xay3vrVPnywGxVruyr5+KeWi7uruHC7j895FSp4/NdfwV6UDzgajmzfZZMejNVOSdyXs4VL7ozO2Zzakcbu1fVsnVpDXs3LWLnhiXs3LSUQ3vWcXjPBnZuXsY2aavNaxewac18lZhTSLnlC+tVUm7RnJnMnV3CnLp8GiuSaCgaz+Z5eZzcPIszW2ZyZvNMTm6s4tTGapWcO7XhUzAHJQLr6fXK0tQKPt8ssqlMjONCzq8rUAm2r3ZW8eWOSr7YWsGlzWVc2VrJ1R1V8lsZF1UyTon6V/wpVY8lT65VCLlTyr5xa5XoreUcXV3B4VVVHF5ZLakilSIVHFpVzqGVZRxaXsyR5UUcWVHEoSX57FuQye4509jWlsK21hR2zElj97wM9szPZP8CMdoX5XJgUQ77RfYtzGLfomz2Srpz7jS2tqSoe8ytqZvMqhoBLLWTWF0/RWSqmq6dPVWNyrq+cYrIZNbNnsSGhgQ1IMOe5nhuHKji7cVG3p6r5v3ZYt6fy+fjpULeXSzi3KoY5mT1J3O4PkmD9alL9WWb3LOtaTw7W+PZXD+GDTUxrKwczbLSaBYWRDOvcAyt+YqHXBSzc4erhFxd1hDqciJoyB1BQ/4oGgpimF0wRlIROW8qiKKtZBTzyqKYrwQrKBku94YzU4Bl2aSBouj9yR3vpwZuyBHJGOetEnKZY30kL5C8+BCyYgNJifFnyihvJo7wZGKkFxMivBgX5s2YIV6MCnUnMqg/QwMcGervwFBfW4Z4WhLiasqg/kYMdDIhoJ8Jfn0N8LPVZaCdLgHWOvhZ6eBtqYunhR4+1nr42+gQKMAgyFofX1MdvMx08FDIJJV801ZJOXejHp88wvp8Wi46QMoJsOqDt2lXnJRlpXpdpFxNRvlaEqfsmTDQSMCAGcPd9eS3jvQ36ISXaQ88jbuL9MLNsBf9tDvhpN0ZN/1e+Fpo4WfZG28ThbzqhaeRphwr++x0xctIWZ6qgZ1eL2y0BLBIXbxMuuMlZXkJ0HI37UVfXWXZbA+KpshklzGW3NgAShNDyYoLxkV+d9SVMsQI87SUZ5tq4GbcB3cBdv30eshv3XCTYzcTLZFP5J6v1NXHuCfuKpEmdZJ8TzMNlYRTiCw3hWQTgOcjgE5Z6ukrz/CW8j0UQk4pT1fqaNgbXzFgfeUaT3kHL6NuKtHnI+X4mvdRJW1kAMUTxRCO9aEsMZDpyUOoSRtOtUyu5YnhlCSEkyt6cZCASi99AWfy3AFSboA8e6BxDwbK+/uZ9lHbq59WL1z1+uCh1xs/ea4ibgY96W+kJW1kgKeJrkpGeilEollvnKQsG81u8v4a8o008DbqTagSgdDBHF9LY/rpauJhoBCyRgQ62EjbmeKkr49dH03MBKSadOsoxz3wNpT+Y2zAIBMBftaWBAlotuvRGRMBqZ7GWkwNFyNd9Pqw/saYK4ScGMDmIi4KiJW61of6MC8ikCRzHSIE9JY7G7EjzpODCc6sHdKHdWGanE524YscHz6bYMGO8M5sDe3Arohu7I/qze7I3uwM78OJaFs+j/Nis685pX3akyFAIlmnC2O1ujKkSweCOnckvHcvhmr2ZLBGZ4K7dxRpT5hcN1IM4lEGIiadGe+sS7C5gHbbrqRP9GblsnQ2bCkkvzyU4EgtwkfrUtU4lPlrBaC2hVDa7Efj8nCScpSlJRrkpTqwcOZwDq/I4qTMXUsyhpHmZ0hWgBGVkfbsmT6eF2eW8c/bh/nj7ime/nCE+z8c5d5PJ3j08xme3vuSFw++VT3kFELu26v7WLKwmIzkcJLHBpA/UfpIshjaw/zIcjChyFiHuTaWLLMyZ7OtJac8XTjj5sBOE21W9urE6j5dVEJul3yfDZp92NCnN1v0tdisr802Q0O26huwTkOLNX10WG9kzDIDPebraTFPfp8r163sa8EaF3vmOFiQptGFUZ3a0Rzhw47sMcwa7sYYpz5inAbz04VDKiH369NbfHh8nSsnd/HVhf28e/GjGEKPefHoRx5eE6B++w6/PXku1zxQCbm/3/uRvY0ziLMzJtfXkTljg1iXMlzdB07xitubM4xtKhkXwaGi0Soh1zjUQSXkzs6YxPGysezKHiLXDORIyTCOlI1i9aQBNI/sx5xod5ZODGJxQigtcZJOi2ZpgRi+JQnUFEWrYMnMoh1ewdpkTx/OzAUTKWgQAFg8gORcH8qrh/H5uRVi7H3Dm5di+D19wJtnYvg9vcf7J/f45dlDfhFw/lEA+IenYgw+fcZrAeBKFNkX927yD7nn1fenubixiUsrq7ixaQaX5ySxReq6PMGLGSEmpDt1J9e9G1VB2uR4dmWiVXsm23QhS1nmopDE5l2I1etAjGY74g3aUe2vxbGCYL5vHMPeFHeaBvWhxl+HdNsuZLsYsKNgEtfEvliWNI74viaMsTRkvJ0lAT274tqxPX5d5RuamZIzwIeTArxO1ORQG+5MRaAp82McWZnowLLxVrRFmDB9QB+ahhqzJM6eWSEG6h5ycbrtKHDuTcUAbarDdFhb6MuZdUnsXZXM+iVp8s3X8svzL/jn2+v88fwnfn3yM7+LnfmP92/5j7fP+cer+/zj7V2R+9JXfubj41v8/vxn3j36QdpU5MV1VT6oXnQ/8a93j/h474bYATNEJ+vhJ7p8lL0+Yx2V/d46M0xH6iRgdrJdDxJk3EbrdSJSqz2RAnhHynG0cTdGi/6daKfHJBkvw0Q3+4nuGSHzUKzMe6NED4fLdSNMu5PsYcYUF0Pi7TUZY6fDUHNdnHp0xVL0lbIsVVkevj5+DCey0lgXPYICexuCOnbAXfTWMNHHk/rrkdK/D+VDXRjVz4x+ml1xFx3ob6pNkMhgmXMj7c0YLODdT+aFfr064NStPR4yrlx6d8Feju0EpPeXc299DZx6daav6FoXrZ4MsjJjrJ+X6HVDmV+0iXBzIXH4MMYGBzPC25cRHu6M9fckZVgQmaOHkBoZxGDR5Z6GGkT7OjFuoDMTxF5IDvNjvK8rkbZWDLOyZISdDSP7OTPOP4DEoQLChoWRGT1I7J5QTi+L5+sNyXy5MYOjKzLEtolW/4heX13MF+eP8/HNbV4/EV11/9InQu7NTZ4+u8bz59d5+/YOb9/fUwk5xTvunXzHd2/lW/76QvWM++33N/z+t7f88XcBTH97zS8fn8tvyj5yr/hNzhVCTkl//e2l5L1UiTz1XH5//8sz3n+Qa39Vjl/y5p2yH90bXou8/PP43a/veP3hDS8EoCmi5L/+oARnUDznFJJOjqVPvv71A+/+9ivP5FyRN7/9wvP3b7j//AlP3yrRXz/w+PVLnrx5pf7+6M0L7j57woOXL3j0Wtk/7jV3X7zgzrPnKil3/f4DlZBT8hQPuR8fK/vHveLn16/VQA7Xnj3l1qsX3H75jIdS3hMBjA/evuPOy5f8/OyBuofcuc93s255CSfEfv/mTD3fnprBj+ca+OlcK0vrxjM6yJQQd5mrvUzpL/aKi2E7di/O4N6FuXx/qJRbpyp4eGUmVw9l8sWhHC4dKuT2l3M5sauQwmmuJMdbkz3FmdJpA5hTPYbG8mhKRcdWZI+gJH0UoT7WGPRsj6boesNeHTHo0R49mbuNenTATOYUV7ENwzzNiB/mQOHUQNV7KG2MEzV5QyhO8WdsuIyjca6kJQYzcXwwmZnj2b5zNVe+ucC5ry+JfMHCtavJr64kf0YFmeUFxEyJxT/cC/egvviF9WVojCsJKYOYkORHaIQZQ0Sy80JJTZfyx/clItKIweF6jIm1I3GyG75+vTCUdrC3lzk83pMJCb5ERFjj76+HlVU7TE0U4kvxgmuPoehTQxnzveW91KWfYpP5edtiZy02YH8ThoQ64eFmgIFee0yNO6l7tLm59mbMaEeiR9kzeqQjo0f0Z0iwFVGR/QkaYIevuwXO9jpYiH1qI+X1s+mNR39NAvx0GRfrSFqaL6VlI8jMGkqAv6X6fA0Z/5p9pI0N22NmIna0cy9GDLdXveKUJa0jRzozcKA5BqL3jYw7YGTUCS0Nma88DJggOCFiiD0DfIwIH2xL+BA7IiP6ERbmgJevGSFhzkxNjaJ8RiZN8+ponNtAXUsNC5fNZceeTWzZvoaly9tYvKSZBQsbaG2bRZtIQ0MF02cWMrOmiIqqHAoLU8nNT6GgKI1Wwalr1y+krCKTtGnx8i4TKS5JoyAviVnT86mqyia3YDJ1DYVUVctzm0toaSujunoa06tTaW7OY8WymSxdWkVD3TQa6jMkP4np5UmCi1tY1FrOzIpUwc5zWb+yjkVy73Q5r63JprmljPLKaVTPzGVWQxFt86ezdEUDcxfOYHZrKXXNRcxbOou5S2bQ0FJEy5wSVqyYycolVaxfVs2i5hxmFMZRVzyeqswosuMH0lg8hvKkYBJCzJk8xILsUQ5MDTUhJcSYzKGW5A6zITPUlOIoG6rHOVIiNmaW9MPMSAsKY/qRFyN6dYAeY331Ge6hQ4yfKYmhDuQIbisWm6NkcjjFk8IFK46jLnc8FSmjqM2OZ25FOguqMmktTaWlJIVmkfqCKao0yfGiWTnMn5HFjOzx5E6MoDZ/AisaC1kwM53KzGgy4oOoL5lAS+VkNYhgQdJQ8qYMoTxjJHlTB5OZOJCMxAEkxXkweawrKZJmyHjIFrsoK9Gf/ORA9Th9oq/k+5A92Z+StGByJw+QspR0MGliLyWPHURZ5jgWNRXSJM9WCLnZ1em0KN56lemkJccwbNgAGYsDmZIcS01DGctWtalE745dqzhwcAMHD23g8LGtrNk4nyVrmtm4YykHjm/ixMltHDu8gdPHt6oBQpXtz85/tpcrZ45w7uhelWv6+vJJvrp0khvK3nHXr3Lzhy+5fe0rHtz6gQe3r/P47k1Vnj+8y4snMse8VjzjZE4Qvf3+7WuVlPv1l/f87bePKhn3fwR1+HP/uP/xvwVz+H9MyP0l/3cJOdVD7tf/HmVVIeReqB5y/46yqi5ZvcXtG59cAV8/vc/929f4SRrh2y/P8/mpw3x+8hDnTuzj1KEdHNu3mf3bV7N9w2I2KR9hSQPL51SxcHYxc2vzaJIPN1sG06yiiUzPk86YpSj9KMrSR1CUFkFhShjFAkALp4aQPymYApH8SSHkTQwkPyGAbAFX09MGq95ZXx1o5Ysd9VzZVsOlrdO5skMmqn21XDs0mx8VMm5/Hd/tqxH5FGFVketHGrl2uJnvDzare8Zd3i337qnhiuJBt79elctyfmHXTC7uniVpDZ+LnN/5X6J4wSlydkcNZ7YphJycb5upynmpi+JJd3ZHEye2Kh5y9exc3cyh7cvZu3U5e7at4PC+DRzZt4ldW1awc/NyNq9dJIpmnogSibaFVUsaVVJu8VxRJE3ltNYW0FyVRn3ReFY3Z3BqixI4YtZ/EXKbqlSvNUVOb6jgnJyf31zF51uquLBFIeT+8nIr5IvtFXy9ezpXleWp2yq4srWCy1squbCxhDNrCuSaIi5tKeXCpmL1+PONxXJcysXNSnTXCk6qZFypSsgpcmRNJUfXVktapcrh1ZWqKFFWD69UPOhK1YAPKiG3MId9C7LZNTddJeN2zUv/RLwt+CQHF+fKdXkcWVagirLMVSHktiqBH2ZPUaOvrq2frMqa2VNZ15isikLIrWlIYkNjChubUlXibl3DVDbI9dtmT2ZL/Tj2tsbww640Xpwt4N3nebz8bBrPPsvg/cUyPn5Vz5nVE2ma5ihKVZukwbrMyw9je7Oyn9x4NtTGsbx8tORFMq9gJHPyRNTlqlE0KUtWc0dQLwCxNiec2qwIGiSvSZS6Ig0Fo9VU2eSztWSUpJ885OaJtBTIPcrecclBlE4aSNHEAAoniPKTvp43IYAs5a8WY73JGucn50HkisLNjA0kWRT7pNF+TBzhQ8IwHzGAvBg31IuYMC+ihngwPMSFoQNlEvZ3INzPnsFe1gS7WRLkYq4uIfVzMMTbVgdva218bXTxsdbF01xH9ZjytNSVfB18xQhRSLkB1np4W+jI7wpZp6N6xPnZ6su1GjiLkTHM14EQVyt1HzjFa0zxmnMRA2GAnTbxQ9wJczXD1bADg/r2JMi+B74WHfGx6EqwkyEeZj1wMugk9/XAzUQDe61uuBp3J0BAkqO2AEWj3vJsDTxNe8ixGD+Kx5pCjsl97gKoHPS6Yq3bDUfDnnLcRfIUjzT5zbQX/Qy60U/Alau5Nm5S50GOYqj1M2CgnaYYjr2x1++Kvdxvp9sBZ5OueEi9XU21sNWSPHm2nXY3eace6tJYV6mft3kP/C16MkCAmqc8z1VfniV18VG82yTPxaA7znKfm143lXAbYN5bwJW8758knoded1x1uuFpIOeKN6AAPU/DznLeBQ/D7lK2tLeFGFxaHSW/mxxrMMhaQGE/bcKdtAh31iHMSZ8Bco3iHegvdfWQ+vsb98ZHT8rU74m31MFX6jRA+QZSDzsNMRr7dMWmZ0c5l99MP3n69dPtiq1mN6x6yzVan5YNO0vbKUuBjbuLcd2zC1a9utBXszNeUv4Ahay10JZ20MZRTwMHTbnHSMqyNmKAg430ISv5fsZY9uqBgRiy5j070V9XQ+qmz0AzIwapm8QbYN+zm0rIOWl2JzHYnZJxoYz2sMRWjHuTDp+WrCpLwEbLM9qGBrJQwOMUec7ILu0ok3ffL8bEmTQ/to0wYmOEDqdT3biQ4cGBGH02hbRj17DuHIzWZk9UbzaGdmZDUHfOjnfmByXSZogjhb3akdajHfEiQwQsKxFWg7t0JkpPl9FS1zCpV4CAjQFSl2ABGkPFKB6mLSJGcpKPBaMEWIc6a5A6wYcF85LYurOcpvkTiYqzJDhSg1ltw1i+Tea1eYEU1PanrMGLSSnGpEwyF4ATxqEVaaJjxfjMi6BoiBV5oRa0TRnEqYX5/HJlM//j1hEenF3N1X3zuXF+E0+uHePprVM8vnmaBz+d49HNS7wToHv/1ml2bm2mpTGN6tI4KrNHU5k2nJlTh5I/2IU0W10KjbRoMNRhkaEmmy2NOOpszUknCw7J2N1m2Is10s9XiazW7MXSnt1Z2qs7a3Q0WKnbh1V6OizR1GRhz14s0ujDfDme3bMHtb16UqupQY1WH+ZYmbPKx52m/vZM1ezKRN0uLB0byN78sTSP9WGKjyG5o3z57sR2/vn6Hr8+uclvT3/i6pk9XDm7m+cPvuKXdz/z9MEPPBMj6peHD9XgDu8e3uNvLx7wP57c4bNFLaR4OFAwoD/NowexIlEh2CI4kD+SfbmRnKyK49ysRA4XR7MlZQgtkU4sjvVmZ+Yw9uUN5/SMcRwVsHOwMJwDRcPZIAbnnFH9mBvjxsopoaxMCmfh5DAWpIxgUd44ls9KYqHMJSFBurh6diU5dwDzN2Qxb1MWpU1RpJUMYGqGG3mF8s0+W8TbF9/y8d1D3jwXEdD8/tl9lYz79cUnMu7jc3kfAd9vnzxVCbmXYku9vH+LN3e+48nV43y1dS6HmzNZJ2BsnhjxVQE6pNp0YqwAxDgBW4WefWgebkOhrwZjBVROtOxOnqcRU2x7Mt6kA1HSN0eJpDp2k/ttOVwUwNECH5ZGG9AapsmWKR7MGWZLml1XmiK9uL68kcttM5kZ5s9I3R6MM9EjRl8Ag3zv0fJNp1iasClpAtfF9tiTFUdzuBPb0sLV/foWRfenLsSUcgEYWX07U+Wvw/rJ3iyJdSbBqD1xOu0o9dRmepA+ZYM1WZDmxM62kRxcn8YXp+fx/sVFPr74mg+PvuF36Qt/PH/EL08e81ra5M2DG3yUvvHby5949+h77n13gbvffs6zW1/y7OcveP34O969+OG/5NkP/FNZ7njrWxZWFOGi1Qs7GbMDdToR39+AZAGm4yw6McGyIxPMRcw6M9lGgzFGXRgl802UyEh9aT8Z16n9zUlxsSRCdLO/6K4YS22myHwW72DEMKOuDJb3ShDdk+ptToKjNqMsexNkIPNL987qvnVK4IbRMma2TIrjq+ll7JwQR6alGYNEv3iIDBFdO9lFn4IAc2aM8CbC2hCHHh0ItTdjrIcNk33tSXS3IsbemGG2eoTIXOKu0VGNNj1Q9OwIK9H/MtcGyXwWIbp/lL0RA2XusZPnKoSgl1Z3YtzsGGgi87ZuT2L9XSlJHMP4gV6MdnNknIeTPMON1AABYX4uDLczwVu7CwNEr4/xsiPG14ZRHmbEeijLVm2YIvekuDuT6uVC3pBAysdFkTo8lOFezsQHuzCvaCinlk3gm81J3DxYwtU905lXNZH0hOHUVRZy5fwxPr79mVdPv+Hx/Ys8l/Tl82s8ffKD4IqfBBDd4c2bO7x49TNv5Bu+ffuA168FNH14pu4d99vvb/nbHx/4+z8+qGSbQrIpZJviHffxT1Lutz/e/knAPVdFOf5V2R9Orn399omU9YK375/z7NXTfy87VfaCU0i31x/eqnvCfcr/9JtCwinHzwS4PRfg9ly55tcPvPrtFx7IfXefP+GxgLlHcs/dZ4/V9JlCzr18yr0XT7kvck+uufnwgSr3ZNw/eftW7vtEyN178ZLrDz4Rcur+cXKs7B93S36/8fw538r59zIWbrx8xg0p//6r5zx484a7f3rT3RHdcv/pDc5f2C34oISjOyr5+kw9Vz+r5pvPZnFyWykp0f0Y4qVLZKANIfI9va01xAbrwe4lOXx/rJ4vdxXw49FSHl2u4etDWVw9msflw0XcuNLC+UMVlGZ5kj3ViYJUD0rT/Jk/M47W6XFU541gRv4YcpMiiQjoh53MHcpSVYWM0+/WDl05NuzeHgPprxa9O+Bu2YOYECsW102itWIMKWMcmBbrSPr4/owZasr4UQ6kTBxIWlIEubkJLBW8s23PRjaJbNm3lZrWOgqnF5JWmMq4pBjCYwJx9jXDbYAZNv17YmDRAWvHLnj5a2Fl0wV9gw44OIr96N6bxMkKuTWK2HH95bwLwSGGDAjQxsW1B879xbb06EXoYEvGx/mpgRe8fbQYPFjxIDPF1qYH+rrt0dRoh56MeQuzLtjb9cZB7EVrZX/lfiY4ORioZJ2ejJ9e8s4aPdtjZ9MZN5fuONp3lN/FfvA1FjHFRew2Pc1O6PaRsewktvBYX7IE34YGWuIg9Q4ONGNyoi9xsa4kJPgxNNwRU9E3utodsbHRxMy0GzpSDyOjdri49CIuzlXey4W48W5UVIxlguADc9FrWlrt1GW1RobtcXPVYeQIdyKH9mOgnzEh8gznfpo4Omrg42OM7wBLoqIHkJweTcWsHBrn1dMwZza1zbXMXzqPjdvWs1lk4+ZVbNy0UtKVLFsxV/WKW768jfmLGqhvKKexqZKWlunMaZ3BXJlPVgtuVTzkmhrLaagvUdPmpgpqZubT2lxJZUUGNTU5tDSXUFaaxIzpGcydU86cOSXU1WZSX5/FksWVLFtSTe2sVOrrprF8aTXzmotY0FrKknkVNNZksWVdM6sWz6BuehozKlNoqJN3mF1AXX0erXMqaZtXzdwFlcxbWE7b/BLmzi+VehYwZ24xrS35atnTyydSUz6JpsopNJRMpCI9iuy4gaSOdCV5mCNJEfYUjvOiQmy8wtFO5ERYkxZsxGQfDTIHGTDFqzeTXLuROVCPbMnPHWJKuqTpg02ZFmZOi+C5peWxFIz1kvI+rWRJi/KiKDGM+lwZUyWTmF+ZJDgwkQWC6RdKW9Rkxwt2nMC8Pz3hGovk97I0WsunUZ0xnqzxQylNjqGtchpzq9NV77jM8aFUZcTIeSo1+XHkiR2TmTCI6bnRzMyPoTJrJMWpQymYGkphciiZEweQPTmA4mkh5KUEiL72IGOiJzmTFeLtk+RN8Sdd2e8uwZtcGUt5U3wonTZQyvajOCWYNMGjk5SVWVG+VGTFsKAhl+mFCWROVvaum8rGFbNpmpVNWeEUCvInS78eTpDY+UMjA6iXPnHg0BaOHN/OoSNb2bJjOTv3rmXNpgWs2DCfTbtWsm3vao6c2KYGrzl7ajefn9nLmRM7OHt8D5dOHebCZ4c4dWQPX3z+GT98dYEfv730iZT78Sse3P6eh3eu8eTBTdVD7tHdm2Jbyjzz5CHvRF8rHnIKIffXktVfP37gj7/9xj/++J3/+Mcff0ZXVTzj/oN//euTd9y/l6z+6R33X4Tcp73j/kr/+7//Fwi5j/8m5JQlq8o62/9OyD18oERZvcWdm9d59vA2714+5PG9n7jxw5d8feUcn58+ooaevXT2GGeO7+Xk4Z0c3beZfdvXsHvTCravWcyGJW2snFfHEhnEc+tKaJmRS21pMjMKEynPGkth2giZCIaSMyWELFHWWQn+0uF8mDbOgxQxnpPEGEyVNHOcJ1ljPaiWDnZiTQXfH2jj8uaZnF+reICVcmXXdL492MD1oy1cO9TE13tq+FYh4w7W8/3hBlWuHWlW95b75kCTXF/PhZ21XNxVx+U9DapcUveOq1X3gju/rZZz22s5u61GpE4VJZrqWdU77k9RjpXrttaoAR0ubGvg8x3NnNvWwvFNrexc3sCu1W0c3b2aw3vXsW/Hag7sWseeHWs4sGcD33x5moN7N7JmxRxWi9JbvayFlYtns3R+LQtF2c1vqWZOYwlzanOoL05gRUM6JzfXcWrrLE5vnsGpTdUqIacQcYooS0o/3zKdS9tncmnHDC5ureTC5lLObyySVAwomcy/Ugi53dV8sUPZM66ai1sqOKdETV1boHrSfb6hmHPrPqWXNperHnbKstdT0saKd9yJdWUcX6uQcZ+CSBxdq5Bylf9FyinecorX3IpKSZW95Uo5tLRIXb56YEm+SrIpZNze+ZkcWJTNPmUp64IM9svxQTEgjiwv4OjyQjnOZ9d8UcRNKZ8IuSaRRoWI+0uSVEJu7ewUSVNZ35TGxuZpcm0K60U2NCSxZfZkNUrq7pYY9jWHc3VjHC9O5vLyVB5PjmXx8/4Mnp4q582VOo4tGc3sNBvSIwxIEQW7tCSKbU1JrJwez/yiUbQVjKAldwTNucNpEVCo7h+XM4LZuVE0SFovxsvsQmX9v5RTqMgoVRQybn5lrMhY2kqjmF8xmvllUXJvGDPTB1OuBHOYFEhxYiCFCYqnnIhMuLliOGTF+smEEUBeQjC5E4JJHzeIZAG+iTEDSYjyJ2G4D/GR3sRFeBMT7knUYFeGBTkRFmDPEF9bwnztCPW0JkSM7UECPBQPuQGOBvg76OPTVxcPG108bQxxt9DHw1xP9ZLztdbGSww6TysNlZxzU5ZTmvbGw0IDN7NeeFpr4mImxn+YO+NEYoe4yXl3+hl3x9W8t5TVk5RRA8iMDWDSUGf8LLsSYN2LgQKK/MVgmxTen/zxgYzwMsXVSAwak544GXTFQb8TEyNdyYoPYri/HXZa7XGX57mZdqW/cRecDXvQX8RNIQMN5XkCqkYFWDMtJoDBLmbqnm79DaUsfQFXtlqkRfuTM24gA6x70k8MF1c9eYamGC6mXUiO8SNhmCeu8mwHAWYef5bpYdGDpFHeJEa6yXO6yTO6SJldcTdRSDOpv4UW7kYaOAmg7W/QQ/WQ87Loox47anfDWfK9jTXxM5e2E6PKR9rFx7SX6uHnKoDJXb8HXsbK8lV5bwNFuuGikHRm2urSVifdjsQF9xXDwE1djuqq00HK64qX1LmfGGjOUp+hbhYM97DCW/GwU4g2fXmWUhepp5+51M9EA6ve7fG10WHSMB+C+ulJ23TETUCYo1yv7K0X6GTGcF8H1bNRCcrhZNQD0x7t1P33YoOdiBvUH3cDhTRUovRp0V+/JyP9HYkP88LHQlvdB89WpwcuJmL02vYl2MFJ2skIy149MenSCfvevfEUoO9nZMAAM2M8jfSx6d0No07KXnYdGK5E5hzqI2DQin7a3THp0P5PD7n2RBtoMi8ymCUjQpgqbR3TvR1VLiYcTR7MOTEQto80YetIQ85M8+DsNBd2j9ZhfXB7tgzpzPZh3dkk6dqgTmwbqs3V1ACuZw9nV6gzJVodyNHuyoRenQiSZ/m1b09wty5E9OlDpK4m4Vo9CO/TnbDeXQiUegYJyAiXfhNl2p2pPtYMd9Qh0suImtKx7Nstev/iYrbun05OaTCxU2xZsG486/dNpmahjNfpduRXOJCd2ZeGskDRfalc2VjM0ZZEZo9xpCHGkVNz03hweC5/fLuDd19s49ya6awoj2d59USZd5p5/O0B3t39nJe3P+f+tdO8uHuZD0+/4otzm2iqS6KxYTJtop+ap09gblUCs6dFiqFowzQbbWbZmtBqqsMSg55sMdNit/SLPcY9OSBjea+lFpuNerO4VwdaOrSjUdqiRd53sWZ3lun3YYmeNgu1tJjbqxeNXbsys0MHKtp3oLprN2b20aRCQ4M6M9GP/r5M72fHhD6dqfCyYnvqcPblieEY6yX1MCN7mBtf7l/Dv17f429Pb/Hx4TUBknv54vQu1ePvUzTG67x9eIvfnz7l16cCph/c4z/ePOU/H93i8JwGJjpakeZqTe0wX5YlDGZL6jB2Z0WyJ3sYp2dM4PPaSewXXbxu0iCahjrQNtyZzdJPdsvvx8ujOVAYztZpAWxLD2SjGKJtUQ7MFxC0JjWUpZNDWJYylPkpkSwS0LmhJZ1Ny/JInurJuIkO1M2fwK7T9Ww7OYvmVZPJnxnM1Axn8goGcuqzhbx98TW/vhOD79Vj3r149ImQe/6Q908lTwC2Im8fP+HDsxf8KuD6o9hW757c5c3P3/Hs65NcXNdIU0Igyf17UyCAckaAAamWnZlq3pkUm66U+xkwT2yf6mBT4kzaq4RcgYDTqQ4aRAsAG9K7HaMN21EerM3mLHf2FXmwKtGEWUEdmTmwC9tSvNmRMpBKX31KPU34fFYez7etkvZIJFrG7rDunUgyNyXF3IxkYwOaBvnyXUMF384uYtWYQFrDndmbNYp1E4MoUyJeG3VknGY7ks060hbZl6OlI9iaFkimY1dSrTpRO8iSxuG2zJTx2Zrcj1UzQzm9u5i3T47zn38XQ/nOJR58/7m8/w98kO/85OYNbn/7Fbe+/pwH18/z4MY5bn37GV+f3c/VM/v58YvjPL55iddPvuPV0295/fQ7nj+8qnqJKnvPPfruAk0FGeo+a7bSjwMEzE50MSBngDlTHHuS6apJVn8tkvsKiJI5IFrml9EiY026EiP6d6ReR1KcTUmwMyCkV3tCendkfF9DsgP6k+HnyFgbLSIMOxFnr0XmABuyB1gx2d2UcHNt7Lt1wkLGjfIHhPFm+uxKSeRWSz0HpiYyTcbGIMn3bN+OwTpdmOSsT0mQHdWRPnKvAY5dOxDpYEZaoCOlYc7UDBebdqg7RaEupPv1ZaKzMXEyB4+T+SbdzZxsL2uyva3Jld/y/O2Z2t+EMCk3SKMzw0x6MNRY5juNDgTJ3DDe3YysIS5McDMizkGHDE8rSgNdKPZzJslB+pFCOLqYUzTUk6IRPiSHOBDvI9/fz4Lpw71ZMnk4a6eMYvlESbPi2SIAsWZKDFEeToz0sqN+WhD72sZyZsk4ftiVxw+Ha1nXmimALorK4izOnNzP25c3ef7oKvfvnOeRfK8nj7/h8aPveP3iBu/f/CwYQ+T1Xd4qEVHfP+LVm0e8e/+cD4pn28eXavrxt9e8+/Cctx9ELygecEp01I8veCN5H34XYKVESv3l07ki75SoqUrEVBmLT18+4vnrJzx/+4KX79+qoixBfap4tMkYfCDY5pFgHPX81XORF3+mz3mqeLy9f8NTxUtNANxfZJty/FB+/1kAnkLKKceKKOTcQ7n/Zxnrt/4i5F5Iee/eq0TcHYWUk3OFkPv5udwv8sO9e3x39y635PinZ0/55v79fxNyP4nuuP38sVqG6h0n6V3RLfef3eT857tYt1Js8cOz+fHSHL45XctP51s5IvPKlFHOjAyyZlhgX3z7GYod1otI0RVHN1RzbG2O4IECrh0u5eezVfxwooCrh3L4/lQl187XceFIJbOrgslJ6icYrL9gMBdKUgNl3hojWC2R1ulJVOdPYMqYIbjZGGOgeMdpdFJTfZmbzTU7YyLHpjKGPG17MTbMVg0IMW9WHPlJXpSm+1GU5suksWLXJLiTKbp3cmIwY8SOzc5LpLGlilkC2EsFFxZUZlBQMY3skskiE4gXXT520gByS0cTN8mbwYp32yB9/AfqYSRjuIfYLH36tMPBoSdDBtsRNsQOL29dbGzaExZmQUiICe6eYrN6a2Ilebq6MiZD+5GfN5r09HCRMCbED8DHyxBL0bvaMt8biU7t5yg6RXSwpXkXzERfmIltZqTXDQ2xXbR7d6Jnl/Zy3JnAAZaED7bC010DW6sOmIhedu9vgJuTPn2kbqZi44WH2pMi2DYjdTCxoz3wdtNRiTsPV225VpPo0V4EyXfT0+6AVp8OmJn2RFfsPg3R7zbWXfH3NyJW5qy48a7SZo5MmuxD2rRQBgQYYya62N5eAzPzrvTtq83wSCdCRA/7exuqHnLKc9xdtKR9emHvqEmAPGfEaH9SsydQNrOU4unlVDfMYsnq5WzZtZ0de3awbecW1m1YzYZNq1m7fikrVs5l1Zp56jLWeXNnsmJxPcsX1bF8QQ3L589i6dwZLJ03k2UiC1urWNBSyYLmCjVVHEqUTfvXLK9lwZwS5rUWMkekaXaupAUsX1rFokVltLXm0VifSfPsTJrq02ltzGTZwhLWLqtk/YrprFtWzbYN9axaWiE4uUrSSlYtn86aVTNVMm/xwgqWL58hZZVImWWsEFm2qEgwdBbzGtNonjGJxop46ovGUJE6RMVbRYKxCmJ9yY5yJWOE9H2ZazNHOpA/2onqCV7kj+hLpuDAKb59mOzZk+xBhmQFGsj8oEfRYDPyQy3ID7MmbaAxqYNMyZB+v6hwDPsXFtGo/JF06lDVE66xMIGW0qk0l6UwryqNJbOyWFA9jTlyvkBZXpubyIzMeJpLU6nJnUzFtDgaS6XOZemUpsYyJSqQvEmCOStSaalMoXya9N3xQVRmjqa5YhIz8sZQkhJObmIQBVNDyJs8SF1qmzc5kIIkwZbTQihIlmOxf4rSAihM9ZNzHwpT/GRsDqRU7KOKjEDKxUYqmOpD/hRvipJ8JZU2mOxJRpzoA7k/Z+IAchKVwJoDqMyOYVlbEeXZY0iQ/lSVn8DyuRUsbC6ltiqduuosZlZlkBA/jIihfpTI+2zeuoz9h7aw98BmVm9YwPpty1mrLGPdtIjNu9ewZc8adh7cyKkLB0XXHeLM6b0cO7iV00d3c/nMEc4e28/nnx3m6oXTXPv6Et98cZYfvr7AvZvf8uS+2AN3r6uE3PNHd3j++J7qHfda9Pcb0avv3ihRVpXoqgoZ956//f6Rv//xG//4+38n5D7Jp4AO//w/POT++95x8N/lv/79PyLk/vknIfeP/xZl9fff/vKQe8e7t8oeckpQh/+dkLvJvds/ikF0j19eP+aZGNDXvr3MlQtiVJ49wdVLZ7h8/gRnThzgs8O7OLJ/K/t2rGfX5lVsX7eUjSvms2ZxMyvmNbCkZSbzZpfTMjOf2fLR6srSmFE4marceOkso8idHKG6RqbHDyR5rDdTot2YOMKJhOGOTBhmz0QxulNGulCXOYzllePYXJ/IqVVKwIEiLmwtV5enKstUv1Oipu6u4du9dXKs7ClXL9LAD4ea+PZAI1f3NnBZWYK6XQncIJOScqzsA/dnUAaFYDu/9RPZppBwZ+T4zNZ6NVVIuDMqIafsFSeyrY7zW+R+RZToqtuapIw2TmxuY+eKenasbuHE/vWcPrZd2mUN+3euZff21RzYu5HvvznPUel061fPVwm5lUub/yTkaljQNoN5bUrUVVFwTUXMLktkecM0KVfqo9RL9ZKbzuk/CTllier5TZXSDtXybtP5QuTStgoublGCM3ySL3ZUqstVlQAOl7dVfSLsFEJuQyln1xZyfkMRFzeXqV5xFzaV8fnGcs6tVyKxlvKZQsQpsqGco+vKObK2TCXljqiecgoxVyUynSOrp/9JyFVzdHU1R1ZVcmhZiUihSsgdWJwrksOhJbkcFgCkRF89uOQTGacScspm50vz2b8oV91PbmvrNLa0pLFlzjQ2t01jU2saG5UlrM2pf8o0lYxb15jC2gaR+iTWNSSzcbZI/US2NcZzYP5EjiyIZXf9EK5tTeHjpVk8P1nCL5K+uzSTNxdn8OP+DLbWB9GY6kFyqBGZMvkvKo5mRdUEFpaMUb3iGnMimZ0dQWNuJI15IyVVPN2UveRiRPFG01gUTZPc01wieapEi+KNZtH0WBZPH8eCihgWVo1hftlo6rPDqU5TXJhFgSbKBKEQchMUkfOEIPU4T8ZBfsIglZDLiQ/6k5ALYlJMEIlRATI2/P4k5DwYE+7G6CHODBvkQLgAiMHeloSJIR/qYUGQm5VKyAX1N8PfQRc/e228+urgbqePi5U+bha6eFnq4Gulg49lHzwsekleH1wstOlvJqmpGDVy7mbWm/5iMNgbdmWYvwOxQ9yJ9O+Lg2FnHOUae4W4s9Jk0jAZuwLIR4mh72vRgwBbXZW88rfTISXKn/z4YEb5WuEqYKK/SW+cxeBxFyNSWYo7aaQXMUEuOOh2xcVEQ11+4WykSE/6K15vphpqdFcPy55MHuFK8mhvogY44qinEHt9cNQVsOllRfpYmXgmBjLaz5x+Ou1Vry5Hra4MctQmI9afJGm7gX315beuuMlv/XQ6Eh1oJ+0sBmBCAMHOuqrHnpMYYipZZ67s9aYsY9XBQa839nqKB53UScTRoDv2AnIddHrjYqiFh7SZq2k33E27qktbXQx6009bIdw+7UH3KRqstJmelK//6R4HeY6PjabqDakQidF+/XBVST+l7XvQz6ADA52MiRnkzthgd/lWmrhKO3gbaqjecq5SnotBT5yVYBdaAtZ87EgId2VCmCv2SkRagy6Ya7THTt5XIeNGBzgS1t8cq57tpB5d1aASyncaH+igRn2KkGd5GSlLcZX98jQZK99kwhAPxga6YS1GqVWfblhpyHvpGhJo249Ah/7yDGNMuvbEqltvnPpo4WtsQqiDPX42Fpj16oJ2x3aYiBHvLf0k0sWUIY6G9NXuiq4AWNMOHXDv3pkR8g0bwwawIDKIZGMtRnVRCDlzdo3351C8B5uGGrB1hDFn0z05n+7K/rEGKgm3cmA71gZ3YHN4NzYO7smeKBNulY7kXvkEdg1xo1S3M2XmuqQaaxMuoNhPAHNgl04Ed+tGSM8uDJXvM8bUkGgjbQZ16cigru3U6IyxttqMstPGW78jUX7WbFxWxo0f93D99k72Hm+gtnUcJTPDWLc7lc0Hp9K4VMZrlZ2ADRuaZg1h+6IkLm8q58aO6RyaOYr5cfbsKgzh+cEa/vhiOT/vq2NHXSItaYOZnRzKwuIxMh+18O7Gcd79fJ7nP53j1Z3L/PbiO+5fO8q2dTOZWTmWGdUiVaJrZsSxaUE280X/pPqakGGnxRw3O5bZGrJSxsw2GV97ZdzukT53QPrSfuk3Oy00Waffi6UaXZjfvSOt8q4tPdozt08XFkofXm6gyxIdLdp69qC5R0+aevehRVefNhNzZukZMtPUnCZXAW+mRozp3p66Qf3YlhzO5qRg2gQclgyxIjvMUebDhfxPAd//fHmX9/e+ExC5lyundvLw1iWVkHv17EfePPiJXx7d58Ojhyoh9/eXj/nng1vsb65hjKURiX2NqRvmy4pEKT85gh3pQ9kmbbUjI5y9uSNUWT85mJkCRFqG9eNgQTSnp8dztHQUe3JD2Z0TzI7MQDaIkTlvtAMrJnqzKTOMJZMGsWhqKEsyIllbPZGdi/LZuDyHysphZBUNZGZbDOv2F7Pj9EzWHSykduEoknPknXN8OLS/QQy/S/z27gG/KPtVSZ0/PH/AR4WQU5avqmScEujhiZw/572A/1diT719eJf/fP2QDz9eZGdDLgnOOoQLoKwJsWR/9jBawvqS59SHNJvuFLjqMDPYkhIfAyZZdyatnxaFvpZMFQAWbdSOMLlvrGU76qMNOTBjAJ81DGTdNGvKAjuS49aOOaMs2ZY+iNbh9iTZdKFluC8/LGrgi9YZVAd6MLp3FxINdJig1ZtiR0sulGXweFkt+1IjqR9kRe0ga1qHuVDmZUKyQmhptmN4t3YkGrdjvrTjiaqRbE4bQIZjZ6ZZd2FmoKV8eycaYuyomSD9b/oQrp5o4OOLc3x49R13r5/nztef8/THb3h24yfuX7/GnWvfcO/aJR5cP8fdH89w67uT3Pr6tORd5MFPl3h48zKPfr7Cyyff8eaFGNz3r/L8wTf8U9r9+U9f0pA3Dbse3Rig34PRfbVIcNEl2V2XFKde1A91ZH6MJxUBliSYil7RaEekSJRue1WGyfvEyriI1O3CQOn/Q/p0VD3kprpZM6GfMSNlPot30GOSQvIF2jIjyoPiCDdinM3p20OAuugs1w7tSJA+um1KPF/PqFA95LKsLQnp0BEvhZDT7sY4Ww1SXPXJ8rcnSF+bvnLfcBs9Zox0Z3G8N2sSfNiSFCJ9eDALxvjRJvNf2zBXGoc4Mkfaf95wN+aKzBvhxkKpw8JRXtQG2zJ7aD/mxSh7DVqS5alLrq8BhQOMKAkwpHWkI/Oi+rMixodN8aHsnBzFytEhLBkdxOrJw9haGMfWioksyR5FW1I4S9OGsaMwlkOl4zmcF8OejJHsL57I0fo8FmUnEB+g7ClnQUWCN3uaxvLZ3LGcXzGJK9tL2Lm4UMBeNCV5qZw4uktA0E88fnCFu3fO8ejBlzx+9LWcf8sbGesfXt2R3+/w6tVdNQiDsvfb67ePUYI6KETc63fPef3+Oe8+vlSJttfvn/H+91e8++01L+X48csHvHj3VA3W8PqjYBU1UqoSMfWFev709RMev3jI87fPePPxHW9+/SjXvFeDLbwUjKMQbkowhgfPn/HwxSd5LJjn4YvnkvdUPVbIuAeCgf4ShXRTvOYUUu7O00fcEl2lEHVK/uM3L1VCTvGKU+S+smT1zRse/0nI3RVR9o279fQpd1/KuYiyn9zNJ09Uwu2G3PP9w4f8IOc/SZk/PrnPj4/ucVvqeEv0xs9SvzvyPnef3uDc+Z2sETv6s32z+OrkbK6db+HOlSVsXZzF5CgXYiNciAnzxNfJBBdLDcYMduLwhulsbp0keriA60cquHlK5qHTZXx5MItvPyvl65NVnDlQwvz6SAHVYi+J7Ts52pbJoxwEdEfQPH0SdeWTKMkcR2r8cLz7WWIkc4Zuj44Y9e6Mvuh+0z6dMO7VAf2u7XG36c24YQ7Ui327V3DC3JoxtM4azYziwaQkOJGq7CUnfT440AJ7Ow0CAvqRkhZLYvIoAoe4EjUuiJjxQcQmDCQ1K4L4qQEkTPUlsyCMpPQAJk3xYeSovoyMssfGthd6Mo6dnLQZONASR4ce6hJUE5P2eHjoExvrKeLFkDBbXFw1MBK9pQRMcHc1IVbG2VDRD0Gi54KDLPH3N8DZuQd2tp1wcOiKraSWFu0JDbEhJNgeC9MeauRVZU85nT5d6SPvryHzpZuzPqOG92PUCHsGyPgz0u2Er4fY2v526CnBv8R2CA91wMNFi76iI4MGyLdx7IWdVTdszLujry11dTNmcEg/rMx7o6nRUd6pM7o6XaQuYj+JDR8YYIWnhy6hg82IGGZGYJAmsXFOhEVYqPvjubr1wdyyC25SzkjByg52XfH30SdmtPSHKFfGRLnj72eCk8w1Ht5mDAjsS+SoQMYmxDAhOZG0/EzmLl3Ezv172bp7Bxu2bmTdRoWQW8Oq1YtYsWouS1e0sGBhvUgN8xfMZMGCWSxeVMuSBbUsXlDDovnKfmwzmdtSxcJ5s5g/ZzpNTWU0t5SzcNEsliytY+7cShYtkePldSxYKvhWZPHKOpava2LFOsG9IitWz6ZtXoVcN4ONm5pZv66eZUurVNJtyaIqFswvY8mSaqlHOfPnl0g9ypg/r0TyqmhrK6StNZe25kya61NpmDWJyoIoitOGUJg0iNwJyn7crqRL304f2ZccmcNKxrqSJ3PWtGG2TBxkSMYwGwpjnEgbYs6kAD0ywizIlOMpfjpkhphTECF2Xagl6YPMSBlgSoL0s6QAM/Ii+1MZP4g6mTu3NOeybEYKrSWJtJZNZkVjAYvr8mipTP8UlEFkTnma4MSpcpzLvOosGpXlqUXJFCePpXBqNHOn59BWlUVFxnhSY0PVbbxaKpNoKp9CueLVNzGEyswo6kvimJ47ipLUIeRNHkjupAAy4n3IkHdNj3enIGkAFdkhVOWEUJoxkLwkT3KnuJE3xZ3CFC8qMgdQnTmQWbnBIkGUT/OXOvhQkeZHpRyXJHlLu7lRljKQwikB5KkOU4OoLRrHyjmFzCyIY9KYAaIfxtJak8XS1lKWtsm4b5Bv0VBETWUG2enxZGUmUCXvtGR5C3sObGHngU1sO7CBNVuXsXrzUjbuXCPnm9h+cDP7Tuzk5PmDnDt3iJPHd3P57BGVkDtzbD9XL5zih6sXVULu2y/O89P3V7ineMfd/fGT3LvBU4WQEz36TCHlRF8rZJyyZFUh5BQy7jclSM/vH1UPub//5SGnknFKdNVPHnJ/kXH/8y/535aq/r9DyMkD//GPf/wXIff7b/+NkHuvbnanbHz3vxBy9xVC7oa87A0xOh/y8c0TXj25w7VvLvHFxVNcvXKOr66c54ocnzt1mGOHd3Fw71b27tzAjs2rBDwokVbns3pxM8vm1bG4bSbzmmTwKK6vM4uYXZVHbXkWs4oyqM5NpjxrEqWZ8eSnRpObPJKsqeEkxw9k8lhfEgV4J470JFGMlMkR/Zg42IqyBA8OLErji51VXN07UyXdvtlbx9e7arm6QyaunTV8tXuW5M3i2301fLO/nqvy2xXFM257rUrInZfjcztncWbbTE5vnS4yQ12K+sk7bpYqqmfcNkXqOCP3nJKyT8u5Ispv5zbXcF7k3JYazm6p59zWJk5sbmLnqllsXzObw7tX8NmhLRzYtVZdtrpr60q2bFjCrm2r2LRuEauWtbJiSTPLF83+c7nqdOY1V9LWVMG8Rung9QU0VUxmdUs2n21R9rCrl+fUcGZjNWc3VanLVC+IXN5SzcVtlVzaUSnGUiWXt5X/H6IEblCWq57fVMaZDaVS70o5LuecEnV1Y6lcUyXXVH7ynNtQxul1ZZxcW8rxtQohV/7JK04h5NZXcGRNKYdXK6ScHK+t4sjqGRxeJbJyOkdEFEJOWbp6YFkRB5cVqAEelOWox1YUcXyVIoUicr4yjyPLFYJOZGke+xdms3v+p0APO+dksWNeNjsX5LB9fjZb52ayqXUaG1sUYi6N9U2Kh5yyfFXS2QoZ92k/uU2NSWxvTWJX2xR2t0wUQ3K8gLwxHGmN5sftmTw5Xsr7CzP4z+tt6rLV91/W8O32VFZXDKFOFNGkQB3yRzszL380C0pimassQ80bQUP2UGbnDlOXqrYI+JsrymmuGLJzysfTVh4nSngsLaVjaCmLZk5lDHPLRzOnbCStxZHMzvt0b2NOBLPSB4vCC6Jo8iBKBRhWimFcNmkwxRNDKZs8RGQwRYnBFIooJE1WXCDp6pLVQKbGDGLq6ACmjPQncbgXcUNdiQ1zJmaIAyOC7BjqZ8nwABuiBvZlVKAjQzytCXQ2ZYC9LsFiRAxxNyXIzRwXa22cLXVwt9LGz04MG1tN/Kx64mOlgY+dAU7m+tgbaKh7i7ka9VKDPnjbGtBXvzuOBj3wtdalv3EP+hmJMWPYCxvD3tgpy0ctezLYxQgXg84oQQ+8rAzV6KwuYnSE9BfDwdcWDwE8TkY91SiqDlJWP91uUjdjhki93Ez74KjXi376GiI91OWpToqHnHFPlYyzFxClRCINcNJhsIcZHgKk7LXlOl0lYEEvvG20GexlKu1gLu/WXSXN+kl5jto98ZTnjvCxZqi7GW5SXj8BTW6GmmqQh4GOukQH2jA2xA5/aQtl/zgHnW7yzO7q5sWuFlr0N9PGTuplq9cDe3lve6Nu9DXsjq0820pT2btO2stYnmWk1LEDzgaKN5+G1Lk3ttpd1Xdxlucqe9zZ6fTARkuJKKtBX4PeOJn2JD7MhYRwd0Kczegvbe5kLPebyH2GUp6ZBgOcrRngZCllybm0tau0g4viHShlK2RkX72eWAm4DBLDfGqkL2PEAFOis1rrdFAJOUuNDoS5WDPaz1ENvGGn2YG+cr8SQdVJ2mK4AM7xfn0JsuqDhzzTRcp3k/eJcLdl3CB3hrjaSp27SVndMO7WFfPu8q20TfC0cMDZzBZbHWMsemhh21OLQXb9iA4YRIhbf8w0u6kbQhv1UAjAjvhLH/GT/mAmxrxOp/YYizh168QIEx0aIwcJEA1hinyXqE7tqJC2WC59e70YSEv9ezHHswu7Y605m+bKySk2HI7VZ4uyf9wYPU5NseVYgh2HxvXlTuU4Hs0QPTDYnezeHSg216PAwZKxBpoEdulAYNfOBHVVCLluDNXuRZSBHsO0ejGwg7KPXEcS7PQFkFsw1Fy+Z7d2BAtQX9qWy3df7+Di1bWs2lJM6cwR5JWHsGzjZDbsnULrchnD010oLnZneWscx9cUc0l05+XFGRybPoJ9BQPYmeXGviIfzrdFcbRhJOsLQlkwbRDzs4ayvSmV+xc38o9HF3l14wwPv/2M+98e4+YXezi6vZnZ0ycwvWI0+XJPZro/04sj2LQwg/lFUUx202WScRfaXKxY7WDKWoWIk7F93FafQ2a9OCztfVC++V4Z93tsDNhhacAGYy2W63ZnjvSNNmmjBX26yXkf1hjqskpPm8WampKnxSJ9YxZb2NBgZE6lkSn5hkaM696dSPk+xf0NBOy7sjLOgxUTvWgb70FaoBk7W0v4ePtL/vXyLh8fXue7s/u5eGIbt6+f5cObG7x5+ROv7v/EO7EzFELuw6MH/Merp/zj/k0OtikecjZkeNgzd9wQ1qWMYGPyUDZMDWJlgi+rEvzYlhbGAdHP29IimB1mz/xRbur5kZJodmWGsiN9IAcKhrBPDNJlsf1oHib9J86VtcmDWDzRn6ZxPizLjGRnUxqH5RttW1dAWfkQUnK8mdE6msWbp7FkewaLtqZQu2CkGtUvPdONjWsLuXfzJH97f5+Pr5/wy0uR5w/48PQ+758++OQhJ6BaIeReizyXd3sm7/hOwLZcyLsfLrCyOJEo6VfhvdsxK9iEHamDmBlgTIpVJ1Ktu1E1wJyFMd40hDmS52FArocxhQLQkuz7EGvantECMKd5dWNVtjMXlozg8rJINhW5UDq4OxP7tiPdoxuLEt1YIDbSZIcuTLDuwcb0WK4vn83egqlMszdhgn5vEkVnL40O4uFKsY8EzNQHm1Ho2ou6wdZUDjBjqk0P4k06kSAAcorMDbkuGiyOc2ZXfiBto62ZatWeVJuuFHsaMiPEmpJQY6YO6MmMZDcuH23i99df8vbZDzy58w3Pb//A+/u3eXP/Z57+/BPP7ikRVhX5npcPv+LZ3a94/fBHPj6X/vLqLi+VJc0PvuX9m9uqPLr/DS8eXed//vGGD2KANxXm4NCrBxHSvyf7WJDmb0FRkDXFA02YF+Mh7efJzEHW5LkJcBIAn+Gkx0SrXgzXbMco/c5EG3VnuF5nhut3ZYTML5EiI0TPB4qOHChjIV7mg4nOCimnS0aACZkyt46wN8Kua6d/E3JjDLVYNXYUxzNTWT40nHRzc4Lbd8BDfg/R7Moos26MMu1MnMy9ATI/OMk9sXK8YmogB3KC2SsgaUeCG9sERG2M82T7RD92iuyQ/r11gi+7Jgewc5I/u0R2TvQR8WLfVB+OZwVxQiGck73ZMqk/26a6sjfNh90CtrbHO7EnwZWDif4iIeyfGMHJrAl8XpnGkdIE1qcPo2m8LxUjnEVcaY0PZGt2FPvyRrJ32mC2iU2yK30EBytTWJA6hgQ/Z6LdLZiR6MvRuQl81hrL0dYYTixLYcfCfPKTRlGcl8xnAqCeP7vOg/uXuX/3Ak+ffM3Tx9/Jd/uOl4+vCYb4Wd138dnz27xQ9lJ885A3757w/teXIq9RAiy8/iDg6e8f+PC3d2oUVIWIe/XLS569fca9p3d5/PIRrz++UvNeflBIuZe8UKKlyu/P3z1Xr3v1i/z+8R3P3r9T93N7omzHI3jnteAd5fz+C8Xb7bGaKkEYlL3fbj9+LOnz/8Uz7i9PuL+85pT8nx8/UPeS++Qd91y97q5Kxr3kqTzvybsPPH77Tt077v6rV+ryUyW66sO3b1VyTiHkbj15wu0XL/hJdMQ1ee71F8+49folt54/5sbj+9x69pjbiked5P/87D53nvzEmXM7WLO8hFMH6/nmTCs3Ly/ixsUlrBLbV8FFY8RmGOzvgKXYS0a9OzLI1ZDdK8vYszSTL/ZUcudMDbdPV/D9sQKuHMjk0oFsvj1dzfFdudSUBlCcIXPk1P4kRFmSNt6d/ORgijOHU5k7jryUaGKGDsDBTA/d7p1UMezVSSXkDHu0x0SepyNzu7VuR0YPtmGx1Gnz8gIyJnkwJsKY0eH6hA/qQ0SoAQE+SgCFDvTRaIe5zEnBoa4MHeGN70BrQsIdCRlqR8x4L6akDmTEmL6EjzRj0GCxO/164erREze37oyXeWbAAGOMTdoTGenMxMRBKrHm52uIU7+exER7kD5tGCOG9ydAdFhgoBUhofYEqsRdL4wM2qkBHfT122Fn14GgYAMCB+kQFi626Ug7dZmossfckCEWUoYj3qJ7vT0sCA12wVBsrB5d2tFFxrGy59tg0ZdDw8wZ4KuPjUVXAv1s8PeyQVvax95Kh9BBtni562IpOtvBtiP97LrT16oHjrYaGOp0QVPsDB2tLmj3aad643l5mRMe5sbwSD9GjxzEQH97bERnBQdbMDLKllHR1owdb0/QYF28fHsSKjbRsBGOREX1Z7BgYlvr9rg6aeDpqoOTgwa+nnrExfoxSTDF8JHeWNn2wc7RgFFxkUzOmEpBVRE1zXVs3L6Js5fOcez0MY6fOcbh4wc4cnwPB49sY+/BDWwXDLtl7yrW7ljKqm2L2Sjnm3atYrPIms2LWbNxMas3CZYVWbCqldkLZtEwf7qaNi2opXFeLTWt1TQurKNlaROzF9VTt6iWpmWNtK1sYd7qNuauaJF7lOtrmLOohnlL6ySdxYKltSxe3siyVc2sWjeHlWuaWbuulSXLali8SLDynDLKSyaTmx1DfvYoyvKjyU8fyoQoJyYMs2PamH5kxtiTPtqW1EhzMkdYkCv9PC/KmpwR1iSFmhDnq0XqEHOKxvQna4Q9iYOMmRbRl7zRLkwMNGWCQsAFmDLaQzCC2FlTB9mRo3g3TwilPD6EutSR1KaPZn1jPqvrcphfmcyiGRksqc1j/sws5lRlMLc6k9lFSczKmUhFWiwzsxNoKZ9Gc3k6s/Imk50QSf6UUSyoyaOxPIWKzHHkThomeUOZkTeW6pxoilPkfOpgSqdFUDYtnNK0wRRMHSQykIKkAPKm+JGd6EHWRDc596ZY2acwXfGKcydrkhO5U11kbLtRlOJBWZoXpameTM/yZ0Z2AOWpPhRNcaNS7pmREUD1ND+q0wbQkB8u9R1EfqIfeWJ/VYheqCuJoyxzJCnxg6gvn8py+QbzG3JZ0lLMirkVrJJvP6eugMZZ+eRmTmBiwkiKS9NZu2Epew5vY+ehzew5up2DJ3az48AWtolsPbiVPcd3cejkXk58tpcL547w7Rdn1D3jrnx+XI2oqnBPP33/Bde/vcKP33/JnZvfc/f2NR7cvcHjBz/z5OEdNX2ueMi9fKqScb+8f83HD2/5VeaEvwi5f5Nx//H3Pz3j/jsZ9/83Qk7xkPtDKqMEdfiTkPv1Fz7+8p4P7xVCTiYymZRe/JuQu8O92z/x5P4t1Tvut7dPefPsnjTKZb6+cp7vvrrIV198zuULpzhz8hBHD+3kgELI7drIji1r2LpuKZtWL2SNQjgtamTRXBlozVW0zC5j9qxCGmYUUFOeRVVBKhW5U6nImUpp9hQZTBPISR1LTlo0mWKIZyWPEOUeQcbEMLJkAGTFDSQjxo2mvHDObCrm20N1XN3foEZU/XJ3PZe31/LFjlpJa7i8o4av9slvIl/sqeeS5F9QSLQ/STaF3FLIt9NbZnFS8TiT9C/y7fSWGvX89BbFQ07xmKtHCeZwWiHvts1Qgzqc3irHct/ZLTM4u3U6ZyQ9Lfcel3t2rq5ix5pZ7N++gH3bl7F/x0p2bVnCzs1L2bJhMetWzVeXqyqE3DJpn2ULG1iqRllV1tCX09JQIh06l8bp6TJAJ7FhXr48v5FzUg+l/ueUJbtbpnNB6nJ5+0y+3DGTL3ZVc0VEWZJ6eVsFV7aXiyjpJ7mwpUyuL+f8ZiXwQwnnNpWrnnIKAXdxcyWXtlbLeZXqaafsRXdmgxLMoYIT65Ulqp884o5J3lHJU8i5Y4pn3Jrq/5LVMzi6agbHV0/nhJwfV8i6lUUcXpEvaT4nVhdzck2pSvJ9JmD1szVFIoUck98OLc1mvxJZVQkAMT+TXfOz2bUgl50iO0S2z1dIuU/E3JY56WxqTmVjcwobmpJEkkWmsqFxCpubk9nWmsq2lmR2iOxqnsKepkQOzZnI0TmxHG4dwXdbpvLgaA5vL1Xy2zez+ef1efz29RzOr05mTWUYMyY6M1Um6qKxbrTlRdFWNJqWolFqpNTG/OEiI2ktHMucovHMLYtnbuUE5lQopFysSsi1lUczryqatlK5vmAoNQIQZ6WHMiM1hCoBhJXJIRRPGSQSTIko2PKkoZ9kSvi/pTgx9JPH1PhAkUFkxgWRPjaQ1JgAUqMHkDral6QRHkwc6sT4IUpUq75ECyCJG9KPSZHuTIpwI3aQA6Fuxgxw0GawqwFjAu2YGOFJiJs5/ZW90yw1CHYzIlIJ1+5rwjB3AyK9LAjz7ks/U1366vfCz1aPIS5mRA90wUOMjL66XVUyTfF6G2Svz0BHI+wNemAr4m7TBw/LrrgYtcPHvAe+ljoM9+uPt50Bjkad8TTvio9lDwb21SHSV55h3A1Hg864m3ZXl2XaCEB11Osg5xoE9bNACazQV6sj7mY98LToibfU11/KstfrhpV2e2y0O2Kr3VnqYKZ61DlKvr1+F2yUsnTbYydGUz/D7vha66t75dlodMZWyrPREmNMpwNKEAtXYy3stLqqef0U4kvqaS91UPaZ6yfv5GAgz5J7rHU6qYSjrV537CTfSsq2lGdYKGRXHzHA9DXpq9cbS7nWSlsMVCmvr9xjq9kZq95KPXrhYtYbOzFcrTTbYy6gz0KjC/3F0HUw0sBcjFTFG9DTso96X18x2JT3c7WQNrXRxkq3MyYandTNlB30NfCTdnA27KwuxbXtoQRU6IaHhYHUubfq+eZp3BsnqZu1lGvSQ9pDu5O6LNlDQLibGO5m3cUI7NkeZ9PeDHI2x0rOHXoKmJTv66oQhmIk2mh2wknedbh8qzBXc2mzLpgqy1bkeR7WZtjr6qmknImIi5U93vb95d0MJK83/jb2jPIfSLBrv0+EXKd26j5zDtIu3sad8DTqgkm39uhJnhJp1UZ+H2luQGt0BPOjwv5NyOXLN5rja876MGs2DjGm2bUTS4I02B1rzrFEKy5Os+frfDduVgdxe/oQPp/mwYFYe25Xjufniims8e9HirRZhnybXHtLxpvqE9KzM0O1+hCprUOUoa6Ack1Ce3UjsHMHdX+5cPku8bYGjHcwIsRA+oYY4F6WWswsncC5U6s5dGwObYtTmZo5gDEJ9rQuHsf6Xcm0LY2gcqYfDbVDWdU2hZPrRR+Ljjw4M5aTs0ZytXkEp6t82JJswp4cW45VevNZbQQbC0KYkxLI5xum8/HGMX6/f57H353g5y+P8PXJzexbX0fbrEQqCiNpbIynVYDx7MYxzG2OZ8PCNJpzhzK2b09G92pHjaUey22MWGuiyW4Zf5/1NeK4tTaHpR/tk/63w6QXu6102WttyE4rfTaba7HKqAdLpW8v1+rGCiWSqp4mm431WK+vEHN6rDAyZZ6+KdWaemT16kN8585ESDuN7NaBUgEsK8Z6sHmqP8fKRnKwKoa8wdasqUrm5den+Z+v7vPHk1tcv3CYs4c38dM3n/Hh7Q1ev7rOywfXeXPvFm/u3+O92Bz/ePmEfz26w+ll88ny8yDXpz/z44ayadpoNqZGsF4MQoWMW5s4kN1ZwzlUGMOuzBHMHenGnOGurJ8cxK6soezKGML2aYGf9pDLDaFxiCFVAzVpG2nL2qkBLJ8SSMMYD5ZmDGNrfRK7l+awbW0+qWkejBxnQVFNGG2rJlHSFEHx7CFUt4STV+5FSmo/lsxP4cb3B/njwwN+efWYDy9Enn4i5N6KIfjm8SNJH4s84YUS0EHe7fnD++o1/3rzmCeXjzNXbJtoZc8lw3bMCjFUCcNiDw2mmrcjyaIT0wU8rp0UwpJYf6oFrBZ4mpLrakRy3z7q3mjxFu2oDDPgVMsonh8p4Kctk1md40y6X2cptx0THNvRGOfI+vxQyoaZM0yeUxxiz9mWAr4UEFM/3I8xonez3Ew4VJHIzTVV7CyIoCJEl8pgfaaHmjHZrisRojsU0nCsaVfS++tRHWrJmjR/dhYH0zjKkglmUl+rrmQ56VDoZ0b2AANi+3cmJ6Yvl4/O419/+5nf392TNpK2eXibt/dv8MvTu3x4fpdfXt7l19fy+5vb/PLiJm+e/MT7Z3f4/fUjfn+rtN9tXjy+IX3lvhjVD3n1TO5/cRf+8Qtvfv6JupxsbHt2J0jmirHy/GwBv/WjPMjz0mVmiAWNYXbMCLSkXOqV5axHkbcl0/rp/3+I+wuorrqv3xu2OxCwCUUEEZtQJMUAAxGUFOlu6S6xGztQFLG7u7u7UDpsvfIfd3zeuX9e//vc57znvOMd4xnP8zDGHGv/dqy19tprzTW/X+ZaE/derfDV78Ismdc89LrgJuPaVUcN935d8R2sy+Reali0bcpkrTYy/uW6QVu8jNviZ9qdCX3VGCC6r4/oKyWow5QuHSh2n8apiFBWjbMnuFdvlYecsmTVXsaSi3Z7Jgrwn9C9BSPatGCw6DqfwT2kP9txNsGOAz7G7HY34niINdeTp3I91ZmzkWPZ5zuKXT4jOR5hz5WkKVwTORE8mt1uAzjiO4STgcM4HTyEy7FmnI8awrmIQdxKGMnD1DFclD58YtZg9k6XvGeYS14OUpYvazzGEGvRmwiLngRb9sTVuCPjtFviJHWMNe/DxpnWnE6YxvGoKewKcmRfvNg1vpPxHtEPt2HaLBDAd37FTC4vncHJhc4cXTmL7YvCifWfQkpCiIqQq697RsX7m1RV3aSu7gHVVQ+oev9A+v9TPtW/knMvqax6RnXtS+rlWzbKt/6sBGH45RMN3xVPt0/8kO/7/fdvfPhaT/3XOhq+NVDzuZa3teVUfazmg9xfK1hEOVcn9yjH1YJP6r42yv2N8lsJrtCoItzK6+oor5d7v3xWEWaKF5sSEfVVdZWKSKtWAjDU1/NaxunbuhrKG2pUe8dVfVICMtTJPT9/1wmoq/nyQY6lLgLyGn/9Rt33z7yXe97UVvOusY7GHz+o/arsH9cg0vhz2aqy/FREWa6qeMYpS1afV1byWsp8WVvHM8U7TjDXm0+KB109FVKWso9cuUISNkjede95X/+SazcOCmbI5e6lVby8vY6n11Zy98wyNi5U2n+iatXElPFmGImd06tzS0bod+L0znmcK8vgzqEM3lzI5+W5NG4fjuD+iTjunUri1c15HN8VSWL4YEK8+xHs2Z8g94Ekh9kTMcuSMF878lIUPOaO3UhjunVsjWa7lmhrdkJbvT1dWjVBU+bVnh3EjtEQG0dsJqcxBmxbk8KCbG+8XQYyZVxPHGzUGT2iLfbW3TAd1oE+2s1RU1NIsRbo6asx2rYf070smO45irEO/Rg7sS+WdpoMHtGG4eZtsB8vdqhhU1Ugg759muHjM5pJk5V94Hrg4mrKxEmDmDHdXEC/DfZj+qsCHFiO7oNB/59edH10xb6xUTziDDA26oS+XhuV9NEV+2+kjG8Zfx5ehnh6D2C6jC870X+2tt2ZKPUYM0YLG2td7Gz6Y2NlgK7omkEDdOjdozOGokMUD7nBA9vQT+qlodhZ3VqjJ/d079IKnR5tGKDfhokT+uA0UZcB/ZuiJ++up90G3Z6t0Ra7UkPsRrMRhnKPGSPEDh8hc+nIkX0xFPt4kFFvKa8jRgZdsLZSosP2IijYgviEcbh5DsTdcwiBwVaEho+R9jBgkOioEUPbMUTSgcqedqN6MdnREC+PUUx0NGbIUE20dFthPcaYyIQAggRz+4R6k78oj1WC0/cd3cvpS6fYd2QvR08f4Nb9Szx6dp1rt05w/c5xLt46ytmbhzl8YRfn5fjUpQOcuLCPCzeOcemGXJf03LWjnLi4jwOnSik7vJkNpcspWjef9VuWsfPgFvYf38H+E2XsObqd3ce2sef4NvbJud2Ht7DnUDEHjpVwUOToye0/5UQJZ86Vce7cTo4d28zxo5s5sGclu7cvYMu6TFYuiKEgbSbhPrZE+9qQLnO/4s2VLLZIip8Zmf6mJMs8mOCsS6ZHf+b6DSLbox9pLtqqNM/bmGzP4SRNHUjCVCMyvcxI8zQnymkQIdJmwRONiZc5uDByGmuyAtlUGEXJgnh2LUvj0q4iTinEYE4UO5amc3D9HI4Vz2frwmRW50azLD2UrPAZpIdMozBuJmsLZrMkPZyMMHfCZowlxmcS85KDWC7Pz0nwJ8jVhjDPsSxID6Yw2Y+sGHdmBzoS7z+OhKDxcmwvY92WOBFleWpyiD1pyrZH8v2TZP5IDbeV1JL4ADO5biLHpiSFmpEQbEJ80FCSw01IizJXpYnBw+X5ESQGDiUtTNopQuyMcJGwn2RcbqQ1eVHW5MfYMj9B8GuMYOKo8aoyk0PHkyFzRGzgWEI8rZiXKfh7TTbLCiKZlxHI+sVJ7FNI06J81i/PIT0xmNBANwID3IiND2X5mgUcOb2XkxcOce7KCTk+IH1gDwfO7Of4pWPSB49x/sJR7tw8x+M7l7knqbJE9emD66qAom+e3+fl03u8eHKfNy+fUP76mcwxb6itfkddbQUN9VViW9by5XMDX2Uu+K4Qcj9+knF//vELf/vb7/z973/wj3/85R2nkHH/W0LuP37K/yOE3H9bsvrLj+98UzzklKUVMjk0yAT2L0KuovwlH5RQ9F9q+U2koeoVT+7f4PGDmzyW9N7tK9y8do5L54+pPOSOHCiTASODrXQzpcVr2LpxBRtWL2TtyrmsWJLL4gXpLJyXwrz8BAqyY8lKCSczMYTMhGDS4wJIipIJIMKX2FAvIoOnEyaTfZi/E+FiGET6TiTWz0FFyKX427BzWRB3D+fx8FihpPO4uX8ON5QlqLsUL7hCbijE3P653D+8kNvKHnF7Crgq15QlppdFLilLUVWkW76kCummLAUt4MKOfM6XKvu0yXkVcTdXJRfLRHbKNYWEU4i3slzOq0i87L/IuCyVKCTdmbI89mxIZse6FPaXLuDgrtXsL1vNnu1F7NqmRFZdToniPajsHSeytmieyBxVhNWl81NZJrKgIJ55OZEsyg5lRW4we9elcmn3PK7ulvpI2VeknGu7cuU9c7i1J4+7+xRCTo4VUk7lIZeuWqaqEHGKZ5zKQ04h5SS9WqZIurRFuipVlq5e35HJdan/VZFr8j5X5R0VQk6J3qosVz2pBHSQ47PbMzm9LZNTxRmc3pIlqeINl6mS03J8ZnMWpzdlcLY4XfXsmeJkzmxJ4MzW2ZzfmvxfUWAvblMiwirEXKI8M5vj62M5vDrmJyG3Mor9RTEicexfNZu9ihTF/0XMRbNraThlS0LYsSiQ7Qv9VVK6QCHj/Ni5yI/dS4LYI9f3LQxi/6IgjiwN4ORyAcirfDi90pVDC8Zyeb0z1Wfj+e3BXP7+dBl/PlrGx2tzeHZoNtvzHElw6YuvTM6z3YayeLYTy9NmsDBpKgsTnVksQHBZkgcrUn1Ynj6TpeneKg85hZBbku7Gikxl3zgXlWdcoSiz/IixIuPICVW84WxJDxpDiijYlKBxJAWMlQlkPGmifDMCJ5Ee4Kgi5FJ8x5M4ayyJiuecn3I8noSZ9sz2FoXsYS1iSaKnJbFijMS6mRPiNIQY91EkzbIlfJoZvhOMmTG6L+OHdWWGGEozxw9k1oTBTLPUx9qoG6MGaOIkhkbAtBFEuI2Q+w1wHtkLr7GDVctbByvLNPU1cLE2xMPOCMcRWgzRaoVxz5Y4mPRReV+5jNZjpF47jLo3Z6ShBlMESE4e2Y0pZmKsKHtZDOqO0yhDLAzUMe/XmilyzXV0LxEdZtgZMlS7BSP7tmTScA0mSj2tDdoxfqgGlgad8Bw7DDOdLgzq1pxxcs1+iBrTbQ2wHtBdzrXDtK+65CvvYaBJ6IwxDNVpK/VrzZghPbAZqMFoAzWspE7DerfGfcxgxg3Xpl8XAUZ9O2Pavx2DtFoy1WYIFoa95bmOkqpJHi0ZadABGwGfgyUvuyFaKhmh15HRkudIuWdQ7zZMshyAhXFXTA06YqJsACyAa2T/7tgO0cXCSO6TcyP7tcPWWFPqoEl/MUBH9lPHfpiWtKkalkZd5ZnW9FVrzngTA8aa9MNiQFdVHcz02qs8Gc2lnkYarRipL+0p5dkM7SXldaWPsoebWmvGD9fDVTnfv6sAUzGK2zRltL62fCcjVdRbC90OWOp1UhGj+lK+4g1nO6A3fvam2Aj4VJbJdhOjWiHqJo8agIulERY67bE37CrfrbdqP7o+nZpi2LUVzmKMBk41Z1R/Tbo2b0L3Nk2k/XsyfsQgVWCHQT17MlBLjEZTU/keRui2bc8gTfme/fUx0e6BloDYHi2b0q9dU0ZoNMOih/SXnq3o17EZ6gJelWWres2aMK5bZ/Im2LLcaRxhut1xFgAbo6vBWlsjjkgfP+VpwrYJvVlp2Y7V1q3Z46zBvbihVBdO4H3BeB6n2HA13IyLgSN5m+3DncjprBymT0THVoRodCSgd1ec1OT7Cjh26q7J9N69maHTC6ceatgJ2LBvJ+2qLGGV9p2mJSDdoAcOkhpK3Uf168ZcMT4unS/mxJkilq4Ow1+MmGmehhQunkFxWQhL10xj7sKJbFwbRNnaeK7sms/Lw8u4ujqC83OncWfRRG7NHc2JBD3OJOnxYJElD5c7sSvOghVBFjw/sozfXp+j4ekZym+f4P29Mzy6tJPdGzJYlDOT+QUerFoTwq79qRw+ls2hAxns35bIglgHXPq1xUm+S0ZvNdbo9WSjvNO2ru05rK3BWan7qT7qHOzVnp3d2lDWQ9IendjRU0T6fqluJ0p1JJXf27t1YJtme3Z078wure7s6qNDsbYOC9W7k9JJnZD2HXFp3oIx8s2mdWrNIsdhHFCinoZZcynbhZuLA8hxHkRxuj+N987B1xr+3lDOs2snOXNgC4/EwP/+VeyKD09oqHjCh/IXNL4r57sA2398qIW6Cq5uWk3UKBNChuizyHUMW0OmsjVwPNsDx1AqulOJrHogespfMpUiFzPm2BuwTvTfqZQZnE5RiLoxHBVj8kTiBOaM0STRtA2LJvWlJMhaRcgt9DBnWYA9m9I92LUygrJNsQQHj2CKuw7JcxxZURJEXP4YEgvHsmSDu3xjsT+iR7B6eQDPHxxSech9/1DN9wYRxTuu9j1f66r4UlfNJ7GfPtXW8KGmhoaaakkrVUEf/v1TNRVXjjLfbxIe+u0JNGzN/InarPcYSI51dyIFSPlqNyFqYEfy7fpJvfuTadmHBJNehBt2IViemdmrGS5KZNORmpzMm8zTLf4cKxhD7jQNQka2INpWg7wZhuzImMSF1cFsTphA4Miu5LiO4PzyBO4W51My25P4MYasCBjH9bVJ3NgQz86MKWxNsKc0aQJrgqxIHdcPH6Mu2HVoIuPlJyk3e3RvisNtOJrrxGJ3AbC9muDRqwWB+p2INe1NxMgeTBeAGusymLtn1sM/6/n7r438IgZyg/Kd3z7hW91b1fLFHx9f8+3DC7n2ih+Nb6TNXtNY+YpP1eV8rn3Hh+q31Im9+aG+XGxTadfGKmnvGvjbr9Q9e0JmSBj92rTFWglSYKROlKUe6WMN8NJpTnD/lqSaaZI5sjdxg9UJ1GtLiKE6wQJuvQQQe/XphLfoSC+ZQ6b2bMckGRMzB/QiUXRjgOgLy/ZNGC0yVbc10/VbMcOgBZ4y/4wVcG/UvrkqqIKhQsipd6TM15NLs+NYN8GBoJ4KIdeC4XLNTnSIR391ZvRpi4PMj0NEhxiL7lT2d1vrY8a+YDN2eg7gRJgVD+b48nhhKKfEzljvMpQ8Sy0yzHuxYHx/dgXYcjllOpeSnDgcMIp9XoMoc+nDfrc+XI8x4XKYESd9tDnr15c7UcN5nGTFxTATuW8IxfLNl04ZQZ7DCNwMOmOh0YQJ0jYzBeB72+jjNLgndt3aY92uCbEm2hyOm8HV7EAOxczgQOJMisQeCTQX28GkL0UC/m6uDeDuGi/OLHPhaJEfJQvDiBH7PDEmkKNHy6irf0Z19W0qq25SUXGHd+W3BUPcp75SxnntC6prnvHu/RMqqp5TI9+19mMV9V/rafj+gVqFgFNIud+/8FFE8Xyr+1pHnaRVnxSyrILqz7U0/vJR9bvig2AUSSs/Vquk+lO9pIp3W7VqrzeFiHtVXc2Lqgre1tXKvR/l+gfV8RsZm/9KX1ZVSt6Kl5tCmlVS+amB6i/KHnA1vJbf7xprqRVQp4hCxilS/+OL6rdCyL0WEPhWylOWqyqEn0L2vaqukbylfIVwkzoo+8g9fveOR+XlPFfIwEaFcGtQRVl9Vid1kOdf1yvvUUfFR2UPuZ+EXHlDpbxXOXcenGCPYJSrp5bw/PY63j8u4fm1zWxYGElcgGAjf2dCZk3DbtQg+nRrjYGMSYWQO61sPbMniedns0VSuH88mhcX0rh7MpHXNxdw7sBsAesDifAdQJTfEALdFEJuLBF+toT6jGFBXiSJkd6YGvehk8zFXVq3REu9M7rd1OjesSWaYnOoSZ/u2akZA7Ta4j5pOOuWxMkzE4kJsRMcZ0OgzwhcJuvjYK+F9eiu2NnoMnhQF9VeaR07N2HwCE2muZuJmGCtEGBjezFiVAeMhzbDwKgJ/oFmOE01oG/fphgYtGai40BsbfUxN9eW1IAhg7sxTWyTZOmvMVHuDB3cQxXsoJOMX/UuTVEXu0dN6qfs0abXpw0jhvVgkHEXdHWaYmraBQcHHRwm9mKcQzcsrTtjYyt2wQyxnWcMljLUpa4d0dVtKfn8DOowxtoEy5GDMB2mzQSZc4z6t1EFb+gldlI3tVZode1A187KstafdZgwto/UywYbefdeXaVOHZugIaIpto9O7/ZkpYexbHEaZia6aIuO7d2rFf1FN/Xs2o52rX/m0aN7UyZM0CMtzZnMbFd8/UdKHYcwdZoR9uO0MDRqiX7/poSFWJOe4kxwoCXhoXbMED08UvSgtpbYhzotGCjzirVggRk+43H1nYSztyMFS7MpKl5K0aalrC1eSc68DBYXCca8eYpnr25z695ZHjy7zM2HZzlxcQ9Hz+3izpNLXLx+lNPn93Pt9inpnxe49+iSyEWu3TnNldvHuXr3BOevHeLk2T2cvbCfsxf3c+naUc5eOsCh49u5cP0Qj55f5MHj89x/eJr7907w8vkF3r29yssX57l+dTcnjqzh2MGVbNucy8aVSezclMX2NUmsKgxgkeCs+UnTmJ/gRJrMV5nBVsyLHUearwnJnsakyPyU7W1MrthnUWM6E2uvxhyP/hR6GDDP24jlQSbMmzmENOcBpLsMIW6SIX5WvQl3GMC8iMlsmx8ldkEK53Yu5eX1/ZTfOUrNk7Mi57krbXD7zC72bVrI2nlJnNu7gUsHN3GqbAWlK7LYPD+ZZenBxHmPJ2SaJakBU1iVG6UKzqAEaQhwtibSy4GFaSEsz42kIMGHwOmWBLlZqfZoy4l3I3e2O0mhE1GinMb4WhE1a7QqEmqMnwVxIolix6RFjCE90pb4AHM5tiEz2k6eGUVCoInIz6WpiSEmpESYkRk7mowYuRYyjKSQ4eTEWJEVbUmS3JMSbE5WhCU5kVYqMi4nwpr8aFsRO7Jlvs8IlXsj7MmMHEdqmLRxpCNxgl+jZo1h9YIYdm+ew6LsEDKiprNcdMb+4gXynQrYskrOFySRlhhKSLAXU53HMdNvOgeOlqqWpp65eISL185IvzrGwTMHOHbxqPSL09y4eY7bN87x8M4llTx+cI3nT27z6tk93rx8KHPKC2qr3qqIuPflr6iuLKdedHWj6H5FPood+eVzPd++fuAX0dW///YXGffnr3/tHfcH//zHnz/3jvv/IuT+173j/u8g5P6XoA7/65JVhZD7rBByjYqHXB21MmlUvS9XLVf9LBPh798bxHiq5M3zeypC7tmj2zy+f517ty6p9pO7cuE4Z07u58iBHRzcu509pZvZsXUdJZtWsmnNEtaunEfR0nyWLMhgwZxk5uYlkJf5FyGXFE56QijJMqknRfkxO8Kb+DBPlZdcVIDzT/FTwvc6ESOKZLaPLRsLZnH3YCEvTi3k4eE53N2fz639BZLO4fY+5Xch9w8Uqn7fOzCHW3vz+BnsIJ/rO/O4vktZtjqPK2WieEoLRH6SdFd2KJ5n8lsh47bnc0Hk/F9yYXsBFxWybkceZ7flcHa74h2nkHlyrTRX7snm3LYszpZmc1Ku71gZT/GyGHZuyGX31kXs2bZMZAVlW5QQzospXreIDavmsq6oULVUddWSHNVGmMvnpbK4IIH5udHMTQtSBXRQlque3iH1212oIhyvlP0k467vVt4rR/VuN/fkiChBHbL+IuMyubsvW5WqlqruTlMRdNfLUuX5FGmLDNW9KmJuRxrXdmZKu2RLmqPK+4pCOm7L5OyWdE4r3nDFCjGXzpnt8lvS08UZnNuSpZIzmzM4vUmJxJrJha2ZnJf7z29NVRFw50qSpe2SRJK5qCyV3Z6hCkChiELOKd5yipzalKRa1npwdTQHVsVKGscBJbhDUZyKjDuweracj1ctYd29NJzdS0IlDWbXkgB2LQ1gz9Ig9i4NlNRf0gD2LxHDcnkwh1eIsbjcj5NiQJ5b48f5tTM5s2o6x5dO4sGuAD5fz+Yfz5bwH69X8PvDeXy9M4fnRxPYkGZD5KSe+Nh1Jc1vJMtTXViY4MyKdE8RL4oyfViV6cvytJkszxDJ9BYl7MGKDHdWZ3uwMn06C+InqYi4/AiFlJtAdug4mTjGki7KLDVwrEwk4yWdIKJ4yE0iPWiKHDuSEjCBtAAH0kWygieKTCYjYCIZ/qIQva3J9LUjw0fSmVakzxSF7z2awoiJ7FgcJc+MYdY4A/wdBuI71pC8SJlclsQQ4WqGt70Rrpb6TLcxoDDBk5PS/4/KN963NpYlSWLUTRmMs3kfbIw0cbbtx9alcRTGT8PDrg92xu2wNmpHov8Y9qxOJtrNFCczDRxNuuApwGFB8gxW53gxJ8qWpQLqEtwHM2tMXyYM0mSqeW9i3YexLHUiST5DCZzYF8dhHZk2ujtxnoOZEymThUwqqX5mxHkMZrpVD8YM6oxl/05MMutJvM9I/J0MCHIegq2RBnYG6oRPHSF1GMVEuR7lbYuVGHlTrXRk8rMlYKI+kS7GxLkPZ+IINXzEiBs3oruKbPOZbIyXAHNL4/Z4jBuGjXEvxg7vIZOkEbOm6DBrsg7+Uw0ZN1xd6iDtYNmP8cO6M91Ol0kCbIdrNyV8hiVOFn1wNOuGi7UWdoM7M1xLgJvtQCYLCHS37YOnnQ5eY/rIcT9GCShTIsw6jdTFzdZQ3ltZNtsLA7UmmMl5FysDlfdi4NTBMombEz5tqHyrAYzW64CJVhspuz8hAq68JgyQOnXFQAxZZYmxt90APG0MGWvcHYNOTRjeqwPTRhriMqovYVOHEeVqQvDkwUyTug4VUGjaqzlTBmsy004fV2UPlUE9MRSj1Vy3g/SZIXhJXYMmGcs3slZFoJohoN28bzvGCahVoka5WvTDUk9TtbeecZdmWPbRZMrwAUwbNUza3owZ9lYETnJgnEE/zLqpM7p3d6y0uzFcsz3m3TszQV8Au7S3k9Tdtldr9Ns2oauA1x5Nm6LXtAnWHduSNNqUBQ42hOn2UHnIxSleXFMtuBgwnvNilBxwHcCmcZpsHt+JE9663Ikewo1wYznfnV1Tu3MpxJT3BV5UFoZwwmMscw16E6PRkYge8t5d1RnXtiWWLZvh0KUjDp2lf2mIqLdnbLuWTNVQw6W7Oo5dWjO5e3t8B/fFQ8RUDHFHE322r8vn0f2D3Lyzgw2i1+JSJuITaEpu4TTWFwezfK0Xi1d4sLU4luKVsTIP5PP+4iYqTi7h7qYQri5y4EzmMI4m9OVi1gDerJ3ArQX2bI8cwd4sV+7tWUD5lZ08Pr+TRxf28fb2SV7fPsSJnWLgrE2gZHM8GzZHsnF7JLsPp3D61BxO7M9mwexJzJC+PVXaM72nBuv0ddnQvQvrOrRkh0Z7zuj15KxeD4707swu+Xal6m0oUWtNibxnafe27FQ853Q7sU9bjT1andnRoz2lPTqwS6cbu/R02aitzcJeOmT17kN4j144t2vHKPlujp3bsFgA/3HRcztl/B4Qg+5igTuF04dSkhFA/a1T8LWWf4jt8PTaKY7t2cC9G0f5/u01DY2Pqat4RONbhZB7yw8Bpv/82MA/K99ybvVyQkyG4G+ky8JpMt/7O7LG05JNou/+tVR1T/hEtvnbszfCiXXuluQJSFvtas6l7Fmcz/TgSKwjFzKmcT7NiRVOfcm10VDtf7Zextcy0V0L3MyY4z6KjWkeXNiZz8kD+eTmTSU2zY6VW4PZfjSFOWvcWLJ5JntOJrB9VyiFBY5sXBXKyweH+PNrJd8aq/imIuTk+C9C7rOAa2VT4Q8KEad4yQno/1hbpdpj7j++1FJ57TgL/SYxa6Aa0cM7s3hqX1a5GZBr14MkE3UiBrTDT6c5ngLCfLWbk2zak1Sz3kQO6Ey4QXs8BdQ5ynf27deSedO0KHDWIM5Wxol9S5YGGnFyqTc3t8Tx9GAuFWeWcL0klfXJrpxYmUD5iY28Pr6eK1ul3xSlcn/vYsrPruXRwbnc2pXB0yOFvD2xiFeHFvFwWx6H80KIsxL9IuBbCXTiqdeWRe4j2CNtWuhqxJTuTZjUpQnuvVoSNLCLvFNnnKRe6bOseHJ5B//590b+/PUzPz42UvP6OdWvHvKl7jVfGl7zSdlDsP4J3xte8KOxnG/17/lYVS7ynk81FXyofk+dGN01VW9oqJNz9VV8bahFLGuqHz8hxS8Ig7btmDaoL3HjhxEnujB0mIbKg3CWdhMiDFqSPEyTuEHq+Gm3ItRQ2ta4Gx69W6n2kBvfoSmOai1wUG/GOAHbk0V3+g3Rw8NQCwtp3+Gij8bIu7kZtMFP5qqZynyg3ZZ+LZugJX1ftR+cege2+bhzaXYsq8eOx1ezO9ZNm6kCPlh3aoXPwO5EmuvgYaDG8DbNGCj6zH1gN4p8LCkVALkn2JLzGR7cXBBFScRU4ix0mdytBbZS/ujmTbBr25RZ+l1YMHm49PtJHI915lSMI/tmmbBbAOdFAVpKtOljnrocnt6dq8GGPE625HqCFYdCRjHPoR/T+7TGTnS/m7mW6PB+jB2spprP/CabMdvTgdBxo5jStytjOjclxcqYvTGenMgI5HCmH+siphBuNZgAs4FsjnHh0eYYHm/25/JqT06tD6F0aTTxQS7Ehvuxf/826uqeUV//gPcVN3jz9gbl5bepqnhIQ/VT+YYvqK59wbuKp1RUvaSq4R1VHyqo+lxDzdd6KhWS7WMNtd8aafztk4p4q5fj+m8f5VodFQKyar428OFXxVutjneNlbz/oJBb1ZIqz9bytl4wivSVd401IgpZVsWLqnc/CbMvHyXvzyrCTRXN9FMj5dKfXtVUqq59ENBWIdeqPjdSKVLeWMub+mrVudrvn6n5piw9VTzZ6lTX3n+sV4lC2P1L3ijEmuixtw1K/RrldwMva2p4XlXF04r3PBFM9apW6qsQg8qyVcFaz+tqRap4WVvBO9El5fLs24Z6VR7vP1ZT9+09Dx6fZvfOAs4qgeturaHq2Q5e3yllZX4ovi7WhMycgrfrBMyG9qO3eku0pH+fKCvk7G6x9/cn8/ZqAeVXs3l5MYW318TGPxTN86uFXDmeTmLYUPzcdJk1XY9Aj0GkRTsSLHrWz9OGpXNnk5UQwrD+OnRs3pQ20q8VUq67EqSpc2t6Sx9XIq+qi5jL2PITeyw3xY0A75EEzjLHx3MI05374THDCEeH3kxy1GW66yBsbXvTu5eMIcN2TPcahYunOWaWPbCy08LbdyRTXYwYPKQVdmO6k5E5neiYCfKMFoMHdUJPbKluXVuirtECXe0O6Gi3Z8ig3kx0GCnljGOgYW9aNlOIrKaoS59WvNBay1hSzvXR7sSIoVoMkPGoJ+Oin560Va+m9O/fAjPzTgwd1pohQ1szdqzYu7Z6ck9LBhp1xGKUDjpabencvhm9uqphbNiH/n006Kcj5feQe/Q10eneif46vdDS7IxWt1b07iFtJXbalEn9WTjfDffpRhjotaBLR6lbmya0Ef0y0EDGpLsDnm7jVV53rUW3GOh3Z9iQfmj37EgPheTTbIq2loxftxFERI5llq851rY9GDaiPQ6OfbGw1ETPoImkamRmuLBkUQAhgaNxnTqAkaadMJU5xsxUgxEjNOgr5euJPhsl9p/VhME4ediQOS+GtSWLWLw6j5z5KcxdmkXBIsFmN0/w4t197jy+zMMX17n7+Arnrhzn2p0LPHpxhzsPr3H34XXuP7rJo2d3ePz8rqQ3pa9e5da9C9y8e5ZbDy9y98kVbj+6xPEzezl78RAXrhzl7IWD3L53hqfPL/H82SVev7zMm5cXeffqIm+eneX2tR3sFcy9Yn4IK+cHMT/Tnfmp01ma6cbiFCdyw21IF6yQF2bJwlh78kMsBBMNJ23mEOKn6RMnc2rEBMEF43uRMd2QFCc9cmcYs9jPnEKvEeTMGES6q9i5UwyJdtAj3W0Yc/ytmR86ga1zgrgi8+KrazupenichteXqXtzmVvnyzh3ZBOnD28QDL+IHZsXSd1S2SDtdfZgMcfLVnN0+wpKlmeyeUESq3MjBdM5Eew0ksSZ41mRFcKCtACSgqYS5m5LzCxH1e85id6kRzoT7GZBqIcFSVKH9CjBetETSYucQEbkOJT94KJnmaokzn8kCUFyX8hoVSTUpDAliqq8u0KkxY8lNcJSRcTFqwg5E8nPlJQIc9JjLEiOMCXS15jEUDMKksbL/fZkxtiSEWVDauho0iTPtBBLMsKsyYqwUR0nSDsn+JmSIW2eEyv4NUoh5CaI3rdndvAESlalsntjPstyw8mOcWdJZigHtixk+6p8SooKKF5VyPz8RBJiAwgOdGeGuyOr1s7n4tXjnDhzgPNXT3H9/hVOXz3JyUvHuXDtNLfuXOT2rQvcv32RB3cvq+IWvHx2j/flz1VOYnU176gXfVkttqJCxtXVvKdebDDFO+6D6P7PChn3TSHjPvPbb1/544/v/Pmn4h33K3//++8/veP+8bf/5iH3/yuYw/+dhNyff4o98z97yClk3Fdln4W/POQaZSJQEXIV5VS/f8WPT7X88aNRjOeXPFMa5sld1frdx/euSYMphNxprl08xtkTezm4t4Q9ZZspK9lAycZVbFqzjPVFi1i9fB6rlhSwfGE2iwrTWJCfxJysOPLSYshNjSYtPpTEKH8SImYyO9yd2aEziA6YRrjvFKL8phLtO5lonwlEe9myPNWD63sKfnqEKUsydyRxZUssZ9eFi4Ryek2oGJ9BHF8RIOLP8ZX+HFw8k30LvCWdxeGlARxZHsyRoihOrI3n9MZETm9I5MymBM5vSeHytnQub1f2Vsvk6o5srohc3qEs4czm0rYsLm1XPMdyObctm/PbclRydmsWF+S8Iue353GmJJ+y5bPZtiSesjXZ7FhfwN6SxewsXsiOTYspXjuPTavnqgi51ctyVbJyUSaL5ySyZE4SSwpms0g6eH6CF4vSZnFogyjIsgKu7S7g+q48lbffLSVC7N4CFRl3TSHSRG7s/im3RO7uz+H+gVwVKXdnb+ZP2aN4waVy9b8IOWV5qhIMQibuXVlcl+eUSK3Ku17cnsn5kkzObc2Q98vgjELGlaRzVtrnjEKkyW9FzitSIvWT9JJcV+SiXL+0TdmnTpGfhNzF0mQul8l1aVclEMX5rf+DjDu7JY3Tm1M4tiGBI+vjOaIEgZBvclh+H5RvtH91PAdXxak85/auiODgykgOr44WieBwUSiHikI4tDKY/csD2bdMjMNl/uxf6sdBOT641IfDy2dyssiXM6v9RRRSbhbHl7hybMkUHu4O5NP1dL7eTuPzzRTqLyXy495cASuRLIs1x3eMGoEOAnzCx7Eqc6aID2ty/Fid7cvydG9WyLkVWTMpEiC4ItOToiwPue7JijSFkJusIuTyIiaQF+5AVogoNAGU6YGiOEXSg+U4ZKKkU8gIcVJJWvAkEUcygxSPOUeyJM1UvOd8x5Pla0fmTEsyvS3IEdCTIqAyzd2MhVGTVF6Ja7N9CJ4yEC+7PpIOIleU+6Vd86Ru3syw1cV5lBaR00czP0FAwJGVPL+8keuH5/PozHJyZbK3HdAWVws93G0N2LoonIdn1xPhZoK1USumWfYkYdZoHp5Zp9rL0G9ifzzstYnzMpO+HsW7m1t5dGqZgNtUau9vYknCRByHqBE8eQjZIfY8Or2I+ofF5Eda4uegK6LHhjwvqm9voOJ6EcfWR/DkzCLO70ghdJoRVv1bM91ajx3LY3l1YyObFvgww64Xbjb9SPMfy4uL67l3cgW+k42ZYS+T8Cxrdkk/eXllHZvnuXPjcA7PLy5nUdJkXG20mGqpRWrQWK7J+147nEeU+zCmWfTFybwPa/P8xUjNZ9eqWexe5ct5GR/LU10ZP6gz00f3JWbGKIrn+an2BPQco0PQ5KHMtDdklbTrLumPaQFW2Eh9fcYOxGecIbuXx7B17ix2LAxQeZSuz53JZAF0wZOGECiyIS+YPStnEz3dRMroyHSLPswab8R5GdtX9uVJf4/gXGkWq7O8JE99PGy1mTlOV8qK5uimTPndjynDu+I6qgexYgSXLIol3NmcMYadmTi0GxMEdK3PlX6+I1/Kl/F/ZAn5YfY4CbB0M9fE2aQL2WHjObYxi5BJg+W3GNNj+4v0Y0OOj+qfDPdPrODWocXkhoyV833xttZhquQ9e7o1qWJgjOnbAaverbHW6sDMMSYsSY1gQUIoCe5OxEy0Z5phX8ZpaTJOWxPrbp0YK8feg/sRZt4fL0NNxohRraf8d10M015Nmqm8Tqw6tSfZZhQLHMYQqtMdJ7ke17c7xQ5mHPOw4ojrUEod+7B9ijYXQobyMmsMD+JNOO6lxeaxbdg6oQvXoiz5tDKcV9n+bJ9gSqa2BsEdW+PXpSMzROxbN2eUGOejWzbDQsq0E6A8rmMLbOS3Y6d2TOzcVs4JWNdoQ4ipER5S56FyfbKZEcd2FsmceIk35WfYf2QxqQIW3LwGkZg6niUrvJm/ZAZZuVPIynYmKdaReakzOLQ+kQeH5vL+1Bye7Qji0pKxnC+04Poia24tHsPO6EFsDJd3WBzErnmRHFiVw7EtSziydRln96zl1uktnNm/lN2ig7dsjmOh6LL4THvSCh3ZWhrL7u2JLEp2xt1YXeUhl9y1C+v79WOLVi/Wd2zHDvVOXOivy2UDXU7qdONQLzX2duvMLvUO7NJoz66u7Sjr0VakDWWaCknXghKNVpR0a0txt46s11RndW9tigYMIn/gMIK0+zCuXbufpEOHFmTb9udwtBhmM4eyxduY05lTWeptzs6cEBpunYZv9fxTwPbjq6c5vHu9GNuH+fL1JbW1D6hR9hZ7+5yPFe/4IcD0HwKU/62qnKub1hJnNYogaftFLrZsEv232nM06zxGUuJro/KMKxPdWexjw07Rn6tcRpIpY0jZDH93iCP7Ixw5MduJCwJQjsWOZ6v3cDa4D5bnh7PU2ZjCicbkSr/PnmbKrsIQXl0u5sa5ItauDWXZ2kB2Hctiz+kc5q/3YfFmH3YejWfHnkgBO65sLArj+b2/CLmGSr6KEfgvD7nPtZV8qqumQUC+Qsg11tbKsRiJioec3Mv3Wupvn2ZluCvBwzSJMVEjf2x31XLayIEtiR3cgQI7PTJH98K7ZxPcNJuQNrIneQIOY4w7E9a/rSqwwkyd5sRZdCZ7SlfCLZqQ5NiS7RnmlB9P5bfHG/km+vfbgxJ+ebKb+htbeX5iFR9u7+Efby7yt1cX+HTvIF8fHeXX58f529tT/PHuBN+f7eX3Z/v49zfHoPI8vL/I3x8d59nWBcybYoFDh2aMbd+ERJu+bBKQMM99CNN0m+AswDPQUI1oMy18pI5T9duwNMGVikfH+Oev9Xz//IEfH7/IN66g8d0LvtYpS0/f8KnhOV8ansq1V/z2uYJfpY/8+qGOX6QP/Pq5kW9y/KG+UmVsq4zsD7V8/ouQq3n8lCQff/q1ao27iRELxD7Mmzaa8BHdiBqqRsyg9sQadyB7pBa5ln3lWIMMC32ybAcSNECdCR2aYKn8A0AA8ETNFjj3ao+NAPixXVrj2L0jdmqtsOnUgrEazYi01GHxLAuyp4/AyUhTyhSALH1ftWRVowPrXKdwMMCXeSNH4tZRTUVUK2PDpnMbgkfokjrWmGATHcw7tmJw66b4mulTHDOdQyke7I52pjjUibluNrgN6sFwqdcA0XmK952h1E/xqBsmdbRo1wR3vc7kTBjInqjJqr59IHAUu70GcNRnAMe8DTjlrcetyMHciDblbKQFKybp4dq7BWbyrOcoXXLCnAiQcWLYoxlaHSXfPmqMHdJXbBsBdm6OOBv2ZqxmK+JthrA3LZCT8yIojp9OpNVQgs2GURI3k/tr47i9WuaHVZ6cXB/ClkURxAQ4ExcVwOFDO6mvfymg6DFV1Xd4X3WXmponNNa95NOHN4It3lJT95r3NS+okD5Q2fiOd40VVHyspurLT/LpbUPVT1Lu+wcaf/1M4y+fqP+heKY1qqThl498+uOrXFPO/STxKgWfVH9RCDZliWeF5Cn5fVZ+N8hxDW/rq1Ueb42/fpXnv8pzH+Sa8mw976VPvamrkuuNfPzjh4p0Uwi3f4lCuCnkXL08p5Byym+FpHstzyjH1V8/Uiegr+bbx7/yqqG8sU6e+SjXfu4b95NcU56r5XlVxf8g5D584JWyXFYw11sl3wY5L/VVPOSU6+8+KGk1NZ/fcuf+MXbJnHxZ7KPHt9Zw71IRd8+vZevyZCJmTsJjqi0T7c0wGayLXs82GGm14MbxIq4cEvv/RDrvrs+h8lYelXdyqbw7h1vHEnh5fSFXjmUK1hqGq6MGLg7diQ+1Ij1uEu5OQ/D3tGXX1iWsW5rPkH7atJU+2b5pMzq3bI5aq2ZotJU5u2sHDHp1Rr9He3l+GAnSN3PTPUhLcMJjujGjzNpjbtoa+zEaODn1wd/flOmuA7C168YAw6ZY2/TAN9iOiS6DGD5Sg/ETDXB1GyHne6MrumXG9CEkJToTFjqOGa4jsBqtjaZGc1q1bkIzGRudOjRV7cHWSXRTl45Sp84tJW1Bty7tGDZIF0O9bgyXdOhAHTQ6tUS9k0KUtaWrelPVHnDavVuqvOn09dpjb6/HqFFdGTBAIeE6yLmOaHZpgpFhFyY5DsNMxrB+H03atmimktZiQ7SWMaom46uHsuWJVg8G6fenY+uWdFVrykDDVliKjo6KGMWKZWKXB5phb9OLIQPV6KHRgnYtmkj7GDLIqJcqiqumWmvaSLv21+uNdq8u8rsFfbQ7YDFSCT7RjzFjdBk7VmScNsaDW2FlLTZbgIW0mS7DTdsywkxsF0ddZnoNw336QOysNLEcqcY0JyNcnAep9tkzNGiNgVFbbCbo4xk0hike5vhFTCZ7fhRRyTNJyY1gyeo81oj9cePRRV6UP+Te0+vcuH+JB89vce/ZLZ68ecjj1w+5/fgWF66f487j2zx/84Rnbx/x5NV9nr26x2O59/6jKzyUZ+8+v8HtJ9e4euec/L7B23ePePz4KteuHuH29aO8fXGZF49Oc+/6Ps4dW8+uLXlsXxXP6gIf5sRPojDegYIIWzIDzMkJNCU/SDCPlxHJMwwo8B/B4ghLSU2Y7axH2PjuxDnpMkd+J7saECPtkSV2forM+SlKwKlpQwi170uQEjDJ1YSlYkfsXhyu2v/93pFlgoM2UHnvAPUvz/D+yXFe3DvC/Wt7OXFoLaXFivNMGutWZbBv1ypOH93K8QObuH3pAPevHOL8gc1cOLiJXWsL2DBvtmDCMMF4kwicYkrCzHFsmKsEawgmNXwaMbPGEe8/gTkJnuTETmN2wFiCBAtEeI8kIdiW5FAbEkOtyYgeQ/7s8aRFKHvEmRHrN0KVKr+zYuxIi7QiMXgk8QGmZETZkh1rr0pTwi1IDjOX66MllTxDTUkKNycpYiQxgdJWISNJj7YjLkDZY07xrBsn5UoZ0p+SBMukh9qRHmZHSpAVSYGjifM1JVHaPznEUsRKyh8v948lIWQ8axZEsn5RPEtzwpiTKBg4L4pDWxZLO8yjeFkOm1cUsHHlHPIzY8hMi5TxHEJmViwlpWs4ff6wipC7cP0sZ66ckPQMV2+d597Dazx7dpvHj25w/95Vnjy8xdvXT6mqfMv7d694//4VFe9fU1n5hiqxF2tq3tEoev+zzAFfZZ74Lvr4l1++8Kvo/N9/+8Yfott/EnK//U+E3P/wkPt/i5BTLVn971FWf5HK/xVl9b8vWa2WSaqiXBVGVvGO+/qhUgbOA14+ucMrZf3u47s8vnedB7cvcuPyCS6fO8SpIzvZt3MTO7asYcv6lWwoWsaqxfNZNi+PxYVZLMpPY0FeMvOzZzMvO445GVGq/76kxweRKUAuLS6Q5CgvEsNcmR3sSrS/M5G+U4mRNNp3IlEzlf3jRqk2xt8x34fSwhnsmuNKWd4kdmSPY2vaGEpEtqWNozjZji0pY9iaKr/T5Xy6vcg4SjInsDVjAlvSHNiQ6sCmzElsyXZiS+5UtuQ4sTXXiW35zpTNdWP3Ag/2Lfbm8Ap/Toqhfn5TNBeLE7hSkiqSgbKcUyGtLmzP4ryAJYWU+plmcaY4h91L49m7IplDmwooXZNDyapsyjYUsmP9PLasKWTT6gLWLM9R7Rm3bEEqy+enShslUJgZpdo3Li/Rm7mJHuxYFsfVPQu4sWceV1WecXkoUWJv7y9UkXKK19/V3TkiWSoPN0Vu787l3r6fQS3u7Zfj/TkqUTznFELuxs40lVzbnSb3Z6g85K6WZYhkqjzYLsi7KXvHqci4LT/Tc/J+Z7alcU6un5Nr50vS5H1TVeTb5e3pXC2VfLancrkkSRW59ZqSp8jl7SkqUu6SpJdK07lYKs+pCL00FRGnyLmtmZzeksGJTWkc35jCsU3JHNucxJFNszm0Lo6Da2I4tDqaQ6siOLI6kuNrozm2NlIV1OPwyiCOFAVxcHmAiL/q97HVIRxdJedkIty/2ENSL44V+XKyKIAzq4M5vsyPA/NmcHCuE+fXTKf6XDwVZ8JpuBjLj9sZ/HI3l+9353F5axB5/oPxG9ONiCkDKEr1Yn1uAGtFirJmqbziVmb7qAi5VZIWZXiyMt2NVZkeLEtxZUH8FAqiJpAbrnjHTSBDDIt0UWJpQePICBorMoHMUJkQI5zJCneW61PJDJsqx05kC7DMDHIgK1BE8ZQTJZ41y4pcv9Hk+owiy2skWd4WFATYsX9ZNJd25KmWw0637IWvY3+SfC05tD6Fh6dWkS5Gj6uNNhPNukvek7iybxHPzq3h0p4cbh2Zx71Ty1SK2FYMkWmj+7Agbgb1D/axZ9VsZsjkZWPcjpmOhhzckMbnZ8dJ9R+D1YA2eIgRsyzVnfJrJVTe3Mqtw3N5f2sDb26sJ95nNMN6NCXF146dK8L5+Hwb38v3SF0smTiiC5EzTNi+KJDvL3ZRd3sjtw7kU3dvK6elr7iLQTZ5RC/VPnkvrmzh0+s9LEx2wKp/U1UE2t1F8dQ928XTy2vxmyLGx6BOLEhy58GZNTRKfqd2JfDmThFfyveyrnAm1mKETB2lw1aZPBoVkPpkM3lRYxhnrIbrqL6c35Yv77VD2mQery8v4suT7TImcnA17cF0c10Wz55Bzd0S3t1YJ9/XBTcBaU4juvNI2va38iPsLYpgphhL0y20CRKw3yht9/LCKt5dKZLr+3h7da2KEEvwsGCkTksuls3nlzfHObohEb8JeviONWCaeU/e3dpKw9NSacO1fHmxgy/PStmQ60aeTJDTRqrLWEjkx6vjMj5SCHTUx298Pyabasp7b+TBqTX42Pdhpo0OM8foMTdmKm+ulvDy0jpq723h+ZmFzAu3JMltME5DO+Ei5Z1Ynyr6IIdUj6HETDUkeuoglsyextPTa3hzeR0N8s7vL65mdbITkZMG4jq0Gy7DerIu3ZfViZ5MH9aD8QZikItRGjzNiutilOyYn8F8P3eCRg7Foaca4xWAq9GOcd064tlfvukQbbz11JjQrRUGAjZ7iqHfvUlTFSFnrd6ZZDtr5k6wI1BLkyli9EZrd2WRaT/KJg7npBiQ2x36sMWxN+eDh/IwyYKz/n3ZNUWNLeM7sMu5F9eirXid58Xd2W6UOpqTrqOJtxi/05o1xVHAhJXkaSZlmYsoJNxEAc4OYqiPFuPaRu6zEkNfIerGi3E/a1BfJuqKkd6qiYyrIZzdv4Haiiu8fXuOU2fXk5Pvg7fPCArnurO8yI8MmYuiZ1vjG2SC76wRxIXbskzqckz0ZPnllVSdF5283Z/TSyezJ9OS9WHGrAgYyM7MqVxYl8y+RYnsXJzJvtXzKFtZwN6Nc7l+ajOXT6xh24YkFi2cSVreZLzCBhEQb8qC5V6sXOpL4ewpeMi3cVQITDU11vXrzw69fmzrqsnerhqc76fL5f59OKvbm+O9u3K4pyaHumtwqIcGB3t2YXePjpR1a8sOeefN8i23qreitGdHNnXtyCp1NVbp9GXFIBNSDQcztUs3RjQT4CBtNKpjS1Ks9DiZMIUyfzPWz9DnuIzTdQHW7CuIoObqMfhSwz8aK7l38RiH92zg7s1jfP6iLF+7x/vXd1RLGb/WVPNN5G8K4dJQw7N9O8mZ4kCgcV/mTLKgJMyJsohJbBNdt9HLgh2iO/dHTuZgzDSOi1G7wcOGbEs98qz12eRhxYHwidzI8+WC6OIy/9EiFpQFWMqz5ixzGcqiqcPJGDeQXNeRHF0u4PTSFo7uymfhgpksW6MQctnsP1fI2rJoVpQEsr40mKK1XmRnjGVJoTcPb+zhb98qVctVv9VX8aOuQt7hPZ8k/SSA/WNdNY0CzpXlqrWVyh5y7/n1Yw38Uk/jnTOsjnIjZFhXYoZ3Jte2O0km7QkSAKoEdZhrb8hChwGE9JP+16sJicO7kGregzABUyH9mzN7eEfyHbQo8h/EpujhrAjW49RSRz5ez4WaUqg/CO9FKo9D1Vn+s/oi/1F/FequSdvehsa7UH3lp1RekPSSnJdrNRflubPw5gS8PgUvJX1zmv+4sZOzmUH46KipxkXQ4K4s9TFnnuiMmQPb4NW/NSkCGOe5mjHbTh+v4ZrSh2P4tf4u//7nRz7UiZHc8JXPlXV8eKd4wlXw47O016fXfG18zi+fXvHbFyWKfxW/fKjh9y8N/PHtA98/1vKxoZIPDVV8kXNfPzfwSdqbP37l48uXZAeHqQi5KYY6pDlZEWc7EE+9NgQbtiNuaGcyLXqQqXhPG3TAX6c1ofpdSDTtI22uxYyebfBU9o3T6cx07U6499XAul0zLNs2ZULXDrj07Y7PYB2CzfuwLmoK55aGszHemQDrARi2a0lvaQdj0RcTBfgvGGvLVhcX5piNxEezh+iR5gyU66M7tCJgmA6F0yzImGTO2N7q6IvumdC3K7nTx7DUaxypY4fiZtiDkert0Bcd06d1c/Tbt6FPm1botW3JYM2OWPXpjkWPzgxtL/qxS0vCTXuyRcD0sfiJbPccxHaXvpwVfXMtwpTLIQM5FzqcXd5DiBvcGau2TaR91Ihzt2K6/SAGanfGUN7Xcog+E8yGYtZXGzPRb0ETBYR5T8XZuA+T9buzyG8Kp5clsic3iHh7c0JNh1Mc6cXFhaGcLnTh8Pyp7FnmzXKxe0JmTiQxVs6fPEhj/Wuqq+4JULpNTe0j6hte8KHxrWCLcj59fkeNHFc2CJD6UM77jxWUN77nnXz3CsXjTcBU+Ydq3n+qoUoJ0PDjEx8EUClprfSHuu/KUtGPquWsitT/+KAi5aq/1KuuKYRdufQPxfOtVgCZQtIpXnNVn2XM/fqFT398V+X1L+KuXPqV4lmnHL+ufa8i1P47EafIv7zjGn79pkqV3//yjlO85ZRzjb9/peG3rypyTrmmSIVgqSrBVO8/Kl5yNapUOad4zynEnELYvZNzrxskv8+fqFJ53ymk4wept3KslKVEaa2i6uNrbt49xM6yPG5fW8WD6ys5sTeLO+fWcXZfEXNSQvH3nIiNhTH9dbug3bUVA3Vace3oMm4cyePWsWSenk8VHZfCswuJPDqXxJ3jKby4upDjZbEEeujhNFYNfw8jwWATSIwcj8fUoYT5OnCgrIj1ywsYrKdFO+nT6q1a0a1dO9RUpFwT+vXqzAgjLUyNeuI1TYB7xGRiwhyIiZiA61QjzE06YjqiLWZm7Rg7vicRkTY4O+tjb6fJGNuuWCqkkX0vTCy7McxcA33DThiLLWcxqiejRZRIoR4zTPF2l7HlacVkhyEYGqjTsVMzmslc3Ub6dwtJW4voanVBX8bK4AFa2MlcPX2KHSMG6WBhos/I4f3QkDm+g9zfXaMVXTo1VUVO7a7ZnB7dWjBh3BBiY1zw87VltEVvevdsrrpXybenXDcZ3oshxt3p31eTTu2a076VvH+7VnRu24KunVvTuU1TBur1ZbB+f1pJO3WWOVQh5Gb5DCMnaxJZGQ4EB5gxRWy28fb9GTRADZ2erRg6qKcq8mtPsYUUMrF9mxZ0aNNS6taCvtrqmEq9JzmYMXHCMPr2acmQQTKmrXpiYt4Z75mmhITZ4uw2kJl+JjhO7sMg46bYWWtKWaOwk/v0+7SWZ/sTGmKP2wwzRo/ujYWVFuOVwAXhYlN6m+HiY0FI/FRmhU1kZsgk8sUGOX5hD0/L71HR8IYX75/x4Pk9Hr9+wN0Xt3n0+iGP3j7moaQ3ntzkwZuHvKh8xqvqZzwrf8CjFzd5/PwGz1/d5lX5fe49v8XdZzd5+PQmbyseU1vznNdy/ealg9w8v5u7l3Zxeu8KSlYksTTXn4JEF7FdHShUvLTEhsqeNZR5gaYsDjFjVdRolgaNINddn2QnbTKm6zPHZyhzZg0jxVWfuCk6ZHgasyjcmnRP0YHOA0h0GaIK0BA52ZgkTwuygsazXHDckfVZPL+4jdqnx6h5fpwqwTWv7h/kzuUdXD69hfOnizkg9SremMe2LXO5fGEH1y/vlPNbefX0As/unebRjaNUv7xOxdPLXD66lfNK8IvVeayfn8DSzBCSAycTNt1S8J0LxYsTWZatBGuYRqyfsoecHalhjqSHOxDna0W0YLp4sVNmB44iMURJzUgJG0VOrLXcZ06S6HhleWlqqNi04RZkRlqSEWGpio6aKO2TFqb8tlZJaoSy9NWG3ISxpMfYkBA6kmS5Pz3WVo5HE+NvTmygpaQWxImtlhhqL6kNcX7WzBYbKyHQjuTgMaSHCkYNtydmlgmxInF+plJ3cxKDbZkdrHjIjSU3cQYFyZ7MS/VlbrIv6+cJZt+0iJLleRQvzWHTkmy2FM1l/YoCFs9NYU7ubKKjZpE/J4XjZ/Zz8cZZTl1UPC8vcefBde6KPH56hxevHvD0+V2ePbvH08d3KX/7gvfvXvP61TPevXtFRcUbqqvLqa19R319JZ/+IuN+KIGBfihRVZV9477x+28/+OP3H/zcP04h5H4uV/3nP//Gv/3bXwEd/t9csqoQcr///ptU9v9MyNWJIakQch/FeFJ5x1W9lk4ojfLyoaT3ea4sWb13jTvXz3D53EHOHtvF0X1b2Ve2gdLNq9i4ajGrFheybF42CwtSWZiXyNyMWApSI8hPDiMvKYS85FCS5cNEBLgSF+pFYsRMEfe/yLipRPm6EBvgRnzQDKJ8FEJOOrAoltVZrmydO4OSOc7syJ/KdgEopXOc2DXPhV3zp7OzcDrbcp0olWs78sWQnzOV0gIRub9MrpUWuLI934UdBc5sy55EcfoEijMmUJItBk7uJJWU5k2RZ6dIHiIKSZc7me05k9mR58QO+V1W4ML+JTM5tlYMkc2xnN0Sz4VtSVwuTRFRCKYU9iwJ5/DqRE5vm8u+jQVsXJTAuoUJbFqWxbqlWaxaksHyBWksnZfKosIkCrNiKEiX9kkNIy3ag6wYV0qWxHKhbC5Xds5B2RNPWW6rRIlVglUoolqCuzsPZYmpEtzhurIsV+SW/L4r1+7slVTk/r48SbN/LmXdna7yllPtLbdLCerwc8mqQsgpUVdV3msqMk55j3TOFCukmbKXnELEpXF+u0JEKvfKc/Kuyv5zt3ZmSr4Z3CgTgL8jmZuS3t6tlJEl5xSiTiHm0lRknCJKGT/LUUhMhdDM4WxJDqflWAkWcXxzCkc3J3JkUwJHN8ZzdH00h9dGcmh1OMfWRXJ6UwynN0Zxan04J9aEcbQomEPLAziw1F/SII6uDOXYyhAOCVg9sMRH0r9kkQ+HF/tyYlkQhxZ6UybfdXfeeO6VBfH5WhYfL8/mk8iXG2n88XgBX24v5MgKb1I9jJllq02Ktw3rsgNVhNyqXF9W5fmIUerJiixvVmYqS1kFmKfMYJkSaTXBWSaWycyJmkiu4h2nuCKHKB5xciyTX44YLrlhk8iNcCY3yoXsSBcyw6eRFTFNRdBlh05SEXLZgXJfoNzvN55sPyty/EeR66vIaOYG2bEt34+T61PZvSyGWA8zplp0I8BpIGVFcVw/tJQzO/IJcx3KFMuezJoyiKNbs3l8dhW3Ds3hyp5MXl5ezYGNifhMNsJGjPhAp+HcPLiMqlvbWSaA1sG0K7aDOpATNZnymwpptRE/xwGY6jZlpoOhfKMMau7s4M7Bedw5NI+Kmxu5LH3Oe5weplrNSPKy4empIurub6Dq7jpCXQyxG9CWzMBxvJB6fHtaxqtzC6m6uYqPj4sple9la9CKCYO6kSuT1/u7ZdQ/30FOhC3DejYhavpo3lwuoeHRdq7uz8fVqhfDejchNWACdQ8PiJRy80gOFbdW8UmeW5vrjZlOS+zFoDq4LocPz/ZR/WijTDaWjOrTgolDe3G+tJCPz0p5d2MZry8vlnpsU+3ROFEMIHsxADOl/d/f3KzKb+eyMMbJ+VG6rbi0s5Df3slksi+fCNfBjDFqz6yxhtTc3k291OPJmQXUPthA5Z31bCz0wU+A9uCuTTiyIYNfy4/LN5hLohhW0wRwjzPuzPMrG/lRcZT3dzZTdWcTP17t5cGxRSR4mDLVVFN030xq7u2i/HoxC+KccLPqw/ih3bh9Yj2fxajYkO3L1KHqqv2BPMfo8+baDt5cLebVhSI+39+m2icy1skI5xEa2Bt1YO/SOH48PMjxongipwwkctpwAsVwuXFwCRU3tvD2whp+ebaf12fWyhgYjfPQ7ljptmZtph9VN3aTLwaFw2B1+qs3wWuKCYe2LOT1pcOcXiN1nmTLRB1NxnVrx3iRcV3bMUNXHd/+6gKE2+EoBumwTi3RFuNWs2lTeokhO7JLJ2aPsaTQwY4QMa4VQi60uxrZAlrXje7HATHQy6bos8WxJzum9mSvSzdKJ7WneFxrNtq35Yi3AfeTJnAj1oH7CR4ccRtHdr/e+LVthbOUYaeUoYiAaYWQsxfjd7KAYYfOrbBr3YxxArbtWjXFRvGc0WiDu35v7HuoYSxA3d/RkqvHt/HyyQlevz7Lzdt7WbY8luBQW1asDKRodSDZMt9kFUwhYrYVnr6iM3yGkJk4ia1FoquUrQF2xXNi/Sw2ZIxlTuAQ5oeYsneeF+fWzmbP/Eh2L0hhx7xMShfmsKtoDid3rlBFWL1zcYvMqTFk5Ygxlz4WNwHeYamWrNggemhlENkxjrgO1MBBAESCRlc26A9gu25ftsvxLjU1jnTryhmtXpzs3YNDXdXZp96FvXJ+v2YXDvZQ56CWBkd0unK0twb7u3dmn/w+JO++R0+bYi0dinTF8NU1wl9Dh9HN2mAkbWfUrBlWau1Jte7PpUw3DoohuEKM5J2ho1gjumlPbhgVF4+AgO2/CdC+cfoAB3ev4/aN4zR8fEpV3X1eP7uuIuR+a6znc2UFfwp45UM9b44cosB5MjP1e5E1dgTbRR8eFsPvYKzM+UFj2SV69FDcNI7OnsGx2R5s9LQlfWQfMkf1YauPPcdiXbicOZPj8U6UzDRnmxi7RVONWTxxACtdTVnmMpK0sUbM9xrDyZWpMn6XsGpegBiKNuTMcWH7gQz2nZnLsuJgcpZMY0GRG8tXupOWYEVuqhM3L2zjb18r+aWxmq9iDP5QlquKYfhZjj/UVakIuQ91tdRWVlL57i31le/47VOtykOu4c5ptqT4kTrOkAWTjFg7YxhzbLWI1G+NT/cmJA/rzoLxA8ga3ZOogW0IN2xBzOD2JJmpkz9Wh9Xug1kj4HnNTAN2xphyNMOG6r0x8KCIf7u7mt+urOTbuSJ+XNrI90ub+PVGCf94spc/75Xx9UoxdefW8vHCWr5eWMePi+toPLaM8rJ8lbwvm8ObrZk8XRPPg+XhPFoZztOVEZxKcSdjlB4uGk3xG9CejEl6ZDv3J9qmO8n2uqz1t6Mscbq052h8RJftWBTJr/W3VYRcbaXiIfiJLzUf+VpVy4/GOv74XsePb+V8bnjK9w9P+fHpDV/q3/Ch8hUfq9/KcSWfG6Ut6xXvuAo+f67hy6caPok9+p+/feOHtOmylBSGSB8eo6XJDKOeTBWd4iTtN0t0evTAjqSM0CSyXzvc1Jrg2a0p3t2aE6KvRqTMA3791EmzGU6y9RBmGXTHRQki1KEZFq2bMkatLc463Zk1uA+z7QezW/rRrQ1JlGV4EzPRlKHqbVWEnDIGnEQ3LZk4jo1TncgZbopvDy1sZHwo3nNmbZvhM6g3S7zGstB7Is4DtOkr5we3b47rgF5M79eNcRotMRfwbiS6R1t0jq7oH9127dBs0YJuLVvSp3MnTPtqYyVjcZhmW4xbN2FUhybEj9Zhh4Chg6FjOOhrzsVIWy5HWHDCdwBnIkazWL7JNI1mOPRoQ/zU0cxyNEOrczO6Sv5jRprh6+pOpHcgDmaW6HZsj2mfnmQEiw3u6cxkYz18Rw9me1YYB+ZFkznVjlDzwawLmcbZ+YEcEx23M8+BLTJO5ia6EujhQEJMGKeOy9xb85J3bwV4vxGQWnGPyponqmWqDQ0v+fC5nLpP76hsfEvFx38RchW8+1xNxbcG3n9toEKk8lujipCrkbThl8//JT9JuUYaf/2oShUyruJjFYqHnHJNEYWAU5ajKsSWcr3qc52kDXz8/Suf/vimIvHeiy56K/1KuaYQfMqy1xdVb3he9VYV5fRfhNy/UsUDTiHkFO85hZD7F1FXpSyB/S71kjwUqREgWPlZ3kGuKffWfvuiIt7KGxVS74vKy+691K3iUyPVXz/Le3/gtRL0QbBXjeSj7E33k0hUyvko5SukYDU1X8q5/eAou3YVcPfmWh6LXXNyXzbvHuzh1pkSMuP9CRWsNM5mGH17d0CjfRMMejbjxI4czu1K4sbR2Ty9kMzrKyncPxnNtUPhvLhUwNvbyzi6PZZI34HMmt6HyIARRPqPJDrYBq9pJjjYDCAx2ousxFBMBuipCLmOovPVpG92bNYUNaW/ypxu0LsjowZpSR52THMcwZABXRjYvzNWo7QZZdqdEcO7MNqiB/36tcJitCZWll2ZIHrMV/TytGkDsbDtjomFJsbD1GgjY6Gn1N1a+vekCQMZMViDvlpt0dPuyLBB6gw11sB0eG+0ddrTvmMTtLQ7oa3dBY0uzTAe0BN7aQPH8eZMdhiJ3Whjusq83lHGVg/1pvTs2oqR5v0YazeIfn06o6vVDr0+7eij25zpribMjp+Ku7sZJiO60qNbM5XnnIZac4zE/hs6uBsD+neht4wnZW839Y5t6N21E0NlTBvL2OzUprm0ezu6depIJ9Eh2j1ay3Nt8JtlTnSkJe4z9PAWDDHKVOxGxZ621MVsqCZ9xZbS1W5HX502DBusJcdd6Cht0ErmcQO9bpiP6C/1VEerR3spuzUDB2hgYNBR3r8lJqbqOEzsy1hHXTx9RpCaPg1vr+Hy/sredoonXnu0xV5WgjzY2yrRWw2wtdFlmHwPuwm6+IZb4+g6gICYcUSluOAX6UB0iicpeWEsXpPHjgNbuH7vCq8qXvO2+h0vRDc/q3zB43fPeFIhqRw/qX7Fk6qXPFPJc568e8KTN/d58vouT17c4uHTazx4epmbd05x/vweThzeyr5tK9i9cR6lqzIpXhhLUZYv82KdyA6yId1/NKm+pqTNHEqaEoxhWh9iHLuRMrU3+R565EzXIW+GLnM89SnwNiTbw5B0N0NSpxuIXduPeFd5xm0I2f6WLE9yYc/KOC7tXcTF/Us5u3cpN05u5PH13by4d5BHYr/evryDS6e2cGDnUnZvW8iFUyXcvHaA82dKuXRxF7duHuL65b3cuXGQh3eO8uLxaZ4/PEVd+Q3ePj7Ls9tHqXhykcrHF1SrGY7vWEFpUS6bF6eyNCuUeP+JhLnZkiG4blFmIHnxbqQI5ovxHUOE52jCPMyJ8DKT+yzJiBpDeoQVycHKfnAjSQhUIqUOkXNmcm4YKSHDyYgwV0lyqAmJQSNETEkKMiPOdzgJAWYkBJmLjJQyLMmMGUNuwnjSoqyJC1YIOWuyZo8nJXoM8SE2pMU6Mid9BksEP66cF8rKwmAW58yiIGkGmdFTSBV8mhY2TsofR7Kyp2yoFWnSZxQPueSwMVLHCSSGjpfyJkgZgmFnuzM3aRbbVmRxeMsS1s5NoWB2INuKCjlato6dxcso27yU9SvnkJsdS2JSGBm5SWzYtoazV07xSCF9n93hybO73H14g6cv7vPi1SPevHn6X2RcRcVbyiV99/4NFZVvqaur4MOHWhUZp/zT7tvXRn758Ylff/3Cb79+5bfffkZV/eOPX/jzf9o/7r95x/37T++4f/9vAR1UhJxCwv1vCTnl7/8qIfdXUId/7SH3+2+/SaV/US1Z/f5dIeR+Lln9oIQC/8tDrlaMSGUj3T9/+cCnhve8ffmQty8e8ub5A1W0i4e3L3H90jEundnHmaOlHN69kT3SuNs2LBfwsJA1y/JZuTCDZXOTWFoQz/zMcApSApmbFsycZOmciQGkRc8k1HsSQR6OBHlJ5505mRi/aUT4TCXEcxIB0ycQNGMcgS5WRHlbsjRjBjuWBVC21IvDq/zYv9STEjEMNuY7syHHifVZTmzJd2Vzvgubcp1/So4zq9ImsiJlAitTHFmWOIFls8eyKnEMK2MtWRI1isXSyRdJx18YbsqicDOWyrmieBvWpY6nOGuyymtuR6ELu+fKIJ83jZ1zpJwcB1an2rIqRe4TgLU1bxL7lnhwal0o5zZFsX+xH8dXR3F5Rz6ntxVw88gqzu5awuLMYJYXRLMoL5r52RHMy5J2SRXDP8mfjFgvUsKny8D1ZGdREmdLC1RBHK7uykdZRnqtLAdVBNk9+SoS7urOn3u9KenVnTkqgu6WEm11909C7u6+PBUZd39/Dnf2ZMj5NO7uzeD+AWVJ68/gD8pyVYVEVMi4S6UK8ZbK2S0pnClOFUnhpLKkd1MyZ+X4Qkmq3JuueubnHnVZqrwfHMiRcrIk/3QVGafInV2Zco/UV9njriybq6WZXJT8z2//6V2nkHs/l7xmy2+FkMvmTMlfhFxxsoqQO1qcwInNszm1MU7qEcXJTZGc2xLLxZJ4zm+J5uyGSE6tDVeRb4eXB3NoWZAqPboijP0LA9g1dyY7C6UtCz1E3FXg98gSPw4v9md3gRvbMuXbZjmwf+5k7u0I4cu1VBovxlJ9JpYfdwr4x9OVfH+whi1ZU4lxMsTfvh85wQ6szfVndZ4fqwt8KcpV9o9TyDgPlqe5szhZIeNcmS+AcW6Mk8pTKT9yMrkRU8gWyYqYTH60M3OinESmUhDtQl70dHIiXchSNvSMchGZSm7YZLKDJ5InUhA4kfzACeQH2ZIbOJrcgNEUijFeku/L4aJ4GQsJ7F89m7JlkWxbEs5uAVSnd+ZxYU8hxwRg7VuXxBFp5xMCuO6cWil9cYFqaejdo3N4fEYMsy2pLEpzY54o40ObMnl+fgOPTy1jda5M0EF2zJ09jasHlvBKAJ2yh+Jsr5F4je/HgiRXXsq5V5fXcWVXNi/PrKTq9mYOro/GW4yu6ZbaMj48qbq2mYa7G7i4M4HgqTp4WPdgZbILP57u5vPDYu4cTOPdtUXUPVjNuvxp2Bm1ZuqoXuxbm0LF/VIeXlhKjPdwbAa0JcHblpp7e/jwsJQjG+JxGd0DW6P25Muk8PXlMerubuPluSVUXlvFhwclrMp0w86wPeOH9uBU6Xzqnu7h7Z01MpGZYzNQwJeUc3JLJnUPt/Du1koen5vHxyfbVIFaJg/vjK1BB4ImD+HF5TX8KD/AzpVhmOkIMBLgV7okko/P91F5ewuJAvpNtJow3UqHdzd28O3NfjEG0sQYXsSX1zs5vCle9V4mvZuwbVEEDU92y7N72DxvFraGrZhk0pUjJel8eHOAKnm3irtb+f7moLTJDjLlG3iO6UOclzk3jy7h8+vDnCktZMLwHkww7cmGBVHUPjjI09ObiJxqgrNpLxyHdeXBybXyPUp5caaI6isbabxZwp6FIfiO1WPiCA1K5oaplq/VXt8letKfMOdheNj34dS2LHluO9UC5mtvbqfx7l4ubCvEb/xAJpt0Z+vCCGru7+PGwWWEuoxgjEk3XBwGsWpeHC+vHqb62ikWhHoxuX8vxvXsyLhurZnQrQ2e+uoEi3Hr219NQG87TNQEdLZrgV6XThh2bi+/2xNhacbiaQ7EDerH1BZN8e/SnryBWqwb3Z/S8YbsmtyfbQ69WW/bgdUjm7LRshmbrFux1rIlZ/yH8FbG9aVwex6meHN0piP5RtokaHXFu1NrxjVrgl1rZd+oDth3lDp1aotjZ4WUa427Vhd8+2nh0VsTt95q+Bj0Yka/Hozv3YURcj1yxgRunC7lyvkSbt2W9rhcyuIl0fgpY3GeJ0tW+LKkyI+N22PIX+zOVI9+WNup4+0pRlWSE6nRY1kq+mZ1noz3GHuyw2zZMGeWaj/SfSsSyQ2ZyryImTKHJbBtcS4ntq/i4cU9VD45xeVT61m7Moq5C2R+mDMJ33gxwOdN4tCpfE4dnUuhgInJfTviIO+XqK5EWe1PiZYWW9XU2NauA7s7dOCYpibHunVlT+eObG/bhq0tW7CtbSvV0tVD2l052V+HC4Z9uTSwH+eN+3F6cH+ODhnIFslrXs++xGgISGol4KRJG4yatWFQm/ZYyLeJMdfhRKITB8JHs2qqNjtDzCnyHklJsg8vT+5REXJ/F9B89cR+ju3ZzJMH5/n0+Tm1dQ/EwL0ixu1zfvvYyMfK9/xeX4tYV7w+ckjlIeeh25XsscMpDnCgJMCe0mB79kQ4cjBuqsg09kZKudHT2Ow1hsShvUgxkfIDJ0tdprJT7t8ZaMue4DGU+VuRZ92LLMueLJ02nAUyRlLGGrE0YCInVqVxbHM2ucnOeHkOIi5lPBt3zmbL/hRm503EI2Qg8enWLF3uTlqirYpgvX5uK3//9nMZ6ufq96rlqt9U+5xVqkLuN9aI1NZQ/f4dFW9fq/aQ+7sYi//5qZLqq0cpExtgjtMIVs8wZ7PnKOba9CXOsBNe6k3w792a5BE9yLPtS7KZJr7azQjp35p5E/qxceZI1nkMpWCMJvPtO1Pirc+eoIFcSLPmXqEzd0R33siezsXUaVzOcONKjjsXM124JXPgTek7p2UeOzDbnlPpE7mi3Ct20unEceyYNYKNAmY2TTNiu/tQEWOKXfqzbooWG6bpst1rGBtchpFu3p1Q0WGRpp2ItdIk3qY7WY56FPmMZmO4A9muw5k+tIvMj740ll/kn783UCN2ZH1VA1/qP/GjXgzmDw38/deP/PqjSuzKZ3xtfMb3j2/5XPeGhvfPqX//jA81r/ny4b1IJR8/VPDpYzVfPtbwVdmH75ev/Hj/lvV5OZj36IZVj86M7dEOO7UmTO3RhFl9WxI3uAvxg7oQ3KcVXl2b4N2zObO0WjFLdM5M7bZ4anUgYfRgUgTABxhr4ardmXFdWmHavAkmMoasO7TGXr0Nrv26kOVkwloBJ/Nm2hFkO4QhnduqvHqVZaWeer1Ue8iVzHAmxWgA7mrqWDZtjnGTpqqlpi760j5OAmScbBjfrzd6ArQHdWiJTY9OWHRszvieasw0MWa62SCM1NvTXcrWaNoSzZYCutV60rtTd7q37YRuR9GPah0x6doOq+5tmKTVhniLvhRLnY5GTeaggNk9s0w4GGhKqfSRMP2OTNZoRvw4U3LEnh6l3wNN0bNGffvhYDeRIO8IcuIL8Jnig0HX3uh3UcN9rAWZId5425piK+Mu1WM8mzMCyRD7O2iUMWsinLm+JopLyz3ZKzpoS4HYN4muBIvdHhsZxMF9O6gof8T78ju8eXWNt29v8r7yIZU1T6lTPOW+vKPuy3sqG9/wvrFcRFleWsm7zzUqIu79l0YqFELq++e/iC1lz7hGlWfb5z9/qLzbGn75pFrKWi06pepzLUqgh3eCUZT7lPMK+VbxsU7lHffTe04h5OrlOWWPuM8qQk4h85Rnf5J7n+T+at7UveOdsg+dimj7IOUrpJmyHPWLioz78PsP1bFy/l+EnOr6L59V5OF7ZdnsNyn7s9RL6tLw2xcaf/+ueqb66yc+CRj88vffVUSdkn+NinRTlqUq5X36ef6zUl/FM1DK+fKR8g91ck819d8ruPPwGHv2zOHC6QXcvrSUs4fyeXmnjBtnSggUnOThPBZHOzMGSX/r2bEp+ppNxd5L59axPG4dT+Tx+UTKb2Xw4kqqzM/ZfCvfxOs7K9i+JpjEcAtCZw0nyGcEgd6mRAdLP/e2ZqK9ETOmjMJ9ig3DZV7s0rI5HaTP92jfDlPDfkwZY4HzeAtsTPtLHSaycWUBidG+dO/SmpZyn55OZ4wHdGf0qP4MHdyTPjpt6aPbCk31ZthY6pIY74SfvyXjJ+kzydmYwcM0VNFX9fXaYmOhy8D+GvSS9+in3VLybIJu72YMHajOGGsD+vRtTx+9DjhOMsXG1kgVIMKwvyaBfk6Srz9ODqPQ7t5WtZxUs1Nzhg3qwTjR987OIyQ1ZLCxutTnZ7RVHW2x5UZ1Y8oUA0aO1KBPn6Z002xCr55NVYTZ0MHdsRrdD9PhWvTs1pIemm1US1+1unfCdKg+PWT+bN2sKc3lnVuIdGzblMFGPbCTelqO1mLIoPYYGTTDZHh7aY8WqiAR48fqYzFS2saiNyOGd8VhvBETHYZJme3p0b0VAwf0YPiQPhgbatG5Q3Paii5Rk1Rd7KWOyvJcaY9++q2wtu3NwMGtGGHeGRdXYzw8Rf+6GDPOvjfGRm0ZoN9S3rUdZqZdsRfsMlzaePBgNSxkLrSd0Jdho9QIjR+PV4gVUzxMCIiejE+YExlzZrN0zSLOXj7DszcveCNz85vqcp5WPOfp+xe8rH3Hs5pyHle94UX9e8o/VvGy5hXP3j3h8es73H96ldt3z3LlyiFOn9zKpnU5LJsXw5KsEObN9iI/dApJ7hakuZkyN9CGDM+hJMl8k+qmRDo1lt8DiXLsSbRjdxKcepE4tSdzZhqQMV2H1GnaZLrpk+FuSPRkHYLGaxE6qR+zPU1YnenF3jXJXNq3lFc391Lz7DS/Nt7nx4eH1JRf5enDE5w7s40Dh9dQtnsRpTsXcub0Ns6fLePa1QM8f3qJhw/OcPPmMZ4/u0xtteizt7d4/fQyNy7u5dXjs1S/vkr1i4sqeX33BFWPz1H95ByXD2/g3N7VbF6SzNp58SzOCCJ65jj8nMzxdx5JzKwxRPlYEeE9mlAPcxFTQt2HE+41QhUdNTPaVkXGJQUPJy3clNQwE0lNyIw0IT18hKSmZEWNlGNTUkLFfglViLihxPgMITFQ8ZqzUpFxswXXpEdKm0aPIStuLIlhVkQpe3MHWzI7XOoQYEV+qhv7S+ewZ1sBm4pSWLckgSV5ocxN82VRVgBr5kWzJDuATJlbUsLGkxExlrRQW2b7WxA504QYv5Ekh9qREj6elIhJZMe5SnmCW+M82LEqV7WX3tp5KfIOXhQvy+f0/i3s37aaPVtXsFOkeMMi8nITCYnwJT4lirK923j87D4vXj7i+cuHPHp6l8fP7/P89RPeKctSxcaqqnpHVc17KsSeqJTf9Y01fBBd/0l08hfRqd+/i32heMapiLhvKvld9PYff/zKn3/+hhJdVSHj/iu66j//wb/9tVRVIeN+EnI/yTiFQ/tfibh/yf/p739DyP0k4/4HIfdvKkLu3/5XQu6PP6Syv6m8434GdfjKt6+f+fJZJq2/CLk6MSjrpAG+ixH0t18+8PffPvJdiRD25gmvpOGePrzBwzsXuHnliHTUfVw6VcahXevYuWUlm9cuVgVxUJjQ4jVz2LQym6LCOFbmR7JIJvhF6QEsTA1gbrI/ObEziQ2YQqjXOMK8xxPgMhbfqfZiKNjKsR2ByoalrqMJdB5ORoidAEE/di0PoHSRF7sFAJUt82HHQm+KC6azRYzLzblTVSTc5nxFxFDPcxWZwZosF4pSnViePJElCeNZIkbpkvgxLE0YqzpeFGdHYcRoMvyHM9vDiNjpMtinGxDjZkjizGGk+pmSGTiSOaFWLI0dw4aMKZQWuqq88nbMmUxpvgNbMuxYn2jFphQ7EXuRceyZ48bp1aGc2xDDjbIsHhxayOG1yZQujWX9vEhW5AYxN8WTPOnQOQpJEyv1nRvB4Q3pnC9VgkZkqzx1VF5wO3O4viuXm7vzubHrZ3CKa2X5XN35V/RY+X19lxLgIYtbe7K5tz+fR4cKRfK5ty+DO3tTuH8glYeHMnh4MJfb+7Mlj59BHJR9437u7aYQckpk1J9BFpT99U5tTODMptmc2zybSyWJqgARSn4PD2Tw9GgOTw/ncn9vJrd3KZ5yGSq5qZBxqmATUue/8r8s+Z9Xgl5sF9mW+XPpqyJK4IiSn3JmawYnNqdyvDiJE1uSObk1iVPFszkt7Xe+OJYrpfFc3BrFmQ0hnFgbyPHVQRwrChEJ5+iKn3JkRRiHloawa64/pXne8n28KCv0kG8lynqhDwcW+7F77ky257iyLcuZrRliXKZPYE/hJJ7uDebDpURqzsVTdz6FhsvZ/HJ/GeWn81ibZE+0k7K8UJt5sZNYk+fL6oIAivL8VEs3lOWrS9MFmKd5sDBxhkw805kfP4O58e4Uxs6gINqVPIV8i3KmIGYac+R7FyrfPMaFgtjp5IvkyvfPld85AjQVQi4vbBIFoRMpFJkfNpE5YWNlMrMlL9iG9TlequAXe1dEqVJlr73j8t1OK99Q2vvMjixVekFZ4nx4MXdPFnH/1CpuH13MRelH1w8U8vDUUh6eXMbjM0XcOrKIB6dW8vziBtXvR6eXy7kF3DuxlKfn1/Di0npeXlzPLenDNw7M5+HplSpPuzfXNqnyunN0Aa+vrOHllSKeXljBtQMFPDixmFcXV/P2yireXVtJ+fXlvLi4kPfXVlB5dQUf7q7j9bn5PD1VQP29NVTeWsmTs/O5vC+LKwcLeHp5jUys60XWcf3YAs7Kuzw6t4bX1zdTfruYG1LmEekn1w4t4NGZlby7sYn3cv+LC8t4dWk5b66s5NbRQg6uj2H7shDuyT0vb2zgxfU1nNiWKOf8ObQhmjvH5vDm6nLe35L3PjtPtWT0/sn5rMycRlaINRkymT0+v5xPL3ar+qSfoy4hUwewe2UE1fe28/HZXopy3ERPGcl3dOTpxbXUP94ubV7Is4tLqb5fzIPTiynKciUzzJq962N5d3cL9c92cv3IfOkrEymVvnv1yDxqnpRR93QXd88sESN6Ax+e7eaKjOUNhT4sSnXm8oG5vLu3Q9qmWCa/BAqTXNi6IpLnV4p5d2sHp7fnSTneqgh4j+Qbvb22kZfn5ZucWkLN7c00Ptgu7bOGK/vmyndbwPvrW+Xcbj4+3suT06u4f3wZ729sofp2CR8f7aZOynp2drV8yxXcOLRY8iuR/rBWnp/Htf2LxPgRw223somr6LVV6dw8WkzNndOc3LSE4AmjGaPThQm9OzBFux2zxKCONu1BxNDuzDTUZJRmSwwFmPYTANxfAONIjXbE25mzyc+NufaWeHZsy6yObVhgYsge59Ecmm7KHjHgS2w0WTuiDetNWlNmq85OOw2KLTtx0deEisKZXI2byKU4Z0pcRjHXRIeFIw0I1+qEY6smOHftQtBwA3wGauPSW42JXVrgIeAh3tyQDGsTYocbEW9mRKL1EKaLkW+h2YphXdsS7eXAucNr2V6Sx+p1aSxdnURo1CTsxbBNSJvKoqIglq0LpWhzOHmLPJns1h/jEa0YbtaR0ZbdsBylQaivBTnJrqTFOjE/cxabliayZVkKy7LDSQtzV/1HsXTlXC4eFAPl6nEaBdyWPztDWUkOixf4snZzKHNWuhCRMYqFazy5dU/66fUNzIuZymStdjgKIIhs2YrV2r3ZptOT0m6a7NXsyv4u6hxS11R5yu3p0oGSds3Z1r45pZ1as01NRKMDO3uqc0CnG2cH6XFhaH8O9Zc89LRYptOH1J59mKmhw8jmaug36Yhhm64YderCULUW+A/WYL3HcLb5DGJv0FAupE9iU4A1G2PcuLdnI/9e/45fKt9ytHQrp/eV0vD+IX/+eMeHuse8enKV8pf3+dSgBD6o5ltlNf/RIID14gWK/GfioatOwdihbHCzZP44fZZNHUhp6Bj2xk7mwGwXTqfN5EyyN6U+40kfIfUcoUeJzxTKxKbY7DaarZ4jORg1Ue6bwVp3EwrG6TF3sjG5E42Jtu7LatHDpzZksnN1ArMjx+AyvR++YghnLXKlYKUnocnWOM/sR2isOXkFU4iJHq0iV6+e28qfX9+JsV/J56q3fK19y5e6chobKlR7mdTXVFCnCkqgLFet4HtDLf8uxiIfKnl/9gAbIz2JM+9Dmllvskx7E6vfgcBe0g8FaDkJiHTp1JRA3Q5EGHbCTaMpXt2akG7WjXxbXcL02xKi24Rl4zU4HDyQnR7d2TixDctHt2SFRTuKx8l3m9iX3WK/7PHozxbnnqyfJONlsnwnF01KvbU54K/HAV9d9nlrsd2lG2vsO7DKuj1LTVux2U6dfVP7sGeaLgc99Djoqcc+z/7sdBvIKsf+RBu0JliAXoBBW7x0pJ4GzQkV0Bc0XI3pA9sxZVAnSpbE0/j+Fr//UklDQzl1de/5/KGO7yI/Ptby6+d6fvlay5ePlXysl/aTdvsubfP9QwU/PlXy65cqfvlSybePFXySNv4qhvf3Tw38Ivbpf37/zqdXr1iWkswwdTXVck9r9ZbYdWmGq1ZLPLWbEztEk0L7geRa6xNi0A6Pnk0IMuiArwB5J7lvYuemTOvRAa++mngpgWb6dmWsRlvMWzdhRPMmmLdqKsfNMBMgbCuAflLPNkztq8447a4MaNtK5SHXv2kTvGSMHI8OYp+XKwl9tZjWrjWj5LziPacs6R6t0ZGZpgOZMlBX9FxbdFo2ZUiX9ozs2hGzzq3xMBnE/NAAMvy8GajRhc5NmtK9ZVcGaZngMNoF04E26HY1RL2lBurN2jK8R08mD+uLRa8ODG/ThDCzPqwPcGSZgOkVAmp3RIwn2bIftqLnYixFZ4rNHTvdFu0OrdDR7IXxABOGDrYhJiyXbesOC6jKZIT2QAw6q2Oq05Wo6eOIm2HPxEFauJr3I83XkUixw71thrIibjo3tiRwZ7PYXYudKZ3jwsKU6YT6OBIePJOSrTJPv3xATcUTKkRvVVXdU0VdrVECPdQ9F/D0lsavldQoXnIfBGAJnlD2jqv80kDV14/UfPtCrWARxetM8RarlD6ikFTK8tTPf35TEWv/ItH+h4dctcrjTfn95W/fVcRb9Zf6//KYUwguJQ9lSeu/vOwUUQg8heBTSLyfXnUKQfeJBgFzCgH3LyJNqVPDrz9UotRNIeGqvn5QEW+VUo5Cwr2X93jTWMHbT1W8/yrv9EPK/+0D9b9/VKW1ikPD337w9e+/SxlfqPki7/dF8vnYQPXHRhq+SD0UL7uvCgFXRe0Pyf9rA+XybhWfKmj49o4HT06xZ/dczogNdOfSMs4fmcPjWyVcOL4RP49J+HtOw23SOIbodkdH9Lqh6JHzu+ZxR2yYOydTeXMnh8rHBby6m0v5o/k8upXHtg2zCPMfhr2VNrYWOvh6jiIpbgqFeTOJCBrHpLGGOE8YjI1JHwZqqdG1VTO6NGuKnnpHxpkPJsR7CpEBrvh5OpKeIPb2jg0sXZTH8CEGtGzRnDYtm9Oxnczv+koQhd50k7leWSraSsbX0KFdCQ+zITTMlohoR3z8bDAc0IFuXRVirT1G+u3QkHuNDdRwmzacieMGYGfVlzFW+hj2U6NXzxaMGz+I6Dg37OWaQlD17tkWp4nmRAa5MUHmcfV2zegg48BQrzPeXmMICXZk0hRj7Ox1sbHVZoRJV/SVckS/qqKYjtfDzX0oI4Z3RqNzE/S0W6LbuykjhnTDa4Y1DmMHy7t0UQVa6KOjLu/SivZtmtKuVXPatm5Bi+ZNaSpjvlkzJbpra/T6aEje7VW/23dogoGRGkOGS5mGHRgwsAMDjTtgP74PHp4mREZNZqzoK6V9DMTmmDRRxv94c/r360kbyb9d65a0bdWCXj060aNbW1qJXjIa0AVfaTcbO23MR2ky0kLsqdFdcXUdin+ADXZ2fdDr20ykJePGGeHpacOgQeoqD8Su0s5tpU5GQzsyw9cM20l9cJwxmGm+VliMH0JEYhgLi5Zy4doVXrwt53XFe8qr3/K68jlvql9T0ViFEoH4lcxxL6vLqRQ9/a76GXfvn+HUqW0c3LeGLevyWTovirmZfiQEi14KsBcs48iicEcyXYeT6WTMct/RrAwYTeIELQJHdiRuQm+y3Y1JczEg2KYL8RO1yJs5hAyPAaQKLo937U+sqyGhU/oz28uUtABb5s8WHF4k2PbsZioeHebT20v8qL7Hx0rFdjqv8mh7ePcYp09ukzG0luKSJew9tJ5LN/dw+eZunjw/x7MXFykvv8n7d8q+Zee5owTTenmTmuqnlL++o7JTbl06xPsXV2mQeyqfXaD+zRXeSt6Nby7zpeI6145t4Oj2+cxP9SZHMFy64Lfgaeb4OAzFbYwhMycOwN/FiBB3GTsiQTMGihgR7j2YxBBzETNi/QcTHzSEZIWQizQjTSQ9Qt5TfivkXEaEmYqUSws1IznIlBjvIUSJpISOJi9hPJkxdmREW5M9216et2Z28CiSI2yJ9h9NoIcZKdLPtq/P5NSB1WzfWMjiOXFkJStbhc0kPkRZnTiD9ChvCpIDmJM0S7WH/fwUH7IFj6aITkgKGkP0rFEEuw+RupqTEmFHbIAlqRETyIp1Zq68e+nqLHZvnMvyvHj57u6sWZDFqf1bObF3C/u2rebAzg1iz65iyaIccnKSiJ8dQUZmMk+eytxR855Xb57zXmyqV+XPpU+9o6pe9GptBZV1lVQ3VFMjtmL9R5kXRId+Unirr1/49uMr30Vv//Lbd379/Rd++0ORX/njz9/482+/87e//cHf//4n//grkIPCh/0k434ScSr5b2Tcf/xviLh/yf/p7/8PQu6nh5yKkPvvUVb/+MtD7r8IOSXKquIh95GPH2TCU3nIyUQgjfOrTDr/+PUjf/u1kT9+NFBX+Uq1h9yzhzd4/viqijl+/uAUNW+uc/5YCWXFy9i2cTkrl+SzenEOxavmsHFZFmvnJ7CmMJqFab4is5iX5ENenAdZ0W4qSQlzIj18GvFiAPhOGUWExxjC3K2I8hxNghLyVxRlRoAFG/LcOLwukiProzm4LooD62I4IoD69EZlCWM0JzeGc3xDGCc2KGkEx9dHicSq9h87sDKKfSvD2b0skJ1L/Chd5Me2hb4Uz/VmXb47RQK+FwgwLoi0JzfcjvRAS5J9R5KshBieZU6cKM54MXwS3IeR4DaUJI/BZM0azhwZTIvFUF+fMp4NqcrS1ylsyZjExmRlrzpHtqU7sCPTkX1iwJxe6c+N7Qk8PTKX8ourqbxRzLXd+exZLu+0IYmzAqbP7Sjg4q45XNyZo/LSUeSqQsTt+WuZqhLUQeR6mULI5XF15xy5XsiVnfkqQu7mnkzu7Mvl8eFCnh0p5NFBZT+5dO7vV8i4dB4ezuTewWy5TyHLcrlaloMStOJnEId0zm5JVZFxx9fP5sT6eE5uiOPspngulcxWeb7d/YuMe3Ywg+dHsnl8SPLbk84tFSGXKWkWNxUiTvHgK/sZIOKKQshJGee3ZavIOIU0Ors9/S9CLp0zW9M4rURx3fIzmuvJLSmc2pqqIj/OFM/mYnE8N8qSub0rmYtbIjm9PpATawI5KiD48PIgFQl3dIW0ochPMs5PvoMXJbke7J6v7CPnJ+Irx96UFXpSmu/BlqzpFGe6UJw+lU2pE9ma4cDxpU4qIu777Xw+38jl0/VcGq/k0nBlDufX+TA/ZAShjr0Jd9JnZaYHK3J8WSmyInuWioxbmuGlShcmu7Eg0Z2FSV4sTJwpx94sEOU2b7Y7hXGuzBEpEKWdH/tT8mJcVWRctgDErKipZEZOISdyksqzriBiEgVhjswJn0ChKL55URNYn+3JvhVR7FX16Sj2F8l4WB3LYeWbFSdL+yVLG6dytjSDi3ukrxyaz7WD87l5ZCEXdsm32JvPg1PLuH9yMQ9OLuXeicUqeXxO8RBTSKmV3D25iFtiAD67uIon51fy7MJKHp1Zxo1Dc3hybgVvrq3n9ZW1f50rVN3z8spqnl5aSfmNDTyUvJ/Lfe+vr+fNZTl3bSUPT82h/v5afjzfyrfHG/nycD3PT+Tz/upSPj3aQNXtIt7eWM69kwXcPzOPl9dW8fz6al7f2sQV6c9PpC5V97ZRfnuLGJnF3Dq9mNe3N1H1YBuV92RCvr2BV1dXqUjBijvrqbi3geqHm3l1o4jnV6UO9+S5W3Lf/a28vbWO13K+6t463t9eTcWtNdTc38DT84tUz9Y+KqbucYmqDs8uLafy7mYpo1ju2Urjkx1U39tKjarcrVTd38a7u1t5Lm1S/bhMRarVPCjhzY118uwq1T21j7bz8eUeqc92qcNGquV33dMyGl/s5fXNTVLXEj4830O9nGt4vlPquIV3dzbR+KyMr2/28cu7I1LfjdK+63h5fbPkIWU/3MPjKxtUUn53B29ul8p7lcr7b6b8+hZ5py28v7GJd/Lcc/l+VdJWn57ukvrvpPLONh6eWcE7uUchFJW99X68EYPm8V4qbm6h9m4pH5/s4fPz/by4tFa+ufIe2+W9S3l8eqUq6MT1ffKNLm2W/rKBEyX57FiRxOUDa6T9jnHj8FY25CfhbTkUh74aTNJpL8C3LQHGnYkc3hO/gd2x6CoGe4fm6LVpRh8xMod0aEbQiAGs8ZrKEscxzFLvQKBmR1ZYDeOwpz1nfW056zmCnWO6sWF4O7aPUmevbU+2mnZkq3lHLvmY8Cp7BpfiHLkqYHG7uwWLLPuy3M6IKN2OOCheKz27EWkxGH8BttO0OjNerSmuvdsRJb/jTQcQbKBDxJC+xFoYMkWeGdxeDFe1lgS72bG3dB4rV8SzYFEUC1fEERThyDDzLgSE2zJvmRgxy2aRs8iDpBwnxk8Vg3igvJNJe8aM1cFidHcmjBWj33k4wb72LC6IYMeGOZzat4FLR7dxYvcGzh4oEdB0ntpXd6h9fZcfja/EoDzJymXRzJ49noUrvchZMomIdDMKlk3l2HEZ22eWsyxxBs7Svg4CCKJbtGSjng5l/XpToqnGTnV1DnXtxpHu3dmvocaOTm3YrdmOw1rq7O+lxtbOrVkrIK5IAMwqSYs123JQgMDhQX0oHdCXNYOGktZ/EFM698KoaWe0mnTCsJ0Oxho9GdG9HbE2+mz0MWW7jzHnk+x4syaEI8nT2BQtAH7HKv5Z+4YPLx6zc+0qDpXIeHx5i18+vqKh8j4vH18Ww/eeKmJWfWUFH99V8B/1H/h+7x670xMJHKB4tRmwfroF62aYsS3QmrLICRQH2XMw0Y3HK5O5VRjBVs8xpA7RJWGQLutcxlPqN5VdgZMpdh/FOjdTjiZO43jKDIoD7FjgPIz08QMItdBiuRiap7fksH1NLIGzRmA/oSu2jpo4z+onbWxN6lwnCpd7snydHzn5Tvj7DSUuaiynj67hR8NLfvtYyff6cpF3fGl4R21tuWpfkxoxJOvFhlIIuUH+AV8AAP/0SURBVEZJP9dU8EdjNXysov7ycdaHeRBm3I1ow86kDupKcM/meAgI9NJogbtmC6YKWJom4Gxmj9Z4dm2Kb+/mxBurEdW/HTM6NSFMpyXFLrqcjRnGlfhB3E4cxPmg/uya1I29k3S4FGjK09SxPEq15FRgP3a6dGW/d2+uJg3l1Tw73s23437iYA66dWG3sxoXg414EDeaCzMHcGhyLw5P7skVP2PqF7pSv8iFq5Gm7Jmhz5oJuoTrtiRAtzlhAqC9ejUhSL8loUbtcNZqwpjuTfAw7y16IJXqNzf47Rd59y/v+PDpndiXVXwWIPex5h0fpY0+1lfy5VMtX0W+NdaIKIRcJd8+KP8Ifs8PRT7J7081KjLu188f+P3TZ/7z+w/RoY/ICw+TftiW4R1aMqpjUxwEkPsP7oaPXnsZw53JszVipfMocmz1VV5zfv3aEmrclVl66jgLqFWixtq0aYKDuhLIoT0TBOzayFiw6NAKy05tGdOlA1YdWjNK7rNs14SxAq6tZDz1E2DcXcaZsv9l0BB9LqfFcjLIm+R+Wkxu1VS1P+XApk3op6StWzFGpzu2fXui37GdygPOsGNLhnVug0GLJlhr9yRs8gSCJjnQv0NnOjdpiXrTHhj1GomTnR/DjezR7NiPjs2607W5OkN6ajF11CAmD9NlROdm2Gm2JsF+CAtnjWZdxFhW+NowuXsbLKQei30cOLY4ETcLAzSbN0FbU1vAvhk6OiOZ7iT28sEH7N96ClfrqfRrr8EgzU6EOVuxPNmXRI9xTBrWG1/HEXiON8fFarDYHk5c3BTLrU3+HF88jR0FLixOcSFcygkL9GZr8Trevn1CY+0r6moeU18nUv+MajmuqXlKbf1L6j6WU/upgtrPVSoCSomoqlre+f0LdT++Uf/LX/L9M9Wff5JpCsmmkHBKAAfFs03xclN+K+drvzWoRPF++/r3HyryTjn+8NuX/4mA+/j7N5Uox/8i+n6SdF9UpF2NSMOvX2gUQKd4symknLLcVPFiU5aX/iQKv0hdP6oIxAqpR8XnajmupVz6bLnogcpvtVR9r6Xyew01v0r+vzdSK2ntLw18/PMrX/72i5SpkHGfqJO8az5I3UUav0j9pC513xTvOgGcPxp5/7VetZ9e5WfRib9U8uzleQ4dWMwl0fWPb67l4vF5PLyxhTNH1xPo40xsRCD+7i7oa3REXfpd345NuHpoORcP5XP1eApVz5dQ9XIhNW/FhrubR/EmVxJnmzDStLUq6mevbi1wcRpBsswjixaEEBk6DtcpgwgQ/DVt/BBGDdRW5a3ToR16ah0ZZzaYWAHvMSHTiQicRnK8P0UrCllVtICQEG+srUZgZKhLr+5qdJM5XEOtLZ1ljCr7trVppXikaREXO4EwwVluHmZY2eoyaHAnRozQZJBxJ6lPE9SlXlYjexEkc77jWH1Mh2lgMkQTDen3ffu0x2nqcKa7WeDgYEyfPu3oLPO0pujGvjKOdaSunVs2VQVO0O7VAjd3c6JjJzHdYxi243thYaOpmo+1tFrLeGiHtXUfwsW+Tk5xZqy9Nn1Fv44y7cGQgZ0xH9GT6VNHMnHcUIYa95R3aEa3ru1Q69iKju0Uj79OtGrZjJatmtGmbUtatW5Ou/YtRJrSRPSAWpe29DPoyjATHbT7dqC11LO96PruvZphMKCl2AbazHAzwdi4C+pyvlfPVujqqtG/nyY9erRV5dFG9FR3mWu1teS9Okn+oo+sLHXIFLyRk+uDn78NI0d1p0/f5gwY0IZhw9QxNxedo99Gtfeco+MQPD3sMDLSoI9uO4YO1aZrjzaMHtOPyTOGYm7fk+HW3TGx7cvQ0fpMn+VC4ZIFXL11i/dVVVTV11DXKONWCdry4a3o9BoaGt/TIHNf+dsHvHxxldvXDrJlTTZz0nyYk+yp2h8twd+OnHAH0vysyQu0ZVHYWJImGxAysgsZE/uxXPB15qR+8rsTIZZdCLJUJ8BSjTD7Hswa1Qk/+R3uoEOMsz4xLkYETtInI8iWkiVRXD64gocXxB59cppvFTf5Vn2LD5VX+SjHlVKfS6fLOHZgPQd3F3Hm5DYuntvLtavHuXbjFE9eXue13Hf7wTHuP5TfT87xVOT+3RPcuXmER/dOUlF+m3rRXQ2VD6l6fY1nd47zofwan95fo/LJSZHjPL+xi6onR6h9cYxz+xdSsjyG2X6WhLsNJ8R1GD6OBsxyHIDbGD1myvsGuxkR629CXIAJETMHE+Y1kEifwcT5D5PzQ4icJdcDBpMUZkJi2AgSQoaRFDyMxKChxPsPUi1dzYwcSUb4KClnGBEeA4n2HkpyiAXZcfaqfeMUUQi5jFiFLDNjdogVIZ6mhHhZsn5JAhePFbNn62IKsyJJjQ8gKcaPqGBPwv2UQJpuxAW6ER/oQmKwsmLr5zLU9NCppAQpS1gdSQ21Z3bQaCnnpwdeuM9wEkKt5ViwarI7q+dGUTQnWurjQ7TftP8PbX8BnUXS7X3DuMbd3d2JQhSIQIIGSSAJISHuCZIQgru7u7s7DO4M7hYIrsPM3HrO7919MXMfeZ7nPO+7vvXB2quq+6quru6u2vXf/+yqzdIZo9m/ZQXrl85ixdzJbFmziM1rF7FkwXTmzZks+qaOivIitmyWdyl46YPM88+eP5Z+90hFxj1/Xc8zkfp3Mhd8FJ2tOI59/MD7z5/58OULH0U+f/vG1++/8O3XX/iuxEdQVoGK/P7X3/nr3/4q8hdV+vd//F1FxKl4MRUR94Mn+89E3P+RjPvj///p3/9rQu6/7yH355LV78qS1V/+JOQ+qgg5xUNOIeQUD7m3r57xq0x2f//+jr99FzD0RSbQp3e4ff0cP1/+ibs3TvPqyWXuXjvE0zsnOH9sM6sWTmb5/CnMmz6OuZNqWTClltnjy5k5upDJIwYxviqVKdWDmDAsjbqyflTn9WDYkESGDunKiJyuDJMPXp4RTk1uLIX92zEoyZnq7A5UK+6Wvd2o6u/DCsUDYkMtx9cpMoZjYhgqwQNObxjG6Y1VnFECFWxU9usZxvHVlRxdVSWgu0pF8BxaWcW+ZWXsXVrKAeXcsir2LilnjyJLK1Aie26fX8LWuUWsm5bDygmDWTYug3kj+zG9qidj8zpTk9Gekr7+DElyI6ebG3mi0HJ6uFPcW4C+KJhhqX6Mlw46syiahRWxbBjdna3jurFhZCxrhkWwoSaK7ePiObN0MLe2j+Du7jFc3z5GRbYd3zCKQ2trObx+FMc2juLExlqOravh+NpqzsrxhS1juKCQcorXnBLgQRXkoU6ee6yIUsdILm6u5tqOUdzcM46fd9ZxZWs1V7dVc31njchIru74wztuww+iT1nyqpBlynJVZSnpn8tU9y0qVRFyBxaXcHRFOafXD1VFbL22Y6S0t5ob24fzs8jVrcO5pCyH3TSCc+tHcFbqVdqq1HtCvs1/FuVbHVV5yP3wjjuqeOUpqSrKqnynZUNVhJzybQ6uqJS0jGMrSjm7ppxLynLbTVWcXl3EsWW5qkAb28UI3jwpTSSdLZMz2TIlk40T01g5qg/LqnuwYmQPNk3ox47paWyblqrylFs1qpdIb/m9F0uH92BZTXeWjUhi+fB4VldHc3xBP978NIrXP9Xwl5tT+eXqBF4eH8qNLbmsro1ibKYn6TFGVA0UI1HxkBuZyvQR/VQeckpwBxUxN6yvgNW+TFWkqv+/ZHJFXxVRN7a4J6OKejCqRFLJjyzqTnVhEsPzEhiaE8fwnHiqc2KpHhJLjUxoI5RAEDK5DZOJbXqpGJtTstk4dQjrVWkOayZksmlaLttmF7FnkfTlxYqUyTscxlH5xie3jRWANoHjm+s4sl76x8EZ3Dg8S0Ws3Tw2i0v7JqFEWr1xbC43js6Rc3NUhNz1ozO589M8ldw7NZ+zO8dwce8EnlxYwoMzAsDPLOTkFvnOm2t4cHoBd07M4/6phVzdP5Ureybz+MRClTyS8w+OSV2HJ/P26lLVMtV3lxbw9pzUe2Asj49P4v21RbySc8reb0fXlXFqywhuHZ/J3Z/m8/DcUml7LdcPz1CRTI8viFxezhnp4zeOz+LJxSVyTtmjbgnnlfF0eAovLi9DCTDxVM5dleObUteTSyuk7AoVQXb7xGxuHZvO47PzeCYg99l5JfjBYnkvk3gs+eeXlsq1S3l0cRFnd4/isZRR6q+/soz6q8u599Mcnl9cxourK6XOZby8voYrh6epPPde/rxWtZdd/ZXVHFwzTNqmkHvreX1zA+9ub5Znkvrlt4Yb61Uk3OsbGzi9fSwvLq3kw60NvJXrP97ZyF1p4+urq3l3Yy2fbm/krZQ7t3M8908v4eHZFfL+V3DvzHIuHpT3fn6tvKe13Dm5gqeSXts/h6dS5vn5ZTw+vZj6Cyvk/a7k850tvLi4Ur7XUp5dXCN1yPNcWiPn1vDx9jY+3NzKU6nzxXm57/XNfL61nbfXN6nKvL68jgfHF4geGqfyfL2+azKPji/myq7pokNr2LpgBKe2ybu8uJ8TmxaxanIN43LS6OnnQqyVthjNTenvok1hkB39XU3w1W6BdasmWAiItRAD11GM32QnS6YkdWRCRBB9xCBO1WrF5ABnNncL4UhKGGczgtkYacgCz+asCdRiY6gei9ybsjpQnZ8G+HO9MoHjhZ24MS6dPVmdmRJsw2gfM9INBfwKuO2so0mKmxVJ1rpEaDQnVMBuvF5z0p1MSLM3JVFXjW5ioCfb6RCu3wxnaZODgOCUxCBWyjMuXDSUFWvHsGH7NIbWpuIbpMsgMSzmLy9h4epihk/owcC8dviGamBs3Qj/YB0yh0SQkxNDYoIr0e0tKctP5OyRNTy/o4TUP0fDg4sC8M5Qf+cCv7y+z+f627x+fI0vr+9y+fx2Jk3MYnBWMNVjExg1swsVEyIZNr4j02f2Z+mcIWIsx5HsoEO8GPyFrVqw2NqcDTZmrNLTZp2WFjsMDNhnZsJOI1026rVli6Eau8x12CGyzdKAdeb6zNdtzZTWjZil1pSNtsYcDvFmR4gf87z9yDW1I6yZGAmN1LFpaoy7lhMeepYEmepQFuXKwn6+LO3jyOHyDjxZksfB2r7Myozl8JKJ/E0M9Jc3L7Ns2kTWLZjB4xun+PjyBs8fKjjiCPduX+StAK83L54L2H3KPxsEa9z4mW21Q+lva0CeuzELe4WyLa8reyp7s2pIZ2b3C2HJoBh2iz7dUdidOYntKHYyJN/RRPJRbMrqze78vizuJcAxyIQJAoo3iB7dUpTIXOlDwzu5MCTUiul5iYIJRrFiVj6pfT3pEKWLV3BzAmLa0jPLmarxCWzYNZw9R+qYNL03AwQ052S1Z8fmabyvv8Gv757zVfHuanjCJzFQ6usf8eSpsrH9I9WWH4oohNznVy/47fVzECP+w7mDzM3sQaaTLqXu+gzzNmSgQWN6iAHaR785fQ1ak6TVlESNxnQTA1NZclngosUIf1Ny7doy0KSpXKPJ8h7WHMhz48mMzvxjczrvZidyIMWWbd2teDI6kb+vy+Xjgt6cLnJjW18jjuc68nx6J/590yAQeT05hj299djR04CXExL4t5X51Nd2ZXdXM9Z1UOdCthf/tiqbv6/M5lJpGGuTrJkVZUqJSxsG2zWX9rci27Ut5YFGFPsZ0tNSxpdeI/oHW7N2xjCe3T2lIuQ+f33Op88v+CxG3CclEpoSjVaw5ad39XLuFZ8/KJ5zCiH3nI8Nj1VLVz++fqAi5r59eM4vnxpUHnIf5B1+e/MGvn7j+dVr1AzOxKltKwK029BBr6XoDUMqI93JdDWgl1FTspx0mNDJm8kJPuR66tLLpDH9xJDPcjMny8OKzlot8W3UiHaid8LUm5Jgpku8mT7RhjqEabYlXEtNpC3t1ZsTpd2KzsY6hCiEXPOmGMl1il4Y4u/G6WrBSRn9KLEyJlbq8vtPhJxDsya009ckxNIIW422mLVsRqCFIdH25riK8W4rv4damRHt6oxNWw20GrVCu7Eh3jbh9O9SSJBPIgaaTmg2M0GjsRrGrVoR6W5DeqcAunmY4dmiEUk22swQfLBejPNhcW6EtmlMnLEGM9O7MDe/j4xRTXQbNcZE2xwv90g83RNws0+gpmwBCydvICMxE3dDGxy1Negf5cWc4QOZVtqXXiF2JIbYEyu6N9bfieFpMRxZkM/pRWnsmpjEmrpuTK3oLkZkLFnpfVi6ZK4Y5zdkLN/j9aubvHp5nZcyzl/IOHn56jb1r+/wUom0+u4Jrz6+4NVnxZNN8XR7pyK7FNLr1VfFQ+1HIAeFJHshfePVF2UZp0KkvVR51P1J0Cmp4hn3J0GnkHFK+vbXD5KXOv4g5JT0019/URFiimecEtRBEYWQU0i6+j9Iux9RWD/z5ruyPFXZ7+1HpFOFmKv/LHV9VZanvuHR2+c8VDxdFQ+/T1KXyAt5ltcqb7hXPJe+/uLrSxUpVy/pC7GbGr4r7ftBCCoRXVWE3Bt5fhGFkHsr7+HVp5dyj1fUf5N7Sn3Kkt0XH5/x4fsL7j38iX17ZnL+xBzuXVnKqf0TuXpqOQd2LWBQWjfKi7PEqO6Pm/QzfekTlpqNOLR1Okf3TODw7qHcvjqF+7em8ODedM6dq2HJ0l4MTLPBz7cVFmZNMdBthL21FvFx7uRkx9A/2YfEzvaUiK4tz+lGj45B+NpYYKWuiYn0wQhvN8qy+9Kvewe6xQdQkteHDWtms3njYsbUlTF4UC/CwzyxMtNAR7MJbaRNRgbNsbJoi55eY9qHWZKd3ZGU/oGEtDfFwrox9g6tCAoyIzLcHk9XbWzMm9I5ypb4GHv8PLXw89bB1bENpoaNiAi3pW+/YLy89HB308POVgsHmc8tDDXQa9sMTRmHmnJPJbiClUUjEpOcyCuMpE+qJ6GRurh4NcHKphE6Oo3o2NGD3JwupKaGkpjoQmCgHvHxTuRmx9JX5o/gAEvcHJR98bTk3s1pI+O+jUKQ6anh7GCFo701bWQsq6m3Ql9fAw3t5phbaOLkYoiFpSaOzkYEhzkR3ckXO0d9Wkv7msv1dg66uLqpy++iB0SfWts0Uz2PhWVLmkv7W8tcbGrWTBXowt3LABc3XUxNm2Ns1AQH+1ZER5tTXNKZceMGkpsbjYtLW4yMpF67ZpibNcLGuinOTmp4eegRGGBBmIxnOxs1nBx1SOzWgZg4P2JENwZGWuEVYoCpfTP0LJoQ0yWYStFpm7Zt4uGj+3z8IP3z9TOeP7vJ/buneXTnJ57ePsntczsFd65i+9LRLJ1cxLzRg6nMiBKb2Eu153F+kislYh+PSQ9ieLIXVd2VSKeOpAlmG+CnRno7LbLCDMhqb0hulBnF8bbkdrYiP8GOymQP8ro6kBphLLrOkmHpwUwo7cLaWYXcOLGC+ht7eXHzIPV3j/NLwzU+PLvI3at7uXByI2eObODgrhWsWz6FAzuXce6nLZw/s4MHd8/xpuEBL1/c4/nTW/x8/SRHDm/g+pUD8ttJXjw5K892nJ8v7FStSnh+/wRP7hzh5YNjPLi2g6s/LefJ1Q08uLCKy4dmc+HAdE4IZj+7dxLnZDxuX1bMnLpeZPV0IiXOgn6dzOnb0ZwMeY4B8XZkdncif4A3lUNCVNFRSzP9KRjopZLCdC/yB7qr9nMsyvBQkXHFYmcWpbtTIlIo53P62lMk6YicdmIbBlE8wIu8fm5yzofSDH+pTzCQpOVZ8r4VTzmRYQURlAv2LBkcxTT5PrvWT2P53FFUFaZQntef4aWZjBpWwPDyIRRk9qNgUF9Ks0QG96YsszvlmYkiXahSCLnMODkXTWVWNDVFnRlTEc+IoihpbyBVuRGSj2NEYTzjqvowpjKF6qI+0p5EVs8bx/7NS1k4rY6JI8tZOW8aOzeuYOuGFaxeNo9lMm/MmztD+nEde3bLd3pwl0ePH/DqzUuevVIIuRe8fP9GdORHkc+8/vCRd5+/8PGb6PSvv/Dp23e+fv+VX377TSXfFX7rL3/hN4XvUnivv/+dvymiIuH++S/5p8KT/SE/yLj/zqf9V/m//fsfCLkfZNz/iZBT5Ldf/4iy+su3/0bI/fCQeyUg8qOApL99/8A/fn3P3355w+9fGwQkPeX5oxvcvn5GtWT15wtHOH98Byf3r2P/1qVsXjmL5QsmsWDGGOZNGsn8iSOYO76CydXZjBuaxuzxeSL5TKkdzIwxeUypHiwdLo6MbsGUpMjHTu9ISWq4pFFkJnqR2smBwYmulAvgr+zvS24XO8plsO6YlcuxlSM4sbqW0+vr+GndME5tGMqp9UMlX8XxNZUcWVnBwRWKVLJvaaUqUMA+hYCTdL+kKk+spcPYu1jOiexbOlR+UwIKDOfAimopO0IlB1aMZP/yanYvGc6OhRVsnlfMislZzBzRm3FFsYwYHEFpvwAKenpS2EsUSTdninu4UT0ggOEp3tQM8GNqXgeWj4hnx6SebBkdx6qqUJYWB7CpuiOHZ6RwdnkRZ6S9SqCEUxtqOLZuBEcVrzUxek8qnmaKl9Pm0ZzfMpZzm8aonllZsqqSDXWc3TiWC5vH/NgzbutIbuwazY3doyU/QrW89OedtarjaztGc3nbKJUHmxIEQiHkVKLcR+Ulp0RVreLgUnlvIoeXVch7VqKlDuf8pmoub62ROmt+EHzbh4sonnfKPapVZN25jdXSNoXsUzz3RkmdtRxfWyPfo1ry8lxS/59yVAnq8Keogkj8iOiq8pRTll4uK+fg8lKOi6F7ZnUJl9aXc2lTJefWlXJyZSH75w9h69Q0Nk4YwPpxA1g7dgDrxg9k7fhUVo1OZmVtD1bV9WDTpH7smDGQbdMGoCxbXVnbS6QPy2uSWTK8F8tHJrNCkZqerKzpyqqazhyen8L9PeViPNXxt9tT+OVaHZ/OVXNj6xCWDAuhtKcVA6KMVQTtglHSr0emMkuRmpR/RV6dMVxZwtqX6cP6i0h+aD+mVvVlckUy40p7qYi4utLejCrpxchC5a8RXRiRl8CIXFFsObEMF8AyLCuGoaIEyweGU9gniPzuvgwfGEFNRjTDBoRTldqBoSKV/dtTlSJ5OacES6gRY3WolBuRHs3IrE7UZnZk1OCO1A6Kok7qm5gXz6T8BKaXJjGtOJFxOZ2YIPcdn6uc78KUgi6MlfuPz+nMhLxYphR2YXJBAlOLurC4pj/L6gayYnQaK8aks2psOjvnFMs3rObE2pGc2zxWvuNQjq8YwdWtE6V/TODnXZM5If3o5MpKnhybyatTc3hzai5X1g3ltPT9p0em8vzETN5cWML9Q9NVUXuvyjU3983izqH53Dm6kGuSv3tsEc/PrubRycW8PL9c+n2t1D2RV+eW8OLUAt6cX8bRpaWq5dr1pxfz9MQCGs4u46KMjXuHZlF/bgUvFALqzFLuH57FwyMzePHTPCk7n5enF/D6/GLuHZzCC8m/vbSSBrnH60vLOSU65dHxmbxTvOMuLePt5eVc3lHHM7nn28sreXNxBQ0Xl3Pr4DReSvr26hreXV7Dp+sbOCH9+8nJBXy5uZlPP2/k4/X13Dkoz3ppNR+vrVcdf765URVA4e2FlXy6spbPcv7L9Y3SpiXSpmV8vr6OL9c28OHKOhnHU2UcT5ZnWyr3X8Hjkyt5eHwld44s4/GJVTw8vIyncnz/wDzu7JlOgzzv8xMLeXd+BV+urOfVT0v4fEXqlmtfn1lFvQCNO7tn8P7cGn77eTvfr23l7alVPD24kI/n1/P10mZ+/3kn365skXOLebBzNlfWjOHn9eO5u3Uq97bP4PqmaeyaUcUemexPrZsvY38J+xfPZmF1JTMqSynt04Noa0N8xVjsIsA/J9CBJDsDHNs0waBJI/SbNFZ5j5iLIdtRDONxceFM6xhGH7UWJAsAHuVqxtJIF7YmuHKkjwergtWZ49yI1e3U2N3RlHVBGqwP0eREfy+uVXTmRFEMj2bkcqqiN5ODralw1CTduDkxyqbt6q1JMNchUr8lQa0b065ZI2K0mqjIn95ybyXQQ4SA4U76zQkUw8a1bSMcdZqR2i2ErRsnc/joIi5d28bF6zuYOKMAv2A9+gsomS/9ePWWYdRN60P/Ib74hLXF1FYh5HQZXtOLuXOLyZHxnCRG89zppfz6+S788y3fXt/mxZ1zPL1xWoDlTb6/ecSHF7f5WH+H7x8ecfrkBsZPGMSQvPaUjohi9KxEambEUV4XQeXwKEaUxcrYD2OgpzG9pK1FbZozx8SADVambDI1ZoOePtuMDNlvZcJ+a2N2mmmzQbc5q9SbsEanBdtsDNjmYsUKG0Nm6rZkhk4rNrracDgikNX+nowwt6FLS208G7XFpYUpAUa+tDNth7u2NSHGBuQJ0J+d7Mk80YmbBnvy8/QUjokOnpIWyfZZI/i7GOjvHt5k+YzJrBEw9ujnn3hff50nAu6vXzgsYPgyH9+95KPgjq8vX/Hvb9/x8fJFlpfkkmSsTraLEQt6h7NpSFfWiuG0YGA0U3oLQE+SebW7Pwv6hDIzUYxCD1Nync2Y3jWSVemiy1PjmRHvR4W/MYPsWjA81JLFohMXpkVRFeNKdpgt0/OT2D6/ipmjB9Ctqx2BYepEdjGitxLFtiyAotoo5qzMZs3WMibN7MOQ/EAK8iLZtmEy717c4LcPL/jy6ol8q4e8b/gR8etF/WNe1j+h/ukjXtc/U3l3/SZGzfeGp/DmMa9O7GRi72gGinE03N+U2gAB7SZN6SPGYbJ8l+4azeih25oBFtqq495iLJe6GzC+vSPFztrk2bVmbKghS3pYszvbhbuTo3m/pAc3Rgaztqsuq+L0eDI+iX/bWsjrud3ZP9ialV3bsivNjBujgnm/oAdfFvbifk0Y27rrsTZWi58rOvB5TgY3lf3kxGBdFtqGYxlu1E/pxvPJiZwqCGRbf3dW9XJnXAdzhihRt8Xgy3RVo8hPn3wfGQP2asSZNWdwhBu7lkzg/Ytr/OXXF3z99pwvX1/y7XMD396LvP1zyeprlYecEkn1owBvZX+4jw3yLl8/5JOMAUU+v3nKp3dKgIxn1D98yJsn8g6/fuXNrduMycvFRb0N7XTbEmHUln7uplRGe5LmKAa1RiN6GjajxM+a0TGeVATb0MOkOR3V5B1baDHYzZpuJuoEidEeIBKm3ow4E21izQwI1WyLt0KktWpGezGyO4qRnWCqLc+mT4i+Dg4tmv0I6iB6KcvXlUPleWzqk0iuiS6xol/8FS84+d2+cWPc27amvaUxoTZmmEveStqb1M6LQTFhBBlqYyHl/Ax1iXZ1wUnbAM1GrTBpa01cUApZfWuIaT8AR+tQzHWc0GyieD81xsdCj5QoX1KCnVXLVkO1mzAhLYaVVf0Z6GNMoJwb4G7F+D4x5Eb7Yt+qqdTbBI1muni5dyIpvhR3+x642XQhMSKTlPhMwlyCcNHXI7GdHbOqerNuch7ZXXzo5GdOmJsl0d4OgsHD2T8nh2NzB7KlLkG1r+6Ush+E3KABPVk4fwb3bl/mzcvbNLy8Qf2Lq7x4cZ2XDbd58/Yer0RevL4vBtZDMbCeqTzk6pVlnwrx9umdaonoy88fePVVWZKqLOF8LdLAK1Vwhx/k2+uvb3knNkmDsmT1o9gpn1+r8oooeZWofnvNc4V4k75W//ENH379wvvvn+Vcg+r4pcibbx/4qOxN91m511uVt5yybFUh7Z5/UII3SLs+/thHTtnXTflNIcnuv3qs2nPu2cd6Xn2Tur4oQRykLd+UtJ6nyj55H5/y7LMYkx9FPolBqSIVlb3vlHbJc4mBqXgdvRB5Lfd6Le+h/qOU+/aKF2JnPZV38+RdPc/fPeXdlyfcvneM/btncvHEHO5eWsypfYKpTq/iyN4lDM7oSWmRzA+ZfQjwsMLRtA1e9lqsWFDNpjUjWbUsn6OHBftfm8X5S+NZvqYf0+d2ZczEeHr1dcLWrhn6eo3QlDFjaNAENzctOkdbEB9tJUZ7HJW5Mne3c8LZSBfDZs1VfdBX+nPfLh0I9DLD3VHG04A4zp3cxrFDG8jL6kVcR1/srNQx0G2MjUVLbK3aYmPVGkd7dexsW+Hqoo6frz5hYeb0Tw0le0hnfP0MaCf6MEP6clpKBF6uGtIOBxE7+vcJlGdMIrKDNQ42zegkdmHfvu3kGiPV8lU93Wa42Zvh6WiNtbTTxlgDDwddnO1bERKsSf8BbjJ/BpLUy5YuPWzpo3hDx9ji6KRBl4QAuncPVRF7tjYtcLBvQVycOwNSYggLssXMqAVtZazryPtxl7ko0N9ensMYYwMN9LTbYmGheNrpo6XVEjXRI81FnxgYtiAqxp3Ocf7YO+ri4mZAj17hdE3qgJu7tYq8M7fUIbS9JQGBOjg6tyBW8RzLiqZdoDGmpo3RUPaJc2hLQXEsNaP60a2HJz6+Moa9NYiNtaFbdzup35ToKBMS4u0I72CMl0dbQoKMRIyxtRY9ZdQEJ3nn5vKOjPWbYqTXBG3NJnj62pAs36xTUjuCohwIaG+Bu7x/r3YWDM7tw65dG7hxTdk7TXG4OcfpozvZvWUB65aMZvboLKozYxiV3p4F5YlMygqnrJuLSgq72FMQa01RrCVD2uuTE6pLeSczctrryLEumaHSVzroMayXK4UJdvQTbJTS3ojUCHMKu3uI7dGZhWJf7FwstvC2iVw+OI+bJ5fz7Pp27l/extvHJ3hx9wg71k1j2byR7No8V9q2gZ8v7ufBrRPcvX6Uez8f596Nk3L8E08fnOPezeMcPbiGy+f386b+Lh9kvn756DaXTx/m+IGNPLp9UrW09dWDn3j35BQPruzg3sXNXDm+jNNic1wQrH5S7OZD65WtcYZzZscwTm+t4vT2odLGSi7srebcrmFsW5zB9OFiq6W7kdfHjoxEc1JjjclMsiKzmzU5fVzIT/WkJF0JyOBPaYYvRWmeFAxwpyxTzmX6UJzuIak35YN/5IvS3FSecQWpLmQn21E4wJXqvCCRYMr/COgwNCdUygdJ+QDyB/hQktlO5bk2orAjI4o6M3ZoL9YtHsH+LbNYPkfxYMxmaPFAirL7UDwkhariwSJZlObIucz+lGb1kzHfn2H5/anI6kFJhtiluT2pye/OULEPyzKjKFe+ebYSLCKIitz21FXGUleRwLCCGMYN7cmM0YOYUjuIqpzurJxdy4FNS1g1ZwITR5SyaPp4tq9fJv1pLRtXLWHtykVs2rCKBfNmMXpUNQvmz+b8hTO8FT2pLE19+U50qxJw9PNn3svc//aT6PLP3/j07VeVfPn+O99++wu//P5Dvov89te/8vtf/8bvfxJy//gnf/+nyB/pP/4g4v5FyP37v//PhNz/4Bn357//CyH3wx3vf0vI/a4sW/2DkPtjyeqPoA7vePdGJr2GlzQIkPwqk8Q/fv2g8pBTRCHkfv0swEommfrHN7l67ignD+zgiAzeQzvWsGv9QraumcumVbNZu2QaK+eOZ96EofIhRrFs5nAm1wxi2uhs5kwsZM6kYmaPL2ZqbZ586L5kdu9AVlIoeb06UNCnA2lxXqTEuJAW606KKOTUSAvyk5wo6eFMsaTrxg/g5JofyyyVaJ1KQIKTa4dxbHUlR1aVc2h5GfuXKp5wZSoSbvfiKnYtqmTPkqEq2bdsGPuUdPHQ/yDk5PgHIfdHqjr+UVbJ75H8nhXD2b1imIgYn8sr2bu8gh0Lilg/dTCLRyYzWQzBGjHOhqb6Ui0DpLyvJ3k9XBmS5EpBd1dGpgcyNSeMZVWd2FATx6aaeNYP68wakY2jktg1VZ5rWQln1ynE4nBOrB3ByXU1nN40mjMKGbd1PKc2jpFzPwgvhZA7t3EUFzeN4vKWOq5tq+P69joVIXd9x0g5N5Sr20aoyLifd43hyvYxnN9c92NPOsU7bmOt1Kd42UleWR6r7PP2R4RVJVX2fTu9Xlkuq8hIVRCIC5tHcGVbNT/vVKSGa9tHynGtapmssmec4hn3I9CEsr9dHcfWVst3GfHHt/oRoVW5z3EVEffjPspvx1fXqEg5xUPv4NJyDi4r4/DKMk6uKuWSKMOb24Zzbasow1VFHFiQ/Yd33ECVR9zGiRmsGzeQNRMGsm7iANaM78vq0T1ZPz6ZbdMH/FjaOjOdLZNSWVWXzIraPiJ9WVaTzPKRP/LLR8pxdXdWjRIlMjKenVO782h/GX+9OYG/3RojaR2vT5Zzamlf5pcGM6SzMdkyMc4e2pvF4zKZWZOiIuaU6KsKIfcnOad4zc0Y3p9pQ/uqZGpVHyZW9GFsaTJjFEKuqDu1+V0ZmZ9AXUEXRhd2YVR+PLU5nVVSPbgj5QNkXCQHkd8jiOyuAQyK92GATPgp0a70j3KlX6QzfSOc6d3BkeRwZ5X06uBEjzB7eoTY0zPInl6BtvQSgKGkSb4W9GxnTbLke/hZkuhjRoIY9J0FOHTxNpVjcxI9TYlVjr2MRUyJczeS68xV13X3tyQ52E7qsiFV7pUR40FatBuZncXQjRfwE+dKVidncuNkMunqRVGSN0NinciMtqGsuxh1GSGMHdiOKhnLld2dqU3xZWSKPyP6+VPew5v8rp4MiXcnO04mrO4y0agkkIr+4TK2IlUk5PD+oRR386Kyd4AKHNQNbE+tgLuy7t5SVyjjBkUxOi2CsQIeqnoHMrxvCOMGxzBZ3unUvFjGyjVj0sOYkhPFtNwYGZdi6Cv5vBgxNqT/1A1g9agB0if6iuHemX1zijixXPSM9NHjy4ayZHhvtk/NYeeMQnbPKmSr5BePSGbZyP6sGj1Qrv0h8yt6SJ1xzC5OZHZJInNEJgyOljrjmFvajTmlScwq7irH8XI+hrEZUUyUbz4xqxOTszsxNbczc8u6Ma+0u9TRTQBQLMVdvanu116eM5JhfSOpHRjLsD5RVPeXZ+0Zyojk9lQnhzCspz9j0+TdpARRk+zPGHkvtX2CGT8wklF92zM6NYIRvYMpS/BmdJ/2jO8XQV1yGNXyrocLWBvXP5IJqdFMTuvElPQ4OScTv3zr4hg3hsb5UJ0YwNAu/uREuNLbx5be/q5kdhT9HR1J3w7h9AwOIyEgkFBHB+xbt8BJwGqctTbpAfZEmWpg2bwRWmKUaokRqyuiRFoN1W1DbccQZsdHMkCrNf1aN2KchwXLIp1YJcBtb5I9a0PUWOTZhB2R+lxM8eJYog3rg9U53NuZW8O6cKI4mlsT0zlanMTkECuqPQ0ocNAmQbMFoW1aEGOiSaRBG0LUmqqM8ijNpvS01CVBT53Q5k3o0LoxsSZtCDdujbtWI5x0WzA4JZpjRxZz8/Yunr76idsPDzNlVjHe7bSJ7+7AqInJTJ2fwfDx3citiiCpvwM+IW3oEGNM7ei+zJ5dQN6QTuTKt923cw7fP93h27vbvLynkHGneHLjNO+f3eRLwwM+vbzPbx+f8Zdvzzh6ZBXjJmQwtDqREeO6UDc7keqZcVSNj2F4TSfGjEhkWFo4ad4m9NFUPOSaMlOM/E3W5my3smCLqRHbzQ3ZbW3MLmsDtpmps0GvGcvVG7FAjPeF2s1YJs++xFaf2WZaLLAyZJWbDUtcrRllYsCA1lqENmqFe1Nd/HU96OSWQLh9DB7aToQam1HQ3plFAwKYn2zD8hQ7Lk/pzZX5+cwU42LVuAJ+q7/JL/UPWDt/JhsWz+LxzdN8fHWDFw/Pq/Zmef74huqPf+9fveDXt2/h3TvqT51kzpB0+Sb6FPvaM6tbe2Z1l7HaTfputyAm9Ahlcq8QZiSHsig1nCUpUYwKd6fI245xncOY3TOW8Z0CGRvpyehIFzId24qoURPpyLhEP4rDnciPcmZWaS82zC5ldFUPwsWAcPdtSkZhILNWZ1M3L5ns4WHkD+9A7eQkxk7tScXQGIoLo9i0djwfX97kb18a+PzysSo66Ft5xtdvnvH23UveKH/Vff5YRch9FWD5Tc59ef6Af7y4y73dqxje2Y++Zs2o8Dagup0Zg8yb01e/Ccn6LekufTTZUINMWyMGmKjRQwzBLEs1qv0sKLTXIMuiGSMDdFnW05EdWe7syrZnU6ohS7uoMTuqNUsTDDhREszN8bGcKPNhTbI+SxLV2NDfhJ2D7dg/xJFDg53Yn+bIxu5mLIrWYV2SDYcEr2wQg2pBqA5LIvTY1NOWPenu7MlwY7cYBzvS/Vjdx4epnR3J89Cmh0kjEg0akWzWlGx3bVIc1EkSw7uyawinxHj79cM9fv/+QnDlI/mkj/jw9hkfG57zSfGOe/1cFcH/tby7Vy8e8lZZqiJ5hZD7/OYxn95KeRkH7+rvyzt8SIP8Xv/gIfX37vNvAszf3vlByDm0bo1HmyYE6zSjq40W6Z5mdBVjOEZ0Rg+DlmS7mFAWaE+RvxXJFmp0VJa2ajajs3YLEgxaEyPjOkL6fyfDtkTotSVUq42KjHMTPeTboikhYjh3MTOkt705CRZGBGiqq7zaFD2lLFlN93Rid0EW63onkidjrLNc4638JmLXpDHe2hp0dLalvYMVxq1bYaHRlp7tAyhM6kSYuQGWovOCzY2J8/bCUcsA7cZt8bEJZWBSOb1iSwjw6I63a2d8HDtgomaCTpNmWGk0I9rdnOR2TsTIeA3RbkJplyBGi36KMmwubW5EWbQ7db0j6eJsinlTMe4btaBVIy2szUJIjK2gc3g55vpR2BiGEu6TSLRPFJ4m5vQKdWTdpAyOLB9Keb9Aoj0MCLQ3JsbbkdK+4eydmcshZe9mwa7LRe9Mr+xN/sAEBqf1YvGCGdy/c5k3DXdpeHmdZ08v8uz5VV6+usnrt3epb7jD0xe3ePTiNk8b5Fu+f86LD4oXWIPKS01Zuqos6VS84xRPMsUzTiHg3nx7x1vFA+77B5UoeYWoe/ZOiUD66l9k3J8EnUL0vXgvIobccxGFfFPIuHe/fKL+g5QTUc69/faRz3/5hddfpD45fv3HfZXoq4q8+KCcU5bAfubNLwoh907lWfdI+u0T6csKCdfw7Y20vx4lYuyzD89VS0yfKnvkfXgs6RMVIffiU72q7Etpp0LGPXv7mhdvpf0NL1RLsl5JGxs+vpR2SdnPz3n68QUP3z1XRaB9+uYRDe8fcOPmIfbumMrZIzO4eXYeJ3eP4+b5tZw4tJKcrGRKSjJIT0vC38scTyd9QnwtKRySxJBBHenT24fCAsE2U1MYN7krxVW+FFT5UTMulpQMbzz9NDC3bIKNTWvMRbd4emkQHWFCRIghhVkdKcvpiq+DnvTfxug3bYRhiya4mOoS5GaOjUlzLAwbk9YvhhuXDnDy0Ab6iJ4Oa2eBiX4j9GQ+cnNqQ1CAIU72rTAyaKwK7uDkqIGpseI114T27W0pEgwcGeFASJAVA1OjyBkcj7e7MS4OWnK9BmFB0t97tiM8zAo/T5mH/HSJjrKhW7cAPD1M0WgrfVwhnlu1QKt1MxwstEjo6ExivDWpqS6kpjvSu78tHaJ1CQ7XJ7GnFwmJ3jg4GqCl0Rr1tnKdehPsrLVwsNPEV/BwYkIIDra66Mn40tFqiqFeS+I6tSM9NZG4zqEYG6ih7Bmnp9sWS0s9WrRshLqGtEOrMVq6jQgJs6VbjxCcXHSwd9QkuqO3PKsXri42GBtro6Epzx5uTZ9+3nSMNaOf2Ix5BZ2JT3AhNt4RD18tPH00GJzdQc7HSF0uuHmoSZtbMGCAD9k5QYRHahMY0IawED1VIIfuiW4MTo+gY6SdtL0FxvrNVEt57WX+sLfUwFC7MU52+ri4mdEuzIWAUHvikwIIDLPB29eEpKQQKsrS2b9zNacObGXnqjmsmzeOuWOLqSvpzTDBLoU9PEkJ1qG0kykLsoNZkhfGyEQrBgepMdCvFdkhWlR2NqdScE9BsAZlMpfkhcq8FSRzWpg2eZ0tGNrXR/C8O7ndPRiaEcEosXs2zx/KgzPreHFtJx+fnuT391f59uYST24e5MHPB7h7/QDHDqxi89qZbN00lz27lnHmp238fOWQannphzd3aHh2hdvXj3L35xO8fvEznwVfvW+4zpF9Kzi8ZwUPBW+8enCVF3cvyzg6zKVj23jz+Cwv7x7lzrnNXNy/gBNbJ3FkYx1HN9ZwaH0lJ7ZUcXpbOee2F3FxZwFXdhdxY385Nw5UcOtgJbePDuPng1UcWDmAubUdmFTRjgmlQVQP8aI4xZ48wUU5vW0oSHFVebTl9nVVSb4cF6a6UTTQnYrBSqAGP1VAh6psJaCDH6UZCnnnoRKFiMtPcVZFXq3OD2JEXrCUacew3BBGFkf92DsuL4LKnDCqcsU2kv4yTPrS0LzOrJpfyU/7l7Bx2XhV8EjFM25E6WCqijIpzUsnd1BfinMGMrw0h/LcdArSk8lP60FxhuCdrN5yv/5UZHZjeG53RpclU13YlYKBoeSkCo4aHERVYQfGDotn/PAu1JR0ZMKI7syZkM60unRqxb5dNaeaXWtns3beRKbXVrBg8mh2b1jJvq3rRNazb8cmtm9ay86tG5gwtpaa6iqWLVvAlWsX+SjzwdtPP7yJG96/5+Mv3/n0y698+PqdjyKfvv32Xwi5b7/9rkp/U5Fxf1cRcn9R+C+FjPvnv6m85BRS7v9EyP1PpNz/7d//aw+5/2UPud9/+w8PORUh94nP/yLklCWr9bwR0PRNJsq/f1e8496qCLm/fG3gy9vHvHh0nQc3z/PzheOcPbqHwzvXywtewtZV89i4YiYbl89kzeKpLJ01Wj5MJUtnVrNs1nCm1mYxffQQlsysYsn0oUwblc/Q3GRK08WA6duZ7J4R5PUOI7dXO/pE2ZHayYkhYnAP7GhH/wgzSnu6UyXKq1o6wo4ZQzixchjHRBTS6sRaxetK2YusQrXMcd/ScvYuKVMt3du7pIqdiyrZubCKXYuHSX4oO1UEXQW7F5aJlLNHRMnvWVTGXrlG5VG3RH6X/B5JlaWsuxaXynUlKlGif+5dVsIBSY/KPY+vUiKQlnNgUQG75g5hw+QBzKrozNjcMCrS/BnUzZW0LjIgxUBWCIZyecahyb6MzwxiSVUnNo9NYvPorqwa2pkVFbFsHdeXIwtzObuukgubR3Jmo0KejeKnDWM4oewvt67ujyAOPyKqXpYy17bWcn3bKG7sqOPWLkmVJarbR3B9Rw03do/h2o5xXNw89kdACFE4iiied/9ZTm74c/nqCJR931RBJJS96zYr96rm7Pph0h5lSazca8dIfv5jCeylrTWcV7VTIeJqObmulhPrpL71dSovPxUht0ohTas5tW6ESn5Edf1B+in7zJ1YXc2RZUM5JO/7kHy/w8vK5J1WcGZNKZc3lHFzuyi+rXLNsgJ2z8pk65R0NorRrZBxmyZnsnZCGmvGD2DDpDQ2yvvfNDmFLVNT2TEzne0z0lT5TZNTWTOmLytH9WV5bV+WjuwjaX+Wj0pheV2qKl03doDKu25NXTynV6bRcLKK71dq+MftOt6dLOH18UpOLunPeDFUBkXoU5USwLyRqSwYlc682jTmSTr7j73llD3llIAPM6sVD7k+KjJuispLrg8Ty5U95ZIZW9SDcYWJTChKZFJxV6aWdmNKSRLjCxOYKMdjcxOoGhBOUe9gcmSCz+jajrQEf/p39qJ3tBvJMe70iHChZ6Qb3cNdSWrvSkKoE/HBDnT0tyXG357OgS50CnAk2teWCG9rIjytiPSyJkokwsOSSDkOE4AV6mpKiBgxIc4mhAqYD3Mxo72cb+9uIWJJsIspwXI+1NWcECkbJoaBUj5QiablYkwHdyMpr0e4m76AeSMiXPRo76RDuKThzrqEiUEZ7aZDrxALkoPN6OmrR6KPNon+OnT1NyDWS5dIF01CHTRoZ90WX/PWBNhoSnsMCHLUJ9jJgDBXQ2mLsbTBSPJGcn9DQl30iZRzEW6GdJB8uJRRjiM9pJyzvjyHXCPXdpTzsVJGIR6jnbSJctSSvB6dXH9IjLOcc9IizsuYTu6GYiiZEuOqT7ykXcUgThCg1qOdDV28zYmVZ43zMCHe05TO8qx/Sic531n1m5GUMZTfjYmVfEepJ0reRZi1GuF2GrS3USfSQVvyWnSw0SDcXov2yjJJB3kWAdXhDrpEybN0lPbGeppIm8zoKPeLcDYkxEaHIGupy07ei4DBCAf5RrbGBFsIWDVWw1O3GSFigMY4atNRnifKVo0w02aEGjcnwlKdENPWhJirEWTehlArdWmDJmGShsm5DlaatBfwFmmrR7ybBZ2cTKUOU6IdTcR41MBbrwmBireZvTbx0r4YBx1cBXg7qDfDy8wIf1s7PCzsCHD2IcQzEA9rZwxatFQt83JUllM5GtJX+l2IQRvMxajVEcNVt3kzKdMU82aNCNRuxfDIQOYlRJJpqE6KAMoJnhasi/NgWxdHzqb7sq+LOZs6aHK4qxU3Bvlzqb8bW9prcqi3I/dGJnK8KIJzI3qwITWY0b4GTAixpsLLhM7qzVVRFEN1WhGs25KAtoonTCM6qDelq4DkKI1WtGvcmBAxPjqatiXKUhNn5S/j8k5Lc7px7OgSjp1azoXrW7n4806mzSkWgC/fups9Q+sSGTmpO4UjIimriyW/MpxufR3F6PFnwpQMamqSSe0XzIQxg7lzfS+vBAjeu36EF/cv8O7ZDR7+fJp7V5QlrNd4L0br5zfKsr27bN82iwlTM1mwrJDV28uYvS6D8Ut6UTdLdMTUXswWnTZ8UASpnob0EmM8t0VjZhvrsdXOhh22VuywNmePnTm7bI3YYqEteT0OyZjdK31npRgZc8UwmG+mwQIB6gscjdkQ4MoiFyvKxMAZKO+iqxjzQY3UcGtqgo++j4yHrnRwiMNLz5P2ZrYMjW/HusJolqc5sWygLVdmJHN/TQUzsqNkDuxPw82TfH1xl41L5rB91SKe373IVwHPr59c4uGtM9Q/vcWHt/W8rX/Gr2/fIECEZyeOqgi5VGcLSgNdmSzG0ZSEYKZ068CU3pFM6xfN1D7hTE8OZXFaFOuGdGFyfADFfg7UdQph0YAezOrZiQmdAqjp4EyOqw4FXoYM7eDEiBgvKjt6Ui26dNGINDbMKWf0sF5ERhoR0F6D8tFdWLilmMopcQyqCiR3WCijp3dn9uKBjJ3QnTwBvKuW1vCu/jr/+OUdXxqeqQi5Ny8e8Pr1M96J0a6E4n8tGOrF0wfUP7rP60d3+SJl/vb8lsxl8yiP9CDVqiVFbprkOamTrNeIXmL49ZExkWygTg/dNvTUa8UA6YPJOk3pr9uEQjFOS8W4y7VpRYlzaya212dhkjnLepuwqLsOC7rpsqSnOesFvK8d6Ma6Qe6sGGDHkn5yLtORXcW+7CjwZm2aA+v6O7B7sD+H8jqwRwy+Df0C2NivHcsT3Fge78yanh6sT/Fjg2CX5X1cmCkG48hAHRlDmlSHmJPjpk13g0b0NGnMAOtW5HkYkGzVlo4GTckKd+PQ6hl8eHGdd69v8+zpdZ7Lc796fp+XT+7Jd5f38eyBHD+Q93NPJa+eKqTcQ3mnD3j/6j7vRN7W3+X187u8fHZfRcg1PBF5+Jh/V3nI3WR0XjYObVrjJoZwgPT7GONW9LTVIkaM4vAWjehm0Jos0V/5PjYMcjWhl4U63czUSdBXI0Su6aTfis6Gbeig2ZRI/TaE66kTZaRDoFprPKTfezRuhH9L0QvmRvRztiXe3BjPVq0wFz2m6DLbpo0Y6OnM3uJcNqf2ptTektjWLfCS3xRCzqZRY1zV2oiONcLbTB/dFs2w1JZvG+ZPfpcYOlgYYCW6yFm9Dd7GRpi3UMNWy4rOQb3oFp2Lp10ibg4JtA/sS4B7DNot9VGXes3VRLfb6tMvWPBHqCcdLXTo7mVFLz8r/EQPR5s0oaZbAJPT4khytca0cVMstYzxsA/C0ToaL9cUuseNJjq0EFfbOJzMQnAz9cRJx4BUwRM75wzmwqZhTC+JJTHQgmDR+538XBg6sDNHF5ZyfE4mG0cmsUYw1IKR6RQP6kZ2Rh9WLJ3L86c3+fT+EW9f3+Rl/RWev/hByL19J9/4zV0VIfek/jbPXz/g5QcZHx9fouwB9yPAwife/fqFdwoBphx/fct7ZQmqjLF3Yoe8//UDr7+9peGL4gmneJS9VKVv/jj34kP9v84r0VX/9Jxr+KKQeko9yjLYVzx584ynb1+oyL7Pf/umWuaqeOEpxJ9SXvHGU8o2fFHST3z47avcW9nXTlluKnXLfZR7KPd8/fU19Z/q5dxzOZb2fJX8x6c8//BE5KmUeyHPpwSMEINS6q7/oBCJ0sa3r1SE3AuRV4qu+PSKV5+UPeOe8FBsLGVfuidvn1OveMh9esSde0c5sHsa54/O5Pa5Bfy0Zzw3zq3h2IHl5GT1oqw8k6zBPeTbGsk31SHU14buCe0I8jVDV+YvjTaN8PLUJCHJjIhO0tdj1cgrC2Jgli/hMYKRws0JDrPEx1+PDpEmBPgJboiwZuTQvtRW9SdQxre+zJP6Mm6sdVvhLf3PR/CJo0VrFSmXnZbIzcsHOXNkPZn9IokJs8LKtDHmxo1xc2qGj2cb7KybYqDTCBfBJAH+FqqIpa0VEkvtR2RVR8FCTlJnSJCdar82Pw9TXOw1MdZroQqyoEQ8dXJQx9lBDQvz5qr90aIjnfEUTKSr1RStto1VQRwUcRJs1aWztfyuS2KSMZ0TtIlLNMTLvxV6Ro0ws2yBo2BKIyN1FanWVMZq6+ZN0WjbFF3tZtjaahMa5Ia1uS6GoicUQq6VzKv6uq1VAR0c7IzlfBs0BU8YG7b9IzqqGkaCi6xtmquWnnbs6ErfvuEEBVmrgim4ueujJnhDQ03abquLmXlLojvaki9YpVsvWzrFW5LU05O+qYHkF8eTlRtDVIwd7h6aKqLUzV0dG7umuLq3oqgoirFiI3bpakN4B32cHQWTBWhRmN+ZYZW9VASmrWUrbAQ/21q0JSkukPBgV0z1WxLo50hwiAv+gTb4+lvSo2coCfG+hMpx104+DEmNp7ZoAJMqBouOTWZ6RQpTS3pR1T9Y7FYvSuLtGBKmTUGoOqWCwWrjTaiM0iXLvwVpvs3IDlKnposNY3s4Up1gzfAES9L8W9PHuyV9pI0ZHW0o7x/CjOEp7F8/ifuXd9Jw/wRvHv6k2gfu04sLPFGWxF4/yvnTO1i3ajob1wp22LqE9evmcvjgZp49ucqDB+e5evUw1wVDPX50nscPznLz6iGOHVzLz5cP8OTuGZ49OM2DGwc5tm+JjJ3VfHx+nrcPT/Ps2mHunN6u2u/43P7FnNo5k0PrxnJ4bS1H19dwZO1QLooNfXX/KK7sG8rNg1U8Pj6U23vzuLErS9JcbuzJ4dY+OZZzV3YMYdusBMYVODOuyIPZ1R2YO0owytD21Ob6qrzmhmb5UZHpR0m6F7n9nMnqbS+pE8Vp7pSoyDdPygZ5MUzZIy4vkIrBPqpjhZgrHOBO0UBPyjN9RHwpzvCmZJAvFVmBDM/vwIjCCEaVdZK8sr9bKPkDQ6kY0pHZ47I4uHUWezfOYtroQirz+1Oc3ZeirP6U5aZRVZRNSV4GuYNTKc/LZFhRFhV5aeSl92JwnwTVHnDD8lMoTO9K4cA4Rhb1VgUjqy3rxvDCzlSXxDC8OEIkXPKR1JZ3ZGJNEtNHJzNzTArTagewbHoFq+eOZNHkEUwYVsi0uip2rV3Gvs2r2bt5DYd2beHg7i3s3rqeTeuWs2TBLMaPG8m69StVy1Y/fv3Em0+iv5XgDb/8wufvv/5Yrvrtu+R/4+uvPwi5H6IQcr/zq+Ih9wcZ99d//OOHh5yIipBTeLF//n8k5P5/95D7b4Tcn1FWpbG//RHUQSHklH3k/ktQhz8IuXcNz/lVJpA/CTlFfv0sk8uTn7l/UwyJn6XzXz7JtbOHuXhiN4d2rGTXhkXs2bRQtWx18awxTBtTyeRaxROunEVTq+QD5bFoShkbF49h5exqpo7MY1heX4rTkygVKR/UleKUDowURTRNAHJB3wBylP3ZurtT3s+fir6+ZMfZMbkgmsNLFRKsmgOLlaWpQ3/sE7eign1Lyti1qJidC0rYMb9ERbrtkjLbF1SyY9FQlWxbKOnCSnb9QcLtWlD6H7JQrhHZs7iUPVLXbkkV2blQ6lxYJOeK5bdC9iwqYO+iIvYtKmH/4nIOLq3k0LIKDi4p4ejKCnbPGcKasb3ZvyiXnXNzWCjgZWxRPEV92jEkyZusrp5kJriSleBEflcnqvp6sKCyM5vH92F9bXcWV0arorRuHt+bIwvzOLduGOc3Kl5xtSjLQJVADCrPNTl3YUMNVzbX8vP2OhUhd3PHaG4rhNyuGhFl+eooru9Ulq8qy13Hcmb9GM5sHMvZTaM5vWkUpxWybesYzomc3lyn8pZT5Nzm0ao96xSPOmVfuDPrfkRPvbRlpIqQu6YsW5X06vZRqqiuinfc2U1yvdR7cr0S9bWOUwqJKKIsV1VIPoWIO71+hLThx15zZ9ZXc3pdDaeU5bIrhnFE3qPybY8sK+Ooslx1VRnn15dxfXMF17dUcm51CQfnD2H7tHQ2T1Q85AaxaVImGyZnsHbCQJEBkk9js/y+c9YgkUwVIbdpSgrrlYAO4/uxeoziEdebJTW9WDIymWWj+rG8LoVVSiCIMelSJkPKi0zqy5bJify0tA8vDhXx/cJwvpyt4N3JMhqOD2Pr+Fhq+tkzMNyQMXlxLBkrRnNtOvNF5tUNYtbIgUwf0V9FyE0f8ad33I+95SaVJTO5XKS0t0hPppX1ZEZ5d2aUJDKrvBszy5KYUtSVKcpyUmVfOWXJanIwQ3oGk94tkAFd/OkX503vTh707uhOn1gvEW/6dPahh4CZpAg34sOciA11Ii7Mnbj2nkQGOBHVzokOvnZ0ECMlwteW9l7WhClknKcloe6WhHhYEehiSjtnMxFzOWdNkKuVSvyczAhwsSDQTcqIBLiY4+9kire9oYAzQ/ldDFoXY/wcDQh2M5NrzQl0NsZfflPEz15fRdoFOevTUfHCCxQDxlufhAAjugSaEiMgpoMAlw7uBvjbaeGt/LXSsBX2Ylh5WOvjK/f3cjDGXcCgqxw7WxviZmuKp4MZ3o7mct4QVys9PCX1sDbAxUJbjnXFsDEUMcLDRh8vKx18LLXwkdTPRhFd/Kx18LTUFKOkLZ4WGngqpJOVFr7ym79c62dngJ+tgZwTECr39bGU83JvPysDyevjaaYtv+mK6KjqV5W30cPbQpN2dtIec3XclbrFGPQwVcNRryX2OgL6xBB0FKPb3UQdVyM1XAQcupkJ2DPSwNFYAycRZxMN3AUA+kg7fOUZAuWbuFnoYqXTBhs9NSmrg52eFi4m8uymhjgYaKs2X7bSaIGTvhirxq3xFUPU10wND8MWOAuwVAIUOOu0wlHEWr0ZTgKwPU00cRaA6Sh5d6UdhnJ/uYenibwzqddJVws7rbZYa7bAoq3iMSYgW57JX+p1E8Bs0aYJzgb68o2dcbFywtrIXow/L3zcQnAwd0azWUsMxMh1025Fgqs5/XwdiBSwa9GqCTrNGoux2hxDZSmYGLm+bZtRGujJ3LhICiz06CeGQLWdDitiHNnby4OLWQEcTLJgQ5ga28K1ONLFnKNdzNgeoc1PAlwej+nOmYqOXKnrzVqZN0Z56zE90okKbxM6St2eYmj7qTXFW55D2YPJp3kjgls3EQNdnbA2LfAVcK5EWww3aEWQUSusJO8r339k1UD27J3D4uXDWbd1Ikd+Wqki5KLirOk9wIux0/oyZnovcitDKaqJoqQ6hgwBVkWVnZg6fRDFxXHkZHcUgDmGdy8v8PzBKW5cPEDD46t8fnWP6zKXnty/hYc3zvLuxW0+KJ4mz66xePFIakb3Y8GKItbuqmTG6oGMmp/EqFlJTJwhOmRsMkUyV/Z11flByLVqzExjPTbbW7PLwYY9DlbsdbJgl70J2+302e1kyEEZm/tdzNgg/XW1jIsNXjas9XNgvoyx2bbG1OmrMaRJIzJatqBXG22Cm+ph18gY+7au0pci8TOLkW/pRXtze0b1jGBrZRxrsjxYmWHH+WnduLW6mIkZwYzJSeDumR28uX9FRcjt37Sad89v8svbezy6cYIrZ/fz8O5lPolR+kFwxy9vGkCJtnj2BHNy0hgoeqfY34lpXcNZmprIuvxUlmb3YUFmNxZnJ7GxpDe7qvqxKb8btZHuDBEdNj4hgh3luWwpFB3cPYoRoc4UeJkwLtaP2X2jGdMliMpO3oxMDmd2RX+WTMyluqIbsXFWRHexIH9EZ4rHdKbLIBv65rtTIOC6elICo2UuGD4ylsyMQBbMLhMsdIl///0jv7x7Kc90X0XIvXz1hAbBTu/eKBjqBc8f3uXBzWs0PLrDX9884/uDqxyYM4qcdjZkOmlQ4atPnrM6vfUa0VX6Y4IYhL1l7PWV8dhNpwkZFmpkWqox0FCMXjGshspzlLvpkm/XknybJnLcnJUp9pwfF8vDRek8W13Ay83DuLu8kNvL87m7Ko97a3J4uUPmrYPV1O8bwf31xfJ7PvUbR/Bux3g+7JnG03VjeLCilicrRvF8zRhebBhH/VYxltaMZEVOOEM8WtNDvxEDLJtTGWDKIHsNknQbM8hBkzxXfQaLkd1FvwkhYlx3dzdi46yRPL5xkmcPL3L/3kWePb2lItaeP7zNy4d3ePviEW9eKlFoH6oIuZePH9Dw9D6vntzm1dObKml4dovXz+/Q8OKHh5xCyL1//gK+feP1zRuMK8zFU3Sdt4zldpqNiTFpQx/p23H6LQht1ojOGs0Z6GCq2i+uj60eCTKXJJlq0NVIkxAZI+GazYgRHRmh05IIA3Ui9DWItTQm0kj0uugjjyaN8RMjPUH0X7KjNTFGeri3aIWZGPAGItYyPtK8XdlXWsC2tH6UO9nSRaMtPqJfHESHWEoZp9atiHa2J9DeEr1WzTHTbEu3EF9KesQRLXOXQu45yzX+lpaYttTATsdW5spoma8ScLFJpH/vWkoLZhLTvg/qzXRp06iJzInahNgb093blpzIAOJsTXDXaIazWhP8dBrRy12M5F4BTMlIICXIA4vmMgfYetC3WxbR7Qfh7tCfwSmLmD7xKCOHrqRz+1TM1Kyx1dAkraMzW0WP3dgxlC3TBpLb3ZdID0s6+7swekiS4K8azi8pYrtgqI3j0lhcl03p4J4qQm750jk8f3qDzx8e8v7tbRpeXeNVw8+8fnuH9x8f8O69jI83d3n1Vr7nRyV66Atef1H2hHvL218+8v63L3z523eRb7z/9SPvvr7jwy/vef9dIeTe8fbbGxo+N/Dqk0K2KQRXA2++vlb9/lbsk5efFJLsx+/1H15K3Up5xRtOykuqHCv5pwohJ6Lk33//8KPcF7F7pB1K/p3c84OyH52yPPabkv+sOn6rEH+qehRR7v9KyjTI+QZpXwMffnsjopCFiuffE+rlGRs+S5uU5azSptdf3koq9/okbf0g5USeia54+/ktn8TOUso/efeIR28f81jxwJP2vf70gs/fnnL/wTEO7ZvBlZ/mcP/SIk4fmMTPZ1ZxdO8SsjK6UV6WwaCMrpgbNEevjcxr9roML0ljcGq84CNdWkk/ayPzXHysOemDXOjRx4zoWG06J5oS29WauK4KQWNKWIQ1UR0tMTZsjLuTmhjrsUwZM4i+ST44mrbERKOR4I6WeNlp42GrIfhLAwvDpmTKfa6f38vpgyvJ6BOKr4sapgaNcHdugr9PK5wcGmFiJNdaNiMs2EqOdWgm48RI5tj2IbY4Ct7TVGuMpnpT2sp8r6vRBAPtJlgat5J8M0wMWmBm3BJzaYPiZadEYvXzMVLti+buaiD1aeEv87uDbUtcHFoQFqhH1zhTOkZrkZLiQEqao4gb4dFmWNqooSfvSV30QxN5L0rU17atWqukRVPBIsq+toL/jA3boK0huEUwmpa0q6W8Pw0ZY8o1Gmot6BDmTUJcGFERXoSFOtAxxoWgYGPixaYrKu5CfkEXUlIj8PE1xNi4EebmTdGW8WkgetTaqhXmFk0I62BEcVkU2XnB9OrjRcd4wexdnOkkaVJ3H1xctNHR/kFaams1wsKyMR6eouf6+DBhQjqFhZ2J62yNs6PgGK/WdI13IKmLGyHtTLAybYWxXlO8XA2JCHHDRTCkvmBONcEzhoLfAvxM8fEwJNDHjI7tFdvAhjAPY2L9renib8XASFfKe7Zjitg2k7IiKe3qQG6EkSoaaqpnc9F9LcjwbUl5R5mTOhqREyr6w1/a5tGMzBAd8iJNyOpgTL60r6y7G+OkjrliA+1fOZabJzby5fklvop+aHh0iVePL6sI3VNHN/LT0U1s3riIlSvmsGXLCg4d3sHVq6dU8vTZTepf3uXJ0+ucOLldflvHxUt7uf/wlMwjCiG3m73b53Hzyh6e3TvOq4cneX7nIBePLefS0cXcv7iWq0cWcO3QXC7tn8lhsVOPbR7PftFrp7aN5fLeiVzaPYYLO2slFfv5gNi6u0q5saeYhwdl3tydxZ0dadzdlcmtnYO4vz+Hh4eLuL03n41TYqjNtGLEIGvqct2YPrQ9c0Z2ZGxxMKPy2zEyL4iaghCGZvtTNNCNnD4O5PVzpCLTm7I/vOHKB3kxQjDjyIJghg3xp3Kwsj+cB3n9nSlOU4I7+FIwwIMh/ZzJl7Qo3Vv0bzsqc0IZmh8u+TByUtuR3S+I6qJuHNgygxN7FrNybi0TR+b92DeuJIsRZbnkK8tT8wYxvDyf3MEpZKX2oiIvg7qqAvLT+5DZtwu5qd0oHqQEeVA85pKoyO7GhOo0Fk0rYMqo/oypSmRoUQSVeSEqQq6uqiPTRndjxpiezJuUyqxxKcwSu3j+hEJmjCpgdNlgZtRVsGPlArYsn8uy2ZPYtHIhJw/tYt+OjezbuZHtm9cwb84U5s+bzuWrF3j78S1ffv2qIuY+fPnEp29K/itfvn/n2+8/POIUEu7P9Ltq/7gfhNyP5aoKIfdD/q7wYf8DIfe/cmoif/xX/v1PtNz/9z3kpKG/qwg5xTvuO99VHnL/jZBTov4IMP4ggPIvMjH9/V/7xymA+R4Pb5/jzvVT3Pv5DHevnxaD4ihXz+zh3LEN3Ly4mxsXZEBsXsjKBROZPnYoY4YVyEepYPnMauaNK2LxxFK2LR7P8mlDGV85iJrC/hRndqUsK4naEjEsUsOYOyqVA2tqWTQunapBHRiWGc7QgaECFmxIjTBjbmV3Di8dymExjI6sqGb/0gr2Li5hz5JSdi0q+YOMK2PrPEkXlLNNZOs8Ja1i8/xKtki6fWEl26XMdim7bV6RiEK4lalEySvyg7ArZ9cCOT//B2G3Z0Ehe+cXiEiq8qirYs/i4exbUs3eJcOljLLUspI9c3JZXdeLQwtyOLe2igvKnm1rh7N9bjZzq7tSPSSE/L4+ZHX3ZlCCB4MTPMlJcqMqxZupJR1YPVaMj9FJLBseyyIx6FbXyjMvzOfMmirOrxuBEs307NphnJP8hQ3VXNykBFoYI0piDHd2SbprFDd313Jrj0LG1XJtxxgubx2nIuTObhr3hyh70tVxcftYzgswvyAK6bxCwP0hF7eO4ZL8dmHLKM7JPS5squHi5pGqveKUveSUpao/76rjmtzz/GZlueoPEu+MsqR2Q51qbzplLzlleaziaXdmfQ1nFTJu3TCRoar0tDzDiRVVHFG84haViZRyeHGZah+w4ytK+Wl1GRc3lHN7x3CubaqU9zmYndPT2TpZIeQyVN5xGyams36SImkiA1knikDxkNs5azC7Zg9mx8xBbJmaxoZJKawZ24eV8l2Wj+zBkpE9WV7XhxVj+on0Z/WENFZKn1s3aTBbZgwRQCp1ju/Bvpm9ubezgGf78nl7rJiPpyr4cHoEt7flMb/Uj9w4E7JlEp01NFkAagYLRmUwb5QYgzXpzBqZwcyaAShBH6YPV/aVS2VmVSpTy/swpbw30yp6q5Z9zKzqyfTybkwr6cKU4ngmF8UyPrezgGBR8lkxDEuPoKhfKEOSQxjUM5ABXf3on+BF33gB2iL9JN+/i4+c86VfvC/JnT3pHuNG92h3uoS7ExfmSqdgFzoGOdNZpFOgww9p50C0vx1RvtZEeNvQwcuKcE8rlRdduKc1HTzl3B8S6m5FqIcN7b1sCXazJNDFQrVsIcjNjEDFs07xlvO0JNjLgjAfa4IlHyjn2rkqYoGfsxlB7hYEu5vSXvEga2dBfIAxPdpb0zPcjm7tbUgMsyO2nTWhLkb42+njZKyGvbEGrlaG+LpZ4+9uK0DRHDd7C1xtLPB2ssPP1UEAoB0e9ma4WiueAGZ42JngbKWHi7UeXo6mUsYCH7m/h60R7rYGKvJOIfe8HU2krBFOVjrYm2viaKEt1+niYKYpdemJYST1ibjLdY5mutibauNorqdqj4uIk4U+DqZKeR3cbAxUxJ+b1O9sriXtVsPVQgc7o7ZY67dSpS7mOjjI81jptcZCpwWWktqaaOAkddqbKm3Qw9pEGxu5j72FLrZmWjhY6snzGuMpz+3nZiuGmjFG2q0x0WmLhYE2Zno6WBkZSj2G2BjpY6qjiZWBhuTVpc0auFvr4KGQjvKMrqbyjAbSDmOp10ALa502OMv9/OR9esm7czPXx9VEnkdfE0tNNex0deXYTFIDTNu2xVJLHRu5xlG/De7G6rgIWLVRb4aVWmv8rB2lXwTKu/HEQs8BQ01bzPSdJDWnbeMW6DVujJNmKzo7m9Pbx4Fwc10sWwtIFRCso/KQa46JGLnebZqS5+3MjE7tKbQyIlmAcJW1Jis6OrG3twcnBYjsTjBiVbvmrAlozrb2GuzsoMHBBBPOCaC5Wh7BhaGdeDhjEFvTQxjppaMi5MoU70X15njL/fwUTzkB5L4CrP2kDcFyzwit1gSIAa54uATIufYCyIPkGxorBJ6TCRPG5LJ77xymy7wyX+ae7XtmM2ZSFoEdDOjRz5XxM/oxY0k6lWM6kT+8PUXVURRURlEt4GTu/DyqqrpRW50igHMFv325IyD0PBdO7uD+9Z9oePgzpw/tYN+2Ndy5pgQ9uMsv7xXC4irzFwynckQPqT+VaYsHUje3GyUTwqkYH0XNuHhK8zvQq4MZPRw1SDdtQ5FGUyZqt2W9tQX73Rw44GbHbicLtjkYsUvG6T5PC/bIuN0nY3qPjPm97ZzZHujCcg8rxkkfrWjdmEq1poww1KLKwpwBBla0a6qPZSMDTJraY6MZgINWELatnWlv4cTkAXHsrklie1kQG/JcOTY2hkuLBjE+I4DxRQncPr2Zl3fOsX6hAOBt6/n93TO+v7nPlVO7OLR7Lbeunubbxzd8ey/y6gX/riwrO3WYKWm9GeBsQZm/Kwt6x7OtcBC7qvJZlTeAVYWi32uGcHxiIQdHprN4QBS57oak2ugyPiGSnRUFbM7PZG6vztRF+VDgZcbY2AAWi9E6rlsoBRHu0r4urBybx6aFw5k7LYfCos6Ujkhg1IwUckdGkpBhTfbwEEbN7E7N5C7yWzhVIzpSUhzN3BkCzq8f5d8EH/3+qYH3Lx6oCLn6F49UAR0UQq7huRjW927y4OZl3jy5wz8/1PP9/mWOzBtDRYw7uV56lPrqUOCqzgCzpiSqNyFS+n8fEy1yXc1Is9KgSPTkUF9Lcqy16KvVlCzztpS76VPqpMFg88bk2DZiZhdTTo6O56MYENxaA/X74NEOeLwdnm2TdCM83SDnN8GbrdCgnJf0+S45v0fye6XMfv797m54cECOT8DL01L+JPf3zaWuTwCdxJiO1W1Mql1bFQnXSwza7mLU5Tjpk+OoS7aTHj3EAAzVbEQ3TxM2zR3F01uneKV4xz29IZjyoWqJ6qsn92h4fI/3L5/w9tVT3rx6olq22vD0oYyHu7x8fEvkBi+f3JBzt+Wd3pPrntHwQtn35xFfX79BgCsNN35WEXK+osOUJasBct9YC3mPHhb0sNCkQ8vGxKg1J9nckBQHM7qJbu+s15KOYmyHtWpGYIvGdNBqTm9HM7ICZf70ciRExkw7jTYEaLTFrWlTPJo2wbOJlBM9mGRpQidj0e9itFuIHtMXHWHTrDFpPu5sKxjCyl5JDDbVp7NC6It+sZffnVu2JNzKkt6h7Yj2dsVYdKRR6xYyVtsxenA/OjtZqZastrezpFtwCJZtdTFvK3ObZRi2xlHYmsbTP3k0+dnTCPJNom1TPdSatMLeUB8fmSvCzbUZ6O9CL08HHOW+ZlJXtL0meZ0dGNHDg9H9wknr4IdZ81ZY61oQFdad3klV9OoyhrTkuRRkL2HsqE1UFU7D164d9prqZMTYs21Kd27vLBWsWcikoniSQpzo5OcoWCSRMyuruSQ4e1tdX1ZW92PO8AwK05PISk9mwYIp3L17XuUd1/DymoyDyzS8lm///jbvPt7l7Yf7NLy7LwbWY959fsbbL/W8+/YaxQPuzXcl6MEHPv/1C9/+8Quf/vJZfnvHe5GP3xVPuTe8+fJS5BVvvzao0j/lvdTxQcq8+9Ygv73itUKCfZKyiufdx1e8fF/PG2WMSl3vFJJNpOHDS+rfvfjX76//+F25Rvn9z7JK+h/ylg/S1g/fFVHu91ra1cCn397w+XelDa9U8lqerf79I0mf8/FXhYBTogRK3/+gEGxveP9FIfve8+H3Tzx59VhV96ffPvBYdGK9XPvisxK9tZ6Xivef5D99fcTt2wc4qOwde3Ye9y4t5NyhSfx8diXH9y8lc2AXivP7M7B/Z8EQbWQubYSJWiO2r57NxqVTGFncn8K0BDqFuRAfY8aAFDtKywLJyvEhpyCM3n09iVD2U3PWwS/QHA9vTbRlPAV461JW2IlZkwczWrBtuL8xNvpNMNdsgpviVR9gTYC7AU7WbclK68KxfavYvGoCyV296dDOgPAQAyLC9IiJMsbXW3CGY3N8PLVoH2KBtWVb9HVb4uVhQnL3IELaWeLqoIWTnRbaMi9rytjV1WyGjuhELbUmWEl/tzDRxMxYIcmaqn7zEJ3j522KuegdZyd1OkYL5gzUIDRIjc4x+mQqe3nl+FFYEET3XjZEdTSR57TByVUfY8EuWpqtVd5xbdu0pFXL5rRp3RKNts3l2Zuio9VIjhtJG1thKRjM2ECdVs0bq7zbFE85Az01Ijr40KljAL4+Fjg4qOPrr0vnODtSlRVRWaF07GyDq3tb3D01cXJWR8+gkSoKqpu7BsEhpnh6qxPdyZy0jHakDgykT792hEfbSfvUsbBuiZFhc7Q0msh9G0naDEP91tjbaeLtbUi82IzJfYLo1cuXuFhbaYsxdjbNMDdpibeHDqGBgo3dDLAya42hThMMtORdStv1pB5LmeMtjZthZ6ks7W0hWLWl4L5WOOg1x1Z+9zNpTRdPAwbIdxqe7MPwXu6UxFlSlWBNWYwpOe31GdLBkIwQfTJCDSmMs1d5vg0I1mNkf38mDYlmenFX5g7tw7yaVDbMKuXCngU8u7KT17eO8fzGcW6d2cedC0e4fu4wNy+f4MGNc5w9uYfdO1awdfNS9u7dxMGDuzh77gTPnj/g4sWfOH5yH/cfXuXx42s8fnKZQ4fXcvjwal68OCvz7hmePjzM9QsbOLpnDj+fW8+102u4eGQJFw/P5+TOiVw4MImze+o4vqWSU1srObm5nJ+2juC02MbHt9Ry4+h0Lu8bz9UD47h7choXdg7n0s5Kbu8fyr39FdzdlcuDXdk82p3J7a0Dxf5L58nBfJ4fLZN5soj9C3uwZlIMs4YFMXKIG6Pz/JhUFs7QDG/GiU0/uiiMsWUdqC1UyDY/yhXPt1QXytI8Je9FhZRTpYO8qRrsy7Bsf5VXXalg2tx+LhQP9Ja8P/kDPFWRWXMHKCJ9XI5Ls4IoGxJK+ZBI8tPCJI1l6exKLp1Yx441U5lQnUNdZRZDizIozRlA8ZABqqWq6SndyctOYVh5DlWKd1x+BsOLsxjcvxu5acnkpfUkZ0A3CjN6U5Hdh7LsHowq7y91VzB9bCZ1QwWLZoVQXRrNxOoujK+OY8bYJGaN78mCqSnMGidzxPh0Fk0pYPqoIYyrHMzyGaPYuXoua+ZPZtaEalYvms6Zw7s4smcz+3asFz23mZ3b1rJyxQI2bFzFT6ePU//qOR8+f+D9p/d8/PJJ8p/4qhByv/32Byn3g4j79a9/4be//SDjfpf0L39TAjr8Z0JOIeMUbuy/EXJ/kHL/K6cmwn8Qcf//I+R+/Q9C7tvXL/8K6qB4yL1tqOfz+1f8TSbIv/7ylu+f5GU03OPZw8vcu3Gany8d4+eLx1Sk3J2rJ7hyejcnD67htAyOc0fXs2v9bLasnMH6pdPko1UweWQ+CyZVsGrmcOaPKWDtzBEsm1zJ6JJUygd3o2JIdypzu1OQ1pF+cdL5egVRnZ1Aft8wBiZ4MTDWnX5RdmTGOzOpII5tsws5pNr4v4r9yyrYs7SUHQsL2L6gkK1zFVFItjK2zS2VfClbRDbP+SEbZ5ewcW45m+eXs31ehZQpZ+schYRTpFRF0impUsd2ObdDyv0pyvFOhaibV8Su+aXsVrzvFg0TGa6SnUp+YRUHllaxY3auKrDAwYW5nFxeyE9L8zmzqoSzays4uUbx5Cthw4whzB3ZjxGDo8np7kNWN3eGdHclv7cLpf3cmVwQzpLhCWwcl8yaUUksKotm1Yg4Ds8ZxOW15VxeX8V5hezbMIILm2tVG9kry1Xv7h7NnT2jubtvLLf2jOHyNmWPt9FSZgznNymRWJVUIdrGcmXnOK7umsjlHRO4sG0cF7aOVRFxF7eM5uLmOi5sqlV5v13YpBByP+Ty1pEqj7ufRa4rUVy310mdtT+IN2UZ7LpaTq5Xgm0ohJxcv3mU1KdEf63holx/br1CwpVyYEEe++fnsm9uHnvn5HFwQYlKjiz+Ecjh1JoyLmys4udtw7m3W+65eRiH5w9h57RBAhoz2SgDff34NDZOSGPT5Aw2T8lgy9R0tk5LZ9v0QeyYlcX2GYPZOnUQW6aks2nSQNaM7cuKUT1FerByTG/WjO/HmompImmsnTKItQI+NkzPYcvMPDZPk/yEFHZPT+XaxkKeHijnwY5ssWFyqD9cwpfzozi7MpW6dBcGdbagKjWAhSNTRTKYU53O7JpBzJRU8ZSbOTJFRchNHyZKapgcSzpNQM70YcmS9mRKeaIYr3GMzo2mbkiUpDHUZkczLKMDVRkRVCiEXP8wcpNDye4RREaSP2ldfUlN8Ca1iw8DJZ+W6E96UjsGdPGjf7yvjCUfesV40S3Cja4dXElo70p8qBMJArDjQxxVS1qVNC5YWdIq0s6BGH9bov9Y5tpJJMbfgWg/ReyJ8rUnQuVdZ0uYl7Uq7SAGfbi35L2s6BhgT6zU2Vnqi2lnrUqjAmyknBVhUibUw5IwMZg6iMEW4aFHl3bGJIdbMLCTA6kdnUiNdiIl2oUEP3PV0tNAOx38bXVwM9PAw0ofX0cL/Bwt8XayxNfZRo4t8Xe1xs9ZOTaT1BRfJ2P8XUwIUDzzxFhUxE8MRn8nXQJdjfBXyjiaqETxnFO85txFnC11cBHxsNP/IbZ6Ks8/L3sDfOzFABLxstHD01oXT1v9H7/ZiYGmyksZucbbTgCio5RT2myuhquZgDExEpXU1Uw5VsfdXANnUzUxqlpjq6cYV21xMtWU3+T+YmC5iOHoIgali6UYmtIGL+W+f4iP44/2e9kaiIHVEhu9NjgqxJqpHuba6tga6Aq4MsJRDENbQ00cTbTlvSlEnDaeilegtN3bQgsXAWTORmqqa210W+MqYFfxhAx1t8HFVAs7g7ZSf1tM1VtipaN46xlhqaOLQZs2mGlpYG+kq/Lic9AXYCeA2aR1E2x1tfGxdcXHwQ9rQxcM1G3QaG6GWnNjET3aNm6NtoBf27ZNiZT33tnWGG8B3sbNGqEpBq52UwGLzZtjKGU8WjZjkKs9EzoEkG9pRLIA4GEOuqzo5MyWro7s7mbN1k66rA9pzebQtmzroMEWyR/sYsyJ/o4cHODCpeGdqZ8vY3hAO6rdNZkd40KFhzEd1QTIqzzkmtPeSIsIY13CdNoSoi6GujyvYkx7N2lCkIYY06bqqiW6JtJGhVSeOD6fPQfmMmdxJQtWjFARcqMnDsLVpxXBETpUjYpl4bocZi5Pp2pCLFnlQaQM9qKwIobpMwdTXd2bRTLnPLl/lH/+/oRn905zaOdKLgvQfHTjvICSnZw9spuHt87z6c0DmXfFiHtxlSVLRlJa2ZWK6liGT4inYkIUg4b5kFbiTn5FMNkZ/kS5qRFv1ZJsG03KpV9N0GnDKnl3u1xs2O9hx375vttkbOyU8bfH15a9Mp6PhXlxPNyPPUFuLJZvUiegvVzA/wj1Zky3NmG+tyvj3d3pr2tJQGN97JqYYtHaGRvtQBz1QrGSfIilI1MHxXNgXE8O1UWzu8qX4+Mjub5yMPNKIplR2Y0bJ9fz6s45Vs2ewr71K/j9zVN+ETxx5dRuAWHruXP9HN8/v+fr29d8fPaYf759wb0DWxnZvSMDZFwPC/FiYc8E1mb0Y21OGjP6JDArNZH9dXmcmVbG9tLezO4VTL6nEanWOowID2BN9kCWpPZiWpcoJsYFUxnsSGWIM3Vx7aiM9iIv3J1F5QM5tnIy5/YtZMfGsUySOWTWknwWbiijdk4yQ0aGMWpOL2auFOA5vRvltVHUjkmgsqIzMyfnceXMbn4Xw/kXaa/iIff+5SMaXioBHR7x6tlDHty+xs0r57h16Qz1967xjw8v+P3JNS6um8X0gTGUBJqQ765GrnNr0sU4StRsTJS8/35mmuS6GZNm3YZCdz1GhSrBHAzpJUZ2skYjCuw1qXDXocCxGfmOjSj0aMKICE12SP+o3z+eX66u5tcbG/jr/e3888kO/u3RRniyAV5shmcb+Lcn6/nng/X8+305f3cj/7yzgb/f3MDvV9fy/dI6vl3YyPszYtBsmc7U/ES6umjQXr8RSZat6GenQby0s3OrRioPvlTT1irJctSjr40GkXqNSGvvwtntS/n9/QO+vn/M+9cP+fKpnq8fXvG+/jFvnz9S7SH3QfrBm1ePVYTcm+ePeffiEW9f/Fiqqoiyf9z7V4/k+ue8FUD+9vlzedfvEPBK/fVr1A4ZhLN6axyaNCJEtyl93E0ZEuxEXwcjOmm1JEqM61gdGRdiTMcatCHBWIMYnVaqIC5+TRsRJTouJ9ib8f2SyI8MxldN9LHoH6c/xFnEXSRU7hFnrEcnI9HDrdpg3USMYzlv3awxfd2cWJM5kHnx0lf1RZ/IOcUD16VpU2IdHUkL70Cirye+ViYYtm6OWdsW9I8JYU5FHkleDji2akxXPw/SYmOx1TRAr5mBzF2dZF7rhb52ONYW8Xi598TSpB0tGuvQRvSoUZvWmItODJW5Y1CQO4NCffHU1cJa6u8dbEdVbx+G9nBmeI8AMao9MW3egpaNWmBl4kWvxCpyMxYS7JOPqVEcMdF5FOdNonvHXniZ6TO4ow27piZyfUMW59fksbCmJ32j3Ogk8351RhyHBEMfmTqYlaVdmF2YxKSSfgxJSWCwGGxLlkzj3oMLvHt9i9evrlP//LLKQ+6Nso/Thzu8/XCP1+/u8+aDfNPPz3j/tV7lXaYs+3z9TZE3KnLu4+/K3m6f+PzbB5Xn2KffxAj79Z2KiFNEIecUUUixP/MKOaYQcS8/PFeJsgT0PxNyCuGmEGxvv0j5b1KXpMo5JVVE8cT79OtHadNbPnx7z+fvH+X4x/0/KEScyDtp57svDSqC8PNv7+T3t5J/I/nXfPmL0p6XUvcLGj494dUHhWh7xZff38t1ysbkz3mlBDD5qtz7ncrjTtkP75kSvfLNM2mnsrT1Ga+/19Pwi5SX96Isc3398SkfPj3g1o19HNg9VWytudw4M5uf9o7lxtkV/HRwGVkDu1KQnczAPp0Epyh9SFnW3JIDGxZwbv8aDm6cybNruzi7fy75g9rRLcGAwYNcqRsVz/ARXQnrYIyDY1tat2mElk5jHJwEr4hO6t3dmZmCp1cuLWP2lCyCvQww02yClX5TfJz1yR7QmRA/M7xdtenRNYCiHDHuBycQ095W7uFOWv8AenVzIV3m4I7R5nh7tsbHS9mfTRdX0Slurlr4+RgQFW5NRJgF7fwMsbdpTbBgx+hIb4ICnHF1slCRZMYGmthYGGAkmEdNxoyuzFGu9oLXXLRVnnf+/jqqP5QMSHUjsF1TOsVokdrPjtT+zmSm+9KpownRHa3w8jFUPWeLFk1o0bypipAzMzXCydEODfU2tG7ZWLWsVEues4WMsaaiJ9TVmmBupqUi45RjM8Fr1oIVNdSaqoJJaItOVpM6o6Nt6ZcSQOdYwbiROri6N8bIpBGRUXK+vz929k1xcGhKdIwd3ZK8pM16RCoRTr21VAEluib60aNnEIaGrWjZQtoo31GJ6Npc9Fublk1US2RdnM2xs9HB1LgFbWQ+0DdoLve1ITenI0FB5ioi0VbmjYgOzijLf40NBMPJfKIm+rq56CUT0YV2lrqYGzbFQt6brUlj3Cza4CF41UG7GebyfG5aLejdzpSUYGOyo8wZGKxJdoQe1T2cqOvlzoienpR086Bfe0tSY5wYkdmJqRV9WD5hCKe3TuXdrf18e3qa7y8VD7grvHlyjse3jkrf3cGJ/evYsW4h29Ys5MiujZw6vIvLZw7z5O5VmQfu8+LZDc6d2ceJ43u4euU0d29f4umTmxw9vIPjx7bz9NEl7t48xo2rezlxZDmnTizn+eNDPLizk8tnl3Lu6Bz2bhzJsR3j2Lt2BLtXVHJ0YzUnlX3PD9Rybnc5p7bnc25XERf3lHF4fQE7lhVweJP8fnAyVw9P5t7Zuby7u5abxyZzarOyT9xI7uyr4u6uQh7tzuOxQsrtyhJ7sJCXxyt4dWIod/cWcmLVAPYv7s/iUYL3qtozKseP6UM7MSo3hNGF7Rld3J4xpWFMrIpgVFEwZRke5AtezexhRV4/B4oHulGS5kFhigsF0m8Vcm5olj9VQwIozfCT8n4UD1Iis3qTnyYYZqA72SnOZPRxpFAw4PBCsR3Lk8hNDaWmpBfnDq/ip33LmDQyl2EFqdRWZFEyJIW05C6k9ekq+qIrsR2DSUwIJ3tQHypLshhWmkV5XrrIQEqyB5Cd2p3ctF6UZKWSN0AwUE4yQwuSGV+dxrRxWdRV9mBoYYykcYwb3oXpY3swa0IP5k3pzcp5Gcyd3J/5gqtWzSthxaxy5k4oYuXsGjYvn8qyWXXMGFvJ6kXTOC/f+9ShnRzZu5mj+7Zy5MA29u7axIrlC5k3bya79+7g4eP7ogtFn36Q+eDzZ758UwI7fOPbr7/9IOREFELux1LV/xzQ4T8Iuf9Cyv1vCLn/LSnH/0zE/fnv/xMh9zelcX8sWf39tx97yH3/5c895P4rIffu9Uu+fGjgd5m4vgmIVKJdvXt5j2f3r3D3+ikVGaew2vckrxByV8/s5eSBtRzYtoif9q/i4LaF7Nk4l+3r5rBuyUQWTqlkxqgcVs2sYtX0CmbVZDGxPI0xJSmMLOzHsNxe5KREkxTlQU+Z/LO7h1KcIgAn3o/u4Y4khliQ16sd80emsmdxBQcWl6kIrX2Li9g2dwjbFuSyeV4em2bnsn5GDutm5LFhRhEbFZlZyOY5JfJbCRtmFsnvBayfVcLG2aVsnl3GppmSSkfZMkdEjrdKunXuj7xK5vxx7g/ZMk/xvCtlm0LQLRBZWKla/rpTkUUVkkq7lsh1s7JZPjaZfYvyOLW6hLOrFFKugKOLCzm6pJyjyl5pS5VAEpWqfe5WTcpkbH5Hcnu6k9nFiYJkLwp6uFDay5mxMokuHZ7AtvG9WFkVzeKiUDbUxHNi/mCubRrO5U3VXN2mEGOjubFzNHf3jOHmzlFc214r52tVXm3nleWkG5WlpaO5uGUsl7eP5+rO8VzfPZ5ruyZyafsEzm8dq/JwO6+QcJtHcUlE8Yq7IMrqh1fcyH+RcTf3jOPG7rEqMu7i1jrObhqlWq56VokA+8eSV+Vel7aMlmtquaK6vlpSaceaSg7KN9s5YxA7pg9it7yrvXNyOTCviEMLizm+rIwzqyu5sHGoPMNw7uweKcqwlkvrqqRMDjunZbFjWjZb5J1tmqQsLU1TyeYpaeyYkcmeOVKflNs2UyHkstg27Ue59eNTWTeuP2vku6xTlgaLstg4dQAbpw1i4/Qs6S/Z0m9yfsi0XDZMyWHj5MFsmpjCgdlpPNxdxcczo3l9rEK1hPXD6eF8Ol/HtqndKO5hw6BOYrQXdGZBTRpzFUKuehAzazKYXZvOTGX56r8IuVRmjxggv/Vj2oheTKxMYkxRHCNzohmRFSESSc2QjlQPiaFyUCQVGRGijCMoGtCBwj7tpY+EMaR7CIOTghiUGMCgpEAyuwWJBMq5YNIT2pESF6CSvp186RHpQWK4m0q6hDmrCLmEPwi5P9O4IEdiA+3pFGBHxwDFc86RziKxijedsvecvwNRCjkn58L9bEXsiBAJ97EhSgx85ZrkjgohGExKgi/9Y73/8OLzo5MYCeF+Arp8bYiRa6J9zOkowKh7qInKK7Q42Yf8RA+y413pL+AsKcCYLv4mhLvoEuKgg7elGj4CQgJdzAlytSHQzVaVBrtZEeJmQagiineem7KnnQntRToJqOvWwYmuoXYitiS1d6Bre0civK1o52hMgIMxvnYGeNnq4WtviLfkFTDr52ioWnKrLLUNVvbGczZSLbENdtYj2EmfIDE8A+U4yFXOu/yQQGcD1T52IS76Uq8mPlZtxQATsVbHz0oNfxtN/Ky15Jz8ZqmJh5kazgK6nA3b4C7gzkPAnpeyLNVK2mKlLakmgU4G8j2kzWHKfoAu8o2cVdI93Jse4T50cLWivYslcQFuRHk742iog42uJi5m8iy25vhYC1C2MpZ3py/1a+Ju0hYvUzW8TNRwN2qr2hPNw0wbZ301XI00aGdvJM9nqmqTgwA/e311LDVbYa6hEIe6WGprY9S2LYbqbbHQ11B5BFrrK6RdMzEQm+FibiHiiK2xE5YGrhhrO2GgYSdijWZrQxUhp9ukCfYaLYiwNSDaUg/XVj8irKo3aox64xZoiaGrLAXzaNWCgc52jA0TkG9nTk8BzxXyDhdF2rEqxpwtCabsSDBie0dddkTpqEi5FV6N2R6pydE+thzP9OTWmCTeLBJd39+PWk8dVnQLoNrPkqjWTVVGtnfrJoQIyI800SfSSIcIPQ3aa7XBr3kTvBs3oZ16C0LlnfkYtcRGAHeE9O9RIwezZsNYZi4oVRFyR35awYJlVfgEaeIV2JLCoREsXDeEZdsKmbiwLwMLvAgIF3Dc2Yiikk6UliSwae1YPr65zN++P+bWlYPs27qMK6cOcv/aWU4d3MGDn8/z5pmyXPU+X98/5MHdU8ydV0FBWSeKq6IYPj6W4jHt6VvkSLdBFgzK9yYvqx1RnhpEGTdioGkrKo3UmG6myyprIzbbmbDXzZoDntbscDNjm5clW2TMbvd35EB7H/YEebDczpix6k0Z1rwRozSas9DBlI1BPiz182S4hSW92hoS2sIE9zb2OOr64GAQIgA+WvqONyE2TkzLSuDE1L6cnBTLkbogrs7rytMdxSwf1okppXFcObSMV7dOs0KJriUA62v9A35/95gH109y5cxBnj+4ybePgj1ePOH1g9v8/eVDrm1dSXnHQAbIOB0R4s3shBjmdYtjVs8u1HYMZULXCLZXDeLkhEK2Ffdk7eA4Rgt26GeuzhA3G+YkJ7K4bzdmJ0YzJT6MYTKOiv1tyfMT40X0XGlHX5YPH8zRlZM4unk6CwUnFBR2ZNSkfsxcmc+4hQMok+epmBDPiEmJDBsXy8iJCYydmER+ngBrwSLnjm3i+/unfJL2vn1yW9p/n7evn/K24Sn1T+5x6+p5zhzdz4UTB6i/e4V/fqrnr89vcHXTPOYP6cJQ0XV57m0ZLIZaHzGOukg/6yKGYLJJG5KNm6mWiOY4qzFKdFiFuyn9daScZmOKHHUoEyO4wLElJZ6tGOzYhF4WjSgM02VBXgfW1fRk/+wCrm4cy9OD03l/Zg6fz87iw0+TeX2ojmc7qni8sYxHa0t4vrmKlztH0rB3NI+V6OlLSjk0YTDLC7tRJbo7yUWHcLOmRJk1I8lGnWRrDXqK7uqq1ZhEkd6GzUk2aEZ/8zZ0k7ESrtOIAcGOXNq9Gr438NuXF7xXIqZ+UKLN1vNRCegg8vXdS8GVyrt6onpf71/+iLL65e0zPr99rMKcn14/lnHwhHdS/n2Dcu0rvr99D4Jb/yTkHNu0wkGMyDg7bYZ1FcOnZySprmZESj8OatqYQDFqQ9s0JlqnJb2ln3e3NiRKuw3hWq3oZKJNhr87Q7tEk+rnpvpDgHvzZqIbWuPVqjW+rVrh16K5lFUj1kiXSF0t3Jq3UBFyxqKzlP3fejjYsGJgfxUhl2lqSGQLqUPRL23a0j8wkPSI9njoaGLYtAk60k5r0al9IwOZX5lHD29HbKR9kU7W9IuOxEHPGI1GWrhatyfYNwUz41haNvdDo60POuoutGlhREvRo23l3ubNGxNrayT9OJjcyCC5hxY2bVvSJ8yR4m6uDO/lIoZzO3r7OWLcrBnqzTTwdhWMHVtOmH8uxrqx2Nv1xMc/hYjw/iR37UsHmU8zosxYM6I9x2d35/jCVJaN7il4wkvmGXuGDewsGHQIW6v7MD+nE9PzEpksGD5vQCK52X1ZvXoez1/8LN/6Hu/fKqTcNZGfef3mJu/k+N27O6rgDg1vH/Duk3zzr/V8+PaKd78oXnJKAAWFnHvDh18/8PWvn/j6l498/vU9n3//oBKFgFNEIef+JOMUgk7lEffxBfXvn/Gk4SHPpf8ohJyKgFOWmH78kf+TiFPIN+VYIew+fv+gIuK+/fUr3/7yRdolbVHIu88N0j75/ZuUV0Tyb2X8vhH58PWVnG9Qpe+kf3/4pV7qUO6heP09lbbI/d9LH/76kl/+Im2XZ/hRh7T7m7Ix+Ue+/u2bag+7l+9f8lzGwevP9bz7/opXUsdLqfPlF2WZrYjU8+HTfe7dPcShvdM5d2Qal49N5fjOOm6eXc65oyspyOpJecFAslKT8LIxwLR1Y9rZmrByWi371k3n1O6ZNNzZQf2tzSydo+wX5cGgNGf69bUjLs4SF5fWWFq2REuriSowgRKEICRIl77JTsyV8rOmp1OcH42LTWs0WzTCXL8p3oKBusf74+kseMVdm55JfvQW/BnV3olAP1M6iM0WE2kjBr89/fsE0DXeGTvrZtjaNMXSoinmZo1xcmpJWKgRGQMD6ZfsiatzG3y9dUlPiyIzswu9ekQS6O9Kq+ZNaS331VZrTtuWjdHRaIqJXlN8PQwJ8jfGw60VPXo5sWRxLkOyRWclGREfq4uPZxO5vwkD+3sTFWFCvOBLF8FtCqnWVLBIi2bNad5U8ICbE/FxHaVNRjSSsdtEftfSao6m4lWm2xJTwU++fvbY2RmiLvOkg8yPXh426EgZxcvPQLc56m2a0LWLJykp7XB1a46reyP8Alrg7dOWlNQASkpj6Z3sQd8+PiR29cTDXVcV0MLJURM1NcUDriU9uoeTnByu8spTiEJlTztDXQ2M9LXQ0Wyp8tBTvAf1dFtgJjhOS6cJzeS92NmpkZERTVpaNEFBljjYa+HvZyXPo6Py5rMQfKml3lzlaWeo1xaNNi3QaN0Ie4vm2Ju3wlitMe5SJj5AbANfe+I8LRjc2YMhcS7kxtmR1kGfbGVZapITWRFW9PDTJ7WjM9V53VgxezhnDq3h2a0jvLp7nHcPT8ncfoMvr3/m6YMzXDy3hwP717B92xK2bFrErm0rOHZoG5fPHeWJzIkPb11UbX316M4FXj+/yeN759i3czn7d63i7o3TPL1/QebSyxw9uJZzJzfzseESd69v5/zxJRzfN4Nj+6Zw/ewiLp2YxeFtNRzdXs3+daWc3jWS09tGcErmt8u7ari0a6gq8MKZrYM5tyOLMzuGcHp7PntXZssYqeLBpeU8v7mO+pvr5Rm288vL/Vw7PoNdy/K5ur+OG/uG82B/JS+PVvFsXwFP9xfw6ngFr08O47mc+3lHHgcW9WHVuM6My/dldK4flWluLBrTXaQnk8oFWxSGUlvQjklDI6krDqF8kCdDs30pHuiiIuZK092pzPQRe8+L0jQPlZSle1GcppQLFAmmdFAABWm+FGX4UTLYl4JBXmQpwSHkfHFmKCMK4yjJjGbWuFweXD3A9jXTqKvIpKpgAOV5AxjUL5HUXvFUFGYytracnKy+RHbwop3Ydl1jQ8gf3IeKgjSqy7MpyU4lf1BfSoYMpFQkZ0AP1R50CilXWdCL6eNymDluMNNGpzBnwgDmiJ28dFY6C6f3Y+6kniK9mDKqq5zvz6r5haxfpMQTKGXlnGGsXTSaxdNrmD6mjDWLpnBK+sSxfQoZt4Xj+7dx/NBOTh7Zy6F9O1i1crGKlDt85AAv6gULvH/HZ2VV59dvKvlFIeR++yG/KjESVITc31Xecf97Qu6PZasKT/YnIadwZ/8Ln/aH/PH///bv/0DI/fN/S8j916AOP7zk/oOQU6KsKoScTFR/EHKfBDB9k4ns89unfHj1SLW3h8Ji379xjjtXf1Jtxnz/xk/cuHhQBsd2Tu5bx0/7Rfat4eDWhexcO4PNAna3rJrI6rnDmTM2m5m1g5g/NodZtZlMqExlVFEfhuX0IKt3BBk9whiQGEhmj3aUDYxk2JB4StIiGdTdj6wefsyq7qdagrpppuK9NJjNMwexYVqaHKezXmT19AxWT81k5eRBLJ8gMj6LlZOGsGbaEPk9nw0ia2fkqci69QK+N84qknPFrJ/xI904SyHsitkg6eZZCklXKnUr9/shyrFC1G2eV87GuWVsEtkyt0TOKctdC9m5oIhdC5U0j72LCqV8JivG92XXojyOrCjlyNJiji5RvL/KOLKkUvLDRIaq8koAg0NLKzi8vEq1VHJyYWcq+vmS110UYpIjBSLF3RyYMDiQ9XXd2DRaFGFVR5aURbJ9YjLnV5Vwa0ctt3YqAR1Gcl3Z2237SC5tqubM2uGcV5aNqjzWRqr2g7uyYww39kzgpsjPuxVyTlmqOpZL28ZxUeUlV6dapqqQcZc213Blay03d43l7v4JKrm1Zyw35TqFkLu87UdZhcg7t3mMyFjObqyT+4zmyraxXNs+hus7RonCqlG17eKGYfIOCtgzO1Mkiz0zs9g5Y7Dkczg4X97RIlGmqyqk3HCubh0h1w3nlijUa5uGcWJJEfuknELIbZuieL5JP5Dv/YOMG6CKurp79mD2zc1REXJbpw9i87QMNk1Vgj4oHnJpbJmcJtelsWNmBttnZbBV0q2zstk2K1flFbdxVo6K1F0/TfrMVPmO0wvlukw2TejPyaXZvP5pNO9P1fB4bz4NopB/vTaB58dqWDA0nCGxxhT3dGFWVW/m1ygBHjKZPVLZSy6N6SNSmDasn2oj01mSn63IyH5MHdqD8aVdqCsQgy+3EyOGRDM8O4YR2Z2ozuksx50ZqkRZTY+iZEAkRX0iyOsVTk6P9gzpFkZWUrBICEPkOKtbqEgYg5PaC4gOJaVTO/rG+NEj0psu4R4khXuSKGl8qCtdwlzoGupCF5GEEIXscSFOWc4a6CTiTGyQC7GSxge7qrzkIv0cCPdVCDkX1T500YEukncmRvJRPrZE+9rRt1MAGXL/AV0DSUkIILVrO/p1aUdMkCMRAuiVPeyUazoGSj0+JiSGmJGZ6EZ2ojPZCY7kJrowOMGB1GgruoeY0MlXlw7KX1Ft2+KpkFvOxgR62xLkZU+AqzUhrpa0FyOig5uFpBaEe1gQ4SXiYU58kD3JkR70bO9Mr3BXMXg85diTGGmnvxj5PmLM+DmY4GNnhLci9oYqr7kAZ1OCxKALcTMn2PlHcIsQFyWAhCFhrsaSV4JIGBPmZqaSDnJPJRBGkJMhAXbK/nRqeFu2IcBWg0BbTdpZaxJsq0OAjRYBVgKUrLTxUrzgDNuq9ozzENDkaaaLl4Uevqp96XRVpFywo5HqeyR18FQRcQnyHZLCPOkW5k3PcH+i3O0Jc7QkwtVe2iNg0UAHU3U1nE3kGZwcCXRywsXECHsxIh311eVeGrjK/VwM2uKq1wY3OedpqImbthpuOmr4iHHqL+1w05NjA02c9DSwbNsKczFOnfSNpA4TzNR10JNjY422WEkZIwGHBmrNsDHSEyPSHlMdC8x0HXC3D8HSyBMLIw8cLL0xNbSjVZPWaDdujL0YpKFW+sTYGOGl0RojMVQ1GjcVI1NAYqNm6Ddqgmfrtgx0dmBiZCg1Pm4kt2lGvmkrFkTYs72HK4dTXTna354D3czZ1dGAdcFtWOTaiE1h6lzI9OJedWfujk3ixZwsNqT4Mdpbm+VJvowKEgNEgK+ngF1XMYR91MUg0NdW7RsVZ2lEpL4m/q2a4yEGr+JBF2Gpg78AX/O2jegU5sHoUVlMm1XIeJlTFq4YwU/n17Fuy3jCok1oF67OiPEJrN5ewtQlKVRP7cKgEn+iuxqR0MOO0op4hlb1YMv6Cbx9eZ6vH25x5fQuju1dz82LJ7hy6jA71i7n6e0rfHnzREXIfRbD9cr5vUyalEtRWSdGje/OtIUpVE2OIa3SnYwyT/LKg8jO8CW+nR6dxdDpb9ScoaYazLYxZJ2TGdud5R2J7HQyYYeHJeukry62N2KurSGzLfWZqNOa4U0bUy3vY5qhOsvlmnUe9iyXfjXJwoQSHV1StUzprGOPp4aD9AcHTNQ8cbOIwMOiHWFOrszMS+La0iFcmdeNU5Pa82BlMq/2lbOoPJxxeRFcOrCI13dOs2H+NHYJuPr89C5/+/icxzfOcPvyTzQ8e8Dnd2JYP3nI2we3+PXhddG10xkc4ECKrR6jO/gzv2snZnSOZFzHDszoGc8GAY0HavM4OHIwO0t6slXaMDrClZ4GLehrqk1dVAjzeyWwqHc8k+NCGCjjL8VGkxxfKxUhV9LRl1mFfdg2p5oti0YyRvBF6oAAaif2Zf76EiYuTSe7OozYFEu6pFhTXBPOolWDWbEmn9pauVdNfw7vXsY3hTx6+ZBXD2/w6vEtGuof8EaOv76v5+GNS5wQQHnh6H5e3r3GP+SZ/1F/i7ty3YKcLlRFWFPgrckQ5xb0N2tET/0m9DJsQS/5hj0NG5Fh34Kx0bZMiHKmyFGffjpNSdFrRpGTvogW2bYtyXNtTWk7HbJ91Ont2Jgu1o3oat+S/Cg7pg2KZNuoVC4tKuaszHXbKsNZn+vNzuJ27CoMYEO6C3uKArk0tSc3FwzkuIyZJdKXqqMtGPL/0PYX0H0czbovbLYsBouZmZmZLMkW2pJJMshisCxZZmZmZmZmpjhOTDHEiTFmpsRJXtj7nN9XM87e590HvnPXXetqrVo9M/+Znp6Z7up6HlV1Bch39+pIcZANeR7StwS4ZVl2oMhOhzJ3U7pZCAg2aSttNKCX6Lxe9roU2umRatqGbNGRuxZN4tOzH/lTCbl7q2RTVTzf7quE3PtnjwRYPeKNvKeXz5QEAL/wQYnKePVE5JGaZVUh5T7KOPjwUuzPF09kzDzm1S+/8PH5C/77p8+8ufMjM5sa8Bd95anRgq5+VswpzWZ+aR6FruaECqhWsp2GSBkreirDUo/eAqIL3WxJFH0Xb6BFnrMt/UL96B3kTYqNKT4CXgM6tCdUT48oo44kW1oSpq1JpOjBDEtjUkyN8WmvoRJyFn+tEZfv5sSmsr4sz8mkn4UJ8W1aif5ogatC6hsZEWVuhl2rryGuSjZpO+32FMYEMqe2hEx3W3U9ujBrY7qEh+DS0Ux0oB6mep54uHYRsN4Nba0IWrRwoX1rR3S1bESPCqBu2RYXpU2iQ5vTo6hLjiTA2AibDm3oEmLLwFwvRhf50pzlSyd5FwohZ2fsQGRoNv4eBZgbphARVC7gfxJhUf1w90wiIzWLVJnnS1OsmV/ly+7xiRyeW8CaSfmUdw2V+ceFgYWJrGzuyarqDKb3imF6WRazm/vRUNqV6sqerF2/kF8eX+f92x95+/qm6iWnEnIvbvDmzW3eKR5yKiH3kxq2+vbzk6+k3JeXvP1dSbwg2ENEId9+/cdHPqtk1ms+//lelQ9f3vynKGSZ4q326sMzXr5/yot3T3j+9jG/vLjPE8Esbz694r1Cfom8/fRaLT/89k7dVoix1x9e8vLdc/WY4g33+c9PfFLWiXv3lFdvn/Dm/TPefRT8I+359Ju04ctrPnx+wYdfX/DxN7nu12e8/fhY6pG+++sTPv/+TI5L//0i18lzvX73kFcibz/K80k97z8p5N5bXryV3399x5d//513fyheeB94Lc/y8MVd7j2/zaM3P6sZWpXMrMq6c89fy5h59zMP7p4UoDqP707M5cb5uZw/OJ5bF1dy4cRKAdG5ArD7qGFmLjKnW2m2EjvDlPJuKQyvErywdBDHto9m1fz+1JWF00Xs1NK+XqSnybzt2Qp7+9Yi0q/0WtJOQ+ZoF7ENvNuT3VnxCs9j3OjOJMaYYG7UAkOZCx1kLvZ2FVvBTQ9vd118vGRs9YqluHeyAHs7vD1lnHjL3BkkNlagmVrmdAnAwrw9HaUOU9Ftzs5tiYk1pXRABBPGdaZHd2f8/VtR1N2H4cPzRRfHkJriK3VbqySSnraScKEVBjqtxZ7QwNSwDaH+ZiTF2+Dnq0FBNw/Gj89l2NA06mtjiI3SJzbCkMEDM5g4rofUZYu3lxEGBu3o0KE1HTTaoSV2RptWrXGXMZybmyb3d0FHpy1t27ZEQ3SKlvKsMv9Ei92cnZcg48QKPf3WeInNGR3hj42lodTRUl37TgmjTU/2pSA3GFd5tkSxCeoGJqjhqAUFXqQonma9Qmmo60zndH8sTDTQkWt1tVvQVnSUgdhCSYmh8v5c0RebSqt9G9qJ3jAxEBvRww5PsUsN5N4KqWag34qOJm1wUxKmxXmIiF2d4qVu+/pb4Sh2qK3Ymnr67VWCUXmmDhqtaKPcx6CDfIMO2Nvq4OkifcWkPToy9ztJv0kL8xMbOZTChAB6yrvvl+FD/ywPuscpS/K4MLY8hTlDejK4bzpDq3M5d2wdLx5f5uXT67wSefHoMrevHuP00U2cOrKJo0c2sHfvKnbtXsWp07u5eu0kN2+c4/atCzx++ANPHl7n3Ok9HNyzhhtXjogdcJkHd05z/MBSvjm5TubVS7x/epE3j89y7ugimUvn8PDWVr49NovD24ZzdPswjmxt4vSe4VzYP4qTOxo5t1v2t9Vx+UAz1/cP4Zrs/3hgGHcOD+bGgVrObuzOd3vKOL+jgrPb6zm1bSjfHpnFpyfHePfLUd4+Oir3O8anl2e58e0a9m8czvWTM7lxbBz3jo/k1dlRPDk2iEeH6/nlaAOPZPveUbnHoUYOLevO5Bp/hvRxo6GHE0P6+rB1fl/2rqhl3cwSlkzIYd7oNJZN7sLMYYmC8wIE94UxtNSP6kJn6nu6y3ag4MAwVYaWBjOoj7+a0GFoeTjNMlaqe/lT1t2b6pIA6gcEUdvPn5rSAEY0JtFYJfiwNJ6mygzWLx7N5dNbWTitmQlDy6num0+PvFSRNHqJTdSrWwY1Fb0YM6qWfn2zycoIp0dBMj3ykyjMjqe5vg+N1SVSd3epty+1/XuK9KCpujeDqrrTUFnAnCk1rF82gqkjejJnfC+VlFs6q4SV84vlvgXMntCFGeNkjpiYz/LZ/Vi/dCBrFw9i/ZIhavuWzBjGtNF1bFoxm9OHtrNn00r2b1vH6cN7OHN0H2eO7efM8YMcP7KPTRvXsGXzes6fP8uz50/5/fffVS+59x8/iY7+VSXj/lDCVf+SvymknOoh9w/+8W8KKfc/5D8IuX//V0JOJeX+Zz7tL/l/R8j9N/67WvG/89/+IuP+ByEnjfrH3/8i5EQUQu6/eMh95IPqIfeVkHv7Siait8/5pLhYKyEFSkr/J3d5/fgnnty9zoPb3/LT9TNcu3iQ787u5sKxLZzcu5YzBzZw7sB6Dm1ewN51M9m+cjLbV01kw6JhLBZQMW9sH2aN7M20YT0Y25DPsMpsaotTqCyKk46XJh2uE0MGKORDLAN7x1Gc6UPfLn6Mqshgybi+rJyorPFVLNKDFeO7sXxsHivGFchv+SwYncf8UfnMH9mNecO7M2dYIfNG9GDRmJ7yey+WTejF8gm9RUpYMUkh7fqzZuoA1kwrY92MCjbMrGTjrCoRhbyrYevcr951W2R78+yar552c+tVrzpV5jawfX4DO+bX/Scpt2tBNXsWfSXkdszpz/rJRexbVMbh5fUcXNrAYZEjSgIIRZYqMoijy5X10po4rnjNyfaZtc2cXTuYPfPKmNMsRnvvYPpnOFDZ2ZXqHDfqc92YWhnLGgEFG8fmqsTc6qY4jszoyo3N9fy0dwTXdg3n8vYR6rp1FzaO4pvN40TGquGol3eP55pCqP1Fqilk23fbFQLtawirksTh0raxfC/HruwczXUlUcTusdzYO47bByaqcnPfeHX/ikLGbfvqTad4yCnhqhe2yL2kVOq5LNdeU7O+juK2tOvW7uFcXDuIQ/PL2DurDwfmDhAp44BKxtVxXN7PmVXNfLd5BNd3jOSHXcPk/kO4uXsE320czNFF1RyaVyXXVrBL8ZKbXaF6v+2Wd31gYZkaHnx0cSWHFlSwVyFtZxSzaVpPtswoYc+cMjU09tAC+X1hBYfku+ybX8quuSLy2845leyYW80WqXOLSszVs3mmyIw6tk6vUsm8XTOKuCmAW1HKT080cXd/tWwP448bszm/vpTJomD7p5ozsk80SxQvuVH9pE8qXnK9mTG0SCXk5o4QxSWi9NG5Q7syvTGbSXUZjKvsxJiqdEaVpzNyQBojyjNkO5PRAtyGl3aiuU8yTb0Tqe+RSFVXhZSLpbJrHGX5USKRVHaLoawgmtLcaPplR9KnSxQlWUoZTQ9Rtp3jfcmKVZI9+NM5xpsusT5ki2RFeZEZ6alKRqQYaeGepCvknOynhXuo5FxKuBspEe4kybZKxMlxJUlEepSvek6O1Nk1OYguMV7kxHmRnyj3EeMgWwByZqxyrgCeKG+SI7xIk2s6qYSgM5lhFnQVg6pfhjNVXQR0KuHaOR70S3ekV7IdBXE2JPoaEOGhR4CjLkECBMP8HAj2cSTY255QxTNOWecuwOFr6GygAzG+1kR7WxLtZUGcjzUpgfakBzuSKmWSnx2hLqb4OnTEx86IAJWEMydACWF1s8Df1UxNThEsZbi7Qropa91ZqR53sT4ivsq2IjbE+ChZZ62JU5JhiKEW6GCIj5UWAbaKt5kB4S4GRInBE+msT5TshznqfxUnIwJt9VUPNU9zJdmDGLWWBvjZdsRfEbuOhLiIIetoQriS4VaeT/EAjPGxJzHARUCTfKdwf0IcrfEwVjzcDHAw0sVcWwMzrQ44mpgQ5ulFckgYXlZWmLVvj6VmW5wMNHEz1hbRwt1IEy8jLfw66uKt3wFPhaQSozfYXI9gMTKDBSC6d9TBWqMt9jraeFlY4W5ihY2OEVZ6hlgKYDUVQGjcoS2W+tr4OrvgYu2MuYEdvm4xJMcX4uoUiYt9KH4eUdhZudO+lQb6yhpy+pqEWRkSbWGIpwBIEwGuOi3aoNlCDNQW7QS4tsajbQe6OTgwLTmOGYnR9DTQoJdOC2aGWXGkdygnS3w52cuNk4VO7BdwsSFckxW+LdiZYMD1qlAeT8zmxphO/DBeAKWA05He2syKc2SwrzlZUpd/y69ZEL3athLgrUemgxUZdubECEgPkWfylN8CtNuS6mJOrPQH03YtiAqQ65t6MnZSKVPnVLB83UhOnFvDuq3jScqwJTROmxGTs1i/eyCTFhUwaHwSvQTYZna1o2svH5qGdGHUqO7s2zmbt88v8cfHOzy4dZar5w/z4/dn+e7UYfZtXqsSch9f3ufz6wf88ekx178/zITx/Wge1pnla2R+2jeIsQs7UzM+glGzMxg9JYve3T2lXxiQ7apNmYshE8V4n+dkwibpl3ul3+xwNmO7ozE7vW1Z42bOFOl7w/Ta0Ni+JQPlWQeJTNBqyxoXK3YEuMp1jsw01aepXWsaDAyps/eis5k7Lm0sMW9rj1kHT1wsIvG0URZ892FeXTZ3Ntby85qefDMthlvLu/Bsbx0L6sMY2T+Ec7tm8fSHU+xeOZ9jW9bx+Zc7/C7A+eq5Q/L8x3h27w7vnwsI/uUBHx78xJe719g3YwQFMlb6OJuwoEsS6wtzmZ+exJSUWBZ3z2bnIJlDBvdna00Bm0Q/ru+TwsQEb/o7GdPPyZyx8eEs7ZrFxuIC5ubE08NOl2JnQwZGyDwa6UZNgi+T+3dm9cRaVs8exMjB+fSUuXb8jF6s2DGEKcv70Kc5jJQiK9ILragZFs2ydQPYuLWB8WJ3DG3M5+COJfDnW/79t7e8enCLR3cUcPIzXz6+4PObJ9y5epFzYkxeOXOMpz9e5R8Crv/26BoXxDaa2C2K5gR7hsRYUuurTU/rFmQbtCBTV8qOLehl34rBER1Z0TOMWZ28KLXRJEvAWFfdllQ5GVDhpEuJTTt627Wj3EefqhBjevnokGnThjgBvYlGLcm11WJwrCNr+sexoX84M1ONmR7fgZVdTFmV2ZE5se3YJM92pC6Q3dXerC52Ykq6KbV+7enj0o6+3sZUhrvQW3Rfnp02WcZtyJD29XE0pMRJn16O2gzwNqGPmxFlXuZUBNiRa69Phvy+cnwjr+5e5r/98YY/fn3J8yc/8/Thj7x5ohCYj/j44hGvn97lhbL23vOHvHv2i8hDNcuqEo2hZFp9+0zZvi9gT2zQJ7+I/fmEd0+e8t8/feK3Xx6KLTeGMEsj3OS9ZIm+HZkbxdi8WLKsdAmRMa4QckpG5Ti99mRaG1DoZiW/GRGkkPHKNTLu890diDTUwrtdSzxaK9IK77ZtCdPTJ9nKkhDRqaGiE9LNjdSQVcXzza5lazXLqnO7NlREhXNi1DDWde9KsakAZLmfl/ym6JcgfX3ibKzx1O6AuezriTgJ8O4eG8i0AV3JkPGmJHWIdbakT0YKQQ6uaLXQRauNLW7OWcQnDCQkuBRbmxT0dLzp0M6Cdi21MWitgbNGO1JFj1bJnNpd5kNl30yeKz3AklHF4Yzq5k3vYJkvBfhbaWjg7eBHRHAOzjYZOFvn0K/XbLr3mIqLVy7mNiEEBQTLvGlFWZoNS2qD2D0umT3TOrNuSi61vcR+iHGnQt7tnOo85pbEM6koipmVuWLHKJ4UhZSX92Dlmrk8fPi9YIibvH5xnedPr/HimQD15z+oHnIKIffm9R1eqoTcfV5/eMiL9/LNf33K2y9fPeSUdeA+//09v/3zI5+k73yVt3xWwld/e63KeyVEVVlL7sMzVZRtxYNNKRUPNkXe/yrX/f6ej1/eqdtKqRBv7z6/5o0Syvr2qSpfCbtXKKGq7xWvubcKmSbHP71QCbhPcq9Pv73kk7RPKT///lUUUk4h5F69e8A70dOfvjxVCblPX55LPU95/Vb67JsHvHkvffajYKnf3sgzfJRr3kg73/Ds3TM1qYTiyad4/D1/90gl5H55e5dHb+9L+Yin0o5nr+7x7s0d7t05KqB1HjfOL+H+5aV8f2Iyty+t5PzRZVT06cLguv7UCGAOdrbFpE0r1UuuviSTYTVd6JPvRW6qGTEhHbA1l/7p0ZZevVzpVexBeKQ+To7tcHc3pKNpS2xknPv6G+Hr057OmVYMG5Ikkkx6itgjQbo4iX5xc9AiKlRsrzBrYqLscHTQIDLCluhoF1xdjTA1aYu5uYaaVdTJQRc7mw7ExbphYd5OJePMzGRsBmpR1N2L0WMymDcvT+bGGOmPNvTu40ZldST9SqOJibWT+gykjo7oardUiSslsYKflxlds0MYVJtJVUU83bp6SF0edC1wo7YmgYrSOPI6e9K7WwjF3cMo6uqPl2d7NVRVV681Fpa6tJGxopBVejIeg4LExk0LJi7BB08vK0zNtNGS+V/xFnT3NKOL2NSZXSIws9RCR/Sf4inn4miFsYG2GgaqiJbYCM7KP1ulbQ627SnuHcGKlQ00NGQSEWaEu2sbUhLtSIhxJCrEBSsTfbGLTLC1MkBT5mE97TYY6Wuo4ala7Vrh5miJgdh0HeR57W305JuZYG+nibFJC0zkHRqbtSQx2YfSshwKuycRGGKHiVkbTM3bY2Orh6GR1CXXKs/ZSupUvAKVUkvmeTt7Yzw8zHFw0EdftzWack5HTQ2sDXSx76iPr50ZCaLL08KtKUx3Z2CfOFbMqOLboytF/37PpTPbWLNsPBfP7+D+vfPcvHGC82d3cfrkdvbvXcvWzYs5dnQL3357kNu3znDvp29ED9yQ805z4uQ2vhOb5sc757h18xQHD6zkwJ4lPLp7mg8vvxeb6JD06aX8cGEdbx4c5uEPW7l5cTlHdo5i97o6Tu0ZwcENNRxYX8GJbfWc2z2ICyJXjwhWPCrY98hQLu2u4budFXy7pT+XNvbj5s4qftpfy4095Vze2Y/rB+u4tKeRi3tG8f3h2fx4cT1vH53g5f0TPLl7lJ9v7ef+z0e4fHEjB3ZO5uLRmVw/Nok7x0bx+MQwHh9r5OFhJcFDFT8eqOHnI408Pj+Gc5vLBMd5M7Jc7L0SN6YMimb38gr2LBc8Ob8fG+f2ZNX0PNbN7sai8RmMrwtnbE0ozf18qCiwp7a7K0P6KyRdpLrm3ORBiUxtTmXqkFTGD0qmuTySip5+9OvmQX+x+cp6e1Fe7El9ZTATRmQyeVQBjZXJDBV7TFk37sCWRUwYMoDhA/vQtyidwuxk+veS/pKbQqhgieSEQIYPK2fKlCYmT2pg+uRG6ioK6ZYdT43MT4qn3OCafqLf+1BRUqh6zCkk3aDKHiohN2tyLfu3zWbKsF6MF/tpbGNnxjVnMH9KN5WQWzg9n0UzuzJnsswTcmyZYO1VC6pZs2gQaxYMZ+7kQUwaXsnWNfM5d3SXlIvZsnoppw7u5vxx6QcnDnNc2T59hNOyvW3rBrZu3cj1H66pDmW/ffnCByW68/NnvvzxB3/+4ysZp3jJ/U1dP+4f/F3kH6qX3H+QcSL//q+E3FdS7mtk6f+BlPt/S8j9R7jq/9+Q1b/WkVPXkPsvhNz/yLKqEHLvXspE8kKMJJFPYlx+ef+M30U+KP+BunuVG98d49rFA1z/Zr8MoM0c272KM/vXcXrvKg5vnsvetdPYvnwimxaPYeuyMaye08is0SVMHd5dPmB3xg4So7aqs3SyTjT2T6apbwLDBiRJR+zCiIoUqgvDKUpypU+WH+Nrslk4spjFo3qzYmxPkR4sH13IspHy0UfkMnd4DnOG5TBjSDazhuQxZ2ihlF2Z1VzAzOY8ZgzOZuaQHOaOyGf20DxmyzmzhxYwb2QhC6SuJVLn0vFiiE8qVmXVlD6smdaftSIbZpSxaZYSxliplltm1rB1Zh3bZtWzbc7Avzzt6tRy2/xadsyr4uCSOnbN6c+miYUcWljGsRX1HFjW8JcMZP/SevYvrpfzBnJ4+SD5vZFTqxo5uXIg59eLotjUxDciZzY0s29xLXOaO6thfWXZnmrG2Zo8HxoL/ZhWGcOm0Z05Kp1+2/A4tgyN5Nj8HlzZ3sz3W4Zyft1QqWsMFzaOFeU0jmu7FY+4Sfywf7yajEHJyqqEkCqkmhqqKqKsHXdlx3iu7hyvknE/7BmLEvp6ZcdIOXeESvSpskOu2zqSi1tH8d0O5VplHTlFvtbz/c5xavbVH/aM4cf9InuGc3lzA6eWyfuRgblvVl/2K0TavAEcWVjNaXkHZ1cNFgU6XG3X7T2jubFrKDd2NnNrryhOeZ4T8l6PLKxh3xwl3LWCvXMr2D+/gsNLqjixSpT1qnrV++7wwkr2zR3AjlnF8q16s2NOPzXJxiGF0FtYpa5dd3BRmZr0YeecUrbOULK0lrJlliiHOUq4c7WUDWyeOZBNM+rZNE0JX+3HlimF7J9XyA+i4O8dqOfNuVH8+v0kPn4/mfvHh7JseDzNhW70TbVlan32fyZ3UEJWZ49Q1pArUj0954/owXxlW5TYjIZsJothoWRpHVcpSroqS6QzE2pyGV+Zw+gBWYzo34lhfdIY3CuR+p4JVBXFUamErhbFMqBrJKVdIygvjKJMpLQgkr65YfTNi5Jjcm6PZEq7JZGfFkLneD9ykwLpEu9DtgDSHBGFmOsc8z8kK9qbjBgRxTMrxovUSHcx5oIozIqka0Y46XFyPN6fLFX8yE70l/snUtkjlaL0IPLiveia5KNKboIXRZ2C6Z0dS1FWtNQZQFZcAF2kjrwEd7IjrSnP9mLMgBiGFAXQWOArZSCVmS6UZQgQTHYg1d+AOC8Dghx1CXWzIMLXiahAD9Ljg4gTYB0uhkOc4oEnEh3iQLi/DZ3iPEkIdSTQtSPhShirjzWh7mYEOinhpubEBzkSKscDXE0IEsMkRIywUAEjwd4WJAlgTw53JtLbnBhfCxL8rYjztZTSWowUW+L8RZTEFyIxvraEe1jgJ4aYu3kHNZNqsIMBEQJQo9wMiXLWJcpVjygXXSKc9Yhw1SdMRAll9bXSxltZY07JvGorxxyN1UyeAY5K+KwpfrIfG+CkeiSGKOvjucqzezuQFCzfJNQXX1tz3EyUMFcrvKzNMNUUg659K8x1tPC0tSU+MJBoXx+8BBDaG+piq9seO722OBlq4CLGmrtIgKm8UwF1/iZaBJhoEiSGaqidESG2RrgaivEuxpuriREe5ubY6RtirWeEk+Ipp2uAvZGyNp+8c/8AfBzcsDG2F6DnT3xkPsnxPbAyD8DeKhBP13AszVxp30oTvZatcNHTItTcgGB9LZxatsSoRSt0WmmI6KDfWhvjFu1xatGOzmaWTEmKZ2FWKiUmuuSIQTnS05Bdhb7szHVgT44th3Lt2RZvyIqA1qwKbM3BTmZ8PyCAG01xXBuRxjdNaSzt5MAIT00mhVpQKUAiSYxfxUPOQ4xod5EIAx0y7CxJMjckXLudiAY+yoLuGi2JsTEgxtkEG10xfsPdBZjI/DWrhsUrh7BW9OnRUyvYvGsShcUBBEZpUN0czdLNFcxc2YvhMzIpqQ0gLcea7AJXGpu6MHVKKd+cWc9v72/KXHqHN4+vc/Pb4/z47SluXTzDd6eO8MuP13j56Lb8/ph/fHnGD5cPMW1KBVOUJDUHR7P9yBCGzkiickwok5fkM2dpb0r7yHv30aSTfXuaAu1YHOnDIldzNnpYss/XngM+8q6kXCfAZoZJB4Zot6JGjPVaeadNbVsxukNb5prosdXHmV1+bmx0s2Oy9Jcm+X2ivQPjAqPJ6uiMl4YN4c5xeNvF424Xg7ej6JSocObVdebaylLur+/JtzOiubowldeHB7JqWAxjS0M5sWkSDy8fYe/qhZzbtYXPj37i7c/XObl3I98c38/TuwpR84gPTx/zh9gbiofcrilD6epkRLW3NUvFkFxXkMXCTknM7pTAnJwUlvXOYX2pEqramU390tlYksrczFAa5Dkr3Gyk70SxKDeVNd0zVUKuzMuCAQKWGmM8aYjzZnCnUJYP6Sv6vYklU6oZNiiHXr3FOB6by/RlA2ienkPf5ghKBoXQpz6IIRPSWL6+jJVrKhg7OoeRYlvs37qAzy9+5tOz+7x59CMvf7nF+1cP+KdCILx6zM3vzolttJ8bF0/x6u4P/Lf3v/D2xjm2TW6gLs6FxmhpZ4Y745PsqfMzoET6Z7ZhazL1vhJyw2OMWdU7hCkpzvS1akOBTltKzLToZ61JYce2dO3YhmLRJX1cDOjrKe8qTIz6KBeKBBRHa0jfln7ey7o9UxIcWJXvyQoB2Nu62nOqzI/deVYsjm7DXgHBRyvcWJ6jz7zOuszOMKY5RIsSAekF1h0osNOXUocCSw1y5X4Z2i3oKsCvp7S1h5MmA3yNqQ6yoU50b3WQA91dTOgu/W37zDG8e3idfygeRu9+UYlK5Z+7H1885tPzR3x6+dVD7vmTu7x4ep9XTx7yWllf7l/WkHv95Cc1UcZzJUnG0ye8f/6Ct7885t/ff+DvL56KzTWDOCcLQju2J9vdiNIIJ8pFd2daaBEnADdc+m9Ym1bE6rSnk4U+2XYdSRWdF9KuDSEd2pFiaawmcnCV96SIu5zvKqDVrZXoiHYaBGpq4i3bEdodyLa3INvJjnADIxxaK568cp6WjKWMVE6NHs7y3CzRU0Ykt2+rEnLOoluS7O0oCgsmwcFG9Wgzbd0SV4MOFCeGMqe6F/k+DtjJuXHOFpRkJONn64BWCx0sjXwFxPcmJXUw6Z2GkZbegI93Ju1am9OmhRYd22nhb2xInps13VxNSTbXxlWjNXai2+Jl7hnbJ5Ix3f3o6q2HZ4cWmLdtL3NcBGGBOVibJOJqk0NRwUQyModh65yBkbkv7q4exMrc2dTNm43DE9k/OZPdU7uohFxV91B1bdj+WVHMqhK7uX8KU3vFMae2gPkjK2koK6JCIeRWzeHevW958/IHXj29yjPFe+bFX2Tcm9u8f/eTYAzpB+/v8/7zL7z5qCQ6eMDb3wRX/O0VLz4/5cWnp3z++zu+/OODukabIsp6bYqn3NtflTBSwSZ/lYq8Efnw5SWf/3yrnvPxD2W9N+WcV3z6Q/GwU0JE5bgS+iqieNa9+vhM9aZTvOuUY68/KqGnL1SyT/GM+0rGvVTLt5+eSTsfq15vCtH24denfPqieMrJ8Q/Sr99K330n/fODQsApHoB3Re7x6o0848en/PrbK34TffCb4g3321tevnvK9R8vs2HHOvYc283uI7u4eO28mmFVCVl99ukxj6XexzJmnr1/wos39wSb/cSDn44KUJ3D1TML+enbRXx7ZCJ3Li2XOWOVgONujBtWR2Wf7gS5KP8waYuZZku2Lp/EttWjqS+LFiDuTWK0IcH+2nTNd6awyIkBFUH0LQ0jONQUW5k7bBxa4+GtQ3CYzO2BWqQkdqS6KpSyAf506+pIfq4LOZ3dyM70Ii3JhahwKyLDrQkMMMHOtgNGRq2wEzvN2ESDljKWDESXubgYEhJsj6voKHd3fRIS7PH2FvvDoxUFXZ0YPjKekaPCmDJV5vrFuQxqDpU2+dC9t9guvnqYWrTBxqY95qYa6Iv9oqfbCjexpfK7+DNscA4TxhVRVRlLcJCM60BdYqMs8Bd7MUJ0UmK0C+GBxmKDtCM40JCISBsSUnzw9rNCW0/xMhPby9dBntcZV0993Lz1sXfSkXt2UEktcysNImOdZf6OIinNHytbbbR1WqKp2RqNdq2+hn5qamCgpYm1qRHWxjqYSL36Wi2kPeYMGJBIQV6geu/UJLFlE10xFx1qK/ZPRz0dzIwMcLY3R1vGqE6HVhjqyjsU+0izXUusRV9ZmmqK7dRBdIETCfHuRMfY4RdkSGCo2CQO7bB3ke8U6kRohLOUzlja6KCr3xZt3bZoKskwDDQxMNJUvR51dKWt+u1pLfN+B7HrtGQu0TNqp56rpdEefU1tdNq0oa3oIy35dlZGbbDQb0OAuwGjBhcJ3t/Bo3vnuHTpENt3LGXsOLGDlozl6tVDfPvNbk6c2MLJE9s5c2o3N66f4d7db7l+9Ti/PLjEi1+uqBnJTx3bxO4di3n86Ftevb7K/funOHF8OYcPLOD21R38fG07359cxrFtkzi7bzKXT8zg4qEJnNs7gjN7mzmheLTtrOXU9iq+O9DA5YODuHFsCNcODuTG4UZ+PD6MG0eauba/RnBuBTd2l3Jjez9+3lPJz/uq+GH3AH4+2sCVvQO5uHsYlw/M5NrxFdy9speXD87JnHSVpw/Pc+X7vRw/voYN6yawYE41awVPnt01nJ9OjOX+sWbuHqrj54M13N5fxY8Ha3lwaijPL03k2121TKr1Z9LAUCbUhTJjSAJLJ+Yyc2gq4+ujmdIYw+TGSGYMjZdjiUwaFKlmYB1dFcKI8mDG10UxtSlRzktg8qAEwYpZrJzWg7Vzipk2PIth1XEMGhChrhdX3suH0p7uVPb3YVBlKINrpO5RBQyty2TC0J4c3rmILaumy34vqvvmUq1kSi3vSVX/QlLigvDxsJax4k1hV8GH/bMpL8ulvH8Xhg4qYcTg/nTPTSQ7LYqB5b0ZWFZCeUmR1NGDQVUlok+U7Vwmjqrg/OHV7FozkfmTBjBqYBaDymOYODyT+ZMLWDaniLVL+rJGZOXCPqxeVM4awd7rljawfulIFs8awsyJDWxfv5AzR3ayaeVi1i6ez+lDe/n+3Ekunj6qhq1+e+GEyCnOnjku/ewIp06JzXznFh8/f+SLQsz98UUtv/ypbP/O73/7Q/WM+9s//87f//F3lZBTibj/9I77t6/82P9Cxv23f+HT/lf5v/39LyGr/ydC7t/+JWT17wp7+KeyhtwXfleSOvz2HyGrXwm5t68VQk4JWX3Obx9e8fvH1/zx8aVKyP0mk9hvb5X/bv7Ms3uXuXv9FNfO7+PC0S2c2r+Oi0c3c+7AGg5umq0ScrtWT2XjonGsXzCKVbPl5Y8sZVJzb5FeTBlWzMi6HIZXZzK0IlXKZEbVJDOtOZthFckUZ3nSK92T5r4pTG/qzkJlofzhPZg3rCsLR3Zl/ggxDIYXMHdoATPEOJ7cmCsdPJdpTUq8dp506C6qTG3sLJ08SySbaUPymD44n2mDpGzMZ7pcN0OunyUyc4hS5kldOcwels+iMUUsHdeDFRN7s0rJvjmtH+unl7JxerkY8UpIYxWb//Km2zynlk1Sbplbxba5FexdUKUmFlg+LIvdM3pzZGkNB5YPFBnE/mUN7Fsm20sHqVlaDy9t4siyQZxc2ci5dU1c2NjEt1uaOLehntPrmzi5ZjBnN45QQyqn16UxsMCfmhwfmroGMLjAl5FF3ixrTGTvtFx2jE9nRWMUm0Z34tyySi5vHMr3m0by3eYxXN46VhTSBH7Yq5Bx47i+awxXto/h6g4l++rXpAuXd47h2s7x3NgziZt7J34l67YM4+KmZmnXYC5saJZ2DeG8kil180jObx3BNztGc2nnVxJOIeUubR/L9ztGcXXXKKnna5bXm3tHc3nbEE6vqlUJyr1z+7FnTl81bPXIojJOLqvi3Ko6Lsmz39o9kp/lmjuihH/cM5SfFHfjA9K+LV9DXQ+rSSAqODC/XMpyji6plndXx5nVDZxaOVDdP6B4yM0bwB6RfXL+gcU17Fe8F+Ud7p4jv82vkW9Uw655NWxTwpkV70j5pl+/p4iyBuHMGjlWLd+65uv3Vgg5xeNuSoHcr5+0bRBvz4/nz2vTeX9pAi++mcDx5X2YIkZOaZoV9QV+LJD+unBMXxaN6898KeeM6Mns4UUsGi3HRxQxf0g+s6SPTqvPZHJdBhOrOzG5PospA7OZVJ/NuOoujCzLYHhpOiP6p9NcksLAXonUdI+jolsM5d2iVUKurFskFUXRlBfGMECOlYoB0b9Afi9KpLJ7MgMKk+nRJYa8lBDyU0PJSw0hNyWIvORAlaDLSQwQ8f9P6ZLg99WjLs6HrHgfeuXGUZKfSO+8BLokBdElUa6R6wvSlJDUCGlDgrQlkX45UfRID6R7WiBFaUF0lfr75yfQtyCZPvnJ5CSHSr3+5Cf7U5DgTo8UF5p7hTO/qRNjlHUROjsyokcAw3sGUZfnzoAsZ3IjzUj260ikqzEhTqbE+DiRmxwuzxNLgYDqxHAXUiLdVIkPsiU92l2eMZDsJH/VY07JABvla0O4tyVBbqakRLmTEetNupRKttdIHysBIkr2WEsypI5eWeEUSvuVRBdxfpYkBdqK2JHoZ0uCv71sO5IY7CzX2BPqbomPgDx3cx3cBCh7WWoT5GBAtIcpcR7GxLkbEuumT4xItEiUGKQRbnqEOOvgb6eFj/VXQk4h9IKcTERMpU4l4YQpYZ4W6nvOSw0jNdqXEE87Iv1ciVcIuYgAQlzt8LU2JcrNkSgPRzzNDbEWQ8tSsz1WSuiqpSWxAQGkRUYS5uGGixiMDgI+HRQiTAw1ZzHOvDtqE2plTKi1MQGmeviZ6BJgoYSt6uGkp42LGIxeUo+DoRFm7TWx1TPE2cwcc109aaMniaExJIUl4GzugqW+I95OUYT4ZOJsG42ephOmhu7YWHihr2tJW4V0E5DqrKdJuJkAA11d3ARYmrbqgFZLTbTb6WHUviMmrXQFpLYl2cCEiYlJrC7Ko791R5LEUOxnrsmyTFc2ZNixN8eRw12d2Ryvz0LPFiz3a8W5bq5cFvBwssSDH8QIuiZGzKosJ8b6ajMpxJz+Vm2Jb9OCIGmHX9uW6sLtYWIAp8p7jDfSJlzeX4yBLoHt26lknY8Ytd5iQLsYt6FnXizz5w1m/pJmFq4YwtrN4zl1djWHTyykvjmD+E4mlNQGMntNH5btqGb++lIqh8SSlm1NZrYzdfXpLJrfwK2rB/nj/T1eP7rK3Wvn+EYA2Q/nj3Hv2jfc+u48z+7e4unPN3j//GeZc+/z3YWdzJtdx0LRY3uPjmHtrmpqx4bTq8GLIZOTmT6/iKaBcST56RBj1IJqN3OWxwSy2NWCVQ6G7PG24mS4KycjPVhopq2SbAPFKG/Wac0EMfjn2hqy1MGU1Y4W7PR15oC/G6ttOzJOQMF4Me5XSF+bFBZJspYJkcauFGeUkplQjJ9rInFBydQU5TO3MoMzM/O5vTyHi9PCuTw3nvdH69k7NZ3p1ZEcWT2K+9/s5/CaJWIE7+bLg7v8cvkCR7es4srZo7x6LO/j6SPev3zMv316zT8e/8jhOWOoDHai3t+GqXG+LEgOYXFGNEvzU1jZI4vVxZ3ZUpbPvroiDgzsyu6qXOZ3jqLW3Yo+NkaMifJjTmYUC3NjmN4pmDJPY0pcDamPcGFISgATi1I4tmgMB5eNZY7YFgMrUijq4U/ZwARqRqXTrzmanvWBlA4Np2FcAtMXF7JmcyWLFpUwcZzYGOOK2bxyAod3rGDz8jnc+vYUX8Q++vzuIb8KmP7y5jG3L53jzP6dXD9zlI+PbsOHxzz97jArh/alt68xZT4GzOrsw6riKGbn+jA0yppiBw066bQg17gFI2KN2FgeymzpP/U+OjT6mjE82JEB9jpkarQgX75Pk+i4gUH29PMwYEiiO5Pzo6kItSdFvwVJ7VtQYqnBhGAL1nZ25WCJHw8m5/B5cQmXKoPYkKjN4UIbvqnz5uAAG/ZVOrKxtxNDgnTIMZDrBSgmtGtBmoD7bIO29LbVodTVgN4OmuRatCTPqjVlfiY0RjrSFOlMuZ81XaXP9Q1xlfl2ijzzDZVYfv3sZ14+u8dv719I33/FpxfKenG/8Pr5fV48vccrKV+pWVcfyLl3Ve+4d8/vqUulvJHjr6RvvH0uNunzF7z55TF/f/eGP+TYpplTSXSxpovo8NI4V/qGWlMkOreTiQZJAkBjFVJd2h4vfT3JoB3Ztsbk2FuQZW1OupUpSeZGhGpr4NFK8YwTnSBA27tDa/y0NQnW08e7nYaa2CHGUIce3o6UBPuQZG2NswDYjnLcVasD9SnxbBggc3tSHOUWpuToaqueeQrBl2RjRUlUODm+boSJXrXTaIOTdhv6JISwdlgl/aM9VQIwQOpPFB1t1V6Hjm1NCPBIITGuHA+PHri6FpGW3kxySgVGBq4CmNtj0aEdye62dPd3JMWsPbnOJmR72hBqokmYeTuaCwKY3D+C3pHmeOi2kPM1iPCPJiosF/OOUWi29ifAszspSfV4++dhauWLq7PMo2EuTCyPY/v4Luye3Jm9s7uxTFlDLjtI5j1n+nSKZFFjb9YMFvu7Op15g/JZOLaKxooeVFeUsHrlAu7+eEm+4XVePv6e5yIvn1/l3ZtbfHp3h0/v5buK7vv4+Rd+/f0Zn9R1157w4Y+XfPz7G17++lREjv/jney/5ZWyvtyXF7yT398q2Us/PRF5zEu55sXHX3iuJEGQ/Te/PeO9nPNOOfd3JXnDUxElNPSl6k33H/L2sxLiKvd4/+SrF50c+/i74rH2jNcflfMVL7k3qrwTPaSsP6ccf/3xCe+Vdv35it/+rlyjEHnK+dK3pQ2Kp9+zl3d4+MsPPBJ5/uIn3oge+E0hBT885/WbR9x7dJPvfzjHjw8uc/jMTgaOqmLRhnlMnj+exesWcOn2tzz5IO368oZnH5/zWEny8P4X3n96yJ9/PODpg1N8c3Q+107P48bZeXyzbyI/XlgqumU1w2qKmDC8lprSHrjZm6LXpiVWBm04tW+5AOaFAs7HcOH4ZFYu6sXyhfL9VlbQ1BhPTr496Z1tiUt2wF8JLw2xwj/QjMCgjgQEaBEU1JbsXFvyCpxJT7chLs6YTp3sycn2JFWusbdvi5+/2Dixdhh3bKV6YJlZasoxK8xlrmkv+sfPT1m7LQAPdx3Cw00pLg4lNd0Cd5mzk5KNKK/wpWagD1NnpbBucwnzFnelaWgseYUKyaSHi3t7nFxkTPob4OtriJeXIabGreko+ik1QXR5YwH5uYFYW7bCSvq+uYx9Q52W6CrJEGQMGuu1wsfTkLRUVyoqMqmu60pImB2m5grRJ/W7mGFuoYO+1Gdk2gIDmUN19VoQKDozKtqe6BgHeU9hFBRG4+Ckpz6jknDBxEgHa/OOYt+YYm3WEXsrM1ztrdHXbIOhXhtMjFthbyf6w90AJ8cO+PuY4OXeUU2uoKeEwsocGyC2bESoJ+am+lJna6IiAynIz8THyxkLCz10tFtiaqpFYKC9PL/YhUqb4uzI6xqGmzxTO6lLQ1Pq09fA2sZADVFV2qd49hkatcFVbAE/fwesbXXRM2gtz9ZGDUvW1W9Fe5ljWsn1bbXaYGpmgq2tLZpi93SQvuPhbIWf2JuabVvTRt5hSpI3a1aN4/CRNZw8u4vdB9ZTXtOLWfPG8VbG892fz/Pq5Q2ey7j/8cdzPHz0PVeuHGLn9oX8cO0QTx99x+P733DxzGYundnAu2fneXL3ALe+X8/R3ZPYvWEoRwWLHtk8jJPbRnBy61BObR7IhR0NXD88nMsHm7h5fBi3jw/l6oGB/HCwkVtHBCfvKOPaPsUbroxvt/fnxoE6bh9p4ObBWm7srxScW8oPO/vw494yfpZj13aWc2V3PYdXKSGrY7l9ehW3zm/je7Gxrl85IvPPLZ48vMK1K8c4IGNnwZwGhjfmMLouhf1ranhwdhIPTigJHBQirpo7h+v46eggHp4ZwdOLE7m4o5a5Q6MZU+nPFIVsq4tgfE0EoypCGdpfcE1ZEENK/Wju5y3ix6jKUEZWBDOmWjDQ6CzWzOjO6ulFghMFC9bHM0lskbkjOjNvbC5j6hMZUhbJsMpYBpdFUVMSwIAiDwaWBjG0JprK3oE0VSYzXLDjghkDObhrCXOnDaG8by6dBUMU5SbTt0c2pX3ySYj1x8pCi9Ag0enFXSjqlkKI4Bpne33ys2OYOqmR/Kw4okM81OQPdaW9aajoy4BeXRlcU0p13yJKe3RhbHM5Zw+t49sT61izsJkRDdnyewrjh3Vh4YxerF3cnzWL+qrl+qUDWLuknBXzS1m1sIo1S5pYNreJ1YtHs3vTfPZtXSnnzGXd4vmiqw7x3dnjnDqyj3MnD/H9t6f5Tuyrq1e+EbnI0SMHOHr0IPfFjvzw8T2///k7f/ztD7788UUl5P5UQ1YVD7m/CLl/JeP+lZD7i5T7/4iQ+6tSucn/E0LuT4VJ/BdC7uP797xXCbkXfHj7kt9/fcefIn/I5PS7TEy/vZcJ6fVDFSi8eXyL5/ev8tPVk1w+t1eM6r2cP7qFk/vWcmL3Cg5snsfutTPYuXo66xaOY+GURuaOr2fG6CrGNvRmWHU3JjT1ZkRNDkPKOzGyuhPjGhRJZWx9Co39owXYi4GXFyQdM58ZTd2ZM6Q784d3Z8Gobqqnm0KeTR+Sx7TGfCaJYTCxoRuTGkVke1JDDhMaOjNeIToGZcmxLMbVZcp+tuyLMT2oK9MaujJVlPmUQXkiuUwdLMcH5zK5MVsl72YpHnXDlf8AdmO+3FMl6Mb3ZsWEElZO7MOqKf1YO22AukbdxjnKunRVbJlTydbZZeyZX8meuQNYNTKbXTOKObi4iv1L69i3dCB7lwxk35JBHFjaxIEljRwUObq8iVOrmjirEnKNfLOpgfMbBnFqTQMn1zRxfOVAzqwdzJk1zeqaabNq0mjM8WVgF08G5XjSkOPM+H6+LGqKZfeUPLaOymDVoDj2TenG5XUCAneO5MaOEdzeO5ofDyiJH5RQ1NH8sHucSsApiR+Udd4Uj7iroqiu7RzHFSWMddNQzq0dJPcdyKnV9ZxcLe1Z28yZ9SM5t3k0Z7aO4NyOUaKIvoaofid1qaSeQsbJvW7sGyH1DuPSlsGcXlPPocUV7F9Yxr6FAzi4aABHFpdxYnkFF9bWqN5zt3Y18+DIaJFR3D04QmQ4Px8Yxs09w1SPwePLFe+2co4sqVDl2LIqTq6oU4m4UysbpK56ji6pUTO37pdBv39xHYfknR+Qcve8KnbMFplTzfa5deyYN/CvRB2DUNYP3DS7ls2qVLFxZoVKvG6YVqbKxukDRErZMrO/SsptE6V5Ymkfbu8eyIdvxvPl2nQ+/TCbp2fHsWNGLkOL3OmXYsWofnEsHF3MvJHFLBjdl0Xj+0nZiyWKh+d4JRtrEfMUb83BOcxo7MK0QZnSnzszTfrfBOm7Y2syGVGeJso8hWH9U1VyulHJztcribruAhx7xFPVPU4knhrFc07KiqI4VcoKZbt7EpU9UuhbkED3zrEUCkBVRPFW65qheLxFUJAuxkZ6qEiISLCIQgIFkJviT35qCPlpofTOi6c4L5FeOfHqvnp+pzC6StkrW/HES6JCpI9s9+wkxzIj6C6/K9IvP5GS/CSpI5lcuVeO4m0n9yhK86K4kwd1Ah7mDkpl7sAYGvOdGJjjxKB8N5oKvajNc6NfhhOZwWbEKUkUXM2J9bGnZ6ay3mQ03TNCyYpxJzPajU4CtJMFmObGe5Ob6EeOSEqoK9G+SlirDRG+1qp0ivMgK96LjOivHgGJco0qAbbkxHnSMyOYwjR/smM9SAlWklA4kBIkwCfQSfadSRKJk8kr3NsaDxtDXC0NcbMwULOTepprE+hgQKyXubTXhDhlQXQxyGLFeFIkWiRKgHOoqy5+9h3wE4Drp3rHdSTI2VzEjFAPc0LlWWOlPXmpyvf4SsgFedoS7u9KQpgv2YmRRHu74GmmT4QYT1kCFNP83YlytSPQ3go7PW3MNDVwMjeVdnrL8/vi7+SAj4017qYmqmeds6E2DnoauOpr4W2ij5eRHq462jiJ2Gtr42VuQYiANF8bO6x1DTBpq4mphjaWBvrYmZoRGRBOckQafq5hmGjbYaHnhoedGK1m4XTU9sbWLARbiwAMdW1p21afVi3aoSPA10WvA6HG8sw6enhpGmHZxgDNFppotNbFoJ0JJi0NsRfQGa9nzJi4JNb1yKfcwZQ4MQzz9NsyKcqCLTnufDMgkm9KQ9iTYcEyv1Ys923J9X6B3BkYydEeTvzQnMy9iYVsKfBmQoAOE0NMGWDVlkztFsQJ8A7r0B7PlmJ4y3uKl+eP1e9AhBincQbaBLdvi4fcz1NZMLmDiFEr+snYWrpkKLPnNzBjXj1rNozn4reb+fbSekZPLCKzmwN96gOZvKwHS7ZVsWxbLfUjUumUK6Any4nK8iSWzG/i8oVdfHrxIy/vXuXyiYMc2LSaMwe2cfX8US6fPcqzBz+KsXqTp3ev8+rxdb45s4XFcs9588tYu72WRRtLqB8fSWGVC8U13jSNSmRoUxKZoR2JFiBRIuBidoAL8xyMWSpG12ZHffb7W3Iw2I6FlloMFWN9tEF7FriYstbflt0RbuwNcWWbrz17/Jw45O/CGit9pgpoWOhoyIbEEIZ7eRLXWod4Mw/KcqtFD9QR7ptBZlRnptRUsULm1OOTs7g8J4nT43w4PzmYX3YUs39KMjOqQkTn1nL72DYOLF8gBvUefn/wM/e/Oc2JretUIvI3JfvmKwHIrx7z3357y+/3f+DwrNE0RXtT523B2FB7FqcFsFF03tb+ndlb15NDjX042tSHMyNKOdYs+w3dWZgdS4WjKSWWeoyO8GC26If52aFMTvGkTMZdiasedRFONCb4MEn04vnVU7mwZRZLJpRR0SeKHEXf1EZRMVT0VUM4+QPc6Vnjw+hZWSxZ35fl6/ozY1Y3Rg3PYoLo7hXzh7B4xlAGdM9k7cKpvHt6R2ylx/INf+DFg5v8dOksJ3du4dzebby79wP/ePkzjy8dYPnQvuQ5adLdrg3zcoPYXZfFgsJABgZLGx1bk2fSknyTFoxJNOHoyFT2DU5ibq4n4+KcGR7qQJWrAd1N2tLPTk+O+TEhOYC6YHOGJTkzsyiG+hhHsgWcpgjgKtJvzXB3PVYm23CsxI+3Asj/fWMNNxqi2J1mxNGu1lyq9+bycD9+np3MuSFRjI8yUQm5FI2WJLZvQ3K7VuQI2KvxsmSi6MbB0Q4UWLehi1krynxNGBzlwJBoJwb4mJNloUE3L2u2zRrD519u8m+/ij358r5KtCmE3J/vX/Hrm+diSz7jrRK2+vIhb9884d1rRX7h3Rtl/biH8vsjkSd8eK30i2e8f/lS6nnFh+fP+fv7t7z96TbzhzURbKpHJ09zSqQNPf0NybGR8dyhJfHtW5KgknHKeG9BROsWpJvoyHu3JMfZjgw7C2I76hAtejDKSJdA7XZq1mc/vfZECchOtLcnzMiEIG1dNelLNw9bioM8SHOwxUWrA4aiH5y12lMRH8HCwjxmxEVRbW1Orq4WIfKbt+iWOAG6Bb6eZLhaE2qmi337VjiJ7umfHMauKU00dgrBX/SLn64m0XI/izY6WGpZExeSS3z0AAwNk2jTNhxX90Ji4gfg5BCOVqsO2Epb0zysSHcwIkzGaUNyMGNljs92MyPEqCWl8Q5MKImkspMbgZbtpc72xIYmkt+lHD/3zui088fXpYCI0L7Y2ieg19EJGysrItwtGdsvnj1Ti9gxOYftM7uLTdKFwpQAmQPdqMhOYM3ocraOL2HNiAJWje3N0kk1DKkuZmBVKetWLeL+ncu8e3mLdy9Efz27zJtX1wVb3OHX9z/z28f7fP78iA+fHvJBIeX+UJIqfCW6PvzttUrIvVDWZvvztSrK9qvfnvNaznn56xOefnjIy8+P1f1Xsq8Qc+r+b0/lmELmPVF/eyP7Xwm557z/TfrfF4WMU7zg5Pgnqf8v7zrFo04JiVU87BSvu/cKIfer4lH3TpV3vwke+u2VSvQppOGv/3zDb//2io9/e8aXf3vJ579J2z79wsv3D3j+6meePP+Rew+u8frNfT7Jfb7Itb/++pIz5w6xduNi1m1bwPpdC5koeqOgtBPDZzYydel4Fm+Yz86jO0X2cP76Je5Lv3/y4Tl3n/wo9d7i88cfeXDnCCf3TuPbo1O5dW4hlw/P5tGV9fz0zUZ1He5Rg0pprO2Lk60h2jJvWZu0Fjy2lJ++38zl03O4e30JP16Zw4WTY9mwuoyZ0wupqo2mUxd70jq7kd45QF2DLD7Bm7g4mcs9tbCxkznQux0+vto4u7THw6s9kdEdScuwJyrGGHvHFkTFmpGS5oi3jwEGhi0xNZPzRQ/Y22ljatIGL8+O9OoVR0GBP/7+7emSY0/zsFTKKsTe7OpAdp4l5XV+LF7Zi9kL86kZFExuNxvyurmQ301ssHRrvHzaiUgfjrNVSTJLi/ZoyriJCnehf58sUsTWszLvQHsZ4+1atUBfqx0d9TQxN9ZDT6sV1haauDrr0TkzhH79sgiT+cTSoi0G+i3Q1W6Fnk4rjETf2du3x86+JY6ig9MFf0ZHWeNg347UdA9K+iYRGekoz9QOI0Op01wHG3N9jPU11XXeNNq0Rk+zPe3l/loarbEw1VUTL1iYa2Bl2UFts6FeSzTk2yhZW11d9enSJYSy8hyCQ53R0WtDekYM1bUlMg8l4+ZhTXt5xvaiw7XlfIVks7LpQJjMX9Fim9o76KMpek0JRVVCbxVRQlQVDz4tsXH0DFrKt3Ihr2s0gSGWmFm2pKNpC3z8OhKb4IadmxGt5PpWyhp4ogP1xe5RyDw93XbYWhvIO9PFWuZRf7EJBg7swdGjK7l95xhnL+5izqIJ5PXIZOGKWTx7cYc7d87x8N4FHtw7x6OH3/DixRWuXTvI7p3zuH3jAK+fX+LBT8c4d2yp2DqzuH1phfTjKZzerSRgEDy8poLT2xu4uKeZa4cEOx4ZydW9A/lh/0DuKB5we6v54UA9N/bXC7asEpxaxYUNfQTzdRe8XMLZ9T0Fk/bk+r5Kfjxazx2RK7tL+WZLD77f3otb+8q4ubdSrq3l0g7B4Mvkftsm8PTGXu7/cIizp7Zx/dpp0VX3ua/YZZeOcuzQGhbPGSTjqgujq5M4sLKKn46P5ea+Wn5SyLiDihdepbSxRu43WNo5THB9DybVBDG4twvDSn0YWx3KhJpIRpYFM7o8hEkDYwXXRdNY4i3YLoLlk/NZNC6bOSM6qSTc0ol5rJpWyIrJ3Vg4RjBhcxozhqQzZXAaI6tjGVoWyYiqOIaWR6vryTX2D2FwaSjDq+OoKQljUFky44aI7t44nWMHVjN6aDnlffPJln6VKnZccnww3fJSyMtNICjAkchwD6ore9CvTx4hYjO6OZvSrSCFsaPq6FnYiQjR+alxwfTtnqMSchXFhQytLWdgWbFsFzB8YClH96wU23U7m1eNY1RzVwZVS1ubO7NgRgmbV9exbG4xcycp3nK9WTKrN3Pl2ZbM6sOimQNYqjgyrRjLzg2z2bF2PqvmT2P90nlcOH6QcyLHDu7i1LF98j1Oc/X7c1wRuXr5G86fPcHRI/s5f+4UDx7clTnlI3/8+TtfFCez/yDkRJTyq4fcP1RCTuXC/mdS7v9zQu7/iYecktjhL0Luy38ScjIJ/UXIfXr/mj9+e88fv77j909KplWZrF49Utf3ePnLbZ7e/4915M5y87vjXLlwQF7idvk4a9i3eTG71s9T09quXzqJlfPGMG9yI9NGVTFxSCkjxZgeXJ7PiJpujKzNZ1h5Js2lyYytzWTq4GxGViUwqE84PVIcqeoazKS6HCZUi+Ff34XZTbnMapaO2tSFaQpxNkiON3RhgpwzTuoaP1CkXrbrOjO2LlPqVOK0M5k4UCHnFFKui+xnM75W6qzLlQGSx0SlfpWoy2FKY46U2UySOlXvuqYcpg3OZboS9qp4Mw3r9jXUdVghi0b3YqkYJssn9GXlpL6sntKPNVP6snFGf3bOKWfLtGLWjs1XQzIPLamRwVrL7sUii2rZt2ggB5c2qoTcgcUD1aQOCuGmEHJn1zd8JeU2Dub02iZOrG7k2Mp6TqwZKEqnmXPrh3BmdTM7ppcyrSKReplM67OdGVrowdDubkzt78+mUZ3YPz2ftUNj2TQ6ke/XDeDBwWEiI/h5/whu7x8pikUhzUaKUpFy31jVY+7qDsWTbRSXNo/kgtzn7JpBX4m4VXWcWFnHcWnH8dVNnF43nLObRnNa9ZIbra49pySGULO27hkvdY/jx4PjRAmO4LstivdfNUcWl6vrvB1YWK4Sc0eWVnJieaXco5bLcs6t3UOlbcN5eHQ09w4N564qI7i5u0naM1DOGyjn16rZWQ8vqeTY8hq1TSdXDRRR1uEbxPFlStIMeZ9L6+WcOg4uqZf3W8+eBTUCChUyroqdc2vZJopAWSNwx4JB7FyorAlY/3WtwFlVbJqhEHGlbBTZpBBxU/uzQWTjjAHyWz82Ty9m87RubJ2Sy9Ut1fzjh7n8t/tL+O32bN5+O4FHJ0azeHA8lZnWDOhkz3TpR0vH9WHZ+H5SFqtk3NJxRaya1Fsl5RaOLGTu0Hxmq6HVOUyXPjdV+vnEgdmMqclkWFkaQ/qlMLR/qlo29UmhoU8yA0uSRJKp651EjeI1p0oS1T0TqeqRQHlRAhXdEykXKcmPp6eAVcXTTfFyU8oe2TH0zImle5doijpHikRQmBUmEkrXjGCRELplRtAtI5yirEg5P/Y/w1a7dpLzlOOZ4fTKjqZvXqwqvbtE0Evq6pWlkGVSZ2ak3DdG6o6hUCRfIQAzw6TOIIrSfShKcaN3mjPDegcyvSqcSaVhjOsTwqjiQIb19GFQN3cquohREWVJaoCVuiZctLc12fFyrdSTK0C0S5yyHp6SPdaD1DBnMiJdyUnwo0uMj+ohp4SnKh5tcYFiyATYkRjmQIYYnslybnyQA6kRyhp5rnKtC+mRLhSk+tMtLUgN0UkJdSJdfuukJLoIVbLRioEoZainBV52hrhY6eNmbYSnTUc8rfXxshQw5mxEop8VyX4WJPmYkuDVkThvRYyJ9jKS9hsT4dERfwcdET0CHY0IUtayc7Yg2NVS6rYk3FvAka81iSHOpCvPEeJKhL8zUYHS1qhAOieEE+XthIeA0Rh3O7onyreLD6EoWb5XShTx/h542ZphpaeNtYEertZW+Ng7EOTigp+dPQEO9gS7OOJrb42bqRHOhro46gtg1NHBpaMRbmZm+Dk4yDM6YNvRFHM9Qwzba6Hdsi0msu3h6ImHgx+2pp4Y6zjRUdsFMz1vXG3jcbSKx6pjBN6u6TjbRaGrZSuGng6tWrRFt1VL7MRY9RaD2at9Bzw6GGLd3gCtllq0a6mDbhtTjFt2xK5FB2J0OzIsIoaV3bpQ7SLgWQzOTK2WjAo2ZkehH1frk/hmQBg7MyxYHtCaFb4tuVUeyouxnTjX34dzFaFcH95ZJeTGendgtK8+ZVZtKejYjhTd9gSKAa14yPm1bUOsGKNxehpEdmhDjHZ7guU3v9YtCdRtg7sY9PYC6vt0i2bh3Eamz6gW4DCQLdumcvPWPq5c28qIcV1Jy7WhfHAUs1b1YfaqvsxZPYBBooez8l1JzxSjti6DZQubuXhyM68V0PbgJtfOHGHX6iXs3bCcI7s2cmjnBh7d+UHm19s8+PF77t48y8nDq5glOmnq9J4sXtuPGcsEtIwOpVeNG31rfRg4JIomMfRyo03pJM9X6WTMwnBP1ouBtdnVgp1upuz2NGGPjxnrXQ1Z7KjHci8zdkS7sS/WlaMJ7hyOcOZAiCMHpZ8d8ndktZU2MwWsrPA0Y0NCMKO8vemsZ0GCsSfZwbkkB3XD3TycQIsA6jKy2NDcnTPTc/h2RixnxvlwYUowd9bmsXdiAtPKA1k9vg9X961l+7wpXNq9jT/EiPrx9DGOb13LkztX+efvH3j35plKyP13AcUvvz/NmuYyBvhaUeNlwvREDzZ3j2O76L51JSnsrCng9KgBHBtSwo6KbLZXdOFocy8Wi57rZ6dPibUuU1OCWJgXwYwMH4aFW9PbXoOejprUCahqSPBkQo8kLm+ezcvLezm5fQbDB2XRr38YE2b1lG9XQd3YFLL7OtNbwOLsVb1YtbWceUt6Mmt2EYMHJTO4PkOM0DGcP7KOcYOVTGMN3L58gn/7UwD88595/PMVfr58nu+O7efi4d28uXeDf7y6y5sbp9g0sZZuHvr0du3AxgGp7G/MZUyCLT1sW1LsKN/QW48af10mZdhwZkI2p8eL3ZPtRpmzNiU2GhRbtae3ZVv622tTJ/pwsOiJvm66lLhp0xzvxOA4R4pdjUiVsZYhgK3Wsg2L48zY09WJm4NjeTg6heOF9qwLa8f2JG32FZpyus6FXxZlcml0EpPiLehm1orOhu3J7qhLUrs2JEg9Pa11GJ/qqxJyuRatyDBuwQCfjoxKdGdcqg8VgZakGbeks2NH1kxs4u2DK/z7by/VBA1vX9zn89vn/Pb6pSqfXj3nzYtfeC3f/O1bsS/fPOe9QsApERgqGfeIz6+eqMTdB+WfxK9f8eHVa5WQ+8eHdzy/cVXATzlumhoEGrYmVcB0obcOJaJv0/Xb0MVEmyI7Y/Lt9Mgwakd025bEa7ckyUiDCB0NQrXaECXPl2hhSKyJvuod56/TFn/9DsTaWJLh6UGMlQ1hBkbEmxqS5WBMVy97Uuysce7QXk3Q4KbTgYb0BFb16cnMhGgGmJuQpa35lZBr1YoIA32SrEwJM9TAU1NAvLxDpw6tKE8L58Cs4QzJCsdfQHGovOMMX1+8Te2x1bMn0CNVAFQNiYmN+Pn1x8IqQ8B4IjaW/mi17oCLAOg0N0vizbQJk+unFqWyRGzq7tIXvATwJ1hrUCvza0NOGPFuZpi0bY2v6OuBZeMZXr9U5vJR9O46ifS0Bpw80jGz9sbBRu5rb8Lgwkg2ji1g07hcNWv9mIpO5Mb5khqs/PMsjQ3jK9k5uY+c053NU8sFRNaqhFyjALUNa5Zw/6fL8q1v8u7ldV49vyy44jYf3t3h5dOrvH55k0+fHqpeX6/f3eP9r1+zrKqE2e/KGnLPeP7pKS9/e8brLy++lor3m+L1ppB1HwWDSKl4w72W8pUSRiq/ffrbaz6KvP2ieMq94KOMwfdfXqr1qmGsIl8JOcWzTfrQXwSdQsIphJwS7qqUirecmsX1y79kdpXz38g93kq97//2kvd/Kvd/yoc/n0lbfpE6H/Lu0y+8lbY9e3VHJeU+fpZneH2fZ0pinl+fcfabw6xYP5e5y8czanodlUOL6FaeSvfKLKqGljBkYgODxzXSr76cMTOnsvXwPn548CN3BGs9e/UjL19c45efT3Ji7wzOHZrEwyvruHJsPncvruPGmXUMq+zK2OZKhjVV4O1ujo5C3hi35uSBJdy5vInTByfy7N463jxex9b1pWRnmZGaYkpJvwB69Q0mrYsHCWleBAbbEx3rSXqnYGxtdFXySE+3BUaGConUAhdnXWJireU8Hdy8WhIcpklKJ1P6lQVR15BIj57hxIttZW3VQV3rzUCvpfRfUyqrMuneI5jIKD2yc+2YMCmHuQt6UjdQ7JjYDiSk6NOv3I+SUrHl8mxJy7CiV4nMccXhdCsKIirGHB8/baKibdSwV12Zj/Wl7jCx4RIT/PH1skFLxlUrGXdtZd5Wsp8qZJKfjz3Ojiaqx5qejowBb1sixd4LD3XGQ+ZFTY0WtGnVQi0tzNoSHmZJRGRHeUZjEpOs8fbWwt1NU/UA7NM3ifLyLOJlztSTd6Gl0VINKTU2aKdmMFXWflPWklMIudbSDkOxvToaik0jNoSDXUfM5VxD/VaEia7OFNs6PNKasChz8roFER5tRZDcOzUjgIwuocQm+Kjr1bWV76h4wLWRd6mud2fQFmdnc8zM5NvI/VvL/ZRsrAoRpyn6RU+e29xSEzPz9lhYtyM53ZvefRJISHUmJNIU/xDRZYKrs3ID8Qu1p528x5ZybWv5zu00WmEkutHTy1K+vR6GBq1FPwQxYUI1+/Yv4tJ3Wzh7fj2jxpWRW5hIutj1s+aP5f6DSzx5dJGnD87x4pfzMvYv8+LpRa59v4t9O2bz7ZnV3JI+eOHEfI7uHMOhLYJx9w3jzO5GTu+q58K+Bs7trubq4UZ+OjOMn08N4dbhBsGkddw5NIg7Rxq5tqeS6/uqubK7gktb+/P91gGCU8v4ZkMfwcp9uLKrnGt7q7iqkG4Hqnh0bij3Tzdx+3AVtw5UcGtfhVzTj2+3lPPN1noOrqzh2wMz+PXZWZ7fO83p45u4/N0RHt69yqVvjrJ982JWLx3PnMlVTBleKDgsma1zSrixfyi3D9Rx70gtPx+uE8xcLveulPs0ceNgEzvnd2VKneCXAT7U93Cmua8P42siGV0Rxvi6aHVdOIWQa+rjw/zRmRxaV8/+1TVsWdBXJeOmNyd/Pa8+jgWjs1k3s5hti8pYOb0HU5o7MWFQquq0pHjINYmtopBxVd29qOkdQG2fcBpFp0wa0Zuzx9Zw5uhGGut6MaxxAJWlRSQnhBAV7k1+bjK9e2YRG+2Dklk1P1e+ZWoYQX5fvTUH9O/GqBHVjB5eTc+unUiJCaKwSwr9exZQ3bcnDeV9aKwsoaZfIU3VJezetICfrhzk+L5FzJhQSnVZEoPqUpgxsYjNq+tVr7hZYr9MG92ZGfJMC6Z1Z9OKepbNrWT+tAGsWtDM9nXTVM5o6exxbFwxV2zkg5wTu+nIvm0cO7RLJeOuX/1GyvPcuPYt1y5f5NyZ46qn3JUrl3j56pnqWPaVkPvCHwrHpZBy/+Eh9xch96+k3P9Cxv1/RsjJjf63hJw06n9HyP0PDzklZFUmLjGWfv34ViXkvnx+w6d3L2Ryfcyrp3d59uhHHv18jXu3v+PnH77h5venuPbtUb4/f4DzJ3ZwdN969m5Zxra1C1m/bCYrF06QFz9aPkIzsyY0MHVkDeObSxlR11MmkUKGlucxQgzq5v5p0uk7M6Y6gyGlCTT0jqSqMIjmPnGMrUhnjHS00eXSWStTZT+V8dXpTK7vzNSGLkxRyLaaLoyq7Myoqi6Mrc1R6xpV1Un1MBpTk/FXqUhn2e4i98kS6ayScgo5N64mW7azVRJkUoMiOf9FFLJusuJF16R45OUwXQxoZX26ucOKmD+iuxp+uGRUD1ZN6C2GaG+2Tu/P+kk9WSOGze7Z/dilrGc2r4Lt86sElFSye37NX6TcIJU0OrJ8IKfXNHJu/WA1NPTceoWga+D4qkZVTq0V5aUc29DI+Q1NIkP4ZuMwTq1sYsXwPMYUB9OU784wGZyjengzvNCVJU1x7J+Vx9ZxiawdGs7pxd34aXcDd/cN5c6+4fy4f5Qoq1Fc3TOMq7tGiMIaKQpuGBfWK15xSnhpk+p1dmrVQE4oRJySJXbVIGnLUM6sH8HZjaM4v3kMF5UkEEqyiJ0TuL5nAjf2jufHAyIHx3F1RzNn11RzeNEADi0coIaTHltSI2UVR5dWyT2qubRJlO/OIdzZP4x7h0ao3nE/ieL7+cBw7h4eyY1dTVzYIPdeWSfX1HBkabUqR5fXclzad3K1QhoOVuWktFkRZU2+Q0sa2L+oViXjds2rZsfcGnn3Cgk3kG0LlOQcSoZc2Z6nJOuoZpuSzGFmGVtnlbF9Tjk75lSwY3Yl22aWs2VGGZuVbL0zFVKuL1tn9mL79G7sn1Mo77OZP3+YyR93ZvHPn+by27UZnF3VjxE9XKgQw2JYcRDLx0nfmFQiZU9WTuzFygndRXqqhNyCkYXMUcKmh+QzTfrXFOlbkxvzpC8q/TiL4WIQDy1NY5jIkNJUGvt9JeQa+iQxUABqvQDUuuJkant/leqeCimXREWPRFXKuyfQv2s8JQVx9ClIpE/XJIrzv5JyvfPipIylR0403bOjKOoSQWHncJFQumWFyn6UbEdRkKEci1QJuqKsCLp3jqBnl0h658RQLNcrUiKikHPdFQKuSzRd5Vzlmq6Z4RTI+flKmSV1SP0FnQIoSJPJIdGV/Hg7KgVsTugfohJyI3v5M7rYn7F9AxhZ7MegQi96JNqQGWxJtKcx8YG2pMe4khXvSU5SgLoWXlaM4vHmSVqEKylibKWFu5Ea5kZCsDMpUiaFupIY4kpcsBMxgdYkhjuQEOL4lYiT61Ii3f+zTJY60qM8SItyV8NaU8MUss6N9HBl240IAT1utno4W+lKaYS7rbFKyjmba+Fs0o4gR30SAyzVLLKJvibEC0CM9TYmzseEWB8zon3MCfcwxddOF28xen0d/0ou4aJkR7UmXIzGcB/Fo8+O6AAH4uWe0UFuhPsqhJwHKdFBdEmIIDnEBz9rYwJtjMiPDaAkK5q+OQkiifTukkheUiThXs44mhhia2SIp50dXnb2uJhZ4Wpujb+TM8Ge7vi7OOJmYY6dgQEW2trYGcr5HTtia2yCqYEhepradGirgWY7TUwNTXGx98DTOQgzQxe02tvQoY0N2u2dMDHww80xGVf7dKxN43CyTcTKNJQO7Wxo01qfdq3bo9uyJWZisDq3ETDbui1uGvpYaxii3Uqb9q310GljRseWxli20CS0gwEDA0NZWpBJvZctiWJodxLjdHiwMVu6+XG6fwQHunmwLk6fZf4tWRPclmv9A/g4PY+7I5M5WRrIpcZU9vYKZlqoIRMDOlJp3Z4eZlqk6WqgrCOnhKP5C1hNMhLQbmZAgp4m0RptCJTjIRptiTXVJ8hYE1eDlpQWxrFswWAWLWpkzYbR7N4zi9u393L1+laGjMohKdOM6iGxLNxQxtQlvRgvumHQyHSyCtzJ6OzOhHF92LJuMtcv7ufNw+t8fCzg7dZl9q1fwZYV89m/ZQ0Htq1XCblXj3/mxaNbPPzpAkf2L2XOjHLmzC1h2fr+TF2cw6DxUTSMiWTUtDQmzcpm5JAUCmItyHbQZKi/PSvjA9ng78IGBzP2uJlzyNeSg/7m7AkwY2+kHTuj7dkd68DRJBeOxztzOMKek1GyHeHMZhcjllm0Y4WdNhsD7Vgd48cYH18KjB0J7+BAkFEwnh3Dsdf0w72DE928/dnc2I1vZ+VzY0EyN+dFc2tREj+vz+fw9BRmVQWxclR3vtuxTObGYZzdupbf7t/h8uG97F+/nIc3vucfysLrbwUsv3nMv314xp1jO5nZL5cBfuaMjnVhaV4ou0X37avMYGNpChsHpLO7Po99DQVsEH24pawTJ4b3YWlhAsXWWvQw12B6erDsRzMl3YN6/47kdGxBTwcNhiZ7MjYnjKklqVzfOY8Ptw7x3ZHFYkAWM3RoZ9bvGMr2o+MZPDmTzn0dqBwewZxVvZi1pJAJU7OYN78340bnUNE/ijmTyrh0aiO7189m+exRnNi3jlfPbstz3OPVL7cEBF9Xs6s+vP4t7+7f4t/fPuLXny+xbWojxfItasPM2SU2x85a6eP+hmQbtaCXXVvqA00YGmPJ9GxnTo3L5sCQdAaF6JOtrC1n1Z6+9h3obd2W7uat6WbSVn3eAtOWZApw7mrfjoERVtQE2pAvgDBN+nK5WWvWZNpxuJcbp3o7c7ybNVvjNVnj34L1YW1YHd+GzQW6XBwRzFEByaMijMkxUuprR66ZHrkmuqRrt5b2taZG+tEAL326mLYg27wFFf4mTMrwY2rnQKpDRU/LGMt3M2PthEZe3/uOv336hddPf1TDU39VIi/Exvz84rmaVfXVs0e8ev6L6h355sUT3j5/JIDuLu9E3j+/x/tnD9SMrG+fPeb9q5dy/IWa2OGfH9/z4tZ1JtdW4mOghZfi9Wohzxkp/SXTj97ORpS4WVAd6Ex/LwsK7Q3JMdOmU8f2RHZogbe8kwgBrz0DHOnm60iEobYaOuqj2QYvrbb4G+oRa2tLSEczvDU6qGHtGfYdKfC0p5OzE84dOqiEnKe+Ns1ZaWwo68u0BNG/ZsZkaGup+sOjRUtCRJ8qa9T5COh1FPCsZFR11WpDuQCgvVOaaOoUQoDotHATA7qGhRPh6I25phXGOh5EhJRQPmAx+QWTcXDMQU8vEHNjL4zay9wj940RvZ9iqUuhqykrygvY1lhMVaQbXq1bEKDVgh7BDpQmBRLrZK621UzTnNKug5k1Zif1/ReQ02kouXkjyMgdSExiV2IjYkkO9GRwUTzLBueyZqTUOb2cpuIUOoV5ivhSXZDMmjH92aYkVhtRyPqJZaya2sTQmr4MqhnAxnVLeXTvinxD0WHPvueFyPu3N/9LxtW3b39Sw1XffXyorsH28csrfvvnJz7/7QNvfnvN619f8e6PV7z//ZUapvpBIdwUDzqFFPv1qbre3Ds5/uLDI56/f6gScl/++Z7f/+29nPdalc9/e8NHqeOj1PH5D9n/8w3vVQ+4F+q2QgIqa8O9+6yEzcrvCikn532Q8xUC7r3IBzmmbL/98oJXikfeb495+8czaZ+ytts9Of6L/P6Ed3L83Sclm+oDXr27x0dpn5Lw4fmbBzxWCLk/XvLLq5/YtHclQyfXUD6kiHKx9xonyPeSdxjb2Q/nACs8QlyITo+nZkQzkxfNZ/PB3Zz+7gx3H13n3t1vuHRuGxuWD+Xknon8dGktFw/N5+HVHfxwdhONZQWMa66hoboP/r426Gm1xLxjK04eXMTlc8sFANcIyJ3Id2cnMHFMAv5+0hetpL/7tyG9sz2JGa6Exzrh5mmOi5sJiUn+eHiYYWraDnOz9hgatkazQytcXEzx9zfF3FLmzSBDeveJIDXDhtxuLgyoimb4yCIKu8VibaWBrk4rlcwLDbWSPhyCr58uEZGGpKVb0X9ACCNGZdKz2BNv35a4uLfE268twWHapKbbkinzZW5eIEnJLuTlB0t7lGQRmnJ/bWlPG2lLS7Q1W+LpboWvt5KB1AobsccUEkkh5nTk+S3NdQgOdMHfxwEdGddtW4ntYayDmYkmHq4yrj0t1ToU4lBLxqCbiy5ZmZ707h1CeUU0CYnyLpzbEBJigqeHDuFhNhT3VtaEi8DVSfG8a0FH/RbYyXyjr91KTeqgIWNPs00rNdSzbetWtFIIuvatsLQ0wMiwPSbGHUhOCqZXr1R5xgACw0wJjTTFS95NeLQNQeHWOLvrY2WniZZOC3W9tzZtv2a+bS02UzuFINVrp64H11L0Vft2raT+lpjKMzk6dpT7aGJlrYm7hwlx8e50KxI7vDCc5DRnouPMiYw1JThcn+gEa+KSPDCx0FDJOA3RifZih0aLHV0oc2hqqthyrgZERTpTLPhihJKIUXTB9FlVlAoe71/RheYRpaxeN42H98/w9N5JHlzfw5MfD/L0pyM8uXucuz/s4+DW6RzYMoFTuydyfPtwjm9r5tzuZs7vauCbPfVc2l/HlcMNXDlQw+V9FfxwqIqbByu4vL1EsGN/fjpYy52DdYIr5be9VVzZWcb320q5sq1MJeSu7awUnDmIu8eHclsh7vbXcHVfNTfkmmt7K0TKuLmvnNv7K+XcAXJtJRe21rJ3WTkX9k3l9rfrOXNkGSsXj2Xp4oksWTCZWVNHMmlMHQtmDWb1wmYWTu7P+JpkwX+9uSkY9e6RQTw8PlBkkNRbIxi6gfsnRsj9h3B4pdhoY9NYOiadsVXBNPRyZ0xVuOC6RKYNTlLJuHG1kQwbEKTuL5uUr3rELR6fw6xhaUweFK+uHzdzSCrLJoptM6eYbYvL2DCvL/PH5jNvXFdmjMz9Ssj1C2NIWTjVgvcruvuKDoilqTKNmRMG8MOl3Zw/uZX6qiKmTWxm2OAKYqP88PKwJrtzHMW9OuPqbCJ93lT6cxKx0b442hkRGe5FQ30/Rg6tYnBDf2rLe1LcLUtwXIrgtlSq+vSguk93qvt2p660O82i91ctmsjt7/fzw7c7WLN0GIPqxJapSmLcsGyWzVOSOAxgzsRuTBmZqRJyy+b0YfvaRtYuqWXB9AGsXDCI7esmsWvjbFYvmiDbC7h0+gDnju/l4O5NHD2wk2t/EXFXv7/AzevfcevGFb6/dEH1kPvh+mVevnzGr7994vc/lbXkvqjecgoR9/f/XEPufxBy/0HK/W8JOZH/yqn9V/m//f0XQu4/K/3fEHJKUof/k4fcf1lD7o1MRm9f8eund/z26S2f37/k/eunvH72kCcPf+TBT9e5c+MSt69eUOWH707y/flDXDyzlzPHtnP8wCYO7V7Prk0r2bJ6IWuXTmf5gvEsmjWSeVOHMnP8IPkwCilXxsh6MYCrChlZ3U06VheGlmUxsHcSdb1iqe0ZyeB+CYysSGVEWZJIMsP6x9FcEsuQvomMEKN8+ADFayhZJImRZWmMqspidHUXlZQbKYb7yMpOsp3BqOqv28Mr0tTjY2qz5VgWIyozZbBkM64mVySHsTXZjK3twgQxkCc25KjhrYpHnepVpxxXCTvFgymP6YNymNqQzQzZnq0Qc0MKWDisG0tHFrJqbE82T+vL6nGFLBIDf8Ok7myaWswGObZpVqkqW2cNYNfcSvYtrOHQ0nqVdFNItgsbh0o5mDNrB3Fi1UD1+LGVjZxao5BxSpKHRi7I7xc2Kmu6NXNmTZOauGH/vHJm1ybRlO9BY54no3oF0CyT5IzyQLaPV7zlOrNuSBQ7Zfv6f2Ri3d4sSm+4SsZ9t2241NPMyRWDVDkl9zy+TAkBHcjJlQ0qGacknFAzwG4cKfcezYVNY/h2+wS+3ykT/Y6JXN4xjuu7x4mSGs8dNSx2OBc31ksdZRxZVMrRxeWcWlHHmVUNnJPnubCukUsbB3Ft22Du7B3O/UOjeHh0FI+Oj+Xe4ZHcPzKGu4eVMNohfLNB2iXXHVlax9Hl9RxeVstBGdCHlw1U38/xVYM5sbpZZAgnRY6vHCy/KWv01bN7QS3b59awbW4d2+cPZKcA6h0i2xY0sG1eDVsV4m1OJbvmVcg3KWf3/Er2L6pRyby986rlmBLqWsnWmeWsm9pPvmMfNkzpydZp3dk+vSuHFvTg0bFmnp1s4tmJRt5fHMtDUc4rh8ZSk2lKTbat9Isc1k7urZJwK8b3YLXIqokKIdebhaN6qBmB1XUQB+VL/8uT/pcn/S6X0dKXFaJ5REUGw8vTGTJAyUScRlP/FBr7JdPYX4Bav07/KfUCMmt6JVPTW5RnryQqeyZQIVLWPZEB3ZPor6zz1jWBPn9JSUE8Jflx9MqLpXteDN1zo1UpyomkUKR7XpyUMXTrEkX3nCg1PLVYfi/Jj6F3bpRKyJXIOV/riadnbixFIt2yY+gq1xTlRFPQOVyORUsdkXIsQvZDyUnzJS/Vm9wUd/KTnOnbyYmxfUOZURvP9OoYBuU5SP91YlRvbyaUhVHX1YfscCXBggmRvmYkRzrQWUkakRygJqpIUzLCiqRHfZXUSMUD7isRlxzurkpKhCcJwS4khooBGmZHapQbneJ8SInxJjnam4QIDxKj5LpokUg5P9qTpAg30uT39GgvksLd1DBVVxtd7M01cbU1xNnaEHdbE1ytDLHv2AFbg5b42mkT529Ggp8Zcd4mxPuYEu9rLmJBlJcSlqpkeBVQZdZBJfE87QzxczIjwNWSIHdrNXNsmI8dsSGuxIe5Ex/qQUK4DxEBrsQEe0nbAuS5o8mMCSbARoxFEy2yI70o76qEDafSPy+BAV3l+/fsQqlMpsmhfgS5OhLo5oq1oRFGHXQw1jLA2tgMVwd7PJwdcLCwwNLAAFMdXSwNDTDQ1BLjsh3t2rQXI7ADbdt2QFe3oxioXgT6x+BoG4huB0c6tHOgQ1tHtDVccbCJkfqSsDSJxsQwQiRUjFZPNNpZSz2GUp8Y6a3EOG3bCvcObfHV0sFXzxSr9gbotFZCPgzRbWdFx9YWmLfQxre1Fn3dvZifnc7IcE+ydDVIF8N5iL8xa7O92d89gD157mxKMmFNeDs2R2typsiFX0am8Gh8Bsf7+3NlSCdOVMSxJNGWGeHmlFu2U9fdSu7QWgXNfgKag9q1pZO5MYWONnSRMl5LQ/0tTKMt8QKUAwzb4WXcRh1TG1ePYdOm8WwTfbd12wQuf7+Rq9c2MXJ8gbqGXPmgcBasK2P64mJGz+hK/bBUUjLtSBPAs2RRM8cPruD+zbN8eHyLD49+5M292+xavZQNS2ZzYt82vjl+gCdy7OUvAuRe3+eNANgTB5czV3TPgvkyp2wqZ/6qIibMlXlsRirjZnZiwrQsxgxPp2eKPelWbagUw3phmAerPGxYaaHPNtk/GWzLuWgHjkVZcyTejv2x1mwL7SjbthyOsuRomAVnY5w4FmrHMovWLLFow65Aa/bGe7Im1o8R7h501pL+2dKKIP1AvPTD8NQNIUDbjW4uXmypz+fKnHzuLcvk4fJkfl6azE9rcjg+M405VQEsHpzDqdUzmCuG4bF1S/j40w3O79nK3rVL+enKN/yqhKy+fqx6Rv3j7SNuHdzE9OJMaoJtmJzqxQIBrZuKYzjamMPR4V3ZXpfFCrEFtsn8fnxET/Y3ih4e3JMF+dEU22iTK8BseKQL8/JCWF0Sw5zcAPo4dqDMS4/xnf2ZIkBlZmknMeaX8PS7bZzcMZWlMg9MFb2+TkDDuj3DaJ6cQVGVJ0OnpjFxXg6jJqcyfkomS5eVsmBOXyr7RzNQbIqtq8dz5sBK1i8ex+IZw9i7Yzk/37zA5zd3+fL2Ib++us+Xlw/48vwB//39Mz7cvsSGsXUUB1rQEGPDmgFJrOkbT2OwGbmGLehm1pr+Aj5r/Q2Y19WXs5O7sbkmhn5u7dWECn3stCh316W7VVuy5fyCji3pIcCq0tuQXg4dyBWw3BhpxYg4N/pYG5Mifbm/cUs25jhwrsKX073sOdjZiD3JuuyI0GBLRHtWRbdiXWdtDle7sWuAL82B+qTKWIvXaEG6QTup11TNdtvdpgPdbdvQ21mD7o4adLVrS3+576gkN0YmulIhz5TnqEOumzELh5fx7M4F/vnlGa+f3+HVs/t8ePlU3sdLPj9/zqcXz3jzVEn28Egl5l4/VTKsKmvG3eGtyLunP4vcE3nI68cPeSvXvH3+krdPn/HPTx94Ikb5xLpKQiwNCTVRPOTa0pjixJyecdImM4qdjSj3s6LEvSNFom+LbPXJFn0bLgA0UIBuNy8LphRnUJ8aRrSRNi4Cnr0EzDsLALZr3RK3Dhq4a2jiJEDeT6stmU4CXrydSHNyxFHja8iqj6GuSsit6VfMjKR4Sq0tSdfWFr3SAk/RdeE62iSIDgnXaYObgHWFkPPUbkdtpwgOzxzCaJlHQ3RbEaCrRWc/P0LtPDBuZ4qGjDM/r3z6FM9SveQc7LOwsozFxtyXjhr6OOpoEmTQXsa7HiPTwtk6sDd7m0oYLvNhuGYr/AWoZ8v4Lwz3JsrJQvWQ02+pR7iHgOmCsTL3DsHRJpOY+Eq69R5FfmE1OZn5dImNZHhJFuvH9mP9uD7Mb+5J706hJAS4kRUdRHV+EqtGiR07pgfLBuezfkIVu5dPZdyQagFhcs3aRfzy4CpvXlzn6eNvePzkIi9fXeXtu1u8eHZNgNRJLn67n/uPrvD+0yM1McL7zy/59Md7Pv7xgTefX/P2V4VAU/aV5AzP+PTlJb/+7Y0q739TvNrkGinffFLWgXus7v/2dyUJxDupRyHhXqryQc5RiDElAYMSGvvpX/bfybVKggZl/zdlXbg/X8s5cq3c671c+04ROU9JsvDmd+l3vytr0z3n/Z/Pef2bsn7dQ9VT7vPfFZLvsTzLfan/MZ9/F2Ao9b388IvqafdKCYuVtj2TZ52/Zhq9a3NJ6RZMapHoo4FpDBNbMqMoFFNHTUwc9fGJ9Ke0sY4BTQ0U11YyaMwQ1m1ZybHj25g7YwjDG/M5tmcKO9eOZMNisTlvH+KXG0cZWtObEYMqGDmkhtrq7tRUFZDXOZCThxZw9eIKDu8Zzd5tDUyfmE7f3vakpeoQE6NPYpoF+T196FygkEPWmFpq0a59S5xdOuIbYIynj76UHTE0bq16aynrlAUGOxER5U5svBcVVdJn8gJx89IgNMpM9SJLEX0dFmZDcLClSqD5+RkTGGSKnV0bQoM7Sn8W2yvNkYQESzw8NLGwaIGF6CxzKa2sW+LuoYV/gIlKCCmhofZ2Ori76WFi0gJTESvLtujrtUJDIbntzMUecSIk2JlM6afBQbaEhznKNfoYG7XHwdYYIz1tOVfaL+NYuUYJTzXUV9aP64CTkw5GRi2wd9CQ9hqTmelMdW0cw0dmkZBohrW0y8mhndyvBdqiD5Ww1zRl+QOZO3I7B+HpIu/HwwgveV+O1roqSWfWUQsbSyM02relRcuWtG3zlTjT1Wmnir6+4sGmj4enGd6+JgQEWWBrr4WBcTtsHHQxMm6PhtTTVvRUe402tG7TSsrW6ndRwlYtrfVx85Axbd4eY9NWOMozxMa4EB3thLOTnhombGutTVSk2Lfpgep3iIm1ITrGXEpT+W4mFBT5UDMwi7xu4YRE2Mj9NdVwWA95loxO/qSJfW5nJ9/GvI0a2uvioqt+kwSxo7oWBTN6Qj8WLh3OihWjOHVkMecPz+f0rilc2DeL83vncOXkCu5+v5VvDizg24OzuXJ4OpcPTODCrqF8t3co3+9R1oAbwvX9A/lm2wC+31XGN1uKubSlNz/s6ceVrT0Fn/bhzv4qbirE2s5Sbu2r5KYieyu5vr2cixtKuL5TWcutkat76rgmdd083Mi3OypYNymR6TVuLBseyJHFnflus5y7o4wHx4bz45GRHFlby+7VjayeX8uiWXVsXDWF7ZsXsmv7Cg7sXsvZ41t58OMJfrl9kINi701vzGTn3L78fHg0j04M4empwTw9PYS7Rxq4e2wIv5wZI/UOY/+SnswdEis4L1Pmpggai71VrzdlXbiFY7swW+w0hXhTRPGWG10Vrh5TQlaVY3NHZqjecgfW1LJ1YT8WyTXKsdnSHyc1pjB1iJTNmTSXRzG6JoFJTWmMqIpWCbohlQkMqckQO2YgP984wsnD66kckM+cWaOZMWU4nTvF4O5qQZesOMaNGaiGqzraG9LY0I+ibmnYyFyi/DZpwhD6leQTGeJBZkoEg6qUDK055GckqYSc4iFX1ruApuo+jGgYwOyJTZw/up57t47Iu5vLpDHFDKxOYXCd2EvDs5kyKpcZY/JYNEXmjFklrJzbn7WLKlizqIr1SweyZdUwNks/2r52CjvWz2LftsVi824SnbWeA7vWc+LwLm5cucjNq5f4/tuzqnfcbZn7ldDVq1e+5dGje3z8+Jbf//hNJeSUUllPTiHj/vGvhJzCgf0nISfyV8jqv5Jxivwrp/Y/y//t739PyKms338Qcop7njRCadBfhJxCxqlJHf6Qxv/PhNxbmQTfKguRvuHzR5kA3yhhBY95/vgeD+/e4Kdb33P7+kVuXT3PrSvnVELuu/MHuXBqt0rInTq8jWP7t8pLXc+ODSvYsmYha5dMZ+WCySybM4F5U4Yxc1wz08c2MnF4DaMa+zOirhfNVV1pGNCF2j7pVBenCJiMp6JbGPUlUQwrT2BwaSyD+8XT0DtWJJFBxUnUKgvbdw0XECqAvbd0yn5JDB2QJpKqyvBymfCUcL/SFEZUKORcpkraKaScclwRZcH8UZVZclzxqFN+y2S04j2neOupomx/lXG1nRlfpySJUMi4zkwWhaasrzFjUDZzm/JYOLQri4bms1QAw4rRhSwZnsO8pgxWje3G2ok9WTu5hA3T+rFRkal91KydO+cMYL90zKMrGtTw1FMiyjptiifaCZWMa+KY4vUlx8+sH/zVS26dbCuhrSKnFO+wVQ1cWN/M+XWD2TK5J6N6h1LX2ZXmrt4M6+rJuJ7eLBsYx77JeeydnMuGEWkcm1fMd+sHcWGNyNrBnP/LI+7Y0npVTixvkHIgR5bUcXz5QI5L+06KAju7fhjnN43i2y1juaQA0p2TuLJLRFmHbtdYUZoTuHt4oiiusdzYLcp3s7RtbQ3nV1dzfk0936xt5LsNQ7i2TfF8G83N3SP4ce8Ifj44UiXhHqiE3DjuH1VE8bQbw5VtQ/lGIR/XNnNsxSAOS9uUdeEOSjsPLZXtZcqxRo6sGCzvS0DvqqEclVLZP7SskT2LlLXi6tkmslXxilvUyM7FTVIqhJySTVUh4So4uLiaQ0uq1fX+FDmwsIo9cxUvuTK2KB6Pk/uwakIxayYXs35KMRsFvG1KfEItAAD/9ElEQVSZWsTeOT35bmMpP++r4MGhGl6eGcq7C2PZPyubCX1cKU8zUkmlTdMVUraENRN6sVrxjhtXxNKxvVgwqiezhhYytalAXf9wfH2eGno9ujaPUdW50h9zGFnVRSWQh5Z3Yqj05SHl6aKEO9FclsngAVk0lWaq0tC3E3XFaTJu0qmRcVTdW5Ror6+kXGXPZMp6JIkkMkDK0u5J9O0WT9/CJEoKE+ldEE+vgjh6y7FeXePpKVKUL5KrEHUx9MiJojg/ij4F0fQriKF/1zhK5dp+3ZIoVq7NT6B31yS6FyRSlBdPD7m2h0L0ZUfSK0/xnIugqEs4XTNDVEIuO9mDXDFu8pPd6JnqwLiySBY0p7NwcAqzaiOZUu7PhP7ejCnxYWS/EIoSbEgLMSfKTwyDcDuyksSQTPSlS6KS7dWHrARfMmJ9yIxXssP60Cnam05SKkRdapQnKVFeapke7SqlE5lx3mQmBNBJJC0hkKQ4f5JlOyXeT8SHVClTY31JjfMjTcowPzs87A1wsdUTUcqOONsY42pjgouVEc6W+jiZdcBfDOv4IGuSQ2xIDrYhKVCMIS9zQl2N8XcwxMVcG0cTLWw7dsDeTEeuNcDT3gQfJ3N8FVLO05ZgL1siA11IjJR2xEjbogJk34OYYNmPDqYwI5GchHCCHMzwMdclT9pX37sTjf2yqe6RTmVRumznS3/IpyQ3jfy0eFIiw3C1ssJEWw+DDmI8aorxp5BwHTtipKuHfgcxwIw64ubgiKWpOe3aatCyZVsxBnXQMzDDwtpFDPVAnByD0NG2F8PWFW0tdxEPHOxi8XRPx9I8Au0OPhjqBGFqFIKulhttWpvSqqUu7Vq2x6BNe+y0NPEWI9lfz4CAjhZYdzBAu5UOGq07ShvsMWlnj2kLA1xbaJJvY8/U9ARmZUo/sjImWQzSSjEOF6a4sb9nOOfL4znfN5gdKcZsjNbmYBcrrtWGcKM5lgO9PVVC7lxtEqvTHJgcYECJQUsyxChX6okQQzdQQHhw21akdtSTe5mTaWxAgpYY53I8pH0b1XPGQ7Ml3iZtqe/Tie0bJrJLDM9tu8azevVgDh+YyenTCxkzoYCkLDP61wYza1kx01QPuSJqhyQRn2pJl2wvtmycLHPldh7//A2fn/3Ex19+4sWdG2xZtpDV86Zx5tAubn13Tk1w8OLRHT68useH1zc5emAxk8b1YPKkfJat6cfy9X2YtbSA4ZPiqWz0o6YhmGFNiRSnOxMvAKZAtzWzA5zYGurGZhdTtkl/PBZgwcU4J07F2HIo2oI9kaZsDzbgUJQ5B0I6cizYlFNhVuz0NGCuYQuWWrbnoIyRw+kBrIsPoMHWjrR2Mu70PEh3TCHaNpUws1gi9D0pdHRlbWkq383ozN0lqdyaF86laYHcXJbOmbmdWFATwMzKRHbOaGJyZXcOrZzLy5vfcWrHRg5uWc3D21f49P45L57c4/Xjn/jnmwfcOrieacWpqvfVSGnz1CRHVnUP5vDgLpwc0439Q3LkngnsqM3g4uQyjgwpYrvM4YsKoqh0N6WzdkvqvM2YleXH9uo09tR3ZmKqC0Nj7RmT6c3YvCAW1edw/9RKfrm0iX3rR7JAwPH4sXnMXdSfZZvqmLiwiLpRsUxdUsjk+fmMk+ebv7g3a2Q+W728lsH1YkMM7MLRnXO4eWEH6xaMFIO4kLHDygT8LuGnH07wUiEent7ky8t7/PH8Pnx6yVuxnVY0ldHNvSM14VbM7RbCnJxABgebU2TWgiKLNtLXW9PDphVTO7txflpP1okBXuLcjk7aLehh2Y4yNx26W7elq2UrytwNaBQgOjXDj8ERFvR1a8eYZEemZfpSat+RztLXG13asD7HklMDXPmuTOrsbsOxziYcTDJke4w2a2I12NbNlAtDQzlcE864GAs6G7YkVq5N1GpJNxtdykSH9XXTJ19Aan8fXWojZN9bj2JXLQZJ36kNMqfEQ5/O1hokWWkxrqIbD344Bf98q4ahvnx2X/r1fV4/fMCnp8/49Owpr5884tWTB7x+/pC3zx58JeCe3+H9M0V+FrnLu2eP1Ay8b589592LV3x48ZJ///UTD8QYH1XejyAzXaIsO5Du1J6GZAdmd4+mr7zbPIt29HDUpYcA1gIrDXLN2pFh1JowAcgRHVpTJoB1dmkODQI6oo201KQO3oqnSKuvxJmDEl7auiUOCvGm1YYUGyPSHESPdzTEru3XLKv+ojeGd+nE2r7FzEhOpL+1NUkdNPCR37wFjH/NzmpJD2974i10cJQ6vTTbUpcRyYm5o5guOjvKqD1+onOSXd3wMVX0nxlmup4E+xeSlFiPo0MOFmYJuDomY23sgUGrDjjK+T6ilzKtDZlVmM7mqm5s7J/BhNQAsk211fvHmRrSOzaQnChf7A21MGqrj7Wul8xDecSHlOLi0Bkntxx8gwuJS+hGWnwn4gN8aVaSpcwYyIox/WnqlUKuzIvpEX5kx4ZR0zWNVaMHsG5Ed1Y0F7J9djMH181j0oh66qr7smbNPB7c/5ZXL6/y5Ol5nr34lrcfbvLk+XecO7+TzVvmsnb9TM5e2M2b9/f4U0neoCRc+PUNH7984MOX93z68o4vf/vIr3+85eOvz/n8+0t+l/P+/LcP6rZKqimE26/PePvpyVcvOzn2WSXUFPJN8Mtf5/2HKCSccq1SKvsKGaeIStb9+Uq9Rvn9g+I5J8ffyTlvf5W6f33Mu9+lryrrx/1DCWOVev+Quv7+Wv3tzSfpmx+k33588NXr7/Njfvvne159fsEbaf/Tj8+5//ohPzy+zoiZg+nUK5akboHkl8fQsyaW2hFd6NIjmIA4exLENooTQJzVqysp3fKIyepE4YBiFq6cx7ETO0Q3VdMgmOTE4TlsXTNK9FUN5w4u5/KZHYKrhrNh5Xy+PX+YB3cv8vD+ObZsmMy+3VPk/Gl8e24Ol85O5cjBIaxaUSJz1wBWrqlizuL+DJe5K79XKHZumhiatFTXLDPs2Bon13Y4ivgHmWJtq4O2juLppUNCYgi9enUhOETsqLRgMjsH4+qhQ3ScA527BOLrqyR+8Cc+3hVPTyO8vMRGctXHzqYNLk5aRISLfRNohnHHFnSQe+mKTjM0UMi2VpjI/S1E/3l7m4o9IbaB2FR6ui2xte0gdejiLvpFIYf05ZiOZmuszA2kXn25hxlZYlcGBloRGGCDmWkHtJT119q0pI3M5R3athRbpA0dZazZ2GpjadUOTy89omNscHRqpa6Bl5XlQnKKGcV9fKmujSZN5m0Xp9aYGUsbtb6209hIxryfMcOG9mTRvEYG1eeSnx1IfLQTni4GmBu3wdPZFDcnC7GLNGjduo1IS3VtNi2tdiIa6rYSfqqQaybm7bCX+dnAqC2tRC+ZmMt71tWghbS5pegPbW0tNDU1adeuteoR17a92CyhDmTlBhEUboKtcwtiE80oq4inq8wjiveioehtxetPX6cdFqILFALSy8uUyChrlZTrWRzE+ElFLFtZz9QZfenbP54A+cb2zlp4ehvRJSeMjMwgaYeSGKI1evpfQ2JtbNqqZGqfkgimTitj5cphLJxbw56Nozm/dwrfH5R+JuWlvTO5fmIJP19cz7f753B+xyTObx3DdztGc23PKK4J3rt1cAS3Dws+3F7F+Q39ubq7mmu7Kri+YwD3DtZwV8leunuAYMNyrm7vx5UdfVVi7vrucr7b0o/rcu69I4O5c6CRC4K9Lm2r4uahoVzd28DWWZnU5xrSJ7EFU8sd2D8vQ/BZMT/tq+XBsWFy/8F8t28U5/dPZvfGUezdPo0nDy9w+8ZJbv9whvt3LvL04Xd8fHlF5qpTnN4zk3kj89m/uIwHJybw+NQInp8ewrOzw3hwfLAcG8bj8+P46dhI9swvYkKlPzObohna15emYh+mNyexRAlHHZrKtOZkpg9JYe6oTKYMThK8F89SsevWzy1m84K+rJ3di03z+7BVbJDlU5U18ROY3JgoZRJN/YIYWBJI04AIVUbVxDOmTuFGwmQ/kuriMAZXyVy0ZBj3bh3j8N6VlPbpoq4HN3fmGJoGlqpectmd49m6ebFKxHm4mTNuzCB1DbmwEHdmzRjDjGmjiA73xkHmlrAAFxoqS6gXPVTYJY3afr1prh2gesg11/Zj5KAyJgyrZM+W+fx04wjnT69jwZw6GusyGFSVTGNVAqMGpTFlRDbzJhSyfFYJGxZXsnFpNZtX1LF1dZOUg9mwdAjb105g35ZZHNyxSCXl9m5dyoFd6zh1dDc3r17k+vcXuXjuJJe+OcONa99zTeb/Gz9c5smTh3z+/J7f//iVL7//yh9/fuHPv/2hyt/+/ud/8ZBTubC/5D+85P6VjFPkXzm1/1n+b3//Dwm5/+ohp3rH/ZVl9YtCyP36FyH34Ssh917k4/vXYkS94PWLxzwTgPD4wR0e3r3Jz7eu/Cchd+P701y7eIzvzimE3B7OnVBIuV0c2buFXZvWsGnVYtYvm8f6pbNZvXAGy+dOZtGMccybOpqZE4YydVwT40fWMrJ5AMMG9aGxtoiGqgIGDhBQKcZ4Vc9YBiokXGkMjaVx1JfECOhMoLp7ogDOBCoL4ynvFkV5UYRIOBWikOp6KK6ciQwZkKKG9w0rS2dwvxSRZAYr3nRyfESFQsYpv8m2/K54H41QPer+f7z9BXiX17buDQf3kAAhkBAIUeLu7iHuxN2JuxMkwd3d3d2hFGgLdVq8FChtqbustfbe5/eN56Fr7b3POe/7nu96r++j1+h8/P/InGPe950x53hlr6KRXpUzKiL/iyinzEkXjTIn3exqJRtmFAvrYlhYG8MSAebLG+NZXh/LmpYEMUWMi5btYaxqiWVtR5I6XHF7Tw475+aK5bBHCMB+cYiHlxVyVMkIulJJdvAqI6gSNXduYz0XtjRzaVsLl3e0SNmoRsypQ1i3KUM0lWGtyjDXBq6LfXismw+PzuTyxhqWVYepyR5aUuxpUzKxplizuNiNw+IYjvQksKkhgCNzU7guTvmq/NZV+a1rW5tVUe6qXP/VcNUGLmxQIuRkXcjna8qccrvbeX1PF2/sn/VKjDvU80qMk9+9c2I2D87N5cnleTy5OIcHp8TxHmvlzpFWPjzcyvsHW8Ta+eCgbD86g3vHu3lwupuHZ2ZwX469e6KFB2c6xZTEE7L/9Ez1mW7taxen2ya/366+i7Nyr2c21KkinGJnxM5vbpJ31crFre1ibery2U3NauKM4+vqObq2nkOr6ziwUhz2Klle28CRdXUcXl3JkZXTObVmOhfESSimDIc9tbqM48uLOLy0iD3z89nRk83WOdlsmZOrzhO4Y14eO3qz2DtfGbqaIe88h0enKvnkTDVPz9fx1bVOnpxpZGu7L/UJ+kyPnsA6AV97FuaxszdHFeXWd0unPiNLnL0iyKUxv1FxwCnMqUthdt00cbbJdFUliSXSWRFHuxDOdqV+VkTTNj2K1nKljKW1LO5folxdfiS1eUq0nLI8lZp8caK5r4S5iuwgsRCm54RSlhVCsbSjgmmBFKaHkC+miHI5aa8sNz1YLITs1GBVmMtWhrym+FCY6ktJmp+0NyVhRJAq8BWmBZOfKsdOCyFLyrSkINKTAsmRc7OTleysvuSl+JGlRNzFuJMc4UySEP34EGsSw6xJFksPNaI1z5ktsxJY0eDP8jpP1jf7sKnVn1l51pRHTSQvbDLRXvr4CegI9DAiKtiWuHBnEsKFdCgW5kx0sIOULsSFynKQI9GBjkQGOBAV6EC4ny0RAXbEBNkQK+fGhsj+YLEwV6aGuBIe6vbKQlyIkG0RwS5EynKovz2+buZYm43FVMCfhdEYLE3GSzkec8PxGOpqYSTA0NJwLFaGo3G2kPtzMybEwxh/54l42+qpEXFm44dgJqTMZLwmk3SGMWH0UAzHaTFZT0CmkD1L43HYmOljbzERV3sTvJwt8HOzJsjbgSAvR4I8FVOey0sV5GL93fCcMglXI12iPCzIifGkMDGA/Hg/KjMj6K7Kpi4vXvxmIk2lOTSU5su3TiPQ3RMT/YmMUeaF09Zi1EhNRgwexND+/Zmsr0+Irz/uTq4CPnUFDI5krK6hgFZ7TM1cGK9nxciRxgweZMigQaYC9qTjnhyAi3MiE/S90NKyFyDoiNZwOyltGDJwMn37jBFwOZz+GgPQ6jeYScOGYS5EdYoATRstHSYO1VIFuUF9x6A91IxxQy0Y13csxhrDidQ1oCc0gO05iZRaGOErQDVZuy8znPU4ku7NRy0p3G+O4WiEtC/HvhwMG8XbFc68J4DonACij2fE8V5bDHtizZlhOZhcAZcZSsSPwWiix2jh1rePmnHVa1A/AoYrWRn74iOg11XAr/vQgXgIkTUfqoHjhGG0TE/k5JHFnDq9mEPHZrFlq/iTfZ3sF/9U1xhMUJQOJbVurNicy5L1WcxflU5VUxCRscaUlgRx4fQ6Pn73NF88vsVvLx/z25ef8uLj99m7biVrFszi1IEdfPDGVb5+/ogXn3zMl0ripKe3OLh7HrM6UwQsZbB7XyVbdubTu0QAT6cQ5EZHuueEsnJJBgXRVngJaUjR7MdKF3P2uJiww1iTnQYDOTZFi2tehlz2mchpLz1OeospwpzzaA5aDuOkrRZnHUaz12QwK4UobTUewgnPyRwLtmGduwUF2qMJ7juKyHFOJNjEEGWbSKhZOL5jLImfMJ4l8fZc7vLj/SVevNFjw5WZFjzaEcNHu9LZ1ebDkhJvdnUXM6cokdMbl/Dp269x/sA2rpw8qM5L+/svX/Pi6QN5N3f4j28/5dMrh1gqfqzIRoveUDN25npzsDSA3UVebCt043R7HFdnZXFEgN/OAn+OVcdyrCqeHblTaXczJXZYXyotRzMvdAqrEu1YO82ZZfF2LE12ojfJkdmpruzszuLjcyt559wKti4vpakqgJIiF2b1JrLjUBPr91QwY3EsK7fls3RjtpDXLHbsqWb3nnqWLMyissRPiHAxLx9d4ZvH17h8ZA1Hti1k7+b5LOupZUlPNacEXN59+yz3b53n6dtX+fvz+3x66QTzsuMIFtKrRJf1TLWiVUhq7qRBpI7rQ46QzzT9ASTpalDlJN+v3Je1WY4UWw5St+WbDKfUSkvWR1Djoku7nzHdgebMj7CiymEUaRP70hU4kSWxtlRZjqLecjh706dwtticGxXmfFBjze0iM05GaHPQZxhbHPuz1KEvW6JG8kabNxdr/VgeZUG+2UjChPgGS50Kl3aTMlHajclA4sdrUGAznDJnIT3WUjqOoc5jAkXWWiRPGkiIjpwj7WX29DQ+ef8q/ONbvvvqCZ8/f8gXTx7xzdMn/Pj8Gd9/9oyvBFt+/eIRP7x8otpPLz/hx68eSPmQH794LCbrnz/jh88/U4erfv35l3z74nP+7acfeSQAvaUgCyutIbjqDCBsUn+q5bmXil8otdUlTrcfaZOHUWynS/6UMaRMGEKS3iDCR/WVejyU6b5WlPlYEzlhNC5D++MuRNhFcyBmQowthvbFRcispWxXBDkn2ReoROJpD1FFOj3ZpghyzmNGMispht3F+cwL8CVjrA7+g/urgpiSFMZZiHSahSE9SdLn+trjOHIoloP6UBLgzLGeeroS/HAd3g+XUSOJtXfEVseQUX1GM1HbVoh9JHrjgxg72lfIfoysBzF6sD4Gw0dho6OF5cA+BI3WZKH4/B0F0axL9mRVjAvdvpYEDBmAi/iyHD9HCmP9MdcbKeeOZGRfA/Q0XfGwzxRyVoi+QQi6+j7ivyMI8AjC2cyY8uQQ1nQV010aR3aEK7lxwWTFhZEY7E1NWiTbZk1ne2cWO2fkC0nt5uC6+cxomk5tbSHbd6zgwYPX+eLLWzz/4gZffH2Lz766xdXre9m2U/lDxirefPsEHz94TfZ9zNffP5HyE15+9znf//IdP//xI78q9vt3/PLb1/z8yxf8+PML2fYVf/xDtv35FT8rw1AV8eynz/jqW+X8x2rEm7Ltl99f8vvfvuE3MSXq7Z+Rb8q+X//8WrVXwtsL1RRB7p/HvdquzGn3nO9/VZJBPFeXf5Dln/98KaZE7r06ThH/lMi6P/7xjSrIvfzmIV9+K/fxy2f88u8/8flPX/Lk28+49+Un3HnxgHc+fZ+WhY1EZPkTlulGVJ4L4WkWJObZYek6knEmQwiJcyE6cypOQR54RYWQWpbHjCU97DiwVfz+OurrssnPCWLfrhncurGLAzvns2VNJ6cPb+TtG+f4XtrYLz98xucv3uP11/dw6MAC1q+uYNuWKvburGPPzgoO7K9kwwbhILsq2LCljNkLUimrCyAxy4nJ1sMYIb7f3EoTd8FZylBKU4vBWNsJtrEZjZb0u5qairgzCRch77rjhqE/YTgTDKQ0kDboPhlbu/GCKfpgKRho/Pih6rBVJaGBna0+Npa6WFuMxcvDBCcHfaaYjsbRXrCOkyETDZRorIGCLfqpw0etLMbj7WlDgJ8DtjYGeHga4+IyHjOzYZiYDmak3IcyV9zggX3l+D6Ym2nL/om4uU3CyXECJsajMJ48Bs3h/Rk6WBHj+mCgPwI7Oz0srEcSPtWc/EJfYhOmYGXbn+hYE3IEfyZPM6ew2IU8WQ4J0sfBdjim4kNGa/Vl9Mi+jNftz0TxzV6ehhTnB1NXHUO68E57uabeWMESduNIVOaFtJnEwP5yjwMGqENN1WGngisGDxnIEDElak6JgBs1RnDXcNkuz2AwSUdNrKAIcYpgN3jwUIYPV+aKU0Yo9FO3a2oPICBEfHNpIAni0118BxGVOIHp1T7EJ1hiL334mFH91Ln0BvaV7zV0EP3lPCVacKL474nSNyjPPGNWEktX5FLTEIhPgB4TjZThwvoEh9oQFGyHnXyXyYJzjU3GMkZnoDp8dsKEQfK9RpOb6cRc4bErlpWxdlmJ9OPCOy8t4dFrK/nwzELeO7OUN44t4s0Ty7h9ejn3r6zjwxML1ESBHx6byVt764UrtvHxqRbe2lfO7QPKHG913DtRy8dHy7l/vIIHx6dz71gJHx8r5r2D+cJrS9Whq28fKObMmgQOzg/n4vo0NUnDByfqeXJ1Np++Nle4XyEtOYakemowI9dQTfpw/1Q1D0/V8OxCC88ud3HvovDLqwu4fWExJ/Z0c+bYUr796j0+ePc8b944wTtvnuHJgxs8vX+F967vZK9wxe7pgZxYV8KL6wvkGu28uNLC86utfHKhmccX23h2bSaPL88UXprHvCpX5lZ70pxn+1cmVXfmSJ/aXaVEtXnRXOSkWnuZG/ObQ1jWFcXi9qmqALdyZqx6XNNf+xXrbQhiQUu4cD8vGgtdaZ3uS3uFn3BCf+rzXShPs6auwF24nTtd9Qkc2TWPT+9f5cShdSTEeBMf40drYykrl84mJTEUT3cr1q+dx9rVPdIWLejqqCY3O57M9GhOn9xDW8t0HG2N8HCeIhzITY2Qa6kuJiMhkupi4REVBTROz6dOOIUiyHU3l3B4zwruvneW924dYdO6Nppr42itjaKxIpjO2nB6W2NY2JXAugXZ7F5XoQpyB7fVcXBrAzvWVrNvUwsn98/j2J75nDiwhDOH13DhxBbOHd/BaxeO8uE7N3j3zde5fvUCN65d5sN3lWGr7/LogfQhX3/Or79KnyH2i9gff/zKn3/7L4Lc3/7k73//uzptmxoZ9y/7XwU5Zdq3/6qp/c/2//Tv/1iQ++9JHf78lyCnRsj9U5BTkzp8xXffKlFyX/LVF88FRH3CZ58+5Nkn9/nkwR3u33mbj9+7yZ23r/H+W5elIzjLW9dO88aVk1y/dJyr546q434P793G/h0b2b1pNdvWLmXjigWskc5lSW8n82Y2M7ujnpnt1XS1TqetsUSsiMaabJpqs2ksT6E6Tz5+fih1xSGy7ElVrhcVWd5UKJFzaQEUC9EvnuZLSaqPmAeFKS4UJTtTkuJKWbo7VTm+VOf4UZMTQJV0gtXZAVJ5A2guCaWlNJSmkmAai4LUYbHNhcFir8Q6JaqutUyp/BG0T1eGuU6ls3wqXdOnMqNiKjMrIplTHUGPWG9VBPOkXFATyaKaKJY1xLKqMZ4VDTEsq49iYVUoC6vDWNYYycrWeNYIqdrYlaqKMbvm5aqC3N4FOexTkwRIRZ2nWA77laQQy8s4uqqC0xvqOL+tmYvbW9WIr7MbGqVs5LzY5S3K0NYGbu5qEKfWKM6qng+OtIjj6+DGzgZ2zkqhK9uJmhhTGhOViDlzujIs2NwawpH5SezsCGdPZwQXVxZwfXMt1zbX85o0kBs7GnldSTChROxtVTKsNnF9Z7saGafYzX3df80Z18O7h+fI7ynC2Szun5nDJxfn8vTKXJ5d7eXJhVk8OjtDHXqqCG/3T4gjPN7JR0fb+ehIG/dk+aFsv6ckmTjeqpb3TiuZX9t5+2Ar7xxUEkJ08MbuDm7K7ypz1l3erohyrVyQZz8r7+DMxiYheLK8uYVzW9pVu7Ctg/NbO2RbG6eloZ/Y0Mzx9c0cXdfEkbWNqh1b38TRDfUcE2dwYm0FZ8VJXNxQoc5td3JVKcdXlnBkaT575Jvs6MlSv5kSHbe1t4Dt84vYuaCQHXNz2NWrRMllcGzpND44WMrjMzXclU7lM3HU392cw00hc3MLbSgKGc3sIne29yrRccpccrkCejNZKcB2aVs6i1vSWNicxtyGacyqm8bsulRm1sj3UwW5JDqFbLZXxNKmRHJWJ9BZHU9HZazU0TjaysX5lcVJvY6lqTjmX9FyjUWRNBSKFShlBNW5oVQqQ8Lzw5guZWlmEKVZwZRkhlIsVpgZQkFmMHkZQf9psj03TbalBlKcEUhZVhDlGQGqlcm6Isgp0XZKlF3ONEXMC1VFuaxpIbKubA+kSNpr/jQ/suM9SI9yITXalRRFlAu3J1lsWrgt6eGmVKdZsaotnJXNfmyZEcz2GQGsb/KkR95fQ4oZ2SETSPSfQIjbBAJcDYkJcyQxypXkaDd1WKyynBjtrs5VlxDpTvxU1/9mceEuUipioBPJkS4kRbjJcR7ER3oRFe5BhJgyuenUMFeiZXtUqLuYG34eVthbTsB88mimGI2VUgcLI13MDXWZoDMSXa2hGOgo88kJ4JTtDlN08XJQ5oHTw9ZYC3P9oRgLODXR08RYT8lQOhKDMSPQF5s4ThtD/dGYGo5liiLITZkoYM4IV0dz3BzMcbUzxcNxipAlB0J8XQn1k3sOUxJ0hDPVy5FQF2sS/ZyJ87El1tua7Egho8ni2/Lj6a3PU0W5mdUCEloqWNDRwKyWOulQSynKzCRmajgujrZM0tdFVwihtoC3McOGYjV5MlYmZpgYmgpotsXGyl0ArpOAOnNGDJvMiOEmDB9iRn+NyeiOETBqE4eddYwAUg+MJwVhNDGYkcPs0R5hJ2DYmIEDdAWAatJPYwDDxMb2H8ikwYMwGzIU86FCRvoNZrjGMIYOGMc4LTv0h9sxvt8EjDVGEjpqPDMD/ThYkk2DsxW+AjSnCpBtEGB/QPz/B9JuPqiN5lCYPqvtNTgeq897da7cqnXjUqkT92cncrc7gf3xFrQZ9aV0rAbNVno0OEwhTkcbd7mex4D++ApI9hnaj6CRg/EbPhBXAdDuSqk9FCP5PW/zscxsyuLw/l4hM61s3l7LGgFo27fVsGF9KcXlzgRM1aZUfnf5pmzmrUhmxvxockqcyMx1YtH8Qq5fUSY3Ps1nd99Q54/75Qshk3c/5NDGtSyZ2ca+LWv4+PYNdf64z598zMvnSn97kbUr6mlpiGT5kiwOHKxl/eZsOmb5U9PsJIQqjC07C9mwOp/McDO8NTXIFaK02d+e3c6GbJo4gA26Guw3Gsxl9wm85mfEaa8JHHUfx0kpjwvJOWIzihPWWhy1GMoek/5sF3B+2GEsZ3xNOBJoxWq3KeRoaRMxZDxR+i6EmQYRbhOFr6EPXjpGpJlPYFmCFWcaHLjWZcmldkNuzLXhq2OZfHVmOid6Q5kpbbs7w1f6owiu7V3Hk7evcnj7Gm5ePMGXzx/ygxByZY6xn148gu+f8ejcHhYq82DaajF/qhkHyoLYW+zLhnR7dpV4cax+KufbkjjVEMfeokB2Sz9+sCySfYVRzPaxIlnIU4nRcOaHmLMmyY5FkeYsiDBnT2U4izJcaYqawvbudG4dn8/xrU2snJdBZ8tUKso9mavM6SJkdeGaLDoXxjJrSaJ8T2VbMcdOzuDMmR42riunMNuVOa0pfPPpNb5/epObp7fw/msHefrhZfas76GmKJrFc8o5c3AlBzb0sHJGJZtn1jOvIJlEU301UqvUdiyLhIg3uU4iXkuDWPl+8aP6EKPVh0jlW5r2Y0myJbuFEHQETCRmlAapEwZQYTeKzgATuoLNaPacSIXtSOqcNckzHkTaeCEj/vrMDDJgtvjLHRmWvN7syWs1ljxfHMxvG5J42uXNqdjRbHXuyxobDZY6abAnWY93Z4dxpsqHZRFTmC7kMkK7HwFCkBOFhGabDSbdqA8ZYuVOI8g070+qUX/qpB5VOo8lz2IEaabDCdfrT8ikEcwuz+T+O5fUCDlFKPj2SyVD/1N+Elz58+fP+PFzJfLtPt9+8YCfvnnMj1894qeXD/j5q4f88vIRv718IvZUll/w88sv+Onrr/nuy6/46ukz/u2nH7gjwLwsKYrJA/tjLu8ySE+DjhgrdlVJP+htSri8v3DNPuSaa1EpJD1r8giypE5kmWlS4W7EXOmjWiK8mTp+FC4D+xCoZFrW1cRFuy9hU8aSqkxRICTetH8fbAb3w2P0MGzVIa0ajO+jga74Dk/dUfQkRrM+NYGZnq7kGownYPhgdW5KMzFXOS/LchLzkgR3RvjgqTNKvdd8b2mfbeVUBTrhOESDwIl65AWE4KhrzEgNTcYMMVbn47SyiMV6Sixu9vGYTXBhZB9NDIeLX7Q0JcBAF0e51nRHQ3YVRrMrJ5BDhaGcq06kwWkizn01iLQaT1GCD3amY9EcOAjtwRNxsYuVfrIBH8889PQCcHRKJCYiB0cLBywnjCc/zp/Z1dMoT/EjU/rSqvxpFKTFER/sRXlSGOs7StjclsOG1ky2zJ7O6tl1dAiG7+isYt+Bdbz7wRnev3OCO/dP8eSz13jj3UNs3D6LtZu6eOvdo3z53Xs8fn6da28e4fiZnbz2xjkeiT/85seXfPvT13wr5fc/fsmvv38l9pKffv6cn3/9kt///Ebd9pMyhFXsp1++4OtvP+Wrb57woxzz6viv+OW3l6qA99ufX/PbH1+rxyr2m5z/x9++Vc/7VhnqKvb9j5+p6/95rlz3t8/lNz7j+1+eqplgf/zlM36W7YrY992Pn/PtDy948vQuT57d+UtQfMCf/6YMqVWGub7g619f8uSbZ3z0+SPee3qftz/5iAvvXlEFuRTxUQ4hk9A01sDCYyhZZS5iXvhGmmDvrY+9rymuwY4kFabSMLuZmUtn0jWvhfrmYsIFu/iL/24Un3fq2Ap2bekVn5XHkf1r+eqFws/e4+6d6+KfttDZmSuWzirBsYsWplErJD8jzZTY2HFMDdciKmYcweFjCQgfx7QcW5Klj3Lx00N3Yn9cvXRIzXIiPceV2ERb7J1HoT9RAz2DfozW6cuIkX3UTJ5KhJcS7aUkHFDmSVPWh0hdVoaFKnOnKVlQR4v/UOZ1s7ebgL+vFX7eFlKndZigJ21E2qW/9DHRkY54epgwZnR/NEcMkHIYY8cMlnOV5aF4uJsTGmKNmflQDCcPxt1jHJONlKgxDTleAxvr8fj5WqqinLXVWExNtNShmy7OgmMsdDGYINhi8Kt7MZR+cMJkaRcxZtTUhZCUao6twyDcPLUJCtIlKFiPxCRLkpLtsJgi+GzCIGwF+43VHs7AvvLc8oxKQoeB0u5GiY+2thxGcMAk3JzHMF6wRYCPIZWCw4PkfrQ0+9NfjlMEOUVg6yPvRHkvfeU6StTcMHnWcXoj1IjEEbJsYjIBbW1N2d+XfmIjRoxk5MhR8k6HMmzYEMYIxpw0eRTO7pPk23hQ2RBIcpYJkQm6sm5JeIQhrm56jBs7iEGCX4YNHKgO0+0vvz1mtHL9Idg7jCQr14W2rmgKS52JTzbB0U0LrdEa6OgqiSCGM0EZATJFH/9AV+wcTDAwGCF1xonwcEvBqRoE+4yitMCNjuZoNi4v4q1zC3j/gtipuVzf28nt44v59I09PLyxi6e39vLDvWN8eGqhcLounlxaiJJQ8MGZdrFm7p2q56MTlbx7sJg7R8p4fLqaT4RDPTjxSpB7eFrKU5XCLWv56FQNFzamsbzegZp4LWbmG3FmTSoPL3Tz/PWFfHCqk6090aT6SrvyG8TunnAen2/jk3PNPDheJ3y0jbsnm/noTCcfXpinRsgpgtzl06t49uR13nrjODeuHeOdW+f44eu7fPbJda6cWcWauQV0lPgKD6/h5Vsr+PRSJ88uNfHkfJPw2gYenW/l0yvCcc93cXDZNLpL7JlX48XM6e7Ml2/UWxfIqlkJrOtVgi0ChNv5q8KcYks6lSm0lFGAriwS7jOz2ofqbGsq0qeoVp5qRmOBgxzrowpy3TWBzG2JFO4XoGZdVay93Ee2RbOwcxoLu3M4fXApn39yg8N7Vko9tMbdxYyEmACWLpzB/LlthAS5Cs7JYvPGxSQnBlFVkaMmeujuquPShSNMS56KvbUhAdJHZU2LpKupghmNlaQnRFCaoyRyKKS1upia4kwpC+npqFR/66N3zvLJvSvs3TGXJmX+85ZkOupjmNEQzfyOBJbPTmXTkgK2iU9atyCHnWvK2Lephh3Cv/dvaeH0gV6O75nD2cNLuHRiLdcv7uLK2d1cv3SUD25f4/bNK1y/fI4bVy/y4Xu3uC/Y+asvP+OP33/hzz+V4LKfVHsVIfebbPtnhJwiyP2Nf/vH3/83Ytz/YYSc/Idq//f//g8Euf+cQ065KUWMU+aQ+78U5L6VDvGbl3zz1ee8FNCkCHLPP33Ip4/v8fi+MmT17b8i5F7nw9tXePfmeW6/foa3XjvDjcunuHz2CGeP7+PEoV0c2rOFvdvWs2PDCjavXsyapb0smd9FT3cjXS2V8tGKqCrLpLQohZK8RIpy4ijKjqGmMI6m0gRVUKjND6Q615uKLA/K0jxeRcRN86ck2Y+iJG8Kk9yldKEgyVnMiYJEJ/ITHClMdpHtzhQnu0npRkmKMvmhl1zPXxXiVCsMFOIq64pQVxisRtW1loTRUhqminJt5eGo885ND6OzPJTOslC6p4cyR0B9b1U4PRVh9FaGMb96KgvFltRFsrQ2UhXjltVHMr8yWLXlTa8EuZWtyrDWRNZ1pggwT2PbnAx2zc1U5yNTbW42O3uzXw1nXVTE3iVFHFxZzhFlLrP1SlRYK2c3tnNuYytn1jeoiQuUYas3dtVxe38d7x+q4+19Vby5q4rrO6p5bWs1hxZl0VvsJg7MmMYUc5pSzGhPncJacQoH58RzcFYMO9tCOLssm9e31HFtSy03ttfz5u5mrkl5faeSYKKZm4ootq9btTcPzOLW4R5uH57NO4eVOd661XnjHl+cx9Or8/n0ci9PxZ5cnC3EahafXJjDYynvn+ri7glFjGtR7f6JTh6fnfmXYKdExHVz58QM3jnUzpt7WnlTnPsbe2ZwU+zG3m5VkLuys53LO9q4uK2V81sVa1PFuLOb5d1sVpbbZVunasryadl2Ut6XIsgdW9ek2vH1TZzc1MSJjfWc3FDH6Q3V8j4rOLO2lBMrlKi4AtUOLMxnZ08WW2ely7fKZltvHlvnFrJtfhE7FiiZV/PZI9/q4KJcji5J4/zqVO4er5EOpYGvr3Xz3Zs98oz17JkdIe/dmJKICVIXYgTE5rOmI5tV7dms7Mj8T0FObG7jNOY0pDKnPk0V5RRxTrGZtULwBWj/07qqEsQpx9FRoVg87dPjaSuLpaUkWupvtDj4GKm7sbQLOGgujlaHtjYWRVCXH059YQQ1+WFU5Ya9ikTNCacsO4zS7HAKs0JVUU6x/Iwg8tMVC6RITBHjKtXkEUrSCGUIbIBsC5bzQijKCCEv7VVUXW5GKHnpch1ZL5bzSlMDpD36kBPnTkaUC+nRSvZWsUhnUpVsqxGOZApZLpI6Omu6GwtrXFnV6M66ZneWVdmzpNJVOl87iqMMyQgzZqrnJAKcJxEVbEeKXDM10Zv0JF9ShXikxHkL2fAkSUkmEafMX+elWspf89elKAkrYj2Ypi57yXE+xEd6Ex3hRZRikZ5iHqogFzvVkxBfBxysJmJmOAYL43GqEGdhNBazSTrqcNVJ47SZqKuFsb7snzweS6NxWBqPxdpkDFbGo1SbYqiFyQTFRmEi5xhNGMtkMYPxo5mkr4PxpPFMMTEQ4jUJO2tj6QxNsLWaLEDQEEcbY9wdLfBytcHfw4GpgZ6kx0eqBGmqkm3Vz5nC+DCyIn1J8Hdkemok7SWpdIr11OaxpKOCZV1VLO2qYWF7LXNaq1k4s40VC3qZ3dFMfmaKPGeQvEsffJxsMB2vw7gRQxmnORIjvYlYm9lhbuSAzkgjhvXXF0A6Gc2hSjIHM4b0NxeAFoaTTTITx/tjoOuHnUWibItAc4gTWsPtBbxaCDCfICBzuIDSvgzW6I/OgCEYDhuGyeAhGA0eim7fQQzTGMKwfrry2zaMG2yNTh99jPqMIlhbjxk+3hxRogXkeYP6CfEWElAi73OjEJRLBVO5nO3Dbv+xrHbow7lUY+61+3KzypETOeZ8PDOaJ3OncSLVhg6jPlSNF9Jua0CNlTFhwwbjJmA1ePhwpgpRjpZvmGJmQIRC0IVgOCrzzGkNxnRoH7wtxwnAyGbPzhmsWlfOSmUesXX5bN1czto1eZRXuBKdqEddmx/LNmbTuyyBzp4IpmVPIb/Qhc0bGgRQ7OGDN4/xyfuv8fXjD/n1xWO+fXSfUzu2sqC9id3rV/Dk43f56vkDXjz5UOwd3rp+gJ6ZubQ2RLJhbRFHDjewQa4/qyeY7p5Atu0t5Mrrs9m5tYLUYCM8haAUGWixPcSR/Z6T2WoygI3yzLsNB3DOUVcV5E6463HIRZeT3pM542HIaSd9TtrpcMBsMLuN+3LAajjnZN/FIAtVkFvjYUWh7jjChownYJQVbuOccTHwwELLDE/dSVT727O90IMr7a681WvLzTlm3F7kwLcnMvnhYhWn5F6rgkZT4GXAjKww3ju1k6fvXuXIzvW8c+MCnz99wFdfCLEWAvvrl0/gm6d8cGgD81P9qXMbz4KIKezM92KvgOKDFQGc74jlUGWQrPtzuT2FN2bncKI6iiMlUzlYGEmPIsiN6Eul6UjWJTqzK9eL+eI3unz12Cv99PI8L2qmGrGpaxqvHexm16pSFs1MZGZnDM2NIaxclc/qDYXMmBtHS4+0p95o5i1PZ+OOSo6fnMnFiws5dXw29dK3dwk5/vTOKb569Bpvnd3B49tn+fWzDzm9Zzn1RTHS1oo4tH0OC9pyyA63I9XTmGghjC5C0vyEiNW5TGJVij9dPlNIHNWHeCF5UfINozQ1SBzbh3yz/ixOtOTcjBQ25fmSNmEgsUKeym1G0O5nSIuvIdVOY8gz6UuN4xBKLYaQMUGu6zySRtcRrEux5C3pf27P8uJ0sR7PlwXzHwcL+WJuCMdjxrwS46ZosMixL3umGXBrZih7s+1pcx1N9uThxOoMIFF/KJWuE6h21yXfcgAF1v0pdhhCnvUgqj3HMV8wV4WzDpkmg8icokmkwWB8xw2mu3Qad9++wH/8/Sv+UIYKfv0pP778lF+/+ozfXz6Vb/2Yb55/JPVdycj5Ed++uKMO7/3h84/48cVdfnrxUOwxP7x4FSH340vBpZ9/wdfPnvMfv/zIe1fOkxcVjOGAfpiKXwjR68uSbC+uzC9lbpQzU+Udhsm7zDfTYrqtLqn6g8g2kndkN5r2UCvWCs5cmBZJivheJyHIXsMG4a0tPmFUXzK9zKiTfsV3oiZG4m+sBvbFRXMwzlrDsB+tyeTB/dEX3+GjO4p58VGsT4xlrp8XJSaG+IlfMZd9NkKKg8drUupkTtdUD6r9nPAYrYXVkP6UBnuyb0Yd5QHOWEpd8BivS7KHNxba+mhqKJmxLfBxTSIipBRH62hM9Fwx0JwsfrIvBoOkDjhake5mTbDuUGKFSK9I8ORweRTnqqJ4qz2VnbmBxOgNwWu8PEuYHdGBDowePgztoXpMDc0hN6sDe5sYjI1CZL2YuIgcTPSNcLcyp0pweFNJPNnSZ5ZkRFNVnEVGYiSxQV6Up0Swpq2UTR0FrGnKYEVrrtTtYtobC+noqmTz9oVceG0HJ8+v5uzltbzx7j7OXNnAxp3dbN4lbef1rVy6vpXj59awZc88Nu1ayMXrR7nz6DYvvn7CVz+84Iefpb78/Qd+//NbflAEs58+59ffvlKFue9/+OyV4Cb2y68vZf05333/TN2miG/Ktp+UzKlyjhJdpwhxilinmLL/jz+/UQW4b757qtp/FeSU/b8q88n9/kLWX/Dzb8/46densv+5+tvKdb/+5jkvXz7jvfffZPuutezcs4bzlw/y0YPr3L5zlVOXDnLjvdf46Nldrrx3g7NvXeWo8KPNR7dR2lHENPlG/kk2GEr7DEo0Jq/KnawydxKzHLF21cLMQfqeQAuS8mMobymksC6bwqo0quqziIv3wM19PFMjTJk/bzpzeyqJFSxVkBfD9i3L2bd7PWdP72Tb1jnkFwQQG2dJa2skRUUO+HprYmutgbOTBuFTRxEUoo2XnzYuPtqkZNsyLd+ZhAw7IhOmEJVoRmGZG/Wtwm8WZZCU5oCxuRIBNxZLa22GS5saLL5r6FBFdOuPtvYgDA1HM1pnMFrivwwnDmXSRG0c7Cfg4jwBXfFjikjmLb7PXtqhkpRBZ/RgzEyH4es7kdhYJyIjXbC308fHe4qa2VOJkNMeOYAhQwbIeZYESV8UEGhEXIIdsfG22NppYTBRrmE2HHf3Sdjb6zFmdD90xgyQ3x6q/p4yn5y9na6sD5LtfdHR6SPn9MPSdhBu8j6ych0okncfHWdMQJAeU6bIuZM0cHPVxc/PmIkThjBOZyiG+nLPo3UE0wxhcP8+gmv6oaszSM06q8xpFx1hQV62L87y7aynjCBmqmA1TyN1Hrchg5Vhp4MZqzMSbfEdA8VXjRgxRN2mDEtVMqhOECxjZmog1xolpsNIwV59pJ0PUObvVaYNkeV+/ZQMqsPQ0VWsP1Z2I4iKNyNumjHegZpMjZpIuNQLb6/J6I8frg7VVWyo+C1D+RYhIbakZ3pSUh5ATX0o5ZVelFV6UFnrT2iEMWP1BtB/4KuMq6N1h2MiOMjG1hxHJwv8fOypr04nfZo7Rvoa+DoNJjfNmsbKAFYvyOKdy0t49+w83j81nzcO9fL89n7+/eVtvrp7nm/vn+fnR+e4dbSH0+um897RDu4pc4Vf7FLFrIdn63l8voGPjpcJN5zO+weKuLQ2QbhoqiwX8uBMNQ/PNfLRKeGiu4vY0OFDTcJoGpLHCjcL5d0j9XxwvJX3jglnPNQm3DqSvNBRzCl24M19dcJJu+W6zdw/2cyjs+18eFx45/lePrywiLdOL+Li4QW8fX0X9z66wO03T/L+O5fELnL3w0tcOLWBbWubBZtNo6PET7hkFS+uL1YFuacXGnl0pp6PT9TyiSLIXZ7Bg/MzOLuhQHhdCOtmRLO0NZyVXdEslHJd7zTWzBEOV+nJ0o4INSpumdzrxnkpzK7xZV5jEFsWpqkRcjOVSLoKT1Wo65zuwZw6P2bW+NFU5EpXpT8LBP/MaghjQWs0q+WaS7sSWN2bweq5eSyYkc3xfQv54tObHNi9Al9pO55uU3BxMCE7I5ZlS2ZRmJ9CfGwg3cIJsjOj1Mg4xXZuX83B/Zvx8rDBwnQ8kWHe1FXk0tPVwNyuRnJSYslLjaelqpTWqhJVkKsomEaP8oeYrYt5/60TfPrwGkcOLKW+Ko7OhmTBR/HMaYlncXcqS2amyD1msWVZMavnZbJuYTZbVxazb1Mdh7Y1c2RHOyf2zOLisSWcP7qMq2c389r5nbxx5Yhc+xK3rl/g+uWzXJd+//133uTh3Q/57psv+fOPX/jtt5/5TRHjfvuFP/747V/2t7/9oepe//ifBDklUO2fuRb+0/5vBDmx/58Icn/++V/mkPvtr6QO/7Mg9/V/F+SePbnPJw8/5uG9D7j/0Tvclc5IGbJ65+2rvHfzvFTos9x67QzXzh/j/In9nD22lzNH93DswDYO7t7I7i2r2LphCWuW97Bq2WwWzWtjZkc17U1l1FZkU5qfRPa0CNLig8lKDKG2MJHm0gSU7JE1Aiwqs70pSXWldJonxckCEpJ9KUnyoVBASH6cM/nxjuSK5SU4SeksQMJBSlmOc6RA1gsSXFQrTnalPN2T6lw/Gv4S4pqURBFFgbQUBavRc01iStko603FwbSWhtJeHkJHaZBYAN3lgcyeHkRPRTBzpgfTWxnCvOowFlaHs6Q2gsU14SyuleX6qSysCWFRbSgrmqNY2RrHipYEVrYliiWwqiWONbJtfUcCG7qS2Twrla1zMtQMrdt7lSGRBexYUMDOhQXsWiyVdlkFh1Y0cGx1izi2Ns5vauPSlmaubq3jxq5a3jlQzx1xTm/vKefqxiLOrSngxPIsTq7M5cTKHNa0hKuCXG28KW1pNnRl2rK4RBnCmsChOdFsbgrg1JJs3t7dzM3ttdzYUSPXreetfW3c2t/BW/tnqELcG/tnvirF3jzQzTuHlIi2meJke3lyeQGfXp3P4wtzxInOVgW2j050qcNPH4ipgtzJdu6faOfR6VdJGz45P1u1+2dmcuf4DN493PlqiOrOdm7u7uKNPd3clEZ6Y98sXtvbzeXdHVza1c7FHZ1c2C7LSrlNEeCUqLh2zm9RlrtUOyfLpzd3cGpzuyrKndjQJNbIqU1Nsr2RM5vr5ZgGLmxV5uqrkfdaztHlhexfVMDuebmqOKqYGiHXk8P2uQVsm1fE9vnF7FxQxJ6FRa+iGZcUcmRJFocXJXJtSx5fXOnmzw+W8tt7i/nmZg83d5SwtNqTwtDxtGa7sqZdnGd7rtSJbFa0ZbKkJY1FzaksknK+lIoo19PwynobU6VMZXZdijjlJNVm1Sar5YyqBGZUx9NdEy/LceKsY8WBK/MgRjNjujL/YRzdFeIYy2OlDitCXRTNxVHi2KPUiLn6gqmqKFeVF05l3lTKc5W/gIRTnB32yrIUoS2IEkV8yxZSnRemCnm1UiqinDI3XansUyLnCsXyM4MpzFai7JTzQmWfklRCGV4eQFGKt7RHN1WQS4tyJfUvU5ZVQS7SktxoIxqyrZhX5cK8MmvmlZqzvNqBNY3edOVYUyygIzt8MgkBRgS7TCQmWAhukjfpQmgzUgLEAklPDiA10U+1tKRXCSnSFEv0EfMmNcFbSl/Z7vNX4gk/EqJ8iI30JC7ai4RYH9XiorwIC3DCWcngZTwOSyNdrJVhqpN1MDV4NX+cEilnOklHQMooWVeEOgF1k8cx5S/RztJEF0vTcZhNHsvE8SPR19Fkgu5oJowfw0T9sUwYJ+dO0sPM2AALs0mqmRlPwFwIooXZRAF3hkKajHGyM8PL3ZawQLnHqUFkp8STOy0Of2drIr0cxA+GUZQYRk50IJ0VOSxsqaC9NE3qQgZLOytZNqOaRR2VLOyoYn5HLUtmt6jTBsztbqKzqYLeznoWynJ3XRmVOdNICPbD3XIKk3XGojVgBMP7jkSzvy6jhhgyeqgJQ/sbMWygBRN0fOT9pGI/JQWdEV7ojfaXZ49lwtgQhg1wkmNs1WQPgwbqCTAdJUBcnmuyBZYGhkzWHMEkIZZTtLSZPEKLUf00GaohoLefKaP7WzJaQ5+JGkrWUz2anV3YmZHEglBvUsaMIEDIbsKQvvQ6GXMwwYdzaR7sD9FntWM/zqZO5kF3AG/VO3MwbSIfdITy9fIcbpR6MddyIFW6GlRP0iR3vFxbSLhnnz5C2jWJFdA9Td5/noM58Ubj8BgxAJcRA3HXGY6l9gAcJo+kqTKRfftms3VnPRt2lLNxWwl799SwfVs5M2ZFUFLhxMz5MSzflMP8lcmsWC9923QX8oXsbFpXz3tv7OfurVM8+eAa3zz+kD+/+JQfnzzk/N5dzG9rZMeaJXz26AO+efGQL57e4enDN7l8biuzuzLpmZnEjq3KkKMaNouPWbpcQM7yGA4eq+Dmrfnskn3JAZPwGKlBsZE2G/2t2O81gb22g9lp3Jc9xv05aTuKi54GHBfCcUTsjCLIuU/mrMskTjnoss90ILtN+nJUiMU5b0PO+plxONCa9d52lE6YiHcfTewHTMBNzxU3I28mDtLDUYhKS4QLB6sDuNXjy+N1/jxc6867Sx14tj+Or04XcbpXSECQNrmuOszJDefDMzt49sFrXDi2iwd33lIn+3/xVHnme/zy+SP+x8uH3N6xnAXSrjsDzVgaY8PWbHcOSp97oSueq91J7C/zY1OGExea4/l4WTk3utI4XxfPkeJIZnmYkjS8Dx3O+hwsDGZfgS8zffWodRjOkmR7luV50ZvnwQ7x7Se3NbJ9VQnzuuOpLPMgN8eGNWsL2bW3loUrMpm3Unz11lJ2Hmxgz+EWdu9r5LAA//PS3y2Zn8maRUV88v5RPv/4Au9f2c/X927y4yfvsn9dj+CYGJbNnc4OAfVt06eSE25GWbgF+a56ROr2ZZrBYBqcDVkU6U6rmynTxvYjfVw/4rX7kKzbjxJLTRo9dVmf48rl2RkcqIqk1nks2ZP7k2/enwLzQZTbaVPvpkOl/RC6/HVpkeNzDPuRZ6RBvdNQdhY48tGSeN6Z7c7+DE2u15jwbH4gt2ts2RU0lLW2fVlm1Y8eIetrw7Q4W+3KsnA9svQ0mCrEO26s/IbDJNoCzekIMabRS4cy+6HkTOlDmbMmi1Kd2FQSTIXTGHUoa9LkgUQaDMRfbzDzarO4/94FfvvpMd9+dZdPH78t9ftdvnv2MT9/fo+fXnzM18/e4/Mnt3n+yVuy700+f3SLLx/d5uXjd3n56EO+evwRXz6+zxePH/Llp0958cmnfPHJEzVC7qPrl5meEo2V1kCctDWIkt9eWeDD26vqWZcVRLrBINUq7ceTazScyGHKe9WgwGIwdV7jmZvgRnuoCzF62jiIT1EiyhyFkDoJSc7ztaBb+sJA5Y8pQpxthw7ER5lfcqIeXpP1MNccqM4z5z9Wm2XJcezPyWJFqPR7RoZ4DBqgRsc5aQ4g0UKfCk8rqj0syLQ2xEGIuM2IoVREBbN7Vgtl4tOM+vfFePBgnPUnMb7/cDQ1hmEy1gZv51g8HePR17JFu884Jg4Zh8GQYejLfXrqa5HtaUOW+MBQefYqp/Fsy/XncFEAJ4v9pF0k0SV9qp9+PwIsx1KYEoqPkz1jR47DxNAJb8846VvC8HZNJNAzGRsTN8wmGDEtKoy6klSK0sLJiAukqaqYsqJc4iJDiQnxEQw+lcWNeaxpy2Vtaxab5pSyam4VTQ1ZlFenMWdhFbsPLWT7vpksW1PFOsGoG3a2MWdpCb1LilmwspQOIY+VzbHMmF/ElTf3cevDc+w7sZmte9Zw6fVTPPr0Dr/+8Soa7suXj/nm6yf8+suXfPPNp7xUEqQoWVll/bffvuKHHz7j+++fq9t+//1rdbsi4P3444tXItovypBXWf/lczU67m//+F4V3v4p0in7VYFPjY6T6yoZW397wR9/KseL/fkFv/0uxyjX+fELuaYi6v3Et99/wYnTe1myvJvZ8xspmJ5IcfU08fudbDu8gd2ndrJ27wbWHdjMqj1rWSnkOLc+Df9kZ4qEoDbOTaeibSrpJU54KeJY8BimJkwhvdAX/0gL/KKsCU1yJbkglLaeMtZvm8Os3jLKKiOoqJG+pmwqcfFuuLgZYGkxhtAQZyrK05g5czplpVPx89PH1nYQPn4jCQpV5nHTwMtrKCnTJlLf4M+0NAvScxzIKXYnLc+Z6BQLEjNsSUq3JT3bRvoyZ7p7I1m1IY+ZPUkUlgg2SrLDykpbjTZThoEa6GtiYzVO+vUB+Pqak5Hphb//JKlbk8jJ8mf69Eh8fCYyaWI/zEyGMmHCAMaN6yP3NUYdfmplNULuX5eQ0CmyboCXp7HcownmZlpMNtTE1dmM4EAnDCcOVxM/pGe4U1oeTNhUIxwcR+LlrY+7uz4eHgaYmw9n/PhBaGkp0WAajNMdiLGSIGF0P3R1+zDFYhhBwabqXK5hUw3xC9IhI8eebHn20PBJuLkJHpvQH1OTEdjaSDubMBxtzf5oDh3MkP6DGT5IcNCg4QwUzDB29AhsLCegM0ZJeDCYhHgXCvOCCfY3Yqy0RTPDwXg46qrzyY3W6oeF+XhCg11xd7VilNYQtEYOY6TmcHkXozASrOjn5yLP4MiIYUMYPFCeQVObIYOGqgm1+vXtJ+UAwVAD6N9PiUTsw6TJmuhPGoCOvBNTKw3sXYfi7iF4U/oLRYwcN3Ywo0YO+CsLrT5JiV6UlQvWF26aV+iKf5AuZpYaJKeZ0SR1MDnVGXvxH3oThjFQfN+IkYPlvgwwFGyqPXKIinH9pU+dGmAi/sFM+jJ/1izMFcyYzLKeNG5dXMzjmxt4++RCbh1byjd3L/D9Jze4f+s4Tz84w6fvHOb5O7uFc9VyfE0R984K77vQydv7Snh4po7PXmvj2dVm3tqdR2+BITneGvQWGnJhXTIfHKvi/eN1vH24hhOr02lMn0RFrA5Hlifz4GI3Dy/O5O1DLcKFqzi0rIA5Zd4URhiwaWY8Dy8t4MNT3dwVbvnJReGYp4VfHm3j4wsLuHN5BfdubuXh2wf55KOzXLu8m4vndnPp3H52bV/GsoXNggmKWTwrn/mtycyvjxCeWcuz1xbw/PIMnl1s4snZRh6ebuD5lRm8uNYj++by3vE2Di7PZHNPImtmxLKsfSpbF2eyZVEWSzpjBZuHM1OJjpvuzvLOCDXDqpLMob1EOE99ACtnRKumJIDYNC+FA2sKObe7jr3C5+fUBwu+92XFnGlsXpLPnlVlsr2MrbK8Zm4mLeUhzGlJ5dhe4eH3rrBj8wIc7ZXoTVNcncykLhhI27RlelkWKUlhambVxvoCNq5fxI5tK9i+dSUlRWk4Oyp8w5oZ7dXMF66g8IRFs9uoLc0jMyGahvJCsQKm56WSHhcqfUQ229b18ua1gzz86DJH9i+jrDCcmtIIWqqj6KqLZo7gtNlNkSzoTGTT0kLWL85lRW8q21eXcmqfcPS9XWLdnDkwm7OH5nHuyCIunljN1TNbuXHpALevn+bmlZO8fukUN66e573bUr8+fl8V5P74/ZUYp4hyiiCn5EZQxTglsYMqyP3JP/7xPwlyaoTcfxXl/oP/8U/73wxbfSXG/b8S5P7jfxLk/v6XIPcqw6oiyP1nltWf/9uQ1W++/pKvX37Ol58r88c9VgW5Jw8/4tG9D3j48Tvce/8NPn7ndT6+fZX3b5zjjUvHuH72EFdO7uPM4e2cPbKT88elAR7exrH9GzmwazW7tixh05peVizqYFFvI3O6qmhvKKK5Ko+q4nQK0mLIEmJZkBpFRW4cldlRlAupL8sIUsl8QZInufEeZMd6khWtmAdZQuYzoxzJiLQXou9IVqwLGTFOZEY7ynHOZMpydowjObFO5Mp6fsKriLmKdG9qc/ypy/GjPk8R5/xoyg+ksVCJnFOGsgbTUBAo2wNoLVaEuBA6S4XslvjTXRbArPIA5pQH0lsexPzqMBbUhjNfEd/qpKxVBLogFkm5UClrgllaH87SxkiWNEkDlc54eUscyxqiZXsUyxujVHFubXsS67pS2DAzQxqzMk9ZAVsVm/8qImv7/FK2zytn94JKjqxo4NSaVxFy13c1cktIwvuHGnlXyNpbO6dzbXM5Z1YVclrs2LJsjizN4uiyXHYIqevMdKIuzoLWaXa0T7NmXr4LB+YkcWhuEltaQjg2P4V39jVwe18d74ij++DYDN453MXtg68EubcOzn5lh2Zz+/As2T+Hj0/18kic3JPLC/nk0jwenuvh7uk5vH90Bu8d6uT9w8pcch3iEJWsqUoGVXHI52ap0XF3T3bx4bEuOaaT2/vbeWNPGzd2ie3s4IYSHbdXiY6bxc39s7kmDfbqni6u7O7k8s4uVYx7VXZzcXsXF7Z3cn5bF+e2zRDr4qwSJSd2bptStnNmUwtnBSCe3y4OfHurWLM6L97Vnc1qwooz66vl3ZZwQICjkhF3uzIkdV4uu+Yqy2KKGLeglN2LytizqJR9i+TYxUUcFju2LF8sneNLk3h3Xzm/vD2ff/toOX+8v5QHp5rY0xNDW4Y1FTHmLKyJZU1HHqvb81jRns2y1nSWtmWotrjtVaScIszNb5rG3KYUVZibUz+NWbUpaqTc7DrFXmVjnV0bx5y6WCmjVZtTE8UsdY5DZa5D2S6/pWQI7lbmnyuNou2vCLqm4iip71HUFSjzzEVQpVqktD1FmAv/y14Nba3MCaY6T4B6frhqiiBXnRtClVhFXijlOUEUZwVQlBUoZaAaMVcups5blxlIWaqfEAIvchPcpU26kR7jIeZJWrSbOnw1I9JZ2qg9hfEWlCZMZmaZHVtmhbCtO4BtXYEsqXSmOdWY6fGG5EdOJiVwMqECRKODrElL8iNjWiDp04LISA2W5WBZDiFNSS4hlpGszIEn+5KVJBP+r0yWpyX4kaJkj433IzFGiarzJjnOm6RYL1n3Im6qO37uFtiajVeFOBtTPWyUIaXGukyZPAobM10sJo/B3HCMrI/FwlhImtE4zBVBzljAppk+luYTMJ40Fj1dLbS1hgrAGyIAZ5j6l9LRozTRGT2SiRPGCeDUw8hwAlPMDDExNhCbgLnpJOytTfF0tcVXwFqQrxuRof7ERYTIM8SSlRSNl8MUwjzsKUqOEL8WSWmqfP+GEpZ21dJdowxTLWP5zFrmNhfTXZcvnWEVK+e2sHp+O8t626SjrWdGy3TpbFvYsrKHPWsXsHv1Atb0dtJaUUS0vw/G4/TRVrKg9h2F9kB9Rg+ZjOYgYyaMccfRMgE3+wxMDaIwHBeOpXEiRvqRjBzqxZABTgwZaCtg0oh+/eWdTXEkN6eQ0vwyvB1c0B82lMnDh+IwfjwOBhOZMs4InSGTGKphjM4AW3T7TxbCOxLvYTrUWNuyamoQa+KkLloY4S9kN7q/BnMcTTmVGc7t8ijOJlqy2XMIZ9Im8WROCB91+XIi25h3mgN4Kf7vTmMY673H0DRBg5Kx/UnTGkyIgGsfuVbwkKEEa48gdOxI4gzHMlV/lBDtEYRMErJgIt9ReyDm4wdSLW3nwL7Z7NjTwIYdJWzdVcqhg/UcPNDAuo0FdM2OYMGyZJZvyGb5ukwOHG1gTm+cgJ5Qdm1r5/03DvDg7bM8vXOdnz97wL9/K6TwySPO7NrOnMYaNizp5endd9S5tH757lO+evE+F89upGdmFgsEvGxYk8eG9TmsX5/JypVJdM/yYf6SUDZtz2ZuTyyRnmPwHaNBhaUOGwPM2Oupy0HHYRy0GsxB80GcsNbkpOMoTriO5rSPPmd9J3LCWU+26amC3CGLoRyyHsJ5L31Oe8o+bxOOhtqzRoBbwXgDnDWGYjdwAiEWIYQ6RmE8fCKmQ4ZQ5DaZrXkOXOtw4uEaHx6ud+eN+ZY82B7Kt+eKeX15JC3hYyhwG83islg+urCLx29f4NyxHTz/RPkr5zO+ePaAL57c5adn9+HFA25tWcrcOC9avSazIHwKmzJc2S397zHpY082hLOv1Id102zZV+TNtc4kLgnBv9AQy7Ey6YMDzckd15+Z7gbszvJiS6oDba6jKDTpS6PPeOZnuLBO+t/9y4rZt2a61P0iervjyRMiGhs3kYUL09i3v5E9B5s4dFr6kdfmc/WNZZy/Mpfd0i9u3VrG/r0NLJmfznq5xr239vLio3O8d3EvX3zwOj998j67pT1V5kYzszmT7uZk8hKsKY4xZVlVML3pjpQ6DqfScQw1DuNpcTOmbMpYUnT6ifUlYpgGiULmap3HsTjBjmNNUZxpT2RlijM1TmOotNeixHIAuaZ9KbUdqWZjLZzSn2b5/jMCDKm0G0WBWX+qHYawOGoSR8vtuVhjycEMbU7ljOVGhRkXciayzX8QW10Hs8ltGIud+7EyaASHi6zp9R3FNCG1SpbVsBF9mSaEuMh6DB2BxsyJMKXeYzQldkPIsehHc8AElqW7UeYwkqmjNIjS70OsySDibXVY3V3CvfdO8vKzWzx68BrvvX1acON5nt19na8+eYuXj9/gxcObPBN7cu+GkIgbPLt/k8/u3eTF/Vu8uPcun99/n8/uf8Tz+3f57JFg0YeP5Lj7/PbVlzx46zWaC1KxHjUIx5EaRBr2Z3G2K28sqZT6KP2XEOty23FMtx2rZqcN7COkXl+DcvvBlDsNpcpdh1J5/9E6g/Du3wfPAf1w7KuB8xANinxt6M2PJdneEIdh/XATvx0yQZ9gQwM8Jo7HbPigV4LcaC2Wx8dxLL+AtaHhFE6ahPvAgRjLPrvh/YkzG0e+ozEZ5uJLxirzzwmJFt83zcedOSU5pHo5YzJiMOP69xN/qCV+bwTafUag1W8sOkON0RpkxAiN8UwabkiQpTOJrm646I7ESr5NuMkYUqwnECp1Jka3H7NDprA735d9uZ7SRmLZIbgg3UX6kuF9CHe2Enwcg5OFPf2kHWtp6uPtFk5MiBAwc28mjzXF10nwdWIsabEhxIZ4UJCRQu+sWVRMryRq6lQigrzIiQ9gRnkC86rixWJYIthl8exi6utTKa5MoLk7l6Vr61mxvoZZ83No6kqiXkhYWWM4XXMzmCFtpqDaj9QiN+pk3/ZDvWzZP49Zi2qo6yhi7bbF0tbO8Ozz+/ykJFxQI96+VIW2H77/jG+/fcrPP38hfOWFKsIpgpwivini3J9/fquW6n4lQk7K/7qsRMf9/R8/qMLdz3K9X359dV3lHMWUKLxf5Dd/+/1z/vz75/ztH19IKfa3r4TgfS3X/0GWf+GnX77j+5+/4t7j9zh8cgftcyqITvUmqzySVdtms2JrL009VXQvbad1fhOlrYW0LqyjeX45eQ0xFDRG0LY4g2oh3t7h4zGy6Yud6wBik82pb4umsDKQIuEUUeInIlOdqO1IZf/xJSxcXkOWfN/GtiRSMjxwdNPDStr6KB0NRo/ph6mpFq6u+kRFWZKSYk9EpBHhEXrExBswNWo8aZlmVNZ4UN8cRG6BCzFJlgSEG5CQbkdSpoO67Og+DL9ALZKlH23p9GLuoijmzI2lvTOSSvFdbvKbiiA3Rru/YJQxGBuNwMJ8hPyWEgnuTk6uCxERUt8znJgr2Dk52Y7gkEnExloyanR/9PUHqoKckZEyDFNDTdaQnx9KVVUiAQGmquCnJHuYNHEY0ZFeJCUEMcV8jDzbUGJibagVzpSe6YqbtF1beXZT02H4B5jI79sQGmaOnb02xsZD5HcGCLYarA6bHTFCAwurYZRXhNHSloBfgB5xCRaUVwYREjaJSZP7oS3+bsSIPkycpMUEA0117ruhg/tKW+lLf41BUg5Sy76yPkZ7JOPHaavDVocPlW9no0tooLxLbyN83CYS5G1MgKcRY+R6wwZoMG70YFydLHBxsmTksMHqMNKxgv3CQn0ID/fG08saZxcLdAUnKplZhw8dxigt5fr96SN+REkEoTVSmY9vMIMHashvK1lo9XF21cPX34DIaAu5jrU6ZFdbS+57UF/BXn0Fdw4jKtJN3m+IvDPhvfL9cvIdMTLth6XNMKkPVuTkST2Is8XcUs4dPZCB8r5G6QzBU3Clk+0UdASzjhvRj8FyHzaTtNm2rILXjvZwdEcLm5eXsXRWGjdOL+S7h8f5+NoWbgte+eTdc3x48yQfvHGK+7L8zmt7ePDmLk5va+bagQ7unJrBxyebeXCmgacXmnh2qYU7R6ezrtGRmpgRrG105fVtucI/q7l3vl0V3j443SH9dRqVSQbMme7MR2dn8OT1+bxzvFW4aDuv727m+KpylY/PLAtkn/TLj66t4d7lpXJuLx+f6+Wh8NN3js/mHbnfu69t4sWd03z/7A1uX93P6mVtLOxtZEFPEzPbKmhryKOrUXBWbwmr5+QKT0vk8rZ6nl6ZxxdXZ/LFlVY+PdfE49ONPLnQyZOLM3h8URk51sjeJWmsbA+no8SF9mIXVsyIY88q4ZRi+8QWNIbIPjfm1gepGVhnVXlTnWFBXba1ur6qO0b2BdBZ5qpmWD26sYwdwuPn1AXSXu7NbPGlcxqnsqQzng3zM9m0MJv1C3KYWS/ndWRwbM8Cnj58XY2QC/C1xdvDUhXkLMz1MTEaS3pqJPm5icTH+rNoQbtgmQ30zmlVo+c62qpU0S45IZR1q+apglxNWTZNFYW0VJeQkxxHXWkBTdMLaCjPozgzgel5SexYP4/bN47xyf3XOHdiA3UVcdRXRNNaK7y3eirdgrd6mpV55JLYtKyAbatL2bg0n22rStm/WYmQa+K48PqT+7o5JVz/zKF5nD2yhIsn1nLt/E7efv04b1w5zrULx3jr+kU+ev8tHtx9n2+//pzffv1RFeQUMe7PP377l/3vBblXoty//xUlp4py/4sg99/FOMXkf6/s/+Hf/9eCnDJk9f9KkPvh+1cRct8I2Pn65Qu+fPGMz5+9ipD79NFHPHnwAY8+epv7793k3juvc+/2VT64fpab5w5y7dQeXj+9h0vHtnP24EbOHNjA+SNbOLl/Lfu3L2b7+h7WLG5hSU8tC2ZWMrO1mLa6XGrL0pmen0xRRiz5aTFC5pOF4CdQmBpBfkoY+dNCyYj1E/LuTUqEJ8lhQphD3IkPdiUx1IWkMGcxB1m2l32OpIQ7Mm2qoxB/VwEgSrScC1lRTuTEOJEX50yBWHG8GyWJHpQkuVImILc81YWKNHcqM72oyfWjNs+fOrHG/EBai4LV6LjOEkWQ86O71I85ZQH0lgcyd3oQ88XJzasRkF0l6zVB9FQFMFeWF9UGM7/Cn3nlviyW/WrEXH0EixoiWdwQ9Wp4q3QuK5piWd2awJq2RFa3p7CmM5V13Rmsn5XNhp5ctswrYPPcIjbOKWTTnCK2ioPYPlca9uISLm6pVwW5GzuqeV/Iwwf7m3h7Vx1v7GzgypYaLmyYzqVNFZxaVcSxpXmcXF7EgXk5LBSH1ZBgQ1OSrZg1M3Nc2NYZxclFKexoC+Jwbwzv7q/lw6Mt6lxu7x7p5u1DylDVmerccW8qgpySyOF4L3dOirM71cuDc/N5eH4+9870yHqPmm31/SOzeF+ZyPPoLHHAM3lwVkn6oMwrp4hys7h7oot3DrSow2NvKENjlXnrtrXw+o52buzqVIfH3lAFuRlcl2VFjPunXdk1QxXjXpXdXNoxgws7usT+uxh3ZkuHlB1StnJ2i5L4oYnLSkbZHa28tvMvQW67ksm2gVPrqji0opR9S8rEqSrCWzE75+WzXb7DjnmFqhC3a/F09i2tZP/S6RxYrGRgLeXoslJOCqk7uTKbE0uncW1jFl9e7eSXWz38cruHb2/28PB0O0urfSmNmExzujtrO3NZ1SbWnsPytgxx+JksE2e6tF0Ablsai1pTWdgyjXlivU3JaqRcb0M6PfVp9DQoIl0Sc1WLZ77UofnN0cwT4javMZJ5Ur/mKeP262OZVxsrdVOI4fRo2kuiaCuOpFWsqSiSxgJlCOtUNQmEkkGyKneqGimnmCrQFUylrnAqDYoVRdCozEf3V2RdbX44NQVK1p0wKgVQTc8PpqIgVLVq2a7MU1eVF6IKckXTvMmT9pYd50Z6rIeYp9irBA8ZYrmx7qpYXpRoQ1miCe2F1sytsGNbdyBb2gPY1BHEoko3mtLNKU80ZVrQRCI9JhDhY860BF+y0kLJVOauS59KRmoY6eIz0qeFyXI42aqFkakknEgJFguS5SBSk5RIOn/SkgNflWLpSX7q0NeUOC9C/WxwtNRTxTg7MwPsTPVxtZ6Ii5UBTpbjsDXTwUYAqa35WOwsBBibCklTxDpTPSzNDTAzGcdEgzECLkcKmFL+IqoIccPVYQeaAq7UUsDOqFGaArDGYGY6GRvrKQIwDVWzsjDB3cWGYH9PwgK8CPJ1J9jPk/Ag5R5jyEmNI9DNnrhAD/kWaTSVZtJWlcfc1grp9KpZ0FXF+sUdrJrXTFdtDo3laczvrGTDkhlsWDqTdUu7WbdsFqsXz2TTyh62r5nH9lVz2L26l/0bFsnyfHpaG6gsKCA1OglnSxfGDTdgoIYWWoMNcbWLwcs5DQfLRKxM4nGxycLbpRBD/XABnPb072NNv75maPQZz8DB4wgMjmLW7LlUltdiZTwF7X79MBmlhZOBPh6mJnhZOmGu54BW3ymMHWCH/mAzNULOa8goqq1tWBLsxdZp4bQ4WuIn4DBCiHOnjREXC+K435LOlQwHNnkN5kC0Ng+6fXm6YCpn8s24WubA054EPm4JZ1ugHrOmDKFu8nDydDUJH9gPnz59CBk2nOBRIwgYNZQgHQH4o4fgrzOc0MnjCTaW76k1ABuD4WqE3OEDs9m+s5aNO4rZvqeMffuq2bOvhs3bypglxGXukiRWbMhh/dYCVZBbtTqHlcsKOXVkIe9e38/j9y7wxYNb/PLiAX8owzTv3eHo5g10VBazaGaLgNjLvHx+jz+UTH9ffsjRA4upESLRMyuRDWtyWbcmg03iX9auS6alw4mqRku6ZnvT1ORFpNcoAscpgpwWGwIms8ttlCrIHbMbzlHLYZwQUnLCYRinPbW4FKzPhYAJnHAdywn7MZwSO2mvxWlnLS77TeKUtK/jQjAOh9ixwNGMVK2x+A4Yi+dICzwneuFh4oe3sQeBk80ocJzIunQLztZb8MFiB95bas2l7km8v96Hl6fzeWN1DO0ROmTZDmW5ALWPBGB9cO0IR/et59knH/Ljdy/45ssnfPP8Eb88fQCfPeTqijnUe5pTMkWT2fIsO4WIHqwMZ19FIEelPz3bHMX+Ul+2ZTuxv8iT47L9tIDxI9JXr4qxoc5yBJ1OOiwLM2JRqAH1dkPJN+rDdMeRtESZMbfQmy29mZze08beLdV0t0dSXOhMZaUXa9dKf3msg9MXelQx7vLNJdz6YD2331/LCfHjmzYXsnJFBjNaQ1m5IIs7N7bx7INT3Dy+mSdvXuDnTz7i4PollGYKiS2OpmH6VFLF76cK0V1Q7szSfHsa/EZRJfdSaqlJ2ZQxlJrrUGCkRab+YFWQix6pQb7pELqDJ3OoNoyTLXHMFdKrRMWVWg2hwnYQ5TaDKbAYQpbhAFLGK1FSWswMNqPFezKFUs+LzPoy3aI/Ha6D2BAzkiOZulwqmsStamverrLjRPx49sl9bHbXZIFDX1YEDudYiT0LA3XJlHoUIUQ2dLgGcboDyTIeQYnVSMqsh1FqPZgWn1fDV4ukbi1Ld6Ez1JCcKQNIndKfFOuhpLqPY0VXLu++sYfPPr3K4wfn+ejDUzz48CzP7l7hywfXePLheR5+cI4n967x/NFbvHh0Sz79W3zx8DZfPnqXLx9+IPYhXzy6x+ePHvDlp5/y8tlzPn/8iN+++py7Ny/TKGTAZGh/bOWdRU7SoDfFmvPd0j7SfKlznUS73xQp9YmR9xkrVuc0ks6gMRTa9CHNWINsswHE6/bDV8i1Vz8NXMTch/SVZ5hIZagbybZGuGkNwlv8dOSkiXjqjMFk2CAmCKlWBLkALfmmoeHsTprGQg9fcsbpyzUGqIKc9ZB+RJuOo8jFjCwrPUL0NTEb0p+JgwfgPFn6LxdbrHW1GdtfCPogueYILXQHazJmkDajhoxFZ7gR4zXNGd1/PFNGGVEUHs3C6cWC3aS/c5/CVGNtPLT64yokXUlMk2c+TJ7blQNloWwt8mNztfTVMS64ik+bPHAAbpNN8bFzlr7KAuNJprg5eOJm5Y7dZDsivJU+v5SshFgC3B2JDgmgvbFVfJeQq9oOkhNTSYgOoyRzquCQVMG6MdQLyS9LcaRKMHJqmhfhsQ6kFwpp7MlmyZpKuuZmUlgp/WyBK9nK/Efz0+joTSK1yIHYLEtqumJp6c2guj2ZGsE9udNjmbOkiQMntvHunRtqFtR//MfP/PDTK2Htj78i4BQR7p9C3HffPfuXIPeHElX368v/JsIpxyuler7s/9vfvlOPVbb/U4xTBLp/2R8vxb7gtz8/4+dfP+XHnz9RI+aU4bN//PkDv/z2A998/xXPPv+Ep18+4tadayxc20l6STDT5J3PWVFFx8Iy0kojKG5KJ692GomCh0pbM5i5opq62en4xU0mMmsKMVk2aI7vy7AxGhiaahAUqkPJdA/ySpwprfcnt8Kb6DRbMkq8aZuTQWyyPdZOw0jKcMLD14Axcq6R+RA1O+ZEw+HqUNIJBn1JS3ciK9tVnVMsv8iZqjrBX8UOlFW50dgeSHW9H+XCUfwER42dIHXeW5fIBCvMrQehZ6CBp5f4lGxjOmf4sHrDNBZIn1ZQZEtdfSAJwhuUjKiTJw0VjKKFvvgdezttnJ01iYrWx81TE2ubgSSnWNA9M5nWNqkn9ZGkpblgYTkSK6tRmJpooje+P6NH9VGFt/h4D8rKovHxmYy/vym2NjqM0+2P5RRl9MBYpohvdHaWvjjEmOmVYUxLc8LSeggmJoNVoS58qjUJic7ExSsipCU+vpMwl7ZgbT0KQ8PBjNfrg5f3BGbMzKBV6pqruzbevmPlPTnjIP5A32AA5pZjmWQ4Cj09TYYN66fO/aaIYNrSvkeOGMWA/kPpozGQ/n0HM2bUaAYPkmVpc4PkuLGjBmJlNpogHwumF0UTF+GAn6shxnrDGD1UEfU0pK1NIT4qAB3tYQyQ83THaBIx1Vfu1xNXVxOmWIxHT3+kGgE3aEA/sf4MGdxPMJQyPLiPOixYd8xwhg3WUDOn+vlYMi3Fh8xM5Rq2KAktlIg9Zf/QQf0YPKAP+uO0cHMxwc1tAr5+E9RMrKXl/tg7jsBDmScw1Z6kJGmzGT5SfzTpN0DOFT+qpT0YBzsj9MYMY4jc+9hB8r1HDyApwJqzwq+uH5vLa8fmC0asoLctgVO7Z/DgrV08/+Akty7u5P0bp3jvrYu8e+sS50/tYv+2Bexa28zmhcW8f34Jd8/38v7Rej4538ynFxr59Hwjt3bl0pqiQ2OijjrE9Pt3lvPw0ixViLtzbibX9tezbmYMzbk2rJ8ZzQdnu7l7YTZvH2vjg1NzePuILB+dx8mNzRxYXc/Z7V3cvbqB+9fW8ebxHm6f6OX+1ZW8flCudWguD97Yz+9fvMdPn3/I1jVz1Pmv0xKCSE8MpTQ3kdmtpSzsLmN1bxnLuzJZJHX4ypZaXlxbyMtrs/nySjvPzrfw5FwLj8+18fBsu3DfGVzaUsqajjBmT3enKdeO1kIX4WihbJyfyfp56WxfksuKjhjmVPszs8KHlkLxn8p8calmapTciq4oNoiPnNcQSF22lfA1J1Z0RqpJH2bXBTKrNog5TVOZURssyyHMqQ9V55GbVR+uziE3R3jjmcPL+ezxTU4f3UROZpQqynm5W6lDUV2dp+DuaknkVG91yOrhg5toaSolItyLuppCFi/sprmxjI1rFzKrs5aM5KlEBXuSFBkoHC+DrMQY6kry6W6spLGigJrSLOEIKezZvIgPbp/ls0/e4MaVPczuzKe9IZn2unjaqiNVQW5uezzLZqeydUUJ+zbVsndDNful3LOhhgObGzi8rZlDwv+PCvc/uX8O544s5sKJ1Vw7t43bghdvXTvOtYuHefuNi9y7c+svQe4Fv/78Pb/+8uNfc8n9Lvafgtzf//YH//hfBLm//y+CnCLEqaLc/++TOvzXIav/TOrwKkruX4Lczz9Jp/Y9P/w1ZFUV5L78T0Hu+ZMHApw/5pkApMd33uLeu69z/+1rPLh9hTuvn+bNs/u5fnIHb53bw43TOzi7bzVHtizi2PYl7NvQw6m9y3n3tf1cOr6eDcta6KzPpLezlO7mAmpLpzG9IIm8tGgyEsNJjQslOTqEmDA/wvzdiQrxJirIi4hAIRyB3moZ5udOmK8b4f5iAc5ijkSJJQQ7kRAiZagD08KdxRxIC7cjfaq9KsplR0tHFelA1lQHsiMdyYm0Jy/GltxYW/LEmRcmuVCW6kmFOKiabH8a8vxpKgiQRhFAh1hnkS8zin3pEcc2VxxbT7kfvRVSVvkzp9KPnuoAZiulrC+QhrNAwMi86b4sVaPkIljYEKmKcgvrxGqjWFwXzYqmeFY0J7CqLZnV7amsbE1huSyv6JjGqhnprJ2Tw4aeAjbMfmWb5uSztiuNdZ1JHFiSx5WtVdzcVcut3Q3c2l7PG5truSoE47LY+Q3lnF5VzOmVxZxZWcLpFUWcXl7ImdVlrKqfSm2sBQ3SydclOtCWbMnWJn/OLE5ia4sPO2eEcGtPlZpg4d0jSoRcF2+JM7v1T0Hu0GzeOzFXFeQ+PDGHj0718vHpXu7I8ocnevjwuDjdI1KK8757aj73z87jkTjiB2dncv9UNx8fm8G7B9p4Y3czr29t4OpmJatrE1e3tnJth5LJVRHkurixt5Nre9q5JqUixL22d4Y6dPXq7u7/vSC3cwbntytRcUqkXBdntnRydkuHGh13Tq5/Sckku11JhtHI1W0Nsl7P+U01nF6vhEQrglw5e5YI0V5WodqexSXslo5k35Jy9itC3PJqDiyvUgW5Q2LHV1ZwenUFZ9eUcmlTKRfWZnNyUSy3duTyw40Z/PtHi/n17fn8/aO18pyVVMeaUhljzeLaRNZ1Fch3LGBle7Yqyi0TULpU6sCyzjSWdqSyRLV0FqlRcxksbM5iflOGWCrzmlJY0JzCotZEFrfFsaQ9Ts6JYWmb1KuWKBYJYVXq2/yaSHoqI5hVESUOP0I6gKm0KWJc/lTqcsOoFasRUyLglGysSuKHKiUzqyK6FUbQXBpFS2mklJFqVN0rE5IpZZ2SKCIvVBXkaorDaCiLoLE8ikb5nfqicGryQ5ie5U/htFfRcdkJHgL4vciI9yItTizWg0yx/ARPipLcKU5ypCxpCg1Z5iyocWJdmy/LatxYVu3Bokp3ZknnVJlsSrYAzVifCYR6TCY5zlcV4rIzIqTzER+SFkFGegTp0yLITBWT9czUcLKmhYopglwwmbKsRtAlBarbctNDX81/lxog5k/8VAG8DgZYm+hgbTQee/OJOFlMwk1ImpuVPs7W47EzH4OjpS6O1uOwtxqHpelYLM30sLaQ8ywmYmqsx1gdTYYPH8rIkZoCqEaipaXJiJECnDWHMfIvcW7UaE3Gjh3FRIPxTDacgLHRRGyszKXjtMPfx4Ug8XX+Xi74ezoT4q8kn1Ci/mLJTI4mzNtFzX43u3G6AKNKetormNdZzdzOCpbMqWfzytlsWN4tnXQZXQ1Sz+a3sHX1HDaumMnGlbPYsXEROzcuZfOqXrasmMPu9fPYt36++O4lHNqynC0r58s1ZP/Klcxs7iI5choWhvbojTbDzjIQJ9sYHCzjcbJOkfcwDdspSeiPDWTYEGcBk3b06TsZjb466E00JyImQUB9KdOSM4gOi8TH3h6r8eOwG6+LtZitgSnGOtZo9TFnTD8bxvU3ZpKGEM7BIyk1MaHXw57NSUHM9pH30LcfoQIUSwU874n15IO6BG7mu7E7RIutgQO5Pt2cj2d4cThdn5PZJtwTgPRujR8bfcbQaz2cRqMRZI8ZQoiQbx+NPgQIGQ6U7xEkgDd0nCY+An49Rg7Ab7w2PhNGYz6iLy4mo+iWtnfscC/bd1azbY/4iYNV7NpVyfqNxSxalkF9SxBdc6JYsSGXNZvzWLsxj6VLM9gq/kWZOPjd1/fx9M5rfPv4Hb5/cofvHn/M1/fucGrHZmlfecxuqRbgcYbPP73Dj18/5unjG2zb2EFRnie9s+PZtqWI7Vvzpcxhy9YMeuf7Ut9qxYxe2d8bTnacCcET+pBnOJC1AsD3eetw1HkEJ2yHc8xiCEfNB3DOdTjnfTQ55zeSsz6jOe2uwzHbkRy1HM4pu+GcdBjBOe/xnHAbx3EvQ46FObLIyYJsnQnkT/Gm1CsNf6MATDWtiXWNpSgwgnIPczZkWnOqxpRb86x4Z5Ell2ca8s5qDz49lMr1FVNpDRtN7GQNVlcn8uDyXm5d2KtGzn/6yQeqIPf9V0Ksv/j0lSD3/CFXl8+hyduCGtuxzAsxZ58Q3qPSZ+6WvndPmRenm6eqwtzmLAc2pFmzr8idI+W+HJL+eUOyI7O89Oly02VuoD69Abo0OWlSajGICidtKvz1qIkzZ0lrDNdPz+Pgjno6W6dSX+fPokUZHNjfwsGDQiC2T2frnkqOnZ/BG++s5ObtFRw53sSmzfmsX5fN7K5wVsxP58Mbm/ny3nluHtvMvddO8bUAxR3LF1AsmKa5Oo3erizyksyJdu9Da5oBW+pcWS6EvMZtGIWmAyg0Hkau4QhyJkq9NBhK8th+pOoPJM9kkCraLU+xYff0AOZMNSF3cl+KzAbQ5K4l+4aRMUlDzbyaPK4PJfINKx10KJwygrSJUg9M+pE3SUo9Zd5EDfYljeHdRge+WRLNt4viuFVkz5HgcWxwHsZcmz4sDxzJuRpPNiSYUjFlMIm6fYkYqUG87mCyTbTImDiAxLEaZBlq0OipQ5HNEMqE0K5Id2VOlPRrbprk2Q0iwaIf0TZDmd+YyHs3tvPVF6/z8vPXBU9e5+Wz1/n22Q2+//Q6zz66wKcfX+LFJ2/y1fP3+eazO3z96Qd89+wO3z//mO+f3RN7IMd/wrfPn/LVM7Hnz/np5Zf8+8/fCfa8QHV6DNZaA/HVG6AKcl3RkznZlsTSRBdKhZA3e06mK8CMHMMB8n41WBhlxIoUIfZO8hxmGuRZ9CVZ2kyAEFn/QX3x6N8HVyHZPtpDCJ04RtrTKHXoup/OaFWQcxoxnHHie5QMq4ZiYaN16PULYn1IFLPt3eRdT8Jz0FBMZZ+5ENyQCdrk2k8m39GQOIsJ2Iwazlgh2eOHDsJklCajxAcNlWOHih8a3qe/2ACG9xvC8P4jGTXUAP2RpmhpjMJ4uC6FwaGsri1nXX0hi8pSqIl0J8ZsDP5ClgO0+lJgM5IlyU5sKw5lTb4/87O8aE30JsPVHtfR4zEfOgoLXX3x4UaYGRpjYWSGhb6R+DZrUsITmJ5TTLCXFzYmxoTKM9VWtdHZtojioiZSkrKIiwwjN9mf2fXxQijDKI43IzFAT/pUR0LDzbFx1SE41orqtng6e9OZ3hBOcU2QOj9ZdpkHnXOTqGkPJSbTlBjp4yta5Xo1/iTkulIgOCWtKISWWWVs2LmEi9eO8Ujqwi+/Cx/5XhHHvuRvfxfi9ftXfPfDc3V+uB9+esG33z3717xy6hxyUv5zOKoSAffP4a2K/VOQU4Q3Zbti/xTy/mV/fqUKcr/+/pzvf3zM19/d57sfn8h1lSGt38s1f+TJZ59y7dY13rl3i7PXjzFnRRMlzTFEZ9kzrdSH6R2JpBT5k1YWRlFDIqklIbIcQvWMaRQ2hOEbo09Q0gQC4iYxUdqZpZP0RZF6NDQHivmRkWtOeMJ4knIt8ArTISzBhMxiL7yD9HD30yEmyRrPgImMlnY90bQ/7r6GePiYMMGgvzq3Wl19FCmpNvj6jaGwxJXapgAKyoT4N3jR0hlMVb0f06sCcfHQZeAwDbTFf1jaD8dA/LPeBA2cHAdQXu7A5i0FHDhUR+/ceMLCtSkqtqW21h8/X12C/CcSGjQJa8u+eHsKFrIfSkqyMfYOSuIFDVKmWVMuPqtVsGlzSzyZmV74+EzCwlJLjZIbPaov48cPxMpyDDY2o9W54Mbr9cfTUxlqq8NwuS8lGmzIIA3MTMZgZzeWxCRnebZYomIsMDMfiK7ct55eP7y8JhEdba+KcplZviSnuOIp/t/JeQwOjqPw8TWQ7T7MnVdCY1MikTHmmE3pg5XtYCaZaGDnpEtcvA+ubhZyDyPpK+1fyYg6bvwoeRZ9xo0bJ3hmBP2lXSo2epQOgwQzDBrYD82hAxg9chBDpa2bThxJUpTgNdfJRAfZkJHkhav9ODXjaViAHc11WViYjWWgtPnhQzRwczHD1cUECwtd9McP+yviTskc+yoJhDIfnpIMw2KKLmPHDEJz+Kt3omSOnWSgqSayCA+zx9FRTxVkhwxVkmqIHxmmzD3XT7DnIHmGEYwd1x9D48G4e08kZKopvlJ3PL315N2PkG+tR2iIA4Zy7xPFDAyGyfXl2+j0F/8wEgdTHcLdTGjICeHAyjpeP9DD1X0zuXZ0HusXFbOwK53LxxbzzpUtvHF+KxePbubdNy5y/+PbvPXmJQ4f2MLOLfMFl2azYlYmt08v4KPzPXxwvIEHp2q4f6KCZxcaeXdfoSrIzcoz4vGFLnX4572Ls/ng7CzeONzBwZUFwqv9qE6bwvL2qdw83Mzdi0rkWw93Lyzg5gElim4Zt44t5/T2Obx+eBk3jy/j9WMLubR/FpcPyD0LdruwdxYPbu7mp2dvwK9P+fj2RTrEn6ZEi5+MD6YwI56G8mwWddcwv72I+a2ZLJA2PL8mnNe21fH51QV8eXkGX1xq4/mFVp5eaFcFucfnOtXMsYeWpDKr1In69Ck05dnTWepJV4Uv3dXSf9eHCF+LYGaFNz01AcyrD6a7wpPOMjdai5zoKHVVh7MqYtxG8ZVbF6aqw1rn1PrSWGCvziHXVORGV22Q3FsMizvi6G0MV21RZyIdVeG0VcVw/ugqnj54nZNHNtJUX0B5SSqF+cmEh3piaz2ZiRO0pL0aM3tmPatWzFbFOV9vO5ITw5g/t4MTx3Zx5sReQgPc1Gl5vJVkai7WpMYKj0qKEX6YxezWWmpLs6kpyaKtppC9W5fw/lunef7JTd66fpCFPeXMaE5VRwf0Co9d0JVKb2scCzoSWLcwV7hGFSd2t3PhyByO7+7gyI4Wju5sk7JNtndx9lAvV04u5/VzG7h5cTu3XjvIuzdO8sZrx3n7zQvcee8G9z56m++//YLffvlejZJTI+T+EuNeCXK/8fe//a4Kcv/2fyHI/cf/oSAn//t/GyH33wU5Ncuq3NC/BLk//pCO6b/PIfevCLmvv+QrVZB7younj3n+5D6ffXJXcPIHPPrwTe6+/Rr33r7K/duXBRSd4o3Te7nxlyB3/eR2zuxeyaH1czm6aR5HN8/j7J5lnN67hAObelg9v47WylRm1OepxLGxKpvcjGgSYoKEbPoTHuSDnxBQbw9n3J3scLa3xtnBBid7W+xtLLG1nCJmjq3VFOytp+BoK+TVyQofNxsC3KwIcrck2MOKcB8bIn3tiA+yJzHIQcyOlBB7koJsSRZLD3cUcyBtqixPtSI1wobMKAfy4l0pSvakIs2Xmkxf6rKV4az+tBX40V7gS1ehL7ME9M8p9WV2mQ+zy/2YpZoiygWpw1l7KgNYUBPIfHEg8yt9WSKNcbE6pDVCtcX1kWLRLGmIZWljHMuaEljeksyKlhSWNiexpDmRpbK+vG0ay7umsXZONutn57J2ZjbrxKmt7kxmdWs0G9qj2T8vlXNrCrm0rozXN1RxbUM1lzZUcGFjBSdXKkNW8zmxrIBTyws5vayQk7J+ZlUxlzZWsrkjnqZkG+oTbGhPtWVGuhCreh9OL01hW0cQW9tCuL6tmvcOzeCtA0JKxKm9cWg2bx3p4fbRubx3YgEfnFog5TzePzGXD0/18uHJHlWku3NC7FgPH5+cy8NzC3h8cSEPz/fy0ckZvHeglVt7mrmxo4FrW+u4ukWxeq5sVUSyFq5Jw3xdGqsixr2+p4Oru1u5JuuKKPf6/hliM1VB7tLOGepw1Us7ZsnyLC7+K0qui0vbX80xd1E1afhbW1Qx7sr2Zrl+C6/taJLfa1DFuFPrqjm2upIjy8s5tGI6e5eVs395pSxXcXRVDcfX1EpZy2FZV+zg8ukcVCLjlpdxeq28a3nvFzaUc259EefX5XJiaQJX103j0zO1fH9zJl+/1sUf760QZ76QxRV+lEw1piPHl02zCtgwK581XUpyByVKLo0VnVJ2pbFqRhqru9Plm2eowuzyzlSWtSvzDUxjcWsyS9qlrrSlsLhd6oo4uaXyLZd2SH1qi2FRSxQLmiKZ3xDBXOlIeirDVUGuozRajY5rK4miOT+C+txQanMFKGaLKckalDkbleGoyjDWokjqi+W40hg1UURzSQSNxVPFItUEES1lYuWRNJXKNrHW6XJd+Y3m0gjZFinHKYkjQinL9CMvxZOseDdyEr3ITfElU8qMBNmW4CXbPCmY5kXJNA/K01woT7GmKtWcOeWOrGnxZW2zL/OKpWPLMFcFuYYMK4qECER7jSfC11j8hhvZGQLssyLJy44hKz1anbw0S4haljIMPj1K1iPJTQ8nJy2E7NRXmWCz1aywgRSmB1Ly11x4ylx52QKi/D2McbAcJ2aArRIdZ26InelELCePwd58nKyPxW7KWOwFSNlZjMVGlq3Mx4tPkuOsjQSkGjHZUEn/PwJtbS0MJwnwNjD4lyCnpS1EbLQQLiFk2qNGoKOjzaRJepibG2Fna4m7iwNebo5iSumAp6sDAT5u4ht9iY0IITMlTu4/TsBfIMWZ8XTUFgqoKGJW23QWzm5g7owq5nZVsmphG1vX9rBhRTfrl3Wxa9MCdm1cwKZVs9m8eo4qyG1eNY/Fc5rYtGwWp/au5cy+tVw6uIGLhzaxa90C1i2eze6Nazh58JCcu432+i6C/aMZpzOFifou8vxTsTQJZ5JeAAbjghij7Y/2SC80NR3p038Cg0aMw9nbj6DISOxdnIiJjad3dg/VhYU4GU/G3dQEQ21ttIWAag80QHuAJToD7dDtZ8xEjdG4DtAka7weLRaGbIwOYF10GOk6Ywnto0GygNp5ThO5kuvLO+UenE42YHfEUI5n6nCuYBLbI4dwNseIj5r9uVnizCafMSxyHE3NxCEkCnANkWv4iXmJKcPVfDSHEKSjiafmIFyHD8BvrBae47UwFaDraTWWnhn5HDos73NrBTv2VrL/UD179tSxem0hnd1S7/LtVfKzdJWAzzVZzJ2fKKAnlm0barh5aSMf3zrOs49e56sHt3l5/x2+ffQRv3/+jGvHDlFXkElnTSl337rK108/5vsv7vHgo4tsXtdKnZDfpUvS2LO7jN07C9m2PYfd+wtZuymOGXPd6Vnsz9q1qTQVexA2eSCJYzRY4TmOg77jOO6syVHroRwyG8hBIW+XPLU45zWMo859OeE2mFOumupw1n3G/ThqOZBDVgM54qTFfgdtDnsYcCLchZVeDhRNMKbSJZyZyY0ku2ZirulEqFUYGe5BFLmYqkNWzzZM4a25lry3xIob88x4f40HD3bF8vrSMLpj9Iib3IfNTak8vLKbN8/t5tShLXz+/C4/fv+C714+5YfPP+XnTx/wP57e5/rqBcyJ8GSmvyVLouzYVRCgRsjtLBG/mevE/nIf9kn/uzXHia3ZDuwpcGNvgTvHpgeyW0niEGzITK+xzBcSuyB0Ah2eY6mwGUFr8GQaIoypSbBgzcxpnJO+7dDuZpYtzqK7O4bZs+Pkm9aza3ctS1eKL96Qzd5j9Zy5PJvjZzrYLd99585SDu+rYu2yNDaszOG9a+v5/O45bp/bxcObF3j29pusmNlOZW4iy+fWsnF5NeVZtiT6DKY2fiy723zYW+9Fk9dI8oz7kmXQj6TRfUke3Y9i05GUWY6iaMoIco2VJAT96PDXY026M91BRuROHkCp5RDqXUdSaDGQFCHlSnRc2oQ+FJoPVbOvFltqkqkIUHJstY0WrfYjme0o3zhRl4fdPvzb1hx+W5XG20X2HA0Zx3qnwcww1WCu23Au1vtytMyTdo8xxI/pQ+BgDWLGDiRt0hCm6fcjXe61zHIodS6jKZD7qBTSuyjRibaASRTZDiXTcgCxJv0INRnC3LpE7r1zmN9//JCfv3+fn77/kB9fvstPn7/Dzy/e5punb/HtZ+/y/cs7fPeFUucf8P3nD/jxi4dyzEN++eKxmon4py+eqVlWXz59yrNHD/ju8+fw+8/cv3mZWsGOPpPkeV0NmCbvoyN8IhdmpbOjKJQiC02KrbTpCrSg2HwE2RP7sCbFit3TnemNHc3Mqdq0+GmTI20jcfxAYscOx3tQP5yEDNuLT7AX4uw0uB/2A/oQMGY0ERMMcB0pxLVvXzWhg4VGHxLGj2exfwjr/KSftfeg2MAE3yGa6hxyk8WcxI9EGIwkxWw80aZCrpU/xMj28cOH4WYxBTdLSxzNBdOammNqYIjuyFEMGzSUEUO0ZXkC44ZNZPygcdjoTCLJxZXGpCi6pZ/rzommKSmQHE8Loky1iZN6U+phSOtUOzqjHWmJcqbE14osLyemuXsTauGC7WhD9AaMZPSA4ehqjmairgGm4w1wMbfC39kHH2cvnK2k33H2ln4mmcK8OgoLmknLqCAqKhlfL1fC/a1oKgumt0mwQ56d9OuGZEifHRJmJH5ej5g0Z6qEeLXOSqWqSTBGRzS5pW5klThRWif9fok1SQVTyKpworw1kIQCWwISjEjIdyMq3ZVS8Q/LNs7kwMmtXLl5hruP3+Oh8geK377g9398y89/vOTbH5+rWVSVrKeq+PbL5/z+59f88ffvpFTmnvuGX359NQT1dzFl/rnffn0pnOcbIWz/Oaz1l19eCXKKQPfHH99K+Q2/K9lZ/5Dr/fGCH376lG++/4Rvf5D694syzPUHvvvhW+5/8oDdR3az98QuVu9YSm5tEkWtUWLBJBQ6EJJiSlCCKdHpjiTnehMQbUFoohVpQs6zq7yJz7fGLXwMzkHapOTbUd7gR7a0xaaOYOlDrEhMMyQyUZ/IpImExU0kvcCR9tnTqBQ8l13kg3+oEWbWWowap6FGydk5jsfYTBuDCf3w8BhHdo4raWnWFBS4EhNjTGS0AbmFNlTUutPWFU6hfI+EZEtc3Ecx2XQoBoaDmGI9DCfX0fj46AmOGUqJEP91a4uYNzeJ9HQr3NyGERamQ3aWHTk5zmTIs6Wn2REerk9M9GSCgnRInWZKvNQHd88RZGQ5UiF8qLjET+qOFVGRtri7TsDcbCRWFmMYPWowIzWV7Kv6ONiPQ198i55+f0zNBqhzvo3U1GCY9O+KAKWtORC9cQPl3oxwctbHxGS4Om+cibFgBu3+TJwo/bWLvir4xcU7qENb7ew1VQsInExsnC3RMTbkFwRSVBxCYrKDGiU3xXIwDs6j8Qu0lOtZyHVGMUL6/j59NRg6vD9jdUcwWnDa4MGD6NdvIH37KllTlSQW0kaHDVOj2Ab17cNQKfVGa+HtYomXoyn6owbh62xEYoQDVibyjvUHk5XqRnd7JqHBFkwyGIqdnR4BARaYmY1i3Hg5X2+Qms3U30/wn7u5YEEdHB10KRIcnp0dJO9oMsZGOoIXBzJaewhjxwzFcKIWtjbjsTBXvv1wBivvS2yQvDMly+rQwf2ZYj4ZC8uJ8jwa9BV/pqmlgYn4ClPz0fIcfQSj9pXrDUR37CDsbSfIOx2FtYU2kWFTmNEiXKM7m13ChU5valJHFd0+2M07R2bz2t4uNs4X7jKvkHeubuazu2e4fnYLl45v453rF7h17QKH929j145V7N46j4Uzslnencr53Q18eH4mjy518PHpah6dr+XFlWaub8mgO8uANY1u3Jd+9s6Jdu5e6OHRjVV8cHEpVw/OZOfSEuY1TGX7ogzeONLKx8r841cX8fi1Zdw4qAxFXcXFPQs4smEWt89u5fKhFVw/uZq3zq/n+qnVgmkXc/vSFn7/6l1+/+YOXz15h21rFlJRmEbD9BzqSrNpriiguTyHGTW5zKrLYGFrBsvaUlnRHM+17Y3C6Wbz7EwbLy608Px8C88utPP8UiefXVFGf3VzbkMhS5uCaSt0Yob0o63F7jSL1ec7s6AtgtWzE5hV6UNPrb8aDafMFbdmVpwqwvXWKdmtfeiu8FKFuH2r8jiozGe7LFt4XoQ6XLUy05b6QqlLtcHMFf/a0xCmDl3dtLiQdsFH3Q1JXDi2mhePb3DmxBZam0poay6lq72K/NwkCvOnkZEWTXSkL0sXz6CpoUid49DOxpCkhFAa6orV5A7trRUE+jvjZGeiJrNzEk6TkRBBRX4GhWkJ6nuqK81hen4qHXUl7NmymLevn+Dxx6/xxmv7WTK3ii7x5d0tKcwRnjqrKU4V5DYuKWCf4OFd6ys5sLmeYzvb2b+pnr0bhF8LRz+5ZwZnDswSXNbLlRPLuHlxI29e3s6bghnff/M4t2+c5PYb53j31mXu3rklmOIlv/9ryOrP/KnOH/frf4mQ+09B7t9VIe4vMU7sP8W4V4Lcq+Gq/38S5JQIuX8Kcq+GrL4S5H799RfpnJQIuX8Kcl/x9VcCfr74jC/+EuQ+++Q+X3xyjxcPP+Txh2/x8e3XuPv2Fe6/fZkPr5/mxsk93Dy1h1vn9ku5i5PblrNfCN/Z7Ys5vmku6+dWs3RGKSt7q5ndlE9DSQoVOfKBOmrobJ5ObHQQU6cGiMMPIDBAOhwfL7w83PFwd8HV2QFHRzscHOyxEvBiISBmyhQBL0LkzIyMMTY0lNIISwsTppgaYG6kzxRjfazNJuFobYy3kwX+4igVsS7Mw5qpXtZE+9oQ5SOdhFikjzmxAVaqJQTZkhLqQHqEI7kxLhTGu1Ge7ElNhg8NWb405fjQludDe543XQXedBZ5MqPER42a6y6WxlQawuyyEBbUhLG4Noi50rDmVniyqMqXhZX+LKoOUZM+LKmLUIesLqmPZnF9HMubk1kqtrgxkcUNySxpTFHLRQ3xLGqOUcWW5Z0pLOuYxvL2JJa1xrCyaSrLawJYWePPto5Ijs7P4OLacl7bUseVzTWcXVPGyRVFnFiuDFfN59iSXI4tzlHL0ysKubiulOvbatk3J5nOVAsBd2a0pFnSIp3qqlpvTi/LYGtrGNvbo7m+vUkc8V+JHISQKoLcW1K+fXQBt46LHZvP7WNzeftYD+8dn8UHYndOzOTu6dk8PNfLJxfm8ejCXFWMu7X/vwhxm2q4uKFCtcubq7m6rY7Xdjby+p4Wru1qU+3Gng5VlLu2p43r+9q4eaBLHb56ZXcXF5W543bO5ML22Vze1aOuX9jaweUdnby2S5lfrpXXFCFvV7vamVzd0aIKcoopy5e2NnJaEeNWTufw8jJ1PrhDSil2aGUFx1ZVc2pdHafX13NidQ1HV1ZydMV0Kaer8xWcXFPOmQ3TubBxOuc3yvK6Qk6tzuHMmkyubMji7pFq7h+p4tNTDfz0xkJ+eXs151cXUSkgqSLOmlVt01g/M5NVHamsbE9luTj+1V0ZrOlKZYOQio2z09g0axobZ6awtjuJ1TMSxInHsVLKNbJ9dfc0lkp9WNKWxKKWBHHqMcxvimGuIsRJx6WUc2rDmFkZSle5OPSyGFr/EthaiqbSkK8IcsHU5IjlhaImbFCEuJIYmsoTxeKlc4qjuTSWppJIsam0lE2lrSKCzmohBnUx0nFF0Vkl61XRdFVG0VYaTmNxOA1yfSV6rjjNV0C7O5lxbmQne6uCXE6yIsx5kT/Nm4JUL0oyfajM8aYqx53KDGdaC91ZWC/tpcqFZZXOLFSGUZU40lviQkO6JUXxpqSGmhDmOZHYSDtyM4MoyI4gX0hKTkaMWBy5GQmyPZ7crFjys6MoyJkqZYiYgLLsUEpzQpmuzI2XG0BVto86TH16ph8xwVY4Wulib6mPzRQDbMwniU3GyniCOlecjZkeFkZjBGjJsiLCTdHD0nS8GhWniHFWFkZqlNvoUSPRHDFUgM4YATmTMZxkgLaWJlojRzBqlJYAPW0BRErU3HDG6Y0R0GSCo5Ot+DprXByt8HSxw1N8n4ciznk4E+DrQWigD/FRoWROiyMnPZ5p8bKcPJXSvESqS9Ppbp3O0nktzJtZS2dTIQvn1LJz4zwO7RJ/rEQrb1vCzs2L2LZ+Prs2L5Z9i1m3ZJb44SrWL5nB+QMbef3Ydi4eXM+141vZs3Yu7dW5NE7PY/uG1Zw8cph9u/fR2NAuYNCagf3HM3a0NQbj3Rmn44HuGH9GDvcREO1M/wFm9O2vw0RTG4Kjo/AI9MZACGl8kpDJGe1kJMYJETQhLsAfy0nGDO6jKcB2koBZF8YPc0SnjwkTNMbiJARymo4OdUYT2BoRwv7UZJrtbJkqwDimvwYdZlocT7Tmgxp3rheZczxdl9P5SmTceDYEaHA2Q58nM4K4Pd2NLX5jWSOgvdFYkzg5VxHkAgVQ+wrBduvTB+f+fXEd1B8HAbOeI4cSPnEc/vpjmCwA19lcixmdWezY28mydUWs31LKvgONnDk9i4OH2+idm0J8sokQHyfmLhAAtyKHxQvSWNg7jb0CNG5f3cEn71/gi/tv8u3j9/ny7rt8++hj/ocQvLfOn6ZYvml9QQaf3bnNj8/v8cuXD3j+4Dp7d8ymuyuZ9evzOXq0hv37Stm2I4c9R4rZsjeDniV+dM52Y+ECaYPTfYhU5trR1mC5mx77vHQ5ZDeEI0I8lCGrR62GcEGIyAWfkZxyG8Rpt6GctB/CXiMNVaw7aafMITeI/TbD2Wc/iqM+kzkS5swiF2vSRukSOVranU00kZbJOI4LxFrbDuuhOsRMGskmIecX22x47/9D21+AZ5Ut+75wcA/Eibu7u7sbEWIkJIG4J8QFCO7u7u4ODd0N3TTd0O7QaNNNu6+19t7n99V8WWvvfe655z733u/7eJ5iznfqmHOOUVX/f2pULXXjk/VevLvGjY+2BPLRjgTeWJ3CigJ78uyGs6srn08u7+DW2R1cP7ufH57f57cfv+bF0wd8/1jWH37B3z77gAuLB+iJ9qZf7PKyJHd2TVcIuXj2VUWyd2YQxwTsHakKZ0+pv0gAe6f7i/hxpT2V82Jf50fo0+k9jtnBWiyMNqTTX4cqF3XmpDnTlysAt9iPXcvLOSh2aP/OZrZvrWXhgmxVwvNNWyvYd7CFDVtK2bBzurznKnYdqmPXgRr27a/l5JEmLp2cxV7Zv0eOfevGej5/5wRvXz7Iw3de4/M3XmVhZ4Po0ikyvlrYvKKGqjxX8iI0mBE9iTUVbuxpCKDVfwIFRmrSv9XImChL7eE0uuvQHmikmnKaqq1G5uRhzI6xZkdJOANh1qrKq3kmQyiUb5ZrosZUk6EUmClE2VBq5ZvNS3BgXqIT1c6a5OjK+PAxYX9hIMcFSJ8pNOejLj9+XJXOF51BnEuX/hGtyRb/0XSZq9HrMoZztQGcaQihV4nEEfAWJn0/RXc4mQZDyTUeQpWTOm0+k2lw1yTfdBgl1vKOY5zpDrMlz2wkmWZDybGfSIzZOPGNMvnk7XP8x+8P+eW7j/np24/58dkH/PjwXX56/B4/Pn2fX779hB9ffMaLZx/z/dNP+eHZFyr56enn/PL0vwi5n79+IvufiC+q5JD7gL//8DUf3jhHU24CsTbaNMY4Md19Ir1xZry3oYG7qxpp9jUky2gY1R4GFJiOURHVa3IcuT6YwMWBCM72RLKx2I0qj4nkmo4my1idkNFDCRk7ijD1MXiLPnBSU8NF9ESw+gQitHXxm6iBxdBhKrLNXW0I04yMWBcVx4bAaOY5+1Kmb07IyHH/ScjZCrj3GTucMM3xBGhNwGTkcMbLdmsDfQrSM6mdPpOqojIBOcVkJmfg5+GLpbm12BM38V1DREf6EeoUTLJ3ONlBwUxT8rhFeJEX5EqGlw2prhakewhY8renJNCNaf4uFPg7kO3uRLqTO5HWXviYeeJt6UeQfTCuRm7Y6zniYCI+tYMPLtZO+Mpx3q4+YsdcCfFV7EslzfWzBZQtlvEwl/qmXrKyC/D1kTb5WVCj+L5NoVRNs6JgiiF5udYkJFkQFmtGnuyr71Cmnk5nnviaPXMzKRXdW1DmROFMewpm2FFW70FjXwS13RHkylhIyLclPt+JhAIP8qtjWbC+gzU7FrJ662IZd1s5Ktji/rOP+P536QO/P+Xbnx/x299e8Ne//8DPvz/jJ9n22x/P+VO2vZQf+f337wWgfctfShTcr8/48/fn/OOv71SEnKpC669fq4g6JUpOIeJ+l2N/+02ZsqoQdMr1nvDTr4/49julGqus//SCn3/+gW9fPOfx84e88sYVlm6YT2ljAanTo5izuYbl+xtIKbXHxlf6TNBYgmMM8A3Ww8B8CBaOwwiI0iZV9GBSoQ3W3sNxCx5DQ2c4HbOTiE6ZjLvfGAxlXLv7jSI+zYDUbAuaxAfPn+5J+lRXBhYU09VfiIeMv0nSl8eJzhin/jJHmkLCGOiPxMtTm4Q4U2rEFixZUkBIkC4OdmpUVPnQMiuc2vogImP08fKZgLffRCKjjYmJtSAp2Z7sbG/BYs6EBBiSFG9PTpYz+XniiwRq4uA4CmPRNy6uE4mKMiMq0lTOsSG/wJ1swQ/RscoUSCtKyzyIitXDT3RbTKwJ0THmgs3UpQ0aKuLIwlQdDxdT8RvGMkbabGY0EUc7PcF3k0lMcsTHVw9d0VtmpuPQ1X45LVSZ8qmhPgIT47GqyDmFqHN1MZJxokxtHY2ezjD09ZUKqkPw9tHB3UMDfQMZfxbDVDnlgoKN8PTSlDbpERpmip/cwz9ADyfnCQQFWRId7YmpqRZDZayOGKFEmakxcdIwxo4dxgjRAcPEPxipkG+jhmJrY4Knp6v4eOaMHz2SkUOGMmHkGGxMjAnycsVMT4txw9SwNByHi9VEDLWGExlsQpP4yI118fKOPImMNKNC/OiUNC+MzSZiYjYG3clDiYpzplXJHb1wBtOKgggPNyU93ZWq6kQKpkUQEGyHhuZYVcXVMaNGYCX+qKO9Di5OOlhZaGJsNEHap8lE9SGMludQpsZamplgZ2up8kXHjR0tMkL1XKPlWSZMGKqKlrKU67jJN1Gq4k6ePEL6gAsrl8/g6P5O9m6o5G3BcA9fX8UHp/q5f3EeX11eyN1j/WycPZU9a+t57/Vd3Lm+m8NbF7JIfMl18/vZunIxG1YMcvLoFq5d3MrpPb3sEp1w/VAbH1zuEx+gQ6SFr6638+BKG+fXZtCVZ8imzmAeXl/Io9eW8cmVxdy9sJg7F1fw5oW1nD8wj50rqjmxuZbbxzu5e6KDTy/O5eHNdbx/ZS1f3jnCqyc3cGLbAm6e3s7lIxt4//UTfPbOWW6c286V05v49N45/vjxE374+n3evH6StprplE5NEzyQpZqJFxvgSWKwNzX5iayaXcnWhdWsEpy2QbD3rb3dfKXg2VOzeHi+jUcX2nkkz/Hs+gBPbwzy9OZi7r+ymNObKlk2K4Gls5IEf0XTXR1CX10YGxfmsmOZ4L3+ZFUEnDI1dUl7DOvnpKvWlXxxC1sjmdsQyhwZp0s7Yti5NI8jG2ayds4U+mpDqS9yo6XUm9YyGc+ybJ7uLXgukIUdacxpSaezNpW9m/p48NFVLoqPpaTv8XK3UE1ZVSLgBvqa6e1uIDc7gWVLemmoLRK8YS1j04CIME9VbrndO9eoIur8fOxFnAjydSYhwp+22jJaKospShN8N3ManXUzaKqcRm+LYOadq7h767y831d44/oRVi5uorMx+2Wl1dZMOurjGZQ27lhdyb4NdWxdUS7r4mdtrGf32hp2iRxXZsadXcbr51dx9eQSkWXcvLSRm5e3imznrVcPcEe+55uvn+H2rYt8/MFtfv5R9Pfvou9//Yk/fvtZ9Pyv/PXHr/ztz5fRcf+asvpfhNy/8se9JOReknH/jZT7v0XI/e+Juf8NIfdS/o+E3H9NWf3rf0/IvXhJyH397AlPHytFHb7kyf1PePrlhypC7vN33+D929f4WCHk3r7Ge68qhNx+VZTcWxcP8bpCyMnHObxuHhd2Lef8LjGqK2axQ+TsgeVsX9PNwp4qepvLaa2aLmAyn7SUBOLiY4mPj5NOEUZocAjBgYGiOH0FoCqEnDtu7m44u7jg6OyMo6OjiphTxNZWjJuVJTbWFgJ8TQQoGmJuZqhat7YwxtrcCFsRR2sBzHZmeDmaE+BuQ7CXPZH+jsQG/1OCHIkPEacgxJG0CFeyY19Od52W6M7MdG/qcvxoLQyioySELgHvXSWhdJYE0FMWRP/MEAZmhDK3IoL5tUplVZEGJc+cv0gAi2pCWVIfxbLGGFUF1iUNcSwSWaxUZW1OYVlrBksVkQG1tGUKy1uzWCbLRQ3JDNaLo9cQrarysqhJmYIo58q25Y2xrGuLY1lNCIsrA9jQEsvO3ikcX1Iqyq2K8+srObN6hkoUYu7EshKOLy1WEXLn1pRzeWMVN3cp+eaaObW0kG4xvK1ZdnTlO9NT4KQi+o4vzWdXfwqb2uO5sqWB24f6uX14Lm8dncdtkTeOzefNE4tFFvHWyQW8fWIe75xQCLkBPjw7wGcXB3lwVSn2sJBPz89VFW+4fbCDW3taVYTclU21XFxfxcWN1VzeokyzbeTazhZu7FUIuY6XhJwA4JsHlIISfbypFJY4MsDrSoTcvj6u7unj2l4lOm5ARcYpUXFXdyoEXLfqnFuHerl5UDm/m9cUQm9fF9d3d3B1hzJ1tZWLW5o4vb5OlQfu0LJyjq6o4NgqUfhr6zi1vpEzIuc2NXN+88vjTonSOLOumguiRC5u/pfUcXFTNefkfV+Q5zi/fqYqYvH86gLu7K3m/pk27p9uUYU5//HOKj491cvSmiBKYwylL/mzoT+PlR1ZrGifworObFb35Iqhy2OTGLutynz7udkiOWwZzGajKOV1/RmsG8hibX82q+R7L+vIZHFbBvOlHw02JjG/JZl50lf+JXMb4kWRx9JTmUiHEummRL0p006VXHDTlemq0TTJsrnsZb641plJonRTaa/JFMmgozpNRH5XJdNRpRBvifTLfea0pjC3NZX++kS6a+LprUtSSWdlHE2lkdROC6eqIJRypZjDlABKsoIoy5XfU8NkGcKM/DAqCsOpLAqjbnoETeUR0hZx5gv9mDXNlw09SaybFcqyWnfWKtNWa3xYXOVNb4kblZm25EZZEB9kSkq8jNH8SMqmxVNWlEhZcTKl01LktyLJ8juRcpEZJfHMKI4RiaJCpLY0moayKBpLw6W94fL8ERSlexIojqG7nTh1jsa4OZiJWOBoZYytmVK44SUJZ2+pJcvJKjLO1d4QVwdTXORYZznWzNQQHW0t1TTVSZOUKDiFdHtJwpmaiBNpaYG27FcXgKfsnzxZV3SYlTiRLri5OePgYIOrkw0Bvu4Cfrxk6SFOtS9R4cHER4eRnhxDUX4GJdMySU0IJSs9iobqQlUi2sWDbaxeIvp1oJHullIWz25g5/pBju9dzb4ti1RTVfdsWcKBHSs5tm+9SnasW8DaBZ3s37iEV0/v4cbJnexdO5eNizpY0ldPfXk2SjqBxfP7mDe3n4b6OoqKSnFw8hHHUIshajpMnGCHtqYH6uO9GDfaW5xYF9TUTBgxTk8VHRcaH4OZowV6Zjr4BHkRFCjgz8IUV5EoXx+czGwZP0ybUUON0VV3w0zDD4MRjhip6eE6bCKpEybRaG7MutBg9k/JYF5wIImjR5MgDmezOO4Hk2y4W+ejyot1fpoRNxscuNfhyb6k0ZzO0uHLnjA+aAllV5QBW6Os6HfWI3e8mirKLmncKBImjCNszGj8ldxOI4biLADAb4KAIjN9Iox0MBEH29ViHJ3tOewQHbJ0bTkr1kznwKFZXBHn9Oz5eaxZN4P8IndKy32YO0/G8/Ii1q4qYf2KMo7t7efu6/u5/94Vnn8mTsRXH/L1h+/wzSfv8e/ff8trZ06QGxdBaUYiD95+nZ8efsrv33zBo09eZ8emXpob41m7tphLl3u4cGEW+w7MYM+Rmew4WMTiNbF0zvGlvy+MzpkBpNqPI13A2kpfQw746XHIaTTH7cdy3l2LMy4TOe81iSshWlwL1+aaLM97TuCozXDOu03imgCWk+4TOCbg5VSgEWci7DgQ4UafvRnJYybgO1QTr7F2eOuGEWCeiMMkZwzVRhBrMJbt5R68MuDJh6t9ub81gI83efPptlA+25nE+5uz2TLDi2mOo9nWms2bh5Zzaf9qXhGg/et3j/jlu6c8e/AZ3z16wB+PH/DD3dtsqZ9JmYzBdj9L1ov+ON08hbNtWRypT+Cs6J1LnZmcqItjS74367Pd2JLrzu4iX17ryeF6VybL4s3pC9BkfsRkViRZ0hU4mVzj4bREmNOe5kR7gRfrB8W+if3ZuHaG6nsNipM8ezCdrTuq2bytgvmLMxhcksqqzUVs3jOTTTvK2La9lBOH63n1Yh8nDzRwdF8zt29s5JO3jvLuK0f55qPbAgyus6CrmvK8SBYNTJdxVyN6MVhFyOV4D6V/iikb5X31RuhSajmMXB01crWHUWo2no4AY+bG2lPnIeBdvmOhxSi2FIdwtD6NgXAbsvWGUmA6ggrncSITKLUdT7HlGFU0XXugMQsSxX6HW1Jmq84ULRkfzjqcFD33mvgkJ3IMuVltywft3rxeasmZFE1OJGqxJ1Kdha5DWeg3nvN1/pyo8WNulDaFpmpkGw2nxsuIGc5aFFkMp8xqDJV2Eyi3GUWaXD9LfyT9Uc7MT/Qiz2wcmdK2PKfJ+E4cTkN2HB/cOsf/+PM5Pzz/jB+ff8Evz+/z85PPpI9/wo+PP+Gn51/y/TcPeP70C148+YLvn97nO1n+IMf8+ORzOfZLWd7nh6cPZftjvhX5/slD/vr2Ma8c3kFpXAAJdto0xzlS4jqe/gQLvtzVzZc7+ugIsSBmghqJAoqTJg0hTVONRclmvLU8ky92lfLGcrG1xd5UuKmTaTBMjhuJn4DyeF1Ncm1MidFVx01+e8j49x0jumHUaJyHKQUbhqhyxHmK/igVf3NzbDwb/CPpsXBimuZkgoYLQJf9tsPlXPURBGsL8J80HtfRo9CTczRHjMDW2ILogGjigxMJ9QjH18Ff7I7oQlsPnB298PUUH9gzmgjPRHIi8ymIziUvPJ7pcXFUpibIc8eQ6edNdqAvNenJdBcV0pA2hbKoZGZEZ1IVU0RZZBnpPkVEuOQQLcu0sDKSAgtVkp1YSd6UagGhUwjxFrDvEyagLYbIkEzZXktdZT+dHUvp6VtK/5zFTC8vx9PDDncnbaZNcaF6mhM5SVqkxqhTNNWOKVkOxKXakV3kw4yGGPoW5jNfxlTPnAyKyt1VhFxFgxe1bQHUdwYxa24MVR3B5Fd7kFPhQVSONdFTxQfP86JpoIT6nulMq85ippL/tLeON+9d4+n3n/PTX8/56Y9v+OWPF/z1bz/y029P+f7nR6ooud//eK6a2vqrQrD98Z0AtG/5+5/fCEhTyLcngn3k9z++l31f84sc/6ucq0xr/V2u97sy5VUh6n57wm+/P+L3P5W8cbJP+u5vf3wreOkH/v7XzwL0fuL7H55w4sx+mrtm0jq7is7FNfSvq2Hhjnqyqr0JStHDI3wCTr4jsXIcgrndcKydh+EXrkn+DD9yRQLiDUjMtiA9z5KsIsEiieJfuKnJsWpEJU5m1cYylqyZRnOH4KIUS5zdxxOX7EiO+FSRsU5Y205AR3TBBPWXUWRGBhrYiF8SHWmvKqAQE21IaIg2nm7jxH/Qo7DIk8wpdoSG6qrIKkvrEXh6a+EfoE9srC1hYRYEiz/lLvrC1HAkjnL9yAhTKqvC5Ns6YWc3Ag0NNfFZ1HDzUMfXT0OVKy4yypCwcB18/ceQlGxEZWUQ04r9MDcfibHREMFwhiSJbgj2t8NIfxw6GiMw1JvIGCVfmbRbY8JwfL1sqKjIoK9/OukZ7jg4TsDdTQ9Tse0jZPxpTRyvIue0ZPza2UxWySQZV8o+bc0xqiIT6jLOjY2HqQg9hYQzFT3k4CA+l+lI9PWHYmkxVlXhVU93iPRjfVVxisn6ahgajMTJ0QRDQ01V3jhjk0nii5kIztRHQ3OU+DJqDB+mFHgYJueOZ2puIhUziuSdeqE+bjjDZZyPGjqcscOHMVJZF9GbOBRzffErIhzoaMqkuy2bojxvYqNNCAiQ72w/Gi+vyeILqjNMrm9kPAEDo5F4+ZnS3JpLrfjYzi4amFuIvpGlf6A+5qJ3deQ5xowfwihpi0KoaU0aIRhXXdpii7e02dlRB29PYwwmS3+z0MbMSJvxY4Zja2lKfEwI9rZGaGuMVJ2rTIk1l2fNygyjMC+Owvx4cnKiyMgIYHBQsOPpFZw/vYhLx+fwzuVFvC9+zkfnB3n/ZA9fXprPx+cXsmNRCWvnTOPU3rkc3DrAqsEm+prK2bBoDge3refKmYN89O4rPP78FbGNmzmyvoZbx/t472Ivd08189EFkbP1fCbL13dNo6/IlNUtfjx4ZT73X1FmX83j3YvL+eCVTdw8vYaTu+awfVkN5wW/fSA+1wfnBqRNc3n/wmLeubCGr949xZ2re7lyfDPnD67j/OENPH/wFl+8f5VTh9Zy+ex2Prp7kZ++/YifvvmEy6f3qaZcTp+aRnnhFAozE5mWmUB+ciQtZZlsWdLM9iW1LGhKVRFybx8e4P75+Xx2vI2vzoqca+XxpQ6evzqHF28s4pvby/j8ygK2D2bRWeqtSh20c2kpqwSvDbbEsKw3iVX9ySxsjWDD3HQVMadMWV3elSCYLkOwXLxguVhV9NyitihZhqgKO8xvjmBBWwzd1YF0VPrTVRVAVZ4DM7NtaCzxoF38vr4GJXVNGr0N6WxZ2cqXH17m/MmtpCT64+etYAplerkJ9nZG0v9tSE4OY534/i0tZfj42OHibCq6Q3R3WQ6bNiymva2SAD9H3FytxCZ4Ml0wx8L+WVQX51Ah672NFXTVl6ui4+b3Nsn73cLH71zj/kev8u6bZ9i8pkswSA4djen0zZKx3ZrMnFmpLOqZwvyOVFVxh11rqzi+axaHtzYL/mjk9P4+3rq6jrdf2fhPQm45Ny9t4taVrdy6uoM3XtnDnZsneOvWWe7ducqXn97llx+/5s/ffuCPX3/8Xwi5fyjRcf8nhNx//JOM+39HyP1L/s///T8g5P5Z1OFfhNxf/0XI/frLv4o6fK+asvrtN1/z/OtnPH38iMdf/YuQ+4Ann73LZ/du8v6bV/nk7et8ekcG2vWzvH5qP7fPH+Tty4dVU1dP7VypmrJ6fvcyTm2Zyw7p2BsW1rJ5eRPrlzaxZHYN7bXTKM5OE+OfQVpqKskpaSQmJUuniCEiLFyMSagoTV88Pb3w8vbGw8sTD08PnFxdcHRSCDlbMRI22NlbYWNjjq2dpUrMLUywtDLD2sYCK2szUXommJsaCRg2wEoUk0LU2ViJ8rK3xFVAoperBQFiEMIDnYkJdSc6yJm4IEeSQ53FgXEgO8qRogRXZmZ405DrT5sSKVcYSue0cLqnh9BbHkTvjEAGZgSrCj0sqAlnkZJDrk7JNSfKrSJItkWyuC6GpU1xKkJucX0sC0QWNSaopq0uFYCxpCWFRfVJLBRZ0pSmIueUPHPzqsIZmBnE7Ipg5laGMmdmMPOrQllaH8WG9mTWKBVXysSBLvVncWU4G1pTODC/kFOry18ScmtmckFAx7m1FSry6+rmOl7d2cyrO5p4c187bx/q4t7RPs7K8QPFHnTluTIw3YfOPBfWtERyYnke23pi2dqdwM3dbbx9ZA53js7nTYWQU5FyC1XE3J0TC7h7cj73Ts3lw3ODqoi4L68s5OErS7gvS4WQe/9kn5zfrbrvaztaVG25tKGaixtquby5gStbG1U53V7Z1caNPe28urcTJY/c7SMD3Dk2m7fFOLx1VMlfN1sVJXddySm3r49XlGi4nV28sruL1/b1cOtAj4q8e+uYUiG2n7eO9AsIlO0He1SknBIhpxBy5zc1cHJtLUdXVqki5E6tq+f0+gbZ3sbFzbJ/QzMXNjfJ73rOb66V9VoV+XZte4Mqmk9p76XN9VzYWMe5dbVc2tQo71uus7KMo4umcn5lHp8eb+bJpU6eX+vmpzcX8NOdFRxflkd9ujllCWYsbRbA15nNCmXKcle2SBbrenPY2JfN1oGXZNyueVPZMT+PrYOiLOdkq8i4ld1ZLBVQunhWpijvdBZIP5ovokTIKbJA+pRC0qmqripkWVWyKjJOKeagSItSsOGfVVObSuJoVbYrU1qr02ivSqWzJl0kjZ66NPpFyfc1KMsU5ij3mZXOvFnKX2SS6amNV4myr6dWmaoaTa2MkcqpgczICaAsWxFZnxrKzPxwUeYRqqVSmbVOIcXKY2mtiJN7xjFrZjRtZRG0FnqzVhzRrT3RrKxzY5048ssqXFlQ7srgTC8axRgVJ1qTHGJOUrQzxVOjqChJoKI4QZVUt7JMljOSqJkpoizLE1RSXRZPTVkc9TNiaZoZQ0tFNK0zo5hVFUttcRgpkTZ4C+DwdNLHx9VcxAp3RzOsjLUw0huDlYk6zrZ6uNhNlu0GstTH1cFYdIgc52KNhZkhOloaaE7SFMdVk4kTJzFJNSVVU0QLExMjcVTN0NbWVomhoSEWFpaiy+xFj9lgo0T9WlvgYGuOh6u9atp+eGgAkWGBRIUHiVMVSmpSFPm5qUwvziI9OZxpBan0d9eyfEEHqxZ3sWJhBwOdlfS1lbNxWQ+Hti3l6K4VbFnRq8qLsW/TEo7vW8/5I9u4dnqvOFw7OC/G9PyBLVw+tJ2zezawaXEPAy0zmCfXba4WABcXRGNDOSUleURGhxEtoDA0KgFrO29GjjFAbag4rxou4vAGoK7uw9BhL4s5TNQ1IzgmmtCESBx9nbFzt8bcxhh3Vztigv0IdnXETGMSOqPVGT/8JSGnPtoRB+NonA0isB1tg5PaJCKHjabKyIB5rm5sS0xkVWwMaePGEitOZa04vntiLblb58vHHQFcK7fk7WZXXqxM4m6TExfyJvNeoxcfzwrjQIIJy7wm0WQykvLJoykSwJ06fjSRI4YTPFIAkziqCvh2lOt6iyMbpa9BgM54jGWbl406XR057BOnbMvuFtZvqeLQ4U5On5oty142bKqlozuVWR0y3uaK0zEvm+VLCli7rIzj++fy9mv7xG6e5tsv3uH3x5/yzUf3+OaT9/m3777h+sljTI2LZHp6PJ/cusbPjz7j3354zP33X5Fv2kB9TTRrVhdz7lwHZ0+3sntvGVv3l7BpV66KkBtYHMbSRSn01USQ5jCeTB01lvsYst9Xn6Mu6pxymsh5V13Ou+lwUUDYBQFTVwSsvRo2mcvemhy3HsVVLz1uBBpy0H4Uh90ncSbYlAsxLhyN82W+h4OKFPVUU8dhiDG2Y93xNo3GUcsZi2FjSDWfwO5KX673efHeCm8e7gjmsy1+fLE9jKeHsnm4v5QDjaFMdxnHhtpUsU3t7FnRzaVjO/j526/EOX7Eo88/4vvHX/G3Z495dOMaPWnxxE8aToObCVvzorjUOY2TAm52lUdysjGFq91TOSI6Y3W6KytTHNk9LZAD08O41JzGpZY0tuS4sSbVjo1TnNiY6Uybjy5JWmpU++vTneXO/NooDghAOLyrhe1b61i7toyVa6azeWslR453qiLk1m4qYfm6fNZsLWb9zjI27ihh+47pHDso9upMBycPtXDmWA93b23n87sn+eTmKX7+6h7PPrrJ7NZiUqJs6W3L4NCOWcxviyfJayzprmp0JOkxJ8WEtoBJVNqNotxiDEUGIyg2HiXt1KdXwPFMJ3XVdNRqVw32iJ7aVBhIjXzHbL0hFJrJOQ7jqPXQlf06FEh/LjBRqqwa0y86rMZNixKrsaQpUXeaQ1kZacnlikCOZE7mWpkZbzc6cL3YkLOpEzmZNImD8ZNYHzKapSGj2D/Nmm0FFgzGaNDgOZIyh9HUeOlT7aFHpZMmNY6aVDuoM9N2FHlGapRaj2NOrAtz41wosR1PhcdkqgJsCBDgV5sRxwc3L8Jf3/Hiyef88PVX/Pbdc/749jm/P33Cz48f8pMS+Sby/MlXfCu/X0gf+O7pF3yvHC/y05P7/Pjkgaw/4sdnz/hRfNNfXzznf/zyHbdO7lcRcjFWE2mOt6cxdDL9iWZcnVPAK3Om0xlqQYKGGpFjlTx4apRYD2dpujz/qhyeH2/iQn8KNe4aFFqNotbLnKnm2ipCLlZbnSIXSwqdzYmZPJFIvUmEak7Ec+TI/4x8s1MbQuCoEdSK/7kvXfpbYBTdpnYUTdImZPhoGSdquI4fSriA3gTLyQTLNR1GjEBbzjXR0MXH0Q93a3+MJ9phpG6LvZEXtiZeGOraYmEiutLSE1sjTxwM/fEyD8XNQHxfHQs8DczwMjTBz9QKb2NLAqzsSPL2J8UnhEgHXwJNPPEz8CHaOpFwywx8jNNxEbExSMDeOIFI72mkhlcS7leAi0McjlbB2Jl5YmPhjpN9IJ4uMSRGFwtAb6K6spua+g4aWtvIzc/C0cEQVzt1pmU4U1vkwtREXRLDx5GbYUH2FEfiU2xJzXWmqDKIpm7xMbrjqRPwWV7jy/Qqd6qafOkejKexO4SqVn9K6j3Iq3Qjt9KT+Hx74gtcCM+0J6MkmJTCYKLSfcV2eFBel8epi/u48eZ5Hj7/lL/928/89Y+fVEslx9y3PzzkN1X+uK9VeeWUAgx//zcBaMo01j+U6LhngnVk+dfX/PGnQsAp5J1s+/MZP/8q/eqnr1Tblf2//PoV//i3r/n7357y2aev88knr/HJR6/x648P+Idc/98U8u7nR1y5cpANgm3WbB1g8YZ2+lbVUNgch2+SEWWtUdR2xZKQY0FcpjnJWXa4+6sTGGWgiiDMmR5MeJItXiFauPmNIWeaK+W1gRSWuYk4M7Peh8GlU5i9KJPGtmjiki2xshuOmfVIXGQc+gdbEhvvQWiYYnOV3GZK1dOx0m+kr8V5EBNjIwB7NMaGathYjsRT+nhwkBGOjuMFYGvirPg4XgZERDjg52tCXIwzJdNiyEhTCGEdVY4zI7GPsTFWlJYGkyO61M1NznVTx9Z+JAFBukTFmBIs421KlgvxCeYEiz1xdh1FtujWOtHxVhYa6Gor1USHy7o2jraGmBhoMH70cLQmjmOkjI8xw9VQHzNM+qEpuTlRFIlPGCG6yttHT7CfIc7OShVVTcFrukzWUyLkRuPva4+3hy06muMYO2qIKp+aQkhqaQ1TRdlFR9vLc9kQFeVA3tQI8ac0VRF1k9SHojFxBHraIwgNshOc6YKx0Wi0NIZhaDAJPT11xoqeUKqs+vpbEh6pkJ6ajJ8wRBU1N3aUGvq640lODFZVfnVxNlIVtxgnbRg5VGSIImqMl2Mni+5ztNKisWYKF06tZU7fNDJSnGgUbJea6iq4dQKTRDcrEWqKeHhYExbuiqnFBBJSPYmMs0FXX76p2HEdXfmGdiOYLLpWZ/IQzK0m4RfoqMoNp3x3XZ3h8k4s8fMxV001dXORd22vSUykG56CbZX8dQ42prQ1lkkbglV/TNYVuzpO3pm/lwk5Gf4y3t2ZWZZBfV0xy5cPcOPVk+zes5QN6zrYr6QBOjaXW2cEz91ax/vnB/nq+goevr6BQ2tqBTuEsmVZI9dPbxZfcgu3Xzkpcp7Lpw7z4JM7ovM/5JsHr3Nx3yAbZ+fzxonZfPHqEj670senl2Zx91g1H54WPLWtkN4CE5bXefDg2iAfnevn3om5fHB+JU/fOcyjeyc4v28BGwbLuSQ478sbq/j44iAfnBO8eWU5713dxMdvHuGVs1u5cHIzR/etFPu8VmzLu3z2wVVOH1nPtQu7eev14zz87BY/Pv+Em1dP0dNSzYzCTHraqti8aj6r5veqpqz2NxWzdWkLmxZUsrR9CttmF3JbsOjnZwa5f6abR+faeXSpjWev9PDN64M8v7WAR68u4JWdtXRP96AkwZimAndW9kwRLJZAX104sxvCmSt+0LymUNWU1FW9iaoKqwtFXyxqiWH7onwOr6tg49wsNg5msWVBDp0zvGgocKSp2FXetRu99cEsaI+ho8qPlnJPwVzBqtx0A40xqkCJ3sY01i+u5YPbxzm4axl+nuZEh7sTE+UresAaWzvRA06mZEyJYfWaQfoHGkUX2BAU5MrUnAQqZ+Yxb267fPuFLJjXQUd7Nc11paxc1M/KBX0UiI9aLvhjVnUxs2qK6W6awaLZLZw9spWP37nKlx9c58N3zrN7y2w6m7NoU7CnYNHZghfndQlmbEukrymWhV2pbFk+nUOCoY9sbebw1lZO7e3h0tFBzh8e5OTefs4eWsCN8+ukP+3kzqv7uHVtD+/cOsmHd6/y6Qe3ePiFkgpD9PavP/DHLwop9xN//f4Lf/vzV/7+l0LI/flPQu5PFSGn5JD7z2mr/y1C7j+nrarIuP9zUk7++/+GkPs/Vll9OV31X1VW/68Iue9efMs3z7/m2dOnPHr4FQ+++IxHX36kIuQef35PVWH1vTcUQk4p6qAQcud47dR+3jx/SEXIvXZqBye3L+fIpvmc37WUYxtns21hPbtXtXFs5zyWDVYzu72U9tpiygqzKcgVYJmeriLkoqPjiYyIITw8XBR8MH4Bfvj5B+DrF4Cbu6cofDccnJ1wdHYUccDOQUnOaYmNrQXWNuZYWZljbmmGhaW5SpR1RczMZJuVhWrdxNxEFJ8pJmbGWFqZYm6hL0pblL+juUrRB3qLQlemtoa4kRjiTFq4M1mRzuSJ01mS6MaMVC+qMvxozAmiJd+fWUXiZJQGMHuGQpRFMK8yVJYyaGqCmDszgDkzghisjGSwKkoFAubXxYhEM1ijVGaNZkFjHIua4lWRb4PVMcyRY+dVyfaaWBbUxjCvIoTeaR5057vSnedC11QnBkq8mF8RzKI6Gcj1MhDLgunI86KnwId5paGsaUlk97w8ji4rEfAzgwsba7i4qY5r25u4vr2RGzuaeHVnCzf3zOKNfUqV03buHOxWRdbNkWdpzHSio8CTrkJX1rZFcGrFVPb0J7B/dhq3drfzjgya20cGeeOYQsgt4M2j83n7xHzunVb+ajGPL64u4qtri7l/ZQFfXn5ZzOHjM3N5/8QAd4/08ua+Dl7b2crVLY0qMu7SxnoVmXV5cxPXtrVyfUcbr+6exa39Xbx1uI93lGqtopzvKoScQq4d7lcRdcpU1tcOKHnmurixt5PXD8jxR/q4I/d463C3LLtF4cv5R/u5Lc/3hsjr+zr/k5A7u6GOE2tqOL2+njMbXkbDKXJ56yyuilxS1rcoRKG8u511vLqnkVd3NfL6nhZZtnBN2q88wxU57tLGJk6vruH48pkcWVzCwflTOb00j1vbS/nqXAsPLzTz4HwzP95exHsn2llYGUB5nCmdAiRXKHkDlTyCHVNEMljdmcHGviy2zs5i59wcdsu1di3IZ/v8PLYMKnnllFxzSj65bJa0Z4lCz1CRcks75TpKdIhqCmsm8wWczq5Npr86mZ7KZFWFVSU6TiHflOqqirQo5JwSNVeZqiLjumsz6a5Jpacund66VFH0qcxrkWu1ZbKgLY2FolgXtYtynZXCQHOiHKMYm0QVIddRGSeO+ksyriI3iIqpQczMDWZGTjCV+WHUTBNHtSSGmuIoVXXWJiUvXbXcW6S9OpH2ijhmlUYxqziAtR1x7JufxMpaV9Y3eLCrK4yNbcHMKXOhMdeW8lQb0kLMSIpwolQAe115Eg0VyTRXp9JQmUBzTRIttfKsdSm0ynpTVQJNFfKslYm0VcfTVhkjzyyGTdZbK2MpSPUgxFMfTycd3J0m4+NmJmKBm73oCcOJmBuMUzmr3m7G+HqY4elsjLO9AR4uFvh5O+Dt6YiZiQHaWlpoamqLs6aLnq4+mjqaaGhNUokyTVURfX19cTStsbCwwNjYWCUmJsaYmyp/MDDH2cEaTzd7cUrdxFB6iz70F90YTFJSFFPEIBaLAzGjLFfWo5lZms3COa2sWtzN+hV9bFzZz6L+BpbObuTAlkWc2L1K9O4KdqwcYN38dk7vXc+5g1u4dGQ7ty4c4s3LR3n72inO7N3E5iVzxLkaZPe65Qx2NtDdWinXzyEi3IsZMwtInRKHvbsdjp4uhMbGE5eWi5WAwKEjJzNmvCWTBTyqa3qhpmbE0FF62Lh6kpqXRWJOMhHJ4cSmRRIQ6iltL5DvMJ1gJzu0hw1l4pBRjBumyahhRuhpeBHhV8yUiBoBlDE4q+kQrDaKSiMT+u0dWB8ZxaakZPI0JqoIuUqdEWyLMOfNCm8+ag/iFSXyZ6ouH3f58mJZHK/PsOR6sQX3BORczHNgTYAmsyxG0OmoR7u7JSnjRxIo1/ER8RIH13vEENwFKPiOG6Ei5IInq2MpDr2PvTrtMkb3Huxn6+421m6oZP+BTk4cn8vmzY3MX1BEV08m/bNzWbVmBqtWltLXnc6AjMczhxfx+bvneffmab75/B1+ffQpzz+8x4tPP+LfxN6+dvok01LiqcxN49G7b/K351/x9xcPufv6SeZ0F1NXHc2SJXns2VPNsSMNnDjVzMFTdazdmsXAwhD6F4axbs1U5ooNyXTSJF1LjUFHLXa563JMANgZZ13OuxpwyVWfix6y7q3J5QAdrgfqc9ldm+OWoznvNIkLsr7HcjgHXTU4GWTKyXB79kZ6MM/LiZQJE/FQU8dltAX26p64GoRiM0ns78ixJJuNYX2hI+daHLk114GP13nxkcgnm4N4vD+TZ4cqONYSxTSHUayZEc+JZS3sXNIuztcOvn/6hYqoefLFx/zy9VP+49tv+OLyReojQwgdrUa9mzkbBaydqM/hcE06R0QvXWifyr4y6Qe5/qzN9GJNugc7C4I5UZXIpeZMjlXEsGmKG+vSnNhV4MdqJdG8qzrTbMfQlWDPAgHEG/pyOC+2Y+emGtasms7KVSUsWVbA8jXT2LG3jv2HpY376ti2t5qdR+rZvKec1RtzWbNOHOWN+ezdUc7e7ZXi6Pfy/lt7efTRJb68c55fHt3l2SfXmTNLxosA2t62VA7vmsXCjmTSfMZTGDCOunB1KjyHUuE4hBlWw6i0Gkux0XDyBITVOKvTIoC0yGIUuQLC2oOM2VjoR3uAHlMEoE01HKoi26YaD2GmoyY1bpPJ0htKhraMBVURAxOavPWpcdEhVcBknPTrNht1jonfcCrHmNdmWvJRpztv11hzJmUcByOHsz9mDFuix7A8fDibMnVYla7B0jQt5ifqUeM5llzzoRRYjGSm/URaPPXoCtCnL1ifBo/xNHpPYl68A10hJtKeCTQFmlLpb42v+gimRQfy5qXj8NcP/PTtYxXx9tOzZ/z29bf8/uwbfnr8jB+ePuM72fbNkyd891jkySO++1eU3OMv+fHRA1kq05kfyrFPefFUrvH8Kfz+I3fOH2ValA8BesOpCTOnN8mS9khdZseZMyfWlloPLVXBhrTJahRaqlFmP4SBGE0u9UVzd/00NkzzIl13OFMMRtIcYE+Jg+j24UPwHz2Uaa6WNEV5k+tkQqyRBqFaE/AeM/o/CTl7Ad8hY0bR5mrP6bxcDsckMdvCjuKJmkSNGqWKsnUUEB+oO5IIw3F4TxiB7YhhKkLOQseIMK9YnM0C0Rxui49dIuV5HUxNq8HC2BPNieZoa1gwaYwJk4Ybi44UGaKFhtoItOR8PRGDYSPlWsPRGzEaO10DjMdroz1U7IzaRCbJONVTM8R4uAMm473QV/dBY5w72hM8iAoopmhKh/i52ejruGNt4oOzVQA25p7YW/kR4JlMdno104tbyc0tJz45jdyCbDKz4nBzNiDAQ4c68Vk6ZwZSlmlOWtQkEuWdJyVYEBxuQHSyBTnF7pTW+FNe58+MGl+aZoVRVuVJcYUrLT3hTK9xZUqRBUXVrpQ2B1BQ60PyNAeic+wITbPCP94c/xhL/KOs8Qm1oKY1j217lrF7/xpevXWOx19/ym9/fsevv3/Hn39XouSe88c/vufn3xSC7Rl//u07lOIPP//6mN9+fyxYRykI8Zy//eO5HP81f/1dmZL6WI7/ij/+9kSupRSN+EqWD+W4p/z7P57x5NHb7Ng6n2ULm1i9tJUzR9Zy5sAaTu1fxSvndnLqyBqOH10ldqCdkqp4skQfhWe44BqqR0lTNF0Ls6npjKCqLYTial8CI3RFTAiXfhmX4kFwhC3GliOxsB1FQooDU4t8aJyVQPdAKlX1vqRlGxGbpEV2njV+weo4uI4iROycb4ApXj5m8j3CBTOFYGwwieFD1VTVPieNH4adtS4uogc83DVwsB+HkeEQNCdJn9EZwiR1NUyMxmJrrUTrjyEo0BZvL2OiIhxoasihtCROALwxRjKe9EWf2FqPJkD0TlaWUonTm9LyEFV1UnvH4YSG6RMj/mtquiMhoYaER5rg7DKeqEgb8vIi5b6TMDIYy0T1oaopp/q6GoKvHDGcrC2iyYSxI1WEmlINVJleqTlpKMZGowTHjcbNQ1OuaUp4hIWqgqq3l6n4SCOxtpqIu6s5lmaT5Rpaqmmbo+RcpfiBkZyrFIbw9zchNFT8J09DoqLcsLLQQltzlLyfIYwbPRI9rbHi35kTE+mDpbm2KrpOV2ccenpKka1hjJugFLYYSah8n5BwW2ztNdGVMTxxwlAZkzKGbXRwdVH8t7E4OU+S33poTBjLWKWIwkg1Rst3mDh2KNGhLqxYNIvF8+oI9DUkPsaO1pZs8vNCcRNbrKM9ijFjhqqmjzo5meHtYyPvVQdD01Hoic4ytRpBWKQFHp6T8PTSEpw7VnDrKNw8DUhKEzzsaYL6xGGqqqjmZuMJDrQmNdmb9FRvoiPsCQ+yw8VOD/UxQzDQHsO03Gha6nNJjnXFz8OAuHAHMpV0LzlKkUQHOlvKWbxogLXrVrB73w5a22uYXp5JU2MOG1cLBjq5kM/e2sK9S4v56MpyPrm+nv0ra5lVHsPhzf28c/0Q79w8xf1P3uTd29d55eJxnt1/jxdP3uPLe+c5tKadNV253Do6m0+vLOLTy/18frmDj083ijRxeUMuPXmGLKpw4tGN+Ty4Op9PLizk3dNL+eqNvfzw6SXO7xlkeWcuZ7Y08eWNlbx3TvDk6QE+u7GGT17fwad3jnH94naOHVvDoUOrOHp4Ld88vseDT1+X7ft488YxXr96iPsfv87PLz7n0/dvsWRuJ+VFmfS2V7NssJP5Pc0MiN87p7WUzYub2LKohkUtGawQfHVlWzOfnJnDVxf6eHKpi69f6eHr13p5cmOAxzfm8OCVQY4qxb2m2lOWZEpFhh0d5UE0Fnkxq8yfgfpw5jVHsGVBFrvE11g7kMaculD6qoLoqQhkUWsca/oyWC+4b8OcbPasKJHnTWROfRgt0z2oK3SmudRTMFkoy3oTWTmQwrLuRAZbohlsjWd5/1SW9hWxcWkDH905wfljm0Sfiy71tMRTfF0vD2u8vOyIEJuZOzWRRUt6WbFqLnEJQTJmPFTTVWf3t7B0cR/tHdXMm9fOsiUDLJd+sXvbapbO6SA+xJupSZFUF09hVm0R7fUlzJZ3d3z/Bu6Kbv7wnUu8f+cse7bOZlZ9Gm31iXQ2JdLTLPaxPZm5bUks7stk9byprF9cxI41Faqccsd2zOL0/l5VDrnju3s4saeP0wfmcfnEChUhd+/WId66sZ97b5zis/dviNzk4ef3VOlO/vzlexUh9+dv/zMh929/Vwg5JYfcvwi5f8p/I+T+ld7t/04OOdXy/32E3Esy7n8h5P5blVWFkHtZ1OG/CLkX4hA/e/aUx48f89WDB9z//FMeffkxT+9/yCN5AR+/8zrvv3mNT9++wSe3r3HvlTO8dmoft1WE3CEVIXdi+zKObprPuV2LOblpNtulY+9d28Wpfcuk09cxp2MmHU1lVJXnMTU3nfTMVDH8iaLg44mJiScsIpzA4CD8AwMICAzE198fDw9v3Nw9cPfwxMnFWcRJFJidipCzd7TBTkCsja2lKEgrrGwssbS2xMJKIeJEgVsr26xE2QsItrLEXMRK1q1trWTdVLaZYG5pJArfWJWHztXeDD83a0K97YkLciY9wp3sKHemxriTH+tGUbwbZSnuVGZ60JTnTVdpEH2lIQyUhjK7LJQ5M0JUkXEDZQGyPYj+sjBVjrnZlRHMrY5iTnUkc6oiZCm/ayKZV6+QdDEMyvbZFQKwlGmwpYEvybxyf3rynenIsqU93ZK2NAu6xbnuKfamOc+dxqky2IsCmZUfQFuOLx05PswuDWZVaxK75uZxbHkpp9dUcm69kuusnisiV7c2cH1HM69sb+LGzpfk0mu7Z/Hark4VqTRQFkxTrgs9Jd70i3O1timMU0vz2NEZx4G52SoC796JBbx5eC5vHpnH7WPzVNNV3z09yMfn5/OlKNwH1xZy/4pS0GGQj84M8P6Jft49Jor7UC+35F43tjf/k5CrE6nn0sZGaVsz17a1cWNHG6/v7eDNA928LYDn3vEB3js5h7uyfOtQN7dF3jzYwxuHurh9tEfaIL8Pd3HnWI+0S/nLitznSBdvH+7knaO9In3cPtDFrf2dvCbXvbpDma7arMofd2pdHec2NXFhS+s/p6e2cFVpw84OVRLPGzub5ZwWbu5v5o0DLby5v4U39rfKu2qS9tZxeZPS9gYurK/l5KoKji6dwaFFJRxcUMjhBdlc2zBNFHgb397o4uk1pUx2G5+dFSDYm05Tuj3VaQ6qqcnLlOIe7Rms6ZnChv4s1XTVHXNz2bMgl70LBYwvLGDn/AK2zitgnSjelT1TUQo8KIScQr4t78ySbVms6s1mVU+O6veC5jQGqpPorUyie2aSGIcEVXScQsg1K1NWy2R9ZooqT1xHTYYqKq6nLoPu2hQGGtKZ05jOYGMqC8QYLZqVLssU5rUkMbcpQfbH0VsbS3eNLOuS6KlNkutFU5kXwkwVGRdKtRIJlx+mIuOqCyNpKFXIrxRaKlJorUplVo0o7Np0WabSVpXMrEqR8lg6ZBytnBXDkaUZ7B+MZussP/aKI7+tI4RFlR7SL12pyXAgO9KSFHGclIi71qoUOgSsdzbIs0h7OuqT6BTpalAkUX6LYahNoKsuke56JQ9eLF218SKJVE8LIy7YAm8nHVXVVE9nI3zdLUTEiDmb4qrKFTcZb1cTfD1M8XYzwc3JGHdncaQ8lKIyDtjbWTBZT1scO10VITdRXRxBLXHWtDXQ0v4nKac5Cf3Jeqppqw4O9lhZWWBoaCDniCNmqI+FuQk21ua4OAoY8XUhKNiTUDGA8XEhZGbEMzUnmeLCDGqrp9FYU0JOZgzlxRksmN3M2mU9bFs3lwOie/dsWsD+TQs5u38dlw5t4vLhzVzYt4ELYjRvXzzMtWO7OLd3I5cOb+Pa8V28cekY+9Yvo6OqjIHmBk7u3c3qxYOUTcshMSGMrNxEFi7vp6JxOnaetuhaGeLo5yWgajpJWQWY23sxWt2U8Rq2jJlgy9ARBmjpWxOelMDMpgpyy7IJiQ8gLTeBusZy5ovjUykgz9lAF8NRo9Efpc44BUiOs8DNMVkcxRamZ/aT6jkV91GmBA5RZ6axJV02DqwICGZLUjLVZibEi6NfNGEIy310OZtryxtV7pzPM2JziBqnsjT5ZlE0b9fYc63IhHt1nrw+w51DKRasCjJkob853V6WZGuNIXb0cMJEgsYK0FAfQ8D4EQRNGkOimQBN+fZehiMIcJ5IQ30CG7aKw7J6JouXlbBrdwcXzi5j795e5gwWUiJ6t1Z0+dZtrezf202LjJH6ymhOH1rCk89f4+O3L/Pss3f48eEnfP3Re3wntvXfv/9ebOhVKnMyqJqazpP37/A/fnjGH8+/5Ma5PbQ3CrCriGJwvjjGm0s5cqiR66/O5eobc9h1pJRFq2JZsjaJ3TtnqgoAFfmaqKbmdZqNZYuTFkdFzjjrc8ndjMtuxpx20OKit0LGGXLFR4+LzlqctJ7ASRt1TtlrcNB2PIfcdDjiZ8KBQCs2+Nkyy9aMiJGj8Bg+iUBdN3yMwvC2iMLFwBVXTQ2SzEexKM2YUw123JztwPsr3PlkvQ8fbwjisy3xPN5Xxpn2OIpshrO4IJQTS5o5Jn31jQtH+O7RZyoCRonC/+2bZ/zHd9/w6YXzNEaHETl+OC3edmyZGsfhyimcbirg9sJG3lvRwobsQFalerF3eiy7iiLZKjrnmOi4i01ZHCqNYnmcLYOhRuzI82F9phtt/voMpriyriKWxRWRrO/L4ZzYlxWLClggenrx0gI6exKpaxH7vSCDTdtmsGlnBZt2V7HnmDjm+2awbH0GS5Yns3pFOpvXF7BtQxnH9nVx9409PPrkCvfvXuTHB7d58N455nXlMS3HjYGuNDatLKe/IYbiGAOqY/VpitaiKWgs9e5KVJz04clDKDEeqqqIWmY1jBl2o8k2GEau7Jsda83qHA9a/XXJ0R9CjsEQisyUCqhynsV4yu20ydUfpSLlCgXMKURcV7AVzV5GpIwfQvwQNRrMRrFX+v1rM1x4OCeUH1bG8GWPJ+fSx7InWI39MSPZHDWaRcFD2Jg5iQ052qzP02fFFCMa/ORehmpkixSaDaXaYTS9wbqszrBhdpQ2ncHqrJziSH+UEdVu8kx+upQKGHYfo0aCmyVn9m/kP5TcXb+94PvnT/n6qwe8+OqxjIFnfPfwKd89fsa3T5/y/MljXqgIuYcC4hRC7ku+f/QlPzy8L8sH0k8e8u3Dr/j6wX1+fv5MRcjdOLqHDB97vCapUR1qzkCqDdU+Y8lVKs9OViPfchglDqModRKxV0hFNVoDR7G13InNpR7UeGqSqKEm73IMhVZ6TDHWwn/UUPwFKBe7W9GWGEihhyWRk8fjI33RVUC3legcpbqqsgwZNZxOVzvO5WVzMi6ZBVa2lE6aSPSYUarccw4C0IP0lGrNI/AQQO86cQz6w4diqmlIsHsstoYB6IxxITuugc0rzzLYtwUXpwhGDNdi1EhNRo/QYvxQTYzUTbDWMMRw+AgMh6nhqjcRHzMDrMWeGIwdjeGECWgOG8nEIaOZPFYDG7m+xQQjDMYYozdebIyOI4b6LhjpuRIdms+Mad1kJs8k0CeZ6OApRAem4ekQgKuNLyHe8eRmTCc3uwR//yAcXeyISQwmLT0UPy8TYgJNaBd91F8TTm2ePYXJhqRFGZAUa0ZI6GQS020oqfJjZr0/Nc0BlFd6UjrTnaypVkwtsqeywY/MQjPiMvXILrGmpM6bwhofYnIs8JJx4RdvgE+0Pr5RhkSk2BKb7khWUTBl1Wk0ziqie3Yt23av4t4Hb/DZ/fd5/sNjvvv5KT/9/i0//fa1ahrr73//nq9f3OfF9/f5469n/O0f3/L7357xu6z/Ictf/3zEz79/xXc/fS6/H/PH35/y4y9fyLGP+OvPh3z1xRsC3o+weXWXgMosOmozmN2SS1d1Cn2y3lufQU/TFOb3FVNbFYuPnw5mduMwd9TAwmkigbHGYvM8qesMp7zem+IqbzKmOuPmrYmJ+RiMTSdiaqaJofFYtGXcGpqMxEHOS8lwpLI2hJb2SNKmmODhq0Zg6Bg5bwSevuqkZ7kRGm6FrZ0mHp5mWFvrMmHcCFWusInjRjNh7AiGyXqw6O3KinjCw5RCACNUlUrHj1WmtQ5DW/q7QsbZ2kzC1WUyxsZjcLSfRHq6J1lZvgT7G2FiMBxTw2H4eOkQGmZMbKwl04oDqamLx9NbA1uHEbh7St8zHoKViphSx8FxEm5uWnKsMxnpQRgZTpD7TMDcdJIqV9zECSNxdbLEzFgHTaUq6agh0t5hqmmXGhOHM0l9OBoyjpWppf6BRiQkOZKRKbhLMI2Pj5EqAk5j0jCM5bo6YrMN9TXQUB8l91DHyVFX3sU4nJwmERllLf3WSEXO6ekNR1Our6cQbtrjGSc2fuK4UZgbamNrpUzfHK8iBMeNGYKRkQb2DuKDWaljJ88SFWuPf5ASwDEOHd2haKoPRU9rJJ7i/yUmuBIVZY5fgFzHRhP1saNUxR0myHV0NEehK8c52OgR4ueKl6spQf6WREc64u46GRdnA/ETx6OjPYHx45SqrUMYP17GrjybueU4tHSHMU7eg7XDWDKyPMiY4kJwsPhbThPw8plMdLwjEUrbQixwdNVH32isKorPykpLsLMzSUnSR0IE65qPx0h3JLbmE7E0Eh8nzJbl86uY1zeN+f3FbF3bxsYVDaxZXMuSufUsW9Aj/k0VVTW1VNU3Ul5dSUV9uYzfbFqac1i9tIoLR+byztVV3L28gttnV3BkfTs7ljbx2unN3Hv9GJ+8e4V7b1/hrVuXee+dV/niw1u8/doJTu1ZyrqBcrbMLuGt4/N47+wc3j3ZLnZ+Fvcvt/NA5PUdRcwuMmVhuT1fXOjmi4sDgiUH+fDCUr66tYvvPjrNhb1z2DC7kKv7Onh4a5WqqMN75wf48OpS3ru2jvv3TvDGq3s5dmINx0+s5/zZbbx4+q7YjDu8fuUgd149oVo+vf82v4puePrgPXZvXUXF9FymF6TSJH51a3UxjeW5NJams6x/JusHZ9BTESN4PZpLghnvXxJce76Xhxc6eXRZ5FonD6928fCVAe6/MsjBZVNVhFx1pg2tRV50Cpavm+pOa4mf4KkoFSG3cW46m+ZPYUFLpOAyP9pK5DjB+V2C91uLfajJcaSp0J35TTHMrY8QfBdPf10wraJTqkTnzsi2pKPSh8VdcSzujGF2Y6jgsUjmt6eyUDDhijml3HllD29eO8hU0dvhAfaCW6zIyRJfcUk/re3V0r/9VERcTV0x/bNbqK2dRl93PevXLhD/vIOExBDCwjxJSQpDKbg5Y3o2DTOLiAvxpHhKHA3lU+loKKazsYT+dsG9e9dx+8ZJ3nvrPPfePMnOTb3MahBcJz5za200bdWRojPjmN+ZpqqyumPVDLauLGPXWoWQq+fglkaOiz997uAAZw/M5tyhQc4ems+p/fO5fl5wy/W9vPnKPt569Sjvvnme925f5v7Hd/j9J4WQ+07kB/ExfuZvf/zK3//8lX8ohJxqyup/EXL/GR3333LI/Rch909S7v8/U1b/VdTh3/4PhNz/WtThfyXknvPs6ROePH7EQ3F+VBFy9z8Vh/ljHn72Lh+/c5MPbr/CZ3df49O3rnHv2mlVDrk7AvTeUU1Z3clJFSE3yJkdCzi9ZS47FzezYUEjy2bXsai/VhRCPd1tFdTXFlEgAyElPZa4xFgSk5KIi00gPCJCwGggQSFBBMrSx89XDIE3nl7eePv44uzirBKFlHN0tsfZ1UHW7bG3txZg/DJiTpm+amdvia2t/FbIOGtZt7N+uW5jKYbEUhVFpyxt7KywtLYQZWyqmuJqa20qCtUEZ1sB4C5WhPs4khjiTma0Dzmx3uTHuzMt0ZUSMRozUp2py/KiZWoAXYWh9JWE0zc9hAEZiL3TA15KaQh9CilXEcFAZSQDVVHM/hcZp4qai34ZPVcj2yrkvBJveqZ5MKfUh9nFnvRNdaA7SwZhugmzUo3pzLGlI9+N2iwXyuX+FRmeNOcH01EYRkdeIJ0FvsyZEcq6zgz2LSzm8LJyTqycyZk1FZzfUKOK+lLk2vZmXt0zi9f2tvPani6u7+zi1b09nF5Xw8CMQHkeL2aX+DN3ui9rGsI5t7KYvf0pHJg7hTf3KWTXXG4fHXwZHXdqkA/OzuPzy6Kwri4Qmaci5D6/OJf3jvfx1oEO1TlvCoB5bdcsVVXVK5sbXkbHbZS2bGnjxvZ2Xt3Zzs09nbx1sId3VGRcPx+cnqOSe3KduyrSrU+Vp+7eyV7eO93Lu6dElHWV9PHeKYX8k3OPyu9jctyxfu4c7uatwz3c2t/Nle0tqrxwF7a0qIg4RS5tm8V5AdLnt7ZyVdp2S97Jm9LmN/a3c/tgu4qEe31Pk2xv5o29SlGKei5vrObS+hpVZOE5pYjGOlFMy8o4vHg6hxfJe1+Qy9kVudw9UMEXZ+r45tVunl3r4eMT7VxdX8WckgDKYi2YIwBxdUcmK9vT2TCQy9bBfBX5ppBw+wQw7ltcyN5FReyYV8iWwQJV9dVVfQWs6J7Kiq5sVndns6ZXkSxW90xhVfcUlndMYXFzBoN1qfRViSNZmUpXxctpqx1KjriqNNoq0mgRUfLFdYnj2duQRX/jFPrknLmN6cxvVabCpqmi7xa1pbGgNZnBJsU4xNJTHU1PTYwqQq5HIcCqlKqq0VTmh6ukqiCK2mmx1JXEUVscR71S1XVmqji32XTW59LZkEN7fbYo60za6kRk2SntmDUjUYxXCPPqQ9k1mMjlTXlcXpPFhRUZ7OgKZmm1p/R9O5pynCmMsyE9ypLKwhC5rjxjYwbdYgSUsO2+JpHGZFkm0t+cyECrSHOC/I6jW8ZbZ3WU3C9ONV22IN2bYC9jfF2N8HUzI8hHiZS1VRFyPm7ieLkLWHAxETFViULGuTmb4uctYNDdFjtbU3FAddDV1RTnTUecKw0maWijoUTKaWuhpaONtmyfbKCn0jeKLjIzNxan3FA1ld7EeLJqKr2Lsy3enk4EBYjDF+FLQlww6ckRZGdKG3NTVEUqFMPYUl/GrMZyCrLjKS9KZfGcVravm8eW1bPZsVbJ37GEk3tWc+HABl49uZNbZ/bxytHtXD20hddP7uXigc0c3rCMQxuXcXzbKo5uW8vqub3y3fLkG83kxN594oAtJjM9iagYebd9zVx47TQ7jm4mszgdcw8b7HzdSS0ooLi6luC4FNT1zBgpIHDoKAM09e3wCYkiZ3o+tR3VFFXn4RPuhounNZXVhZQWZeBvb475uJEYDBOnWW0E44aoYyKgMcAnm/DAMhJCaol2ycVtrFxriCbF+lY0m9qywN2XbQlJ9Hu4kzFyGLkC/GcLINibaMTlIlvOZE1mZ8QwTmdo8nggmLerbblba8+nbf7cKLHnRKYlmyNN6HZQp8xgFCXGE5huOZkpRjokipOfYKBJuNY4QjXHkmajz1RvK6IcNYnw1qW2Ooblq6tYuLyctRsaOHRoDlcuruXa1Y2sX98soNWZrGx31q6tZ9+eXhqqY+lozuTs0VV8fO8iH9y5zONP3uanR5/y3Zef8NNXD+Cnn3n43l36xRmuyEnjzqXT/PXsPr8++ZTz8r4bqtJpaUxhzbqZ7Nhdq4qSO31W9McbYl+vtbHveBmHTlfzytW5HJT7lofakDJRjU7TcWx10uW4iz6nnYy45GrBRScTjlioc8JenfOu2px30ZJt2py20uCMjTZn7HXZZzWBbdYT2OGiy15/KzYHOjHLzoIwAfzBE43I9kgm1TePSI8Mwp1DiXOwo9TPhBXZVlxqc+feEh/ubw7h8Y5wvtgcyicb43i8t5TLvSmUOYyhP8WTLW2FHJd++umbV/jl+QMV+aJMWf352RP+7Zuv+fjieVrio4kWENfu58LBGTmcbSzmfGsJ7yxpk+vP5nhNBtsLIjgqeuxIRQq7CqPYnhvK0RlJnKhMZk2yK70+umwUULe/NJw12T6sET2xRMkBO9WTFZ3p4vB1s3pFMStXlrB6fRkt3bEUz3Snd24K2+Q9b9tbx4pN01m+qZC1Ahi2Hypl76FyDhyYwYF9VezbWcfxg33cfn0XX31yhUfvX+P3p/d48N5ZuptSyUmzEz8nXoBQHk3T/ZkWZUBzqjk7xIE+1BLO/DgDSk2HUjRZjSqbUTS6qlPnMp58IzUydNQokW0DMZasz/dh7VQvWv11yJJjMwUgKoU7cgxGU2QxkakGY+ScsUw1HEWFgxYDkQ7y3syZojmUNAHjjeYj2J1gyvstQfxj61TYM5UHfZ6cTh3NvlA1TqVPYkv0BPo91diSpcneclM2FRqwIEWDRv8RTHcczjTrYZRYDqHcWo3ugAlsmmrNkhQdesNHszbXmqWppnSETGIgwYK2aFuCNNWIczXm4Pal/P23p/z9jxf88O1Tnj98wPP791Wk3PePn/LT82/4Xr75N08f84N8/++fPeLFswd8//Qrvn+iRMYpEXKyLv7oi8ePVaTcb99+A7/+yNUD28kJcCHRVofZWQEMZrhQ5z+BUvuXZGaehRoVHuOo9hnPTLehVHuPYGWuBRuLnWkN1iFNV43I0WokTBxBqp46qfpaJE6eRKLhJHIcjJkZ5MRUFzOijSfhM2EEjsPUsBoyBFM1Acwi0ROkP3s6cDYrlUMhESy2tqVSW4PwYUNxHapGlOl4ZoTbqsZkkp0uYeZ6GI8ZibGmAUHu8VgZBKI5xo1gzwLqK5aSl9sqoNybYSMmMnyEgHMNXQy1JmNnYIyL2A7HSSNx0xxCuLUmKd7WJPs64WNlgNZwNXRHSfsMjAhxdiE50J9QN3dMNCejPmoCelr6TNYxYtwoLSyNXYgKTCE2JIVAjzCC3SMJdA7GycQOUw0DjNT1cLayEzvnhJW5vvjWZvgHOxIS4oCH6IRIX0MapolvWB5ATa4NxfLdcxMtSI4xJ0r0at406ae9ibR0RdHWHc6MSg/x7w2JTZisqkJd0xxEZoE56fkmZBVbkTfDheJ6P+LzrPGImohj0Bhcg8bjHzOZ+Cx70gvdSM51JSzBhlTxsbOKIpm7ZBZXXjvFtZsXeO/zu3z902N+/PNbXijRcf/xC3/++y+8+PkJP/7ylL/+8R1//48f+ePv3/Lrn1/zyx/P+OXPJ7L+hN/+Uo75km+//5Q///aEv/3jKY8evKVKSv7uGyd5+/p+tq9qY0V/Cav6p7F+TgmD9SlUTvGkeqovxRmuTEm0JibcGG8vPfSNRjNmvBoWtiNIzrKholHG/ExXsgrsSMtyxMB4FGPGqjFypJoqN9kEOXa09L+RIlbW48jIdBX7GMH8RfnkFTnj7jUULz95Hx5KvrcJBIcaCH4Zq5oqqT95OOPkWgoBN27UUIz0tZkg9nTC+CEU5kewfFk9OTk+eHkohQ+GYWI0AhcnDaytRpOV5U9tXZpgKX1VDjoTk6GCuYxITbUnPMQQMxk7URFm9PZMpaIyCnun0ao8ZgmJ9jiJjnLx0MDGYbyqoISO3nAVgaUl+srYeAThYbakpwXgJf6Us9NkbKy1mDRxCBrqQ5k4fhiTJigyHPXxQ1VTTXW0RmJqPBEDGX/aGsOlfZOIiLQnKdmFTHnPBaKzlYqqSuGKsWLrlYg2JXecpowFO1ttwsLsSExwE5xoLOc4Shsd5Lm0CQ01w9BwuOr9qst71tYYJfcfiab6aCaNG6GalqsUjJg4foS8t2Hy/vXx9bPC1V0fD299AkPMMTGXd62tRLDpY2Eivp3mCNxcDEhKdCI+3gwv7zHoyXMrhOio4UNV5J+H+I/BgQ6qb6vkadOQ5/X3scbRbjK62sOZOGEII+Xba0wcx5jRI1XHjB8/CnV5R3r6wwgINicgxAxbp/Gyrk/RtAD5Lk54emrhH2RIWLQFjh4TMXeYgK2LDmZit8fI+9TUGSnfRANffxMCgywwFNswSp7R0VqbEF9z4sKsWNBXyMoFpZw8MJtXzq3iwvFl7Nncx5Uzu5g3u4OEhERKyqqon9VDW98cBhbNo7Wrjpa2YgZnl7N7cwd3rm/gjQsruHl6Nad3zuPMzsV8cPM4n4vte3T/Dh9/9AavvnaOm69d4OKZPezaMJd5rUXMqU1j96KZvHt2EZ8JLnzv9Cw+uSC2/FIrn59t4MaWqfQVGLKkykEwYycfnm5X5Yh7//wCHtzayvMPDnPl0Fy2Ly7hpuC/+zeX88HFfj6/sYCPXlnM3Ssr+Ordo9y4tJmD+xdz6MAyLpzdwsMvXufpF2/w2sX9vHZhHzcvH+TFw3fFvnzIzy++5O5b1+jtrCM1PoAZ0zKZlp1ISoQ3M/PimN9ezKKOfME7CSwRHHR+UyNfXFjAo0tKlFwXDy7M4sFlkSudPLjWryLkzmwspWu6Oy2it/oqQ+meEUxzgSc9FaEs7UxhoC6UtumuKuks96a91Js2wfsLWxLYNDefnpkh5EUZCqa3p7HQQ3SNPd0V/sxriRBcFiQ4y4fGEhcaip1oLRdfpVbweXMoXdWBtJT6M0vGa3t1AmcPLuWdVw/TODOLKUkBlE9LVU1DPXZsl+iYImwdjUSvWFFSmsX6DYvYuXMN62W/QsZ1d9bSNqtSFTXn7mqFs4Mp7g7mZAkWKclJpqownebKfFrrCuhoKmbBQAMnDmzkndfPqiLk7r15gm3ru2hXgiMak2QZR1tNJN2NMQy2p7B2QSHbV5azbXU5ewQHH9xaL8saDmxpUlVdPbqzSzVlVYmQO75nLpdOrOTVi1t59ZJgmasHuH39BO/cPC8+1zv88dNz/vrle/4Sf+Bvv//C3//87aX89dv/NSEn8i9C7n/KIfefpNz/hpj7/w0h988qq/8TIfcHf/z+rymrP/8XIffN838WdHhJyH315ecin/Lgsw/58uN7fPTOLT64fZ3P777KZ3eucffaSZQqq29fOsI7lw8J4NvBqW1LOb55kPO7FnJu+3x2L2tjy+I2Vg42MdhdzbyeOgY6q5nVXEZFRR7J6VEkpcSSnJxEXEwcUVFRhIWHiAFSIuT8RCH7ifLzVBV38PbykqWbat3F1RUnZyecnZWccgIS7axVSwcHWxwc7bB3tMXa1kKMmELQWWFnb63K0WRtZS7HKsSckmfOXI5RQLIVNrYvxU7ESfY7yrlONuY424rydbYk1MeJxDBvcuJ8KEzyoDDRmfxYO4rjHalI8aI6xZvmHHFWikLoFEXaMz2QzmJFgukpC6V3Rjj9FZH/JObCmV0ZxlwxwPMUqQwRCWZ2mQ+d+c50FzjTmevIrCnWdGVZ0yeApyfDnLZkAzrE2Hfmu9Gc70m5OAVFYiBmZnrROFWJlAuhNd9PxJu5lRGs6Uhnx5w8Di2ZzvGVMzi7rkoVKXd9Zwuv7+0S6eSmMvVzXy/XdvdwY18Xbxzq5dSaSuaUBtGV60WPAILefA82tSdwankhO7riObYojzsHu7h3Yg7vnhrkw3Pz+eziIj6/vOjlNNVLg3x6fjYfnZnN24fl+rsVEktkRxuvbGtVybWtLVzZ3MTVzc1c397Gq7teknF35P7vHZ/NB6dETiuEnMipPt470SPLXj4RRf3phTmi0OX65/t4/0wP753q4e6xLt450sm9Y3Ls8ZcRee8eVaLlev8ZWdfLrQPdqimrF+Xel7a1qYg4RS5vb+eSStrk3TTz5oFZck6nqgjFmwfa5T1J23c28oooj6ubqrmwruI/5YwoltMiJ9eUc0ze8eGlZewdLGTf3FwOL5jC5XU5fHC0gp9vz1Xlkfv66iAfH+tlU2siFQJgmnPcWC3faV1PFpvlW20bLGDXgiIVCbdHlNfuBUp0XKFq++Y5BaxXKrP257NuQICiLNf3K9NYc1jTm8nKrnQBm2ksa09nUWuGOJDpDNSk0a9MR61KFcWtTEWdQm9DNl312XTUZtHdkENPYw79jdnMbprC3CalYuvL/HTLlOq/7VP+macuRSVzGxOZ3aBMV01URcZ11STTNjOJuuJYUdbR1BQlUFOcSP30VBrL02iakUlr5RRm1ShkXB4ddXm0y3KWSGtdLi31ObTUZtNalUl7ZTpdlXH0VgWytDGAHQPhXF6fy5X1U6XPJbGmyY+OfBsapsi4S7AmQxzHmbl+dNZIe+pT6RcgrBBxA01JskyQpUhzPLOVirNtCfLc0bSIkWwqDaG5PIKy3ABigyzxcpyMj6spfmKkArzs8HW3wt5cBzszLfzcLPFzt5Rt1ni7WuDhbI6flz1Bfq64OltjZKSNtpY6miJaAsh0JusyWV8fDS1t+a0rjrqhKiJX+YOAsYkROjqT0NScgK7ORExNBWg5WuCjlMz3dyEkyJ1wMYSxkb6q3G2ZKRHkZMZSkJPItLwUMawKgVlCf2cVFdMzqC3PYsW8WWLc5rBEDOPivjoBEQMc3LSIHcv72bNyDic2L2fP8jksF0O7preFfasWsm/FfDYv7GPDvG755tXMbq5nVkU19eUV4rQtoa6yWhzdOApK8li8ZiFHzh/k0Pl9VHdWYultg42vM9FTUplSUoxnaCijJ2kzZLg6asM1sXHyYUpBAYUzC5jZPJ3yxmn4hroxUWMMUzJjSI0OxFpzHMbiWNuNH4/hyHGMVxuHnoY1zvaxuDtl4W6bi5d5Km7q7riqaZMyQZ8GAY1LvALYlZjChtgYCtTHkTlCjT4XTdlmwukcC06l63E8WZ3rhcZ83u7D9WmGvDnTgo9bPblRYsWZHHO2ROjR4zCWmQJSSk3GU26jT6ahFmHqowieMIrA8cMJEEc63mQSKQ56BJiPIsJHh5qqKBYvn8m6Lc0cPbGYU6dWcPnCRl57dTfbt/eRnOJM7lQftm7tZP+e2dRUxLJyUS13XjvEg49u8MUHr3P/g9t8e/8jvr//mcgX/CX29sWXn7G0p52K3HTeOHuUP7/+il+efM7R3StU+RBn9xdwUHToSdFze3ZXsWP3DI5fFL11s5vD56rYf6KCG6/M4+DaBkqDrUkYp8YsozHscDXkiICJY9aTOW1jxBkb+W02kQMmozhiMYZzDtpccTbgvK0uZ+30OG2vyx7zCWwQILLWUp1tnuZsCnan1d6K8OHjCNGwJMc7g7TAaQQ7pxFgG0isvT1l/uasyrXnUps37y4N5MHmcL7cFMxHawN5b1UEj3dN5/aCPBq8tKgLNKUvJ5Q989t48u5Nfvn6Pt8++oKv73/Kr8+/5n989z2fXrxAU2wUURNG0hPkydmmUq731HK0Jo99ok/Oi4N/SnTXvumJbM2LYJNcb1dBFJunBHGwJJ6rbfkcKo2m10eP+WFmbM7xZk2uD3PSXKiJMKF5igs7lpZyVuxCx6xYGprCqW+NIG+6C1NLHJm3PIet+2ql3xfQ0htDY18489dmsP9MLZde7ebylXbOne3g1PEuTh2by+3XdvPw42t8/ekt/vHdp9y/d44m0WGJUUY0VoewaCCLukIfMv3UmZVpw831pXy5r54TTSG0eYyjTABwp7cWq6R9C+PtaPTQpkGAdHe4KV0C9hcm27OjLIz5Aohz9IeqpiQnCEBNnjiUKbojmWowllz9l6Rcs7cZ66eGszYrlFpHbfIFvLdZj2ZPoim3Zjjz7cJYvl8ezdtVphyLG86RmBGcz57MnmRNloQMY980E842u3KkzpENBaYsSDVgXpoZHSG61LqMps55OIti9TjXGsTucjv6IkYyO0qduTFazE8yZOuMQBbn+RMpYDje3YgD2xbx5y8P+OPXZ3z/7WNePH3E90+e8NOTr/nl+bf8+kIh6r7mxbPHApJkn4qQeyjLh/ygEHKP/hkh9/hlUYfvxC/9+etn/Pv3Lzi3cwPTo/2pTwxgX3sJ86d4Md1pOE1+k+gMNaDOdxIzPcdS7jGcGr8RrCyw5uq8VA43RdEabEShpQZx0sdSdSdR7mpPtb8HeY6WJJpqk+VkSmmgExmOxoTpTyBIezz+GhNwGDFcFSGnTF1N1VZneagXF7JS2OPlw2IzM6q1JhEuAN1r5BBKZCxubJnK+qZsZkQ4E26hh4EAdzsDS7KTyogJKUZvkr+In4CeZCytQxg7wZiRYyZhZm4hNsYDRzMTTMaNxm7CCELl+8ZZjiFEfzjuE0cRbqlHjIv4qHoTiHCyIzM4mAQfH4IcHfG0ssFMWw9DTdHHpkphMxP0NbQw0zXG3cIBDwtrHAwM8bKwx8PUBpfJhgRYiY8rPrOPrTH2Juri/2qK721JYIgdfn7WAu418LAdT16cFRXpVuRGapAVoUVBig0J4WbEiC3OLxSQ2Ss+wUACDc2BlM90Iy3NSHSjEUXFrsys8SMz34LCGY6U1nmRW+pEVokT8aKX/eO0sPZSw9xFDbfgcQTH6xMufSo514HEbCfSZQwVV8WzaE0H2w+tYfmmBZx55QTPf5X+9HfRG08/5qtvv+S7P77hp7/9wC9/fc+PSpGHv33HH//4gZ9+VwpCfM3v/3gh2x/z59+/4a9/fKPKKfdv//4tL779mA8EUH54+xwf3z7Dk48v8+HNfVwUYHhySwent8xS5XguirEQHahHoN1IIjzVKVT+EJPiiqPdeDTUpe2umqSmW5M/TZ6xyoN48dl9AsQv0B2GlsYQtCYNYZKMX12toagrpJb2EHx8JzM135/S8jDqGuJJSrXBXfqug9NIzCyGYmk5XPDLGCxEb+vrjxQco0Tbj1ZNV1UKHJgYaaCtOQJDgxEkxDvT2pbJdPFxomOsMTcfLrhotPgY2vj76VE8PZR68ZEiIo2xsR8u2EredagmUTH6pKZYEhdrTP5UN5rEd8rMdMbcUg0Xt4l4eung6aOPk4s2hsZyT1Ml2m8M3r5mgrW0UZ+ohonZOCKjHYhLcCMk1FbarCN+0TAMREepqw/B0FBd8JmR4C8DtLVHo6ExDE2NEYwZOVQ17VZHa7Qq6szJSRsfH0Pi5VlCQsQXs5+IleUEFaGlkJA62iOJjLAnI9ObuDh7eX862NqPx8NLk0gles1fif4borqOnY1CVqqp3tXYUUPRnijvz0pfvpcxk2Vcj5J72zsZ4+sv2NBOHRu7ibh7GaCjN1YVuebuZo6NuS4a44dgY6EubbIjK8dRnlFf2jRcRXyNkfE+Wq5jZzuZ0BAH1Ce8fB6FhFSm1SoEoLWlLsYGE6WPjGHsmNGMGT1aliPRk/E7WX+0qtpqfJIb8Ymu+AXoCw42lWcU/RNigIWZ6B3zkRhbjsDIWg1NsRm65kOYbDEWfYsJ2Lvq4+FrKn3Nk+y8cMGxOiriUk9zJK4OGgR56hDmp01UgC6r5hdx5/omju9fyOlj67j9+lnqasopnVHBgqVrae6eS2vvXHoXzJf1Zto6ZjLQV8nWDd289+Y+3rmxnfdf388b57Zz5fAGvrx7hedfvcNH71/n5hvn2bhlOUsX9agq/q+c18CijiJWdudxcmMj7wtG/OjibMGLs8TOt/HxqVo+PF4h/n0m/UWGLK9x4osLHYL52njvwgAfXF7M5zc38uDtXZzb082WRdO4dlgwnlzj7dOdfPHqYt67vJCbpxfw6e09XD27lsP7F3HyyCpuXBa7/Mlr/PDwLh+/dZ5P3rrAR7fP89WHr/Hx3Wt8dO8Gr145wbYNS1T+dO2MqeSkRlKQHsGs6lwWtBcz2JrLnIYUFgmuUIr+fXhqLo8uz+XhpW4eSPvvX2zlwbVuHt6YzYPr8zi3uVyVQ65nhh8rBYcpf/hb1JLI0lkprOlT8n1H01HuoSrmsLo3TVX4ob86TI5JYNuCYhY2JzFfKfzYmkzrNB/qcl2pz3ehNt+RxmmuzG4MkTZF0N8QpCLjFs4KZ3l3HPNbxd+pDaevIYE5rZmcO7SU928dY353JXUzp7BkbitbNy2jfEaejBMjGbP2zKjIUxFyU7JimTWrkr6eBmaUZtMg+GLv/o3ExgZiZ61PSIAyzdlOdLwv1cXZTM+Kp606n1kNhdRVTGFQMMeZw9u4J9/+c+kD794+xea1HXS3TnlZ0KE9lYG2JObIsyqE3NK+LNYKnt2wZJoqQu7Y9hb2b27g8PaXeeQUQu70/tlcOraEi8eWcePCppeE3EWlsMMh8adP897tKzz+/F3+/Okb/vabEh33E3///Rf+8S9CTuQff/3PhJxqqur/FCX3XxFy/5L/XZSc/Pdy+f89IfdvKkLu3/5vEXIvq6y+EAfp+ddPefzwPg+UMvNffMpnH73PJ++/wwd3bvLhWzf4/N6rfPb2Ve5cOcbNMwoh988IuRM7OLN9Ged2LOLqvqWc3z5fwF+7gMMOVs9rZF53FXME1M2qL6GjpVxFyE3JTiAtI0EAYCyx0dHExEQSHhFCaFgQgQE+AlR9CPDzxMfLDS8PVzzdnPFwc8LNxQlnJ0dR8HYCah1U4uTkIEbMQQyEPXay3UqJlnOwwsHRRhU1pxSAsLeV3/YCkG0sRNHLuoONKFJrETlGgLOy7ijnOtjbYq+QfHKOg4iLvaUAclvCvG1JCXUkL8GDAjE8hXHOlMj69Hh3SuNdqU73oDlPyS0XQse0IFrzg5hVGEzH9BB6ysPpnSEDamY4AxVhzK0KY15VCAsqg1hYFUR/iQdtWTZ0C8Bpn2JFXaIBLeLM9E6xoCvNhLooLWpj9WnOtKMh25WSZAcKExwoTnalcoo3TVMDVdVgm/J8aCv0Z7bcZ0VrErtlABxfVaEi5K5ua+LGrjZuKQUQRG7s6uAVUXaXdndyZffLYgq39gkAXFHJfGlve44X3fl+qvxyW7uSuLCmhAMDyZxfVcT7J2fz0dlBkbl8dnEhn19ayKfn5qqmqd472sWdg3KtPa1c396kioq7trWVKwJor25tUeWLU0i5GztmcXNPF7fkvm8d6OHdYwN8dHouH58RxX26VyUfnxE518unF/r54tJsudcAn10aUG1771QX947LuYdm8eb+Wbxz+OU1FHlb1m8f6OSN/R2qKauv7pVn3dXOFbnn5e0viThFruzo4OoupTCEclw7d+Rad0Tx35b2K3n2XtvVyitbG7m4rpozq8o5uXw6p1eWqirWnltTxhlZHl1RyoElpexfVMbeeSXsGshlz+x0TizN4Nb2aXx5tp7f317EX/fW8PXVBZxYlEdrtiOVyZYsESW8dU4+O+ZPY8eCInaLclai5LbPzWfL7KlsniMyO5+NChnXq+SQy2H9QD4bZheIKKRcDqu60sXwiXSJop+VysLWdOY1ZjCnTpRibboo7HT66qcw0JTLQPNUehun0t2QS39LHv3NCiE3hdlKVF1zJgtbRIm3TWFFR44YlVyWKBF3olwVUaLm5oiB6q5JoKMygbaZiTSWJVJZGMPMgliqpiVTOz2NhvJMWipzaK/NF5mqks56UeR1+bSJtIq01OXRJNtb6vNUpNysqimqa7aX+rGg3p/9CxI5tTyNowsT2dwewOJqNzrzrWnJcaA8xY6UYBOK093oqIoTY5Qi7U8VSZRnjFeRcXNbE1UViLpro+ipi6K9UsD3tEBqZYxU5gUxJc5FnBVjfFyNCfS0wd9TAImb6ARLceh0xqryx3m7WBLgpUTMiZPsaI6nqxzn44KvlzOOohMmT9ZiksY4NDQnYGSsOKz24kSboKHkjNPWxspG0T02GBnqo60jjrSBACNzAywt9EX3KGX0rVUVjQL9HQnydyI8yI2EKD/SEkLISAojOy1KFQ03PT+FcuWvU9UFqsINNaWZ1EzPZEF3DctmN9E0I5uWmbmsW9DJlsU9dM7MpyE/jdU9TWyZ10X91FTKkqLZvWSQ4xtWsqS9gXnNNTQW58v7qaG7rlG+XwkVJTPISMsgKzuLgfkD7Dm2hyMXDnPg/H6qxcAbu5pgKu8oKjOZuKwMrFxdGDFBHTW1kYxW18PTN4SUrHQik0KIz4ogNS8WZ08rcdhHECHPFuPvgovuRGxGj8BJfQLWEzSZNHQC40cIYNXzwt46BXP9JMwmhmM3zgMHNT2iRupRa+LIMrn2gdR0DuXmUD5Zh2RxdDudddidZsvJLEtOp+lzPlOPN6Zb8WGDu4BlTa4W6PFRqxt36105l2PMuqBxLPSZSK84qZVW6hRbaJKsMw5vcWA9xNkPGDuUKL3xpFhqEWk6Fjc9NaLFme1qT2fXvl5OnV/BlVe2cOniJu7cOsSH759h7955ZE7xoqoqkRMnlrNnZz9lRWGsXdbK+2+d4atPbvHlB7f47N2bPP7kHt8/+IwX97/glyeP+fnRV/LNZtM0PY97187xjxdP+OaL99mwopf8rED6ews4fmo25y/NYfeuSlatzWHH4QpOX2tly/58lq1P4fjRZnYvr6Ik0JKYUWq0iIO/x9OMw44GHDDR4rj0tXN2Jpyy1uWg8RgOmYzmgqMeN9zMuGRvyBlrPU7a6rHfSpMN5hNYZjyWja5mbAjypNLYCP8hY3AfZUCISQjB9ml4WMbhbOCJt54RWQ46LE6z4ZS877cX+PPZ2hDeX+7NrbnOXGx34J1FSbw+O4s2Xz3K3LTFhjmzSfrso3de46dHn/PtA5Gv7vPHixf8jx9+4N6J48wM8iV8zFB6gj0411zKa3317CsV/ZPgzYbsEPaUxLM1N4KF0a7Mj3BifXogG9ID2CVg5HS19I/SaOYEGdPrKwAkxYnVOd60RJiSbjeMhkxHjm9t5sjeWRQVOhOTqE98hgmx6UZMne5Ez4I0ASMpzGz0p7zRj9bBGOauTWfNrnwZCzM5fKyKPbtnsnbNNLZtaeCN13bx5PNXeSrf+I+vPxLH/yxNFXGkxZtTXuRFY0UwZVOcmRZtyNJKf84tSOfW8kyu9MawLN6QGsuhtDiPZ6kAvUVxjixOdGJ5pgdz4qyochtHtet4FiQ50BtuQaHpSPLl26RMGk68gMxEAfapE4cRO3oISQIC692N2VQQw8apkdQ7aFKmr8YCby32JZlyIFadN8ot+aDFgWv5muwPG8LByFEyZvTYm6zD8rCRbMrU5XS9C8fqnNlYYMrKXDNW5cu9Iw2YYTuMcmnr/EgtbvTGcrrZj/lx6vSFjmV+vC7LMyzYXhHE4jw/IvSHESX9a8+mefz04jO+//Y+zx5/wfOHX/Hjk2f88vS5avlCmar69RO+++bJywi5p4/47tkjVVXVH55+9TJ/nIqQU7Y9lf1yjKz/TXzUszs2Up0SwUBBEscH6pib5kmhzRB6Io1ZPdWb3hgzSl1HUeSkRlvEJPYKiHllYSbbZgZS5alLnrmW9LHhRKuPpcTJllIPZ2JFN3urjyTCSIMkO0P8tcfgMWEYoQaahBnq4DB6FMZqLyPk0nUnsTEmkBt5mex192SpqSmNelrEjRiK10g1podYs6OnkJ3dRcwMd8ZXgLeGnOdu5UJr9aDo2UFMDSIYPtSOSRPdGDvBArWh6kzU0BZ74E1csC/2OhOxHjOEBAHz3Sk+LC0KpTbYHL/xatgJ4PfWHUOYjSF5YQGkeHmLXjXEcMxEdEV0xkzAxkAfLztzvGXse1iZEuHhRpqMrTg3OwIt9Ej1cSfR05V4Z1sqUyLFd0wiI8wOF4tRuNqPE19bGy8vUzw9LLAz05BxP46p0eaUJhmTGTSG7HDpYxlOJIaaEBZoSFqaAMfmGHoHUigtd6OgwIapudZkZpqTkWnJtFJXime6kTfdkUJZpuRYEBA9CX+R8BR9XANHYeOphlf4eMKSJxMYo0F8tjnphU7EZMp1iv1o7iuirqeY6Y0Clld289ant3j++xOe/PyQ7//+DT/+43uRH3j+8zOefSf96Rfpa7+/4Jsfn/D1Dw/5+c9v+OPvL1TVWX/+9YnAq5/45uuPufvWJd576yIf3xbg/uYpvv38Ov/47h2+/+ISH13fypW9AwyKz1Od6UZZqj1ZESZEeownxk8LN5sRmOiooaOuJMvXEf9gPH6+YygqEWxQ6kF2jivRUVbYWo1nwlg1FSlnaz0BZ0dNXJ0nyTvWJjz8JZGk5E5TiLToGCXH22TxL4aqqpuamIzAymoCOtrDxHeYqModpiT2VwgtY6OxmJtOwM5uEonJTjS1pFA2I4yoGCu5jpLXzU++gbvcw4S0dCfCBYTObwAA//RJREFUIo2wFl3o4DyEyGhtEpIMCAqZIG3UJSPdSnCYIe7uYwS8DxMZgYurOgYGI3HzMBVspaci2SytFD9mkvg7RlhaT8LQeJT4Ouqq/Gsp6X7ECR5ydTcUP2gIxiZKJdEJ6E0eK8+hKaIlfpA8i+4o1NWHMnbkEFUBAqUqqMbEoYwX3aanO/yfhRqciYp0lra5EhJiK+2Qd20yUvZpy/vSE99qtLRH3oO2Go7O4+R5raRto9GR7xEQIM+bGoC/r50qV9zE8UPR1xlNcIAzkeHeGBtOYty4IYRHyrXDbFRTiNUnDcPGVhNzCx20ZfxrThzJBNGvSsEGV3tdimUMNjRGy3d1F3yqh7q0VYnc09SQa08eofouurrDmCD3sjDXJCjARe6jzciRw1XTZtXHjVJFx2lMUpdjxjB8+BDxHYeLrzgUI5MxKiIyPd2dKVPcVBGLyfE2ONiNRU90uZ6hGrZuY7H3UsfJV0t8Lw35rYeVoxZ2LlokpHlRVpEs39JW1U8UsnCS9Dc7i+HYm6sRGzqZnetruX19E0f3L+W9u1d5/71bNDU10NrRy5LVW+icu5TZS1bTv2gR1U21FJcpJE0Bm9f189n7Z3nw8QUevH+R9187yWe3L/H9V/f45N1X2LJpEYvE72xpmUlLw3QGe6pZt7CJ9YMVbJxdxKmNddw7M4e7J9t591QTn55v4ePTtYL1anhlcw5zppuxqNKeD8+Iz3SmnXvnZ3Pn/EI+uL6Wz2/v5NSubrYJvrpysJt7l+dz63iHHDNXldfu5qklfPbmft65vpvXL2/n3s0jfCR+1zefv8Evj9/l609e5/lnt3j00avcunKQzasHWCg+82BfE0vnd7Bh1QBrlvYzv7eFBT0NLJS2KxFyc5qy6atJYq6M+9Pr6vjy0lIeXprLw4tdPLrSzldX23h4vZfHr87h4avzObd5BgMzfZlXHy7PnCsYTfxxkUWCQxY0RbOsPY61ohu3Lcxj02CO4CzBKTURdM8Ikf1JtE8PorcinHX9cp4ifdn0VIZQV+DMrHJvOuTaynTV+W0RLO2KYXl3DKv7E1k7J11wWwwL2lNZM2865w8t4s4r+9iwtJ2elhJa64vInRJDSLAbzs7mTMmOo3xGLqlpERQWpVFamkV/TyN1NdNIT41g8ZJeKqsK8PKwxc5KH0/BQLEhXjRXFFGWk0B/2wwVITezJInB3lrOH9vJ3Vvn+eKD67x/57SKkBvozGFuby5zu6ewoHcKS+V9KNVVlylFCQXPKnnktgpmPripgYNbmjm5t4uLRwY5e3AOl48v4sa51bx6YT1vXN3OjQubRbZz+8YR3rl1VkXIKTnk/lARcj+KvCTkFCJOmbb6N1WU3D8rrSq55P5bpdWXxNz/Q0JOIeH+tfx/QsgpF/zXxf87IadEyKmmrP6zoMP/jpD78fsX/PTDC3747hu+ff6UpwIWlDxyLwm5u3xw5xYfvf2aipD79O0r3Ll6jFvnDvD25SPcvXyYG0e3cm7Hci7uWca1g8s5s+1lldVty1pYu7CRRf1VzG4vp748m/qKPGorC8nPSxcFlEhaShJJ8XHEREcQGRFCdGQoYSG+qnxKfl6OBPg4EeDtLOtOeLs74OYsjoOTHc4iri7OYjTccHBSCj444ejqhJOrM/bODtg62ooRUSLm7FR545QpY6oqrbaWIhYCqq1xcrDB0UEh4Gyws1aIOVtsbJQprnKsnZXst8XVyR4PAdveztb4O1sQ4WNDZrQ701J9KU72pjjJU8SNUjGIDVN9aSsKpGlqALPyI5hVGM6s4lC6pofTVy5OZEUEcyrDVVVU54kTu1BJ6lgZwECRCx1TLOnPs6M314a6OD0aBTD0ZlnQnW5KddhESvzH0ZRqTUu2K+XJdpTI/YrFiVfy2s0Up7QuR5yWggBaCvzoKAlgbnUk67szObi0VDVlVSHjlGmqbxzo5dbeHhUxdnFbC+cVkmp3J9d3d/H67h7Z18vJFVUMFAfTnudLX0kQ82cEs6svlbPLczk0N4HrWyr55NwcvlCqqoooEXEfnZ7De8eV4g0KkdWiKiRxbWujLJXIuDaubm2Te85S3VfZdnNvB3cO9nL3SL+q8IOSOPMLueanZ/plvZfPzvXx+flekW6+vNgn9xHDcFEh5xSSTomO6+TusX8ScgfaeUsU9t2jAyL9sk2Zptqpykn3+h6FkOvi+p5uVUXWV3Z1cU3kys5OFRl3Q8D2rQN9qoIQL6/1sujFzT3t3JB2XhbFcXZNtbyTco4vmy7L6ZxdW87FjZVc2FDFsZUzObC4nP0LZ7B3fjk7Zxews1+c9TlJnFuZyeOr7fx1bzE/vD7Io/NdqiqsyjevTDShv8yfHYP57J4/jV0LS9i5oJjt84rYMiefTf1T2difz4aBQlHS+awRJbe2T1H2eWyeU8jGgXxWdKSzWJT+sllJovRTWNSSpCLO5jdnMrsu4z/JuNlNoiBb8pjTmq8i5RSZrRByTTnMbs5isC1LlLqSmy6HpR1K4YiprOjOZ3lXrvzOZnH7FOa3ZNBXl0x7RSytM+JpmpFIXWkSldMSqCxOpmp6GrVlmQJEc5hVm09nfeHLqLh/EnLt9QUqQq5F9inSLOvNsr+tLpf2mmzaKxPonBmkIuQOLU3l6OIkDs2LZd+caAbL7egusqFzmiuV4limh5hTkOjCrJkxKjJubmsy89rFgLa9JOPmzUqmryFOlfembUYkTdPDqMrzV5FxhWm+xAbZ4u9uQoCnJQFK0lMnc5XYmmpjJaDM0WoyXmKMFDLOzdECZztTvBQw4+uBj5eLitTX1dFAW4CTtq4GBsZ6mFoYimM3Cd3J2qrCDeYW5uJ8TkZPTxtzc+Wvw3J9WxNZGoneMsfT3UpVPSzI31EcRXGWA12Ii/AhNT5YJQoxNzUzmul5yZQVpFI/M5eupunMyEtixtREehtK5XtWMH1KLPXTprBjxSC7V86jOjeF9GAvFjRWsm/5fNEJWUwRkLdlsI99KxYya3oB7eXFVOVmUZ6TzbT0KSSERRIVGkFZWSkLly5i//EDnH/1AlffusLOEzuZ1liMsZsJ+g5GJOSmkVVSIM6hB8PHjhUwORJ9YyuiYpNISE0QB9EcE1tdzO31MTCZqMoXYyfv1ctiMj762nhrTsR+5CjsxmlgNE4HjbEGAkwdMDWJRl8jGo1hvhgMdcJuiClRY00p17djvps/B5LTOZ6fT62pMYnicNZYqbM50ZojaRacSjHgUqYhN4sseXumHRdztHmt2Igvu3z4stuf81MNWR8ykhUhkxgMnEyjkwYlAm5SxPH2HjYEVwEFQeOHk2KuQ5aDAdFmY/E1GUJ8kC7z5xZw+fp6Xr+9h0uXN3Pp4hY+//gyXz+9zZEjy8kvED3ZPpUzp9ewfXM3M4qj2LCiU5yHs3zx4Wt89t7r3P/oLb796hNVwvpv7n/Oz48fi8P4kN1rljHQWMXHr1/h375/oopAH+ypIi3Jnc6OHA4e7eaU6LrtO2awZGUGG/cWcehsFcs2JtHW58vWzSXsX11HRYQjsQIOWvXHcMDXihPyrQ5b6nHaxpgr0o/P2RlwyHgshwU8XXDQ5TV3Cy47mHDaSo8TNnocsNZhvak6iw3GscHZkjX+nkzT1SNgyARchxvjNskLF/1o7CZHYKXhgpO6HtnyfVfmunOm2Yc7C4L4clMU9zdFcneJH2carbnWFcKNnjT6QkyZ6apDZbAdG9ureHj7Oj9+9ZmKkPvmwZf8+eKFqsjFjV3byXNzJFAAULufE6frp3GprYz9ZelsLYhhR1E0q9N9WZ3mw8oUbxbFuLAszoPVSd7syAnlYEksuwtCWB7nwLwwE9ZluLFLxv4c0RfZzqNozXUV576NHZuryRE76x4wAt/ICcRkGJE93ZH6rkhmNvtRWO1G8+xY5m/KZ96mHPpWJ7JwXSqrN2Yzb0E8HR0RrF07k3t3DvH84W2efHyLXx9/xPs3z1BZFMWUJBsqSnypKfWjPMuFpmwXllf5s2yaNavzjTlY486aVLHplsMp0lOjTkDXLC89Fic6qqLiGn01KbRQI0dAWKWTOtUumpTZTGSmnR4Z2qOJHztEFSWXIIAybIiaSspttFiY5EVfqIBwnSGUCsBcKyD8dI4D2wNHcDxxDK+XGXIxW51dgWps9xvCwRhNNkdo0u82hDnyLg7NsGdniSVzYsbQq0xlFR+k3msieQZqTNVVo9F5JLuKnNheaEt/yHi6gyawIN6I+fHGLM50pDvBkTC9YUQ7GrJ73Tx++uYLvv/mAc8efcmzB8p01Scqef7lQ57d/0pV0EGJkvvp6+cqUu7HrxVy7hE/Pv1KxodC4D3k+39WWf35m+f8+s3X/MeP33Fp71bqM+Loz09hVXkWnbEuVEs7+2PNGUy0p95fl3zb4RTYDaEzZjLbq/3Z1xDM3GQLcs1HEjlhCIEjhxI5cSwphnqEa6lLHx+KpegAh5FDcBk/AivRL+4TBcArRJ3stxFQbSj7FUIuTUed9RG+3MhJ44CbO0uNjWidrEXymJF4DFcj1VGDBeWRrKxJocDbSsbOGMbLed72XnS1LKWuYgkOVsmMH+OKlpYbEyaYMXrURIwnTybQ1Z5AK0PspB2pYoMGUgLYX5PGpd589tcm0hBkib/6cGzkPmGiT5NkvLjr6TNZbTQT1cYwWm0k49RGYKmjiZe1AS5G6gTYGpHi60augLJ0TwsizTWY4mkr4kCOtz1NmRG0F8ZQJOMmwksTd7vRmBkOxcJsEvZK1JyZLt7WkyiMt6I+15py0bXFCYbkx1rgI33XXt5pSKAB5eUhtLbGMKPck3w5LifLkow0M6ZkWFFY7EpBiQupORakyb7EKeaExOrgG6GQclo4+A7H3ncowfFaRKfpEyD9Lyp9MuVNgWSWOBObZUNWaTC5Yu+nlMYwc1Yhe5TKim+e4vLbF/jw6Xu88+Udbn3wGh89+IDvf/uO3/7+Cz/88YIf/xR889cLfv3bC/7+7z/y3U/Sr358KNjnER+9+xpv3DjDW6+e/v8Q9xdQVmRbuj+KS7q7u7u7C+nuSToJJElCuhuJOxRauLu7axWUC2WUUUB5nVNHu0/3vff3Zuyq0923x/2PN+54b7zHGJOIHTt2xIoVa831fTOn8OGjS/z64h3+/tMH/OX7N/m3n9/ll8+u8fbVbexdOZee2nhaZ0ZQm+NJRqQRmTFmBMrzO5lPkz7TICXWgqgQbXy9xjEjxYSqaqXyaALz5iQRGWqJreUUvNxlPPmY4u6shYerFg52U/D1Uby5NDE1mYiXlxEpKT6EhtipDFC6uuNkOwEnRy3sbJWKpyaEhdnireQl8zKWz2aqQgZBQWaUlocytylZVYwhJtqaqpmxtMzPprAgiIgIC9LT3fD118bFfSKhETrMSLeQ37iTkWmlMshlptuSnGhBQIA6Pr7T8fCYjpnpeFUbjE1/y3dmaqaBs4spWtpTUdeYKBhHk6BQGQdB1kRHuxAcJLjGzxI3V2N0dcZjZqIh48hQFaqqPn0Ck2WtVZ824T9CWPW1pqGnOR0tmTtKzjlVsQX9SdJPhhSLTq+qTKW0OJ6ZlfGEhprj6DAFMxmbDk4ThfNNxcl5Cja24zESPWpuoRi3JmJoNFn6yJrc3EjSZ4TjaG+IpaxrpkZTsLfRkz43wtR4OoaGEwgNd5D2W2HroEZAkD3hke7YSHt1ZO4r7dWYOh4d9Qmq6vplxWEsXJBMrYzv6GhTeWc62NtrCKfUxMZ6OvqGMg78TUlM8SK3IIzi0hjBeyZMnTpZlTdPMToqlVl1tTXk+mqqKq6TZB7rCD7S1h4v/WYh6743mcLpinJ8qRS8Gh5mgovbNGnfJIwtx2Pvrk5orCmeATqY20ofil42shiHh68uwWHm+AXKnPc0wkTaoiV9aWsu+sxlIhVF3hze3cXxAyNsXNfLBx++xqkzR2nr7GTl2k109C+muKaJhX2LqJ03j5rGOppbGli2pJNzp17l0w+u8e5rx3l8+yjv3jvPlzJv7gr/37x2hM62BuY3V9PVPkdl5Nq4oouNi5pY01fOirYMjqyp4a2zg3xwqZ8PL7YLb1woPHEOH5xu4uG+WlbO9WTFHC/hcm28c6aXNy8s5uG55bx3azufv3mES4cXs2/DfK4fHeGD2xt4+4p8d201T+5s4fVLG/no4WE+fHiMd+8f5ek7l2QdPsPHr1/gszeu8PSNazx9+wbvPTjH9nUDVBbGU5wdzezaPNHDRTTNKmRR33yWDrQz1t3MaEc9Qwtk3W8XjtZRzLKWHM6+Mp/PLq/k66uLeXZtQPhcN8/v9vDi/gjfvb6El6+v4Nb+eaxqjRXMHatykFgp/GProhKVJ9yShQlsGslh61ge6/qEpyxIYHCOUtQhhu7aCEbnJdNaIZy9JpLdy2s5s72VY680sa4/h1eXl7NrVSVrB5Qie3Es7YyTtkXLfqRwNFljBtPpFS65qC2VVcIPt69q4saZTZzct5olA3OFk+WKTnLDx8OGrIwYVqzolzFcR2pymMoIV1tdwJzGciqEX3h4WlJalkGLfJ+dnUBYsCfhQe4UZMTTMbdapJLhzlksnFPEgjmFrF7SzvWzB3jv9St89cl93n98VsZDGwOdwjf78mWbyeJ+eebFwiNHilm3qFRlkFs7Wsy2VTXsXj+LvcKrFaPc6X19nD88yqVjS1UecjfPKUa5bdy+tI371/by5v3TvP3aRd5VDHKfvsNf//A9//rnP/Avf/7jbyGrf/vNO+43g5ziIfdblVXFIKcY4/7n/1DCVX8zyP3XHHL/lP+TQU7+4/9LBrnfjHL/3UNOVdRBMcj97Z8GuT/x66//aZBT5Jcfv+cnJbfHy2/45qvPVQa5j957i/ffeKAq7PBUJuInb1zn8Y0TPLh0mLdvnFR5yV0/slXlIXf1wBpuHVnDhV1j7F65kJ2rW9m4pJmVw3MZ7axlfn2eSDHtzXWicHIoLsgiPzudrBnJpCUnkBgfRUJMKNGhPkQKKA/zdyIyUPFeEUXvoSRXd5TBZYeflxMBvi74ebvh7ekhi4erSrx9PPH29cTT2x03TxeV14qy7+rmLMpRCW11lsXCSRZDR7zcnPBU9t3lPHdX3F3lXI/fQmHd5bNyPS9Pub6XLGQCfAJlG+zhQogQnJgAB5LCnMiK86AqJ5Sq7EBqsnyYWxTEwrJwmguCmZ8XTmux4i0XS19NHAN1sQzXxzE6K4axWZGM1YWyuC6IsRoB0sUu9ObZsUgxyAmQmZ9sxMJUU4aLnBkRMDI/zpDqIHU6c5zpFJDfnOXG3Bxvama4MTPFlfIkN5VxrqlQuX8oHZVhDDZEs2rhDHaLYlCKO9zbr4Rgdsu2W+WdplQ3vaLkVdvdwVXFOCVyf/8g92RyvHZ4iCMr6xmsiWC4JkoVxqq088iiLM6vLmDfYDKviRL6Wskbd2WMD88O8c7xflU11dfkHnd2Kwa5Nm7tbFPlh7u3r4c7cv3bu5WiCYqxq5fXD/XyzolBProwxmeXxnh6eYzPr4zy9NKw7A/yxdVhPr+qGOR6eHqlT/b7+fRyP59cGuDJ+QHeP9evyh/3lpDWR0cVL7s+VQ66R8cGeU22D+T69w4o+fH6uHtwgDsHBritGCLl+ZRnVeS27N8/JOfL8z460itbpX/apc0d3JL2K8a4S5ububhpHuc3zuHcxkZVBdsLmxq4ooSwbpnH6fVzOLqykUPLGtm3uIHdozPZK31+eEk+p1bl8s7hRn6+O8yfXl/M0zMLeOvAHA4vzmNBrj1dJZ7sEiV1YHkN+5bXsWdpLbsXV7NjtFLlFbd1uJLNI1VsHK5gfV8hSqXVLYqH3FAZ67vzZcFIY3FzEsvkPa/uzGZFR7YqZFUJPR1pyWWgOY+hlkJG20p/M8i1lan2R2XBGV5YxHCrkMyOIpZ1l7Kit4QV3cWs+C+GOWW7vEMp4Z3H6MJsuV76b95xjWm0zspgfkMmTUKY5zXki5IuorWpmA7FCDe/jO5mxUOuWLZF9LaU0SufO5tL/sNLTvGQa20ult/k0TlPCafNprcxgqFGP7b1x3B8eQYnl6VxTEjw5o4Qls7xpq/KgznZyl+pHSmd4Ul7nRDuhZnybOks7Vaq+fxmkFskQGBQ+qZnTipttYnMLY+hsSiCuoJIcpN8CPezIlAp4uBtQ4CHNV6OJgQqXmuuVng5mf8mineBlwO+nvYq77hAPzdCg/0EDLthaWkqwE9PZYzTNdBGT0RTiJe+kRArKzNVAQdrawvs7KxwcLQR4GiD6z8NckKQvGSB9PGyJUj0W0ig6JQAF1n8hBBF+pIaH8KMxBDSk8LJzxIwWpxOXXkO82eV0jFvJpW5SVTkJNA/v46lPS3U5KfSXJHPwQ0rObNzMy0VhaQEeNBbN5P9q5bSV19FlrS7t66S/oZq8qLDKE9LpjAhlnAl9N/ODkchlYH+vowtGeHG3WtcvXuZoxcOc+j8fnqXdjOjJBXPKA+cglwoqC5l1sJ5+IWHME4A5rjxSj4ZXyEgdZRXlmAnRFBddwL6JkpiZA3UBXjqitgJgA/Q1yRMXw+PSQKmJ2uoEpFbGNihoW4vwD8Yfe04dKaEYzDOC9dprkSp21CgYUGXrTs7YhM4nJtHq5M9qQLsi/QmsizMmMPpNlwU4ncp05Qr2cbcKbPiYbUN785z5Yu+QL7oD+JisRF7kjXYEKNFv78GLR6azHLRJddE2iPk3FcIc5jaeJLNtch3NSFXiFGanx7pArxHh4q5emsztx7s4diJ1Vy8sI2nn97h5fPHnDq1gZraBLp7yjh+bCXbN/fQOi9PwO8KPn3vpgDZO3z07h2+/uxt/vjtl/z49We8/Oxjfnn2FX949gXH5X2t6GvnvbtX+cdP3/Dk0Q2GuhrIk/VkYLCcg8d7OHCshU2bS1m1MZdX9pSx61gli9fF0dzlyZo1eRzd3EJrRhAp08cxX38yh4RYnAuw5YybJVc87Lnh5cgFGd/HrNU5bjWN8/Y6XHc156qMwwsOppxyMGafEJU1RtNZbqzJOhdrxtxcKNczJXqyESFabgQYRuKkG4eNdjS2Gj5469pQE+DK3sYE7g4l8WR9Kt/ty+aXI3l8szOd+0NBPBqbwRuLy1mV5kW9ENEafxu2tDXy7NFdVejuy88+4eXTT/mrYpD76Ueu7dxGgYcjYTJWusM9OL+gilNzCzhUn8WVzpmcWyC6KNmTrYXhnJ6Xy46SaJbEurJGCOyB8niO16VyUNbaXSWhbC/wZ3tRAPsa49nVnEKX6IylTbGc39/Jnh1NVFR7ERKnSXCCFvE5ZqSV2DKvJ46+5dmMvVLC6l1CFPZWs3xPBav2lbFudynL1mXS0RtOd18CB2Wd+OTj8zz/4iHPhNz85flnvHXrLNUFUZTkejLQJcC7T8aqrJutQoY6ZHy2xEymJ34ir1bYsDHLnHmOkynSHkeJwTiqLSfR6q9Hs6+GqghBuZDMMusJVNhMYpabHgv8rZnrYUGa5hSSp0+k2EyTSisDSmT8Zguhq3PUoz3YimqbaaQLEas2GM/meEsulXpwNFGd81ka3K2W+VGow/6IcWz3H8eeSC1W+qmzwGYcQ8HTOFIvc6zClt6oibSFTaBDvq9xmkSenrTRcBwNct6iGAMWxerR5DqO2S4T6A3TZyjWnNEZzrTFOhInxH2G6NTDW1fyL7++4O9/+UEw5Ut++OYZP3z1DT98qeSDe86P37zkx2+/5afvvuUPL78T+ZY/fvdctl/zR8Ug9/wr2X7NH5Qccy9e8Iucp+SQ+1+//sytY/toK8miKz+FtqQgmsPsaQkzolWkxkWNHLPxpCk592zGMztIm7FcR1aXuNCXbEae9SSChQRHaUwm3UyPJBNdvCeNx3XCOJzGj1OFpdrI1nHKeAJFt4eYGOCpKYRY9JyFfKeErKaLnl8Z6MbFGXHsd3NjlZkprQY6pE2diK9cJ95yCu25PiwVvVAT7oa/riba8rsAZ39ZJwepKO7BxSEZAx1fjPTc0dMyx0hTD2dTuZeRJh5TxhGjPYGxGaEcqJnB9lw/9pcFcL5lBq+URZFjp4/7tAnEy1oSZmuFxZRpmE3Rw9HIBcPp5mhO0MTByIAIWcvcDaYQYKZDgKxLPtoTiTAU0ZE+0JpEkPY0Eqx0KJCxle1rRk6oJZlRsh666WAm55mbaOFsY4mTuRHu5tPIjzJjQYkjneXONOU5kB9pgovxOEyUcE13bYoK/WiaG0NLczRVFZ6UlbgJ4fOnWiS/0Jn4JEOS0sxJSrcgNsWYZJkTUckmeIVOwz14kspbrlzW/jntEVQ2epNdZsustnCyK50JSTIgtcidyuZUkosCKZkzg/7VC6ltLyG9Utb3/gZax5oZWNnNISGJ73/+Ps9Fn37+rejbX5/zL/yFv/77L/z0x2f8/V9+FB70A19+9hZP3r7Nmw8via4WnfT8PRmnb/P884eqMKmn717kb9+/yV9fPubF+xeEGLdQnx9AZrQFWbGW9MxLYbAtm5aGWEa6c5lVFUpGiqUQ2el4uI3Dz2ciRQWuLF5UxqzaOMKDzYgItiVEsIet+RSsZK4oXlZGeuNVud7sbTQEG+gTHGQnWMEAI8MJKm8vMxnPnp76REc7kZ0TQGlpJIWFIcQnCCYJNFMVVXBz1yAoyFD2tYXDaODvZyzYwgInBx0szabKteQeVpOxtp1MQZE/dQ1RpM5QqqXak5BoQlCgmqpibn6uBxERBnh5T5d2GODmpoWRkeKFNgEj42noG0xFTX2iyhjn4GhEcIiz8CsLbG1lrIgOUgowKHnUlIIN6rIeGeqryf31UJO5oSF6S6l6qoR0qjziNKfi6iAYy9NZ+sIAQ92pKi9CI31l7E0RLugpmMQWBzsdwsIsiYuT9ma5kpiseOuNJyBIi9x8T3l2Tezs1YiLd1B5GSanuEv/RBEd5Sq/NVAZ1oz0p0o7pmOoNwUNWef1ZA5ERLgwI91PsIsW7l56JKf64+/vgKbmJJUHopLvb6rMZ8XbzMZcgyxZx+bPS6R5fhTlFf5kZngRFWWlMgr6+mmTJXO+piGe0soQ2caSnuUtWNGYmChPXJ3NVe1QwmetLQzl/dpgbKyFltZ0kWlYWGipPANdHLRITXKXdyfzN8wcH29NAgL08ZO1wcxyHEGhBnJ9P5JSBGM6jMPCajyOrhOxd1LCi6erPOyqKhOICLeVMTVB3skUubfMdX9NRgaEZ+wdYcWqTpauGKS2fiaDw6Os27iD/tFVtPcvFRmjrW+AVRtWs3f/dk6e3M2DO6d5eOcY186/yjsPzvH8kzd4dPMsI11NtM+vZvOGJSxf2seyxT1s3zjGjvUDbByby7qBClZ2ZHJ8Qz3vXhjmw8sDfCoc7vPrvcLh2vng9ELu7aln+Wxf1swP58nFUVUKpLcuruT1i+t5//ZuvnjrJOcPLGbn2mauHBnj/TubeefGet67/QofPdjN4+uv8ubNvdy/vJNbF3fw2o1DXDv9KjfP7ub2+X28du0ob0r733t4gd2bRqkojCc1zpfs1DBV/rgZcQHkpUZRlBFPdX4aC+sK6WoU7rSwmA2DNaztLGb/khrePTHC8xvLeXF9mJe3+/j+4RDfvTbG94+W8uK15cIp57K2I4ElLcLt58fRPzuSV5eUsXN5OZtG8nh1aSFr+2aweGEcy9pTWD+Qx9LWNIaUSvpKeOfsBEZFtymRT2debeXmkUG5fwGLW5MZaIoSEf7dGiv8K5S+uQGMLQyTayQJL8xgeH6MyiC3VHTQyoEyrgomfXTrEJtW91BbNkO4jhOeMv6UHM5rVw1TXppBXLQ/y5b0MKu+mKbZFWzbtlLmTSjhEZ7UN5SwZFk/Y8NdwtFqaRepLVFSEAlvm1NB29wy+tpq5PrCqS8d4/1H1/jms9d467WTrF02l64FmfS1Z9DTmspwZwbL5FkV77i1w8Uqw9wGJSf6mgb2v9LEsZ0dnNzTzem9fVw+toRrp1Zy48wabpxdL8+xjsvyLPev7eHN+6dEzvPO69cES7/LX/+g5JD7hb8rRjmlqMNf/8S//m6UU3nH/W6Q+/d/+0+D3H/K/8kgJ/LfcsjJf/x/ySD330JWlcIO/2GQ+62ow3/3kPvlJwFOIj//8B0/fveC71484/nXX/DFZ0/45IPfQlY/evMen7/3gE/euMGj6yd4eOUob8j2tUuHuHpoiwyklVw7uI4bh9dwZvsIe1b97iG3pIXVw3MZaa9hvuJFU5MnL7WKOXXFlMokyJmRQGZyvEgiaYnRJEWHEBvmQ0yIKxmJfhSkB1FZEE16gpcQaDNC/WwI9rUhyNtWleMtwMuZAG8XlXgLoPf0dMLbxxVPOe7j4yafZdFQvOqUYhBuzni5K+e54Kl4xwm5c3d1VhnkFPHydJcFTQmBVYxzigeeqyhFd/x9PISUu8v9PQj3dyM8QIi0tCFCiM+MGA+KZwRQnR3ErIJAFpaHC2AJZE5WAC0FYQIew+lS8stVRTJQE62qZjpaF8ZIVQCLawJYVO5FV4YVnenmjJU4M5RnR3O8PguSjRnKd2E035WWWBPqgjTpyXKiJ8eVhRnOLMjxpDHDnaokZ0rjnSlJdKIm04vZBQHMLwmkc2YIY3Pj2NSTxdEVM38r6LC7jWvb53N5c5PKyKQUObiyWwnd7OP2/iFuysS4e2CAuwf7eHhEMcrVMlITzkBlkMqAuKIxlDOrSjixNIsDg4m8c7SVL64s4iPFIHesj0cHeri3q52bO5VqropRS8kR182DA308ODjInX2ylf3XDokc7ObtE318dmWML68u4vMrIyLDKkPcl9eG+fr6iMgQX/5ujPvy2m9Guqdy3kcXBvng3CDvnx3knTODvKlUXT0ibT7cw4MjvdyX69892K8yxKmMcXLvWwf6uSX7iihGuTv7+1XP+PqRYV4/PKgK472vKnLRqQqtvbKlhfOb5nD2ldlc3CL9tXUeF2R77pU5nNk4S7azVZVsj6+u5+DSWlHcdexb0sDexTXsGatg/6JCDo7lcH51Ph+dbOGH20N8cbaFT2UhurOzgdEaH1qy7djUlcnR1Y3sX97AbrnGq2PVbBupYtPwTF4Zmsn6oSrWCjlXijYoIaqbBopZ15XL0uY0RhoTWTQ3mRWtmazrKWB1V74o/DxR5LmMLshjeEEhI60ljHaUq7zjlIVm5HevOEUWdxSrEpgu7yllSWcBo/K7RSKLW/NY0pavus7YwhxGW7IYbE5XhYcOLcihtzmHrnkyj5vyWDi3kNZ5xbI4l9LRouSIK6azWRa2pvzfctXNL2RgYSn9C0rplu+6RNrnF9EyJ58FTbmi9LPkuLS1NYeehjCGBZSvbwvm7Opczq7MZE9fJFvag9jUEcqiem9mZzmQF2tLcYobbXVx0j6lGEU6Iy3J9M9LkOdLl2dQjIdZtM9KZV5lPLOKY6gviKQ0I5gkAWKBnmaiO8wJ8bYWAmKOl70Bga5mBHtY4e1kjr/iMeftKHPeEV9PO4KFgAUHeKgKMFhbmaOvr4OBoT7augKqdDTR1dfGysYcZ1elyrMVdraW2NtZYWNtptr3cHfEzckaJzsznOyVv65aiN6xxt/LkUBfF4L8XAkL8iQ20p/keAEKSeGkK1VWsxIpLZhBdWkW8+rLmD+rjFw5PiM6gLmVhfJO51GWnkBxcgyrett4ddmo6IFofIVEVSTJ4r9gHrNzMgi0NCU7NJCCmHACbC0IcbIjwc8bNyWcVm0qDvJ9QkIk81rqWbNpOeu2raBztJXalpmklaQSnSEANz2CmIxYauY1Ul5Xg5O7myo58cSJUwR4BlBRXkleQTZu0nch4d5kZiUT4OeBxqSJqgTkdtPH4yvkNkhdHfdxk7AfPwV7DUOMtEyZOMGUqdO8BJBHoTYpFK3x3thPdcV3oimJ43WYbWDFuqBgdiQn0+XpRvr0qUKAxzHgq82JXFduFLpyMc2UkwmaXMkz5mGtPY9m2fP2PEfeb3XjZI46RzJ12Z1hwlioNq3eWszzMibPVIuwyQLuhYSHq00k0ViDAlcTaiIdmJnsQEmGIwO9Oew91C8yyq7do1y9socvhbQpBrlz57ZQU5NAa1sB+/eNsWldJ8O9NVy7sEuI3WM+e/8u7z6+zifvP+Dl5x/ww9ef8vLpJ3z3+ad8+/QJR3ZsZNVQB2/fvsTfvvtSZZAb7KonPyeI5SsaOHyylw1bZO4uSmLVxmzW7Sxgwy6Zj2siWTjgw6KxFHaurKM5xZd4IQ6zhCjt9rHghKyTxxwMVTnkLrvacF7xhLPT5qTVdE4IuT5jqcNFOxMuOJpz0t6InRbaLJbfLtbTYKmMhVZjUwo0jAidYESAmqyL2uFYqUVjpZmAvWYI3tqOlMn6uKs+gUdLsvn61QK+3Zsr2xQ+25TA64sjeXdlLu+tqGFrYRgzHTUpcNJnQ3MN3771kD98+SnPP37C108+4NdvX/DvP3/P1V1bKfB0JFZzPMMJ/lxoreRIQyYHalNlv5i91QkMRdmyNsOP86LXzoj+2ZoXysZMf3YXR7C/IoYDldEcmBmpqrK6LtOFNflebJsthLnUj1e6M7h6tI+D+xYys86XlDwhzzP08YmdTnqZHU29cSx+pZxXDs1lw9E5LN5Vweojdey53Mrus02s2pJPz1A0vYMJ7NzbwqNH+/ng7Ut8/MYd/vTN57xx4yxVBVHUV4WzaW0DW0W6G2NpznOjt8CBzhR1OmPGsy5Pn41ZZvT6aVBrNo5yIbzlJuNocJpMvesEKoVo1bpOpspxGuU202WcmtMV6kydoyFJ08aTIsS20kaf+d4OtPo7M8vZjDkepjS66VEi1ykVEj/PdhJrwvTYn2TIyRQt3miw52mfH49n2XAiYRrb/cazM0yXlX5atNqOY1m0HgerPdhX48rqXFMWpRmwPMeOOV6aFBsrBsMJzHedxtI4S1YIIW7zVafOfgKdAXosSrBnebY3C6IcCNIcR7KHNaf2bOB//v1H/se//pG//vojv/7wPX/+7nt519/yx5cv+UXkp+9e8vP3ijHue9VnxUPuDy8VQ9yX/CqiGOR+ERz6y8sX/Cxj5JcX38g4+YGHp4/SVZ7HnOQwGkJcmOmhT62XBo2+WhRZTSJeYxzRQuyT9MeRYzWBWiGq7bG6tMfpUyR9HDp9HKHyfbjWRALVhASLDnOZOBGHCeNVYamK4c1m4nhc1KbjK3reW3S8tRDpfxrkMrTVWOkv+kZ07n5X6S9TMxbo65I2ZSI+okcijCYwb4aLyiA3W8hfsJGOyiDn5+RNU0MPFSVtONlGoT7ZGo3JBuhOUcdZX49Qa33Rj5MJlnk8Vym0UprA+epEDmS4sVf00PFKWf/iHInTmUygnhaVCVHEenlhMHE6joZOlKTXExuShYm2Jd62tmSF+RFmpU+YqQHuUyfjO03GhocZzZGuJJto4SHPFKo/hWxZB2NEN8S7GREnusPbUc53MMdb8LC/p6wR1pY46E0gRfp3VrrohiIbEcGaqfYEOqhjpD4OZxt1MlLdqZOx3zwnRrZ+VFf60FAbRG1NIDm5DoRFaBGTaEJ6riMpWbYkZtgQHm+ET6gaYQl6JOdYMnNOALMWhjK7LZSSWlcKqlxUHqxhSfrEym/SyvyIynIhRfBtcnEQzqEm2PgZkCQ6prpFMMfSFtbuXMWxS0e5+uAyt964zrufv6Uq/vDLX7/l2cuP+PUvL3j+7H0eP7jAu4+u8PZrl2TsPeHll2/y6N5pPn1ymwtntvP6/RP86cf3+eZTJSroPNfPbKF11gySI8yF5GpRlufFsGCu4d58lo+V0daSQImsQ8kJxrLuTSU2WpfZs4LpFLI8I8lO8IQeqfFelOTE4e9miaXBFNUfq/SUMGRHHZwd9NDRHqcyamnLPFKKEpiaTMDcfLzwFh2ioxwpKAwhW+aaErIZFGyEi6tSZVRb1l89YqJsiIt1wM5GDTPjaehqTlAZuDTkvStiYqyEexrTsiCX4ZEKKgXTz0izletoEhKkRUNdNO0LMynI98HNfSp+itdVsAkWFpME1xioREd3EuNkjBsZawq/ssZd8JKpmZqq+IJigFMKNkyW8auEoSr54azM9HB1ssHYQFv1eYrMK0UMdNVVlVeD/JxVuMfV0QpHW0NVaKmh/gQM9MYLdlLHQH+SKg+ci4uaPKMaBQUezJoTTnyyIdFxBpRVBlBZHUpTs2CkmljS0j3IyvJTVX11k/YqVWYVjKKtOVFVYEIprKC0z9hwGvn5MSQke6gMXTb2U7G115TnGM9UwRWKKM8wWUTJA6eEGgf4GBIXbUZykgkxMYoRdDJBgiX8A9WxcxxPcbkfXQO55Ja4kZppR5rMWy8vA7xlftmJvtbSGC/tUarYOhEd6U1AgJKj0Qd7e0u0taagI+3zdDfB19sUK8tJ+Mu49vPVJyjQCAd7pWrsOMKC9WReecpc0yMlUZ2yIjtys8zJzjClrtafObOiSE91wVHmpbHobTdXNZTCEJFRFrR15tPeWUp+URyJqeFk5aSxZPkKVq7dTP+Q4L3epQwtXsuiFWsE6+zj2q2LPH7jpiq89cr53dy+coDP3rst8+Ftrpw6SO/CRpYMtbFu5ZDg+Coqi9NZ0FjCukXz2bO+g50rGtk+Vs6pVxp598II753vV4WkfnK5l69ujfDx+V6ub6sXfunD2oUJfHZ9Pe+eW8Hjc6t48+pm3ru5m88eH5e1ZJhtq+Zy6egSWWNf4bGc99btzXz4+j4+elOpvnmC+zf3c+vKXm5f3svlMzu4cXEf18/vl8+HeHjrJG/cP8u+V5fTPKuQ8oJEmbtJ5KdHkxjpIzrTSziBHwWpMTRV5DB/ZjotM5MYasoWbpUhbcvitf1KYb5VPL82xLd3Bvj+wSAv74/yXOQLeZbLr9azui2OYRmb7aL7FlZ4s7InnaUdybTX+tHfFMZQcwSD8yKFrySyabSEJYpBrilZlad7UOFwnXlsGCrhrHDme6cXq4xxLSXe1GY7UCf6c36FB601XtI2V9qqXVnRFc2mkXThZtHCd5JY2ZfHeuGO9y5v58NHZ3hlVTeV8qxxoe7EhnoJfyhlXkMFHs4WxET4qHLLlRSnUVyYyuXLR2loLJb5bEnqjEgGB1tZt2aMkf522ubWUJabyvy6EtrmlKsioJSiDnu2LefelZO8duMMH8kYuX1tL0uGa2ltmkFPWzoDnRn0t6UxKts1w0Ws6C9gSXcua0ZKeWVJFbvXNXH+0LC810Wc2T/IlWNLuHl2jcogd/XUGi6fXMOV0xu4c3mnKmT1jfvnRFdf5dl/GOR+VoWs/v3Pf/zdKPe/h6z+Q+SfBrn/9JL73SD3fzLK/TeDnCLy3/+9QU7lbvd/aZD761/+ovKQ+9N/McgpeeR+EoD0g4Cf3wxyn/Pl0w95+tE7fPjmAz556wFfvv+QT2SSPrp+kvvyEu9fPMz9Cwe4cXQb53at4frhV7h5dAOnt4+ye1UHO1Z2sHV5J2uG5rOovZ7B+TNpm1VAa2OhDJA8SguTKMhMIDsljsykeNIT45gRG05ypC9JYW601Gexf8sgJ/cuYcvqVgbaSlk2MlvIfB4ZyQEqQh3uZUeUjwPh3vYEudsJiBAC7eeCv48TPoqHi2KYE/EWMu2jeNEpnm/uzr+Fvbor8psxTskfpxjjVMY7+c7Xyw0/H1dRxG5Cmt0JCfAmyN+LYAFjoaJMwwJdCA90JSLAmYRQV/ITvIX0B7OwMpK5eX40pnszLzdIAHkQrcXBdJQE01sRxmCVyMxA+su8WFIdwFi5J60pJnSmmrCizI1FBY7MF/DYmmLKUJ4rI7luNEeZMDtYl4EsZwZzXViYYs2CdEdacj2pneFKWaIzpckuVMxwpyHXl3klAbSWBdBfG8rSpji29WVzcnU1F16ZzfkNszi9po4za2dxadMCbu7q5+oOUY57+7m+759Gq14eHOnn8bEBDowVMVDhx2BFAMMzQ1g3L44Lq/M5szyDwyMpvH2kjY/ODPHGwW4e7G7n5j8LNuz+rXqq4qV2/2A/Dw4P8+DQEK8dUoxf3bx2sJO3T3bz6eVhvrq+6HcD3G/y7Mbo7zLCV9cG+VIU4VdXR/jiyghPr4yqCjwoxjilyqpikHvr1ACvHevj4dFeHsr2weEB7sl97ojcPjDITUX2D6i2N+QZlVDVf3rHPZTnfSAK9448/63dvVzd3s7FLQs4u3Eup9Y3cHpjA+e2SL9tnSvbOZzaOIvja+s5tmYWJ9bUcnTlTPYvKWfvkkr2LK1RebntGZvJXlG6R5eWcnFtOe8dmc/n59r5/MwC1faDk21s7hCylmGlMs7uW1rN7sW17BitZftILZuHqtkwOJMNAzNZO1jJ6gGlkEOpHC9hY28Ry1oyGJ6VxGB9PCONSarko2u7C1nVWcjihTmMzM9SecipPOM6K0UqVAa5USG2o62/FXFY3F7Eks4ilnYVs1i2o61KtVUBawvk9y1KvrhcFrXJNRZmM9SSycC8NFVlVcWTrbs5h87mfFG+IvOKaJtfojKydQhR7mwpoGN+rpyTS29znvymgEEBy0MLi+lbUCDH8+kUMt06N5cFc7PplHsOSluU0NOhpijG5gWxpNGDdU1eHFuUyP7+SHb2hLK1SwhJnQdzhCjmCzHMT7ClpSqK4eYMBuam0jUrgbbaOHrnzGBgfjZds9OZX51EQ0kkdUWRVOYICInzIibYXmXUD/O3I0IkzNeaUA9zQtzNCHI1w0cIboDokCBfZ/y87H/3ZHMRkO2KjY0phgZ66OnpoidbbV3FO04PY1Mj3ERnuLg5YGNrjo2VEAUrUxxk38lBCI2duewrxjhzbK0EYFmb4OZog4/oIX8lHN7HXcCpJ+EC0KIjAoiPDiE1MZLMtHgBXAIgCtNpqCxkdnWx6MpoQrwcSZNz5pYXkhkTRpLopqbSfDpqKwl3tsdBS5140XMVok8TpF126lMJtbciXnRbgI08n40Fke6O2OlroSHETAnLrarKJ784hbi0UFLzYkgrSiQ6PYzgBH98o7wISfQnPjOerKJ8fIMCUNfUYMLECejpGgjw85K2h5GYEE1peS7bXl3P9u0byUhJRHvSJMwE4HrpCvEy1CVGV4+gaZo4jJuE6YTpaEzSYtJEE6ZM90RdLYrpkyOkTb6YTLDHbZwRseO0qNUW3ejty+bYWIYD/Skw0CVFrtnrq82VqmDeqA/hRrYtpxO1uVlkyb0qGy4V6HKjXJ8359lxLGMyJ3L1OVlmz/okIZXeGjQ4a5OhP40QIRhBItEa01RENd/FiMowG1US79oiLxaNFLNLdMWu/aMcPLiSa1f38/mn93n54i0uXXqVWULSRmTOnjmznq0bu1m9eD6P75/kx+fv8/mTB7z7+BpP3r3Lt19+yF9+eqEKy/v+q8/47vOPOLrjFdaOdvPBg2v84euPeXD9tMypEgpyg9m4qYW9R1oZXpxKe3cIy9amsWxzGmteTWPV1iRG18SwbEUamxZXMDveg3ghG/XqE9juYcwhV332W2py0saQ847mnLM35Ky9Dqes1ThmOpVTZpqctzaS42YqD7n9QoYWqU9kUMbJmKkxbSYW5KkZETBOH89JTnhoROCsl06Q40xC7LIJMvSmyMWVXXUpvL+2lJ+O1PDz4WI+3hDD3UFPTs2150ZnNG+MlnNsVga10p5Us2kyp6v48yfv85dnX/PtJx/zxfvv8fPXX/Gv3z3n4quvUCoELd1kOssywjjVXMTh+hkcrEtlf53ouFQ3ekJM6A42ZXN+COda8jlan8rO4gh2FYVxoDKGw9Ux7CkLYU2qPQPh+nSEG9AcaUBDlAGrWxM5f6CdrZvqqKz3IbdSCFGqPo5B48ipcaWmNZTGnhg6lqezZFclqw7Xs+1CK7uvdLDpSD1LNmTRORBOa1c4qzZUcvfuDr74+A7PnrzJ36X9Hzy4zoKGbDpEN69fUcVYX46qqINSGXplfQDLyyxYlCF9kKfP2lQjWl2nU2c2jnlOGnT4yvofbExriBZzfCdT7TyBIvOJZOtNpMRMnRp7PXL1p5Ag7zhNYzJlljrUO5oxy9mcalt9quXdVlhPpUyuN9t+Ih2uU1keoMH+BH1ul1jz3VAEf92QwufdflzLM+JEggGH4sxY6atDq+L5FqrL5hwb9tW48epMJ1blW7ClyoeOMBPKLcZTaTaBButJ9AUasCLJnsFwE1WF2BZPTTqCDFiU6kp3shKyOpUkDwsObV3O3/7wFX/5oxKW+ow/fP8Nf/7hW/7y47eq8f/DN1/ygxKeKp9/Vbzkvn3OH7/7hl+//Zo/vfxKJYqn3B9eyjH5/udvX6oMcv/r1194dO4ErUVZlAS5UiJ6O8dqMhUuk6XfdCmR8R0jeiF88gQSdaeSZjyJIocJzA2ZTnu8Po2hOmTZTSPBeAoRuhPxU/5IIGPeX0cH56lq2E2civWEKZiPG4/l+PGis7Tx1tNWFaIxFXLuLJJvqM0rEb7czEziuLcP2+wdGbaxIV9LEx/53k9zHDXRlvQWBFHqb4uf6D0tOe7r5E57cy+z6ztxtgtikug1JcTUdPoUomQeZrmbEqc7hXS1cayOdONcaRLXymO5IeP5muCuEyWBtLjpEzplHHE2ltRlZxHi4cO08Zq42gTJurqSproB3Oz9MdfSwt/CgBhbI+JkLfKcPJFYIzVG86LZOTefGl97PEXnhRpMozjImXgnEwKt9HAT/WemLf1gYYGHkweB3sF42dtjqz2eePdp1Mu4bc4xpSXPljm5HkR7GGA4fRxOVppkz/CRZ0tgbkM0s6pDmKUY46r8qa32o7DQlagYA0IidEhSQiPTBaeHaeMTrEF4giEJmZakF9pROcuPmY0+VM72JKPQgrQCS1JyLUnMtiIuy5b4XCfSyvxJLPDGP8ESM48pOAbrk1ERSctwNaMbOtmwewU7jmxj074NbNyzlu2HhJMoice/eZenX73NJ5+9zkMhd/duHBVec4Wfnr3H//zbN3z56Wtcu3KAjz+6y9VrB/nww9t89/J9Ll3Yw9qVnQz3zaJ+ZiJBPnqyZquTEGvOnNlxdHVl09aaIvvhQm6dKcizJ1uep1Kw/ML5URQKmfZyGY+fuxZp8d4UZ8QQqXitOBoS4GGGveV0wQTTCfS3xtx0usrDTDFsaWtPxM5O+cOfEoY5AS8vfZJSXQgMMcTCchxu7mqEhJpibj4Ne3sZ91G2RITZYiR6QvHqUps8TpUDTU9rEjYWOsJvTFRhkQ0Naaxd10x7eybxCaaEhmqTEGcubfdhZlmYtN1L2mIg5+rj7KyBpeUk3Nz0pC2aqgIOU2R+WVrpYCdriuIxp660V44pIadKMQON6YrhbRx62tIuwUtuzjZYmRuqjHB6MraUAguaahMwM9bAWa7h7WZFoOAZd2cjjPUnqNqtGOSclPBUeW5TwwnYWE5UVYFNTDCjuTWKpoUhlM50ZV5LDIuXVTImBD9ZybnmrklCoqPKo87GepqqL7W1lGq06qrKp0q7lL41knHv6WmGg7Mabp4auHvpYO+oiZGx4rE2WVURVzHkTZE5oi+frS3VRCbi7TWdiHANoqK0iE80JjxK+e1EbB0nUlzpSVtvCrnFjrh4jsdHdKuTk47KCDhdnklpQ1SkO+kzQsiU9S0tLYzIKG/MLPRVRk4N6TsrSy1VAQtD/Un4eOuL6Aru1BfcOFn6STCdrGX56abkpqjROttRsEYyC+Z4MtIXw4Hds+lYGE+Iv6b07Th539qEh1vIeDEmJtGBvOIwQqMdSM8OU+G8/KJMVqxayeZte+kfXCEYYzHLV29l9cZt7D9yhMvXzvH+h6/JPLjLlfN7uXv1MO+/flVVkOnWxRO0zath28alcu8W5il5ixvLaK7No0/W7V1rFrJn9RyVQe7Y+nreOjfKR5cX8f75XuF8HbxxtJV3T/aoco0vaQhnpDaKt0+t4q0za3j38kbevrqJ2ydXcev0Og5s7uLYjj7euLlV7r+Dp+8f4OuPT/Dss3N888VVnn5ylffevcBrD09x9/YxkRO8dv88D+6e46HIW4+u8vabVzl+eBN97Q3MqS1g1sxcqorTyFXyNadGU5yZSGlGAnUFM6jPj6cuN5w5heHUp3sxL8uTa5vn8+2t1Xx1qY9nV7t5dr2T57cHeX5X+OrdMeGeC9nULxyk2ofWSh/aZvqzrDOFpR2JKkNc35xgOuv9aa32pa1GOL/oi8G5CYw0p7KoJY22qgiWtWexcbiEgxtmc2xrM6PzE+gUbDu7wIOZmUqKHnP5rTcLZrrIdVxYJVhl18pC4YdpbF9WxnrBqaMd2Zw6sJivPr7JkT0rqC1JIczHlkRZr/paZ9M2pxpnWROC/Z05uHcTVRXZxMb4CXbdx5Kl3aJP3AkIcCYmJoC+7vl0ts5hpqy1VSLtTdV0z6+mZVahyiB3ePdaHt06z71rJ/jwrRsqD8pFA1X0tObQ35nFYFem3DOVkY501o+VsnJQ+GZ3LusXVbJt1SwObl7I2f2DnBFefnxnN2cPDHPlxDIuHlvGucNLuXRiDdfPbRJM/JuH3DuvX+K9x9d/N8h9qyrq8I+/Koa43+Qff/+zykPuP3LI/evf+R+KQe73HHL/u4fc/26Q++8ecvLff2xV8v+ZQe43+X9nkPuLYpD7PWT1Z5VB7gdVtdXvv33Bt8+/5hshDV89/ZDPnrylMsh9+s5DvnjvIR8/vsnr109x79JRHl49zuPrx7l9eg8XD7zCFVn8rh3ZwJldy9i3vo9XV3azbXkPm5d0sW5ogZCHdiH/tSyoz6RtbgHlhQmUFiRTWZBJU20NSwcHaJlTR1VJFjnpssAJiR7tmcmZA0v49O1TfPPpVZ68dYbX7x3i4e0jzKpMIUgUeZgQ6RA3C0I9rQiXARjqZ6eSEF8HfN2VaqmKR5s7fh5Ootic8PN0w9db8YZTwlX/mY/OTRYhL/x9f/OGC/TxINjPQxScJ2GB3oQG+Ki2kaE+hAYqBNqZ8EAPIgMEiCrhZgF2lM7wZUFFNM2FQTRmKt48vszLCaQ5N4CW/EA6SkLoKQuiq8ibniJ3llYHsLjsN4Ncd7oFKys8GM6zo0VASle6FYsK3VmU705LtDHzhFwMZ7swlONMU7QhTbKIdggwmZ3pTlWKCxUiZUnO1Gd501wUwMKSAHpmBjNSH8E6mRj7FhVxfGUVJ1fXyraaU2sauLxpAddf7eXGHsVI1ceNA/3cOTLIayeGefPkEO+dGeLN49282juDrmJPhmaGMygkY2t7NJc3FHN0bAYnl2bz+t75PNy9kHu7Wrm1Qyna0MGdfb0qr7PXFO8zJSz00DCvHxnh9UMDst8j1+1TGda+uD4mym2pyGKVvLi1hG9Ent8UubWYZzfGRETJXFPCWkf4WHF/Pjusqqr6tshbJwekrYM8OtHPo5OKDImCHOah3Ovu4SFuK95x+4e4dUDZH/5tK0pACWH9zUCobAe4va+fazu6ubillXOvNHN64xxOb5jF2VdENinSKMcaOb6ugaNr6jiyqp7ja2pEZnJ45W9VUXeOVbBr8UwOLKvl0LJqDi8u4/y6Gh7tmce7B5t4crSJry508OLmMGfXFtNT4kxnsQfbB8vYu7SRHYsaeXW0kc1C8BWD3EZFBGhuENk8XMmG3iJWt+UwNjeVwXpR9g0is5JYMj+D1Z2FrO4qYWl7AaMqg1oeYx1lLOoSwNJZwaIOJWy1mLH2Qsba8lUhqsu6i1jckc8iJSRV8ar7XRbLPZZ25rFCCYvtUj5nsWhhhsrzbLQtj6HWPAZaC1SebV0tBXQtLKRnQR49C3PoXZjLgNx7ULaDStjs/Gz65imVUHPpX5BD9zzFoJdLV7OcvyCfAWnLiNKGtgyGmiIZEUC+uTOMDc0+rJ/tzs7OAA4ORrK9K4Tlc7xpK3OhJMWGrGgLZhUF0dmQwsKaRFqqE2gqj2O+gOYFtanMr05mboUsrkURVBeEU5YVSkq4C+G+VoT6WquMcTHBDiSECiGRbYSXBRHyXUywEHXRGwHeDvj5OBAa4kZIsLuAIycBbDro6mmgo6sk4dZCR8iaYpCzsbfG1c0RewdrbGzMBFgZq4xyDnaKMU6Ig6k+Jka6Arj1VX8tNjXUxdbSDCc7awGlNrg62Ko8dv193EX/KCELQnYiAklJiiYtJYacTNGT+enUVRRSkJ6Mj5Mtvo625CXEkhDoS7CTkIDIUCpnJOEr17XVmE6QlQVRTg54GEr71KYSLO0Il9/5W5mqtrGiE93NpU0C2BUjZGVpOrUCqKLj/XDxtsQt2B5rDxMs3Yyw97HENUj6JMoPVy93dPT1GD9BwLeagGpbJ9GTIZQUFrJy6Rjnzx/n5csvuHr5HNmpyehNnIiZAOFAIbIpVmakmZkRo2uAi5Bfg3ETUZ+oxfTpVkye6omBfpIA71zM9OMwmGCH7ThdQsapU6quz2JPb3YkJ7ImNopKMxMS5JoLXbW4PyeZ5325PCrz5nKaGW/UuvG40YnzeRpcrdDmrRYHTmRN43ShIafK7FkXb0KTyxTyjYVkqo8nZKLIpPEqg1yioQbp1tpku+tTGGlJS20kq1fUsm1HJ9t39nP8xFpu3TrE55/f59mzRxw7tkblIbdi5TwuX9zKtlf6eGVNJ28+OMN3X7/Fp+/f4T0BK599/Do/fvuUX39WvH2+/s0g8fVTTu9/VcDJIr549yE/ffGEMwe30ViVTk2FgK2dnWzbOZu+4Th6ZPwvXjuDwTWxrNqRytZDuWzak8erO8vZvbaWlhnepGuOo1HIxxZ3Ew65G3HEQZ8zTsacczTmlK2OykPurJCq09YanLfT44KDEWfsjTnvZslpLztW6KrRO3USy2TcjDp5kq9hiu84PVwnOeKkHoqddrKMs0oCrNLx1najyM2D/XMzeWN5Pp9syuGbHVl8tC6Gqx1ObC/SYUeRFdfb07jSXkqjpzFRQjRWNpTxb4Ir/uXFC374/CnPnnyoCt/9x3ffcGXHK1QGupIv5H59QTSnmgtUBrl9VYlsKwpjWAjncJQN3QHGjMU5sk/m+wGRPeVRHKyO4+y8TI41JLE5x4dOX23muU+lOVCbYreJ1EYbsHUkj/OHO1i7qoQWWb8Ka9wInaFHyAxdZi4IomkgnsaeaBYsTmR4WwGL9wjIPSH6+HwLW442sHKLkI1FsfQOx7NqXTnXr2/i5Vev8/PXH/OvP7zgycPrdDQVCH5Jpqd9BvOFaDTKOt+c60JXrg3rquzYKyRqb7Ut62YY0ewwgUarCXR4GTIQZkNXiCkdYfrM9ZtOifU4co3GkTx9HDPUxlFiNo0iYzUytaaSqzeVAqNpZOtOIkd3MiWmajS4GNLsbUyzpy5NTlPp9dJke6I5l0udeVjjxA+LYvjbhjQ+WujD2RkGXMqw5+QMF1b46tNsNY52j2ksTzRhV4U7m4qlnxO12FjiytJUZxqc1CgTgldmOI4Wt+ksS7BlLNaaVg8tml2mUWc7gS6ZK2N5geS56pPsYcbOtYP88u3H/OHHzwVPPuWHF1+owlF/eaEUavhMVWFXmQe/Sr/9+UclP9xL/iRj4C/fP+Ov3z3jL8p3L5/x63cv+YN898OLb1RGOwSE3z99SLDUDCrDvchx0CNV2lbqNIV6Ly1yTScTIXohfNJEEnTUyDKbTpX0RUe8AX0zjOmQZ6z205Y5PoVEs6lEGaoRqK2Gu7o6jlPUcZgs+myatuyr4aqmjp/oOTf16VgKYVZyyHlOmECZmaGq6Mm1GXEc9fRit4cXK9zcKNDSxF8x7JtOZZ6STkFwX6rMQYep41CX3wa6udPb3sec+gXYWrgwedwkNOW4veZkMgW3VvpakmM0mToTNY5kRnKjNIl7pVG8UR3NG41xHCsIEL2lR5iMiRBTQ2J8fDE3tEBH25rggAzKCtrISG3AwcoX7fETcTdQpyzcmzwP0dvTJ5JlrcW2WWmc6CimKdQJH+mnYBlLJSEepHrYEWhpiKOeFgbT1DAzsMDZwZuYiAQi/f1xNJxMnKcaTdmWdJXaSv9bMyvTiWgPXSy0x+HnakxJXhgL52WwoCmZOXURNNYFUzvTj8I8R+LjDPHxnUZomB6x8bLORpvgFaBORJwpM3IcVaGrcemm5JU7U1jpTHaJDbEyN1NzLYhM0ic8wYCIFFk3Mu0orA0lR3BtRJod7hH6+Ms4z64KZU5PAbM7CuhfvoCRtT20jzaLzKNjUTNL1/ez59gmLl49wNkLu7lx4wgfvXeDb56+xj/++CX/6+8vZKx+LGT+OB9/fJ+z53fz8Wev8c3L9zl9bjfrNwzS0VZFQX4EGek+sg0kNNiYuHg7Cop8mVkdSmaWA2lp1uRk2xERqkVIoBpJ8tzhwRq42I/D0WoiHo7SXlcr/F0s8XI0IirYUd6XhmACGR8Blrgra63oajMZA9bWuvj52WNoPA110e12DtMIiTDGL1gHS9EPTq5TSZnhhKOSf85UCQ+dgK7WeKzNNTAz1MLcSF+Vm81AWx03R0vBFMKBBOeUFMcy0F9FQ0O8YJUpeHmpC86QMRSog7eHOh4uGthZKQUjJmFuNkFlkLO3ny77EzFRCivYaOLhKRhH1snJU2Rsq4/7LUxVayL6OlNFpqGjOQUTQ02sLQwwM9bEQHeabLWwtzFWVYbVlHVXX2cCdpZqIuoE+9ri5aKPlZkcl/FkIromIcZSMJghDjbT5JmU5xqHr5cazS0RrFxfSFtXNCtWlzGyuIjymYHY2U/CQHRmTIwdCQmu+PmaCrczxtFBF2tL6WPDqRjqqWGgJ/PZXBs7WQ99A0yIT3YmIsYeHz8LeTbBc3pT0NaejLraJJWHnLa69IPJdOxs1CkpCWXdmno2bqhj0WgehYX2eHjIPArVJFf2E2YYkilzJCpaDyfniZibT1JVh1VCk+Nj3amsSCQrK4ia2gyyc6NwdDFh6vTxTJws/Sjv2NhUU34j+NBUCRm2wc1VW3DiROmDSYJJdclKtqS2xIEFDXaMdfuyX9ap4c4g+tsC2bWpjKHuJBqqgoiPNmdmebjguTiVp158ijP+sr74BJnT2l3NwKIFFFXksGTlMjZv383o2Dr6hlaxZsMOdu49zImzZzl5+ghvvXOHd9+7zbXLB3hw4zjvvn6Nv//hOXeunGZufSlbNyxhzfIBVi/t5dCu9axf0kH7rGy2LJ/DrlVKUYcyLm5v4YMry/jo+hKeKjzu1jLePdOrSjf05vEhBmeG0lsRzjtnN/LR1R08vbubJ3de5c7JFVw/tpSz+4Z469ZWwQtn+fnZef7ywzX++N1lvv/mEl98cpa33zjE3bt7uXZ1N1cu7+H2rWM8fHCOx48v88abV/nw/Xt8+slDbl47yrJFbbQ2VTK/sYymumLqy3OZW1Mi/VlJQ3EWtblJInHU50VTmxlEdpAZeYH6nFvbyE/3N/DlxX6+vNTB0ysL+eZ2H98+XMT3j1fx0bURDqwsYqw5kmWtSo64cJZ2JLFxJJu96ytY1Zci/ClGeFQCfXMiGZ4Xx8DcOPpmx7GoJZW+RsF1PbnsWF7N7lU1bBgqYHBuDH2zIllY4c+CSn8ach2EH0XQWetF/xw/lndECTecITwvmh0rKlg9mE/vvBR2rBd++fQBb945wcJZRUTLvI8J8qCpppi60lw8ncwJDXBmx5ZV1NcUEB3pw5Yty1m5akD0WRDhsmYEBbrT3dEk42kB5fkZLJxdxWD7XPpa6+lormCkezZnDm/lzbuXeHznPF998hpXz+5goKuMwU7RwR2ZImkMCA4aU6rOLiph3Wg5a0cq2LqygQObF3JyTy+n9vRxfFevSs4eGPkPg9zZQ0tUHnLXz2/i/vXdvHHvOO+8fpH3Hishq2/z1z+85B9//QP//vc/8W9/U3LI/fk/K63+bpD793/8N4Ocyjvuf/eQUxniVPJPY9xvBrl/ivz3f2+Q+z+HrP7vBrn/zCH3T4Pcbznk/ukh9/NPP/LTjz/ww3ff8d2L57z4+gu+/uJjvvz0fT794A0+evshH7+j5JG7y3uvXeX1m2e4c+kIj26e4o3bZ7hychfnDm/hzIENnNizmmO7VrB/6yJ2rOtny8ouNowtZOXgbNYMz5GB08hQWwVN1Rm0NJZw6cwB3nl0l8+fPJFO/Rd+/uV7Hr55n43b11JYkkpslJOQlAS532b+9tNb0i/f8Nr9oyxoKSAvI4AZsW5EB9gKwbYXpSXbAHsigxSDnBBvb8X7xYEwL1dCPN0I9nQh0MOZQE8hvkIsfbx+yxHnIyRYCW/1k22wr6cQdk9CvEV8PAn39yEy0I8IPx+5jw9RAcoxdyJk0EYGewiBdydeSHuiENaiRG/mFkRSkeRBXZoPs7L8mJMdyOzsAGZnCaDKCaAlz5+FuV705HuysiaEpWVeLEw0pifTmhUzfRgqcGZBohm9GXYsK3VnTD7PjzFgdpguAwKCBnNcmB2uy9xoQ7pz3Jif6UJtiiMVcQ6UxzowK82LFgFvrUUBdJcHMyAKb8nseDbIJHl1sIBdQ0XsX1zOsVW1nNkwl0vb27glk0MJ4bx3UMm/NsBbJwd59/SASnF+dEnJr9bO2gVxdBZ7MVAZzHBNENt7UriysZLDQ0mcWZrN7a313N01n9u7O7ixu5Mbe3t4cLif1+Wajw4O8dqBQdkf4vGRQd461qfKO/fZ1TG+vLGEr24ule1vouSl+0qOfXl9MZ8roazXxvhCznt6dQmfXlzMu6eGeFN+r1RSfeNov7RNySGnGOIGeXxyiNeVPHZH5V4nRnhwdFhleFPk3qER2Q5ze/8gd6Ut9w4N8fDIsLRR9g/2cXNPN5e2tXF+03zObGzixLpGTq5p4Ox6UT7rGzm9VvGIa+DY6jqOSt8dWVkj2xr5/Nv2wLKZquIMB5fXcHhVHYeEyB9YXMFROX5vx3yeHO/ggyNz+PBIAy+uS/sPzWFZoy8L8p1VRrYdi5vYOtrE5pHZbB6tY8NgOa8MlLN5aCbbhmvZMljFqvZ8Fs1Npb8+jv66WPrqYlTVexeJIl7Vmcfa3lKWdxaK8lcMawUsUnLFtZX+R5iqEhY60prNEqVyancuy7qyZZFIZ6w17Xf5bX+FHF/bm6uq3rq2N5O1PRms6c5iVVcOS9sVyZdrFDK8MEuumcmizixGO9LlXjPk+umMLMhkcH7GbznnhKC2SRu75ibR3ZRKZ1O6SBYd83Lob8lhrD2XsY4slshvx+ZH/WaQ6wrn4FAcuzpC2CYkcldXKLv7I1m/UMZ1qRMlKXakRwmJyfJVGd0ayuKpL42nqjCG2uI4GkrjqCuJpa44muq8cKpzw8hP8SM+2I4wT3MifGxkobKX+SwgKtSF2EB7lTEuxFvIQoCdzG97/D2UQg6iO4I9BRx54i56xMREDy0helo66mhoTUdbVwMTIUeOTraq8FRzUwGg8tnMzAhDQz309XUxENHT00FDQ01AnvJXW3W0hbwZGxmoKrDaWVvh5GCLk6OtAHJHVZh8gL8HYWHS3vhwIQAJ5GQkkZ+dSlVJARV5OQQpYfXW1iSHhBDm4oKbkTHxoq9K4mIIsbHCVm0qXqYmRDg54WdpiYsQy2B7GyFd5rjqahNkbU6Mmy054R6khTjiK0A0zN2aloZyOlsbyS1IxifMCVMnLVxDrYjM9CcqIxSfcE90DXWYIMR02iTph6naQjLcpW257Nuzi2+FdP/hpxf86Q/fc+HsCdIT4tCZOBGLCQJapa+ypY9yLE2J1tXCedJk9IWUakzSY9oUOwH2fnh6VpKc3C39Xo72VDv5Xh1nOSd5qhrdrs7sS09kV1o8c20tSRCwPEdIwY36FL7pKeRxSQDnE0x4q86ND1o8uFtvwv25pnzY487FEh1O5+pzONOMxYFaVJqMJ0FtHGHTxhMydSKBComXbYKA9XghQBHGk8gINGNQ8Txd3sDy5fWsXd/MEQGId+7t5+mX9/jgo6usF/CTlxcgZK2IXduHWLl0PpvWdfHwznG+/OQB7755hbeU5MKfvM73Lz8T+Ypvv/mCH775SlXQ4OKxg+zfsp6v33+Ln774iF3rFlOZFyUAKJWj+7vYtrmaxUvSWLkhjw17BHBvTGbNgRx2ni5l+6EiDh2p4/zBFlbURVMuJKpefxJbfG044mfHcTdTzrubclqIzgk7TU5aqXPRXpeLjnpccNWT43ocUcJYXc055+/CK+YGdE+eyIiJOUs8AyjUkbmgboO/gR8OesFY6EQS7VeFv00KDlOtKJB18/CCLG70xnOzJ4jHi8N4f1U0DwYDODjTjC3ZRpydGyHfFdGgJDOfNI4l1SX8+9dP+dcXz/j588/49tOP+NOLr/j3777m+s6N1Mk6WmavzSuFUZyem8PBykT2lMSwTcj+kmgn1qV4s1LI1oYMH3aURrIx149XS8M4MTeNC615HJ+dzvpMP9o8DWj3NaYzzp4Sf20WFHpyckcLt84vYtPacunTHBXpD03RpmSuN13LRV+ty2dgg+jNLXn0v5LOvLEI+jakseVkPbvPzmHzvgqWrc9k1YYCdu6ey7Ur63n2+T2+/+o9/vrdl0IazjCnOpnqihDqq4Opr/RjVpEXxRG6lAVMZF2VA5f6Itg905pVSdp0ek6g1XUa3X5GtHhoM8dVjdkeatTKsRwhlsVm48jWHUeu3gRq5T3NcTWl0kKLUiGHpSbTKDaaJlt1KizUafO3ZlGCB50BZsy1n0qv53T2ZVlzS+bC5WIz3prjzKftvlzLM2eHvxrn0z04NsObYQ89GkzH02A7kf5QPVamWjEapUtX4FQ25DpL/3qz0Oe3UNhyi3G0B2qyLMmG0UgLFrioMc9xEjOFKLcGm7I4P5BSXxMi7TRYPTRf+uV9fv3ha15+8yXfPf+an5R3/uwLfn3+BX8W+dPzL/nTd89+M8Z9/5xfv/2KX2V+/CbP+MO3cv53L1CqsX7//Bl/lHP+7ecXXDu0ne7KHLoKRCe6GpFhOYkipykU2kwkQ3880UJuwxTDmBDdQnvpmzgzRrKtWVZgy3CaBfX+U0g2HUemjRpp1rq4TR6PlegSmwlTsJ88DXc1TYK09YnQNyTS0BA/dQ3sx0/EWs7xGz+eatHvW4J9ORMVyi5HR3a4e7LMxY286WoEy30z7I1ZmB3JnLQQgk00sZ4yHjX5bbCnJ33tvVQWVWFpaMn0cePRl/NdtSaR625OmYsR+Xrj6XIy5EZFKm/XpfB6aTCvFcl7K/Rif7YnC/xMidKbjP30SdjJ+jJ9ijqWVn4EhxTi7p6OsWEQmlOs0JkwjShnawaFdNeEeBCpMZ6ZTprsa4jhWHMiLSHWhKuPJ9JIg/JQbzK9HAi3NsRHdICFlgGmenY42ASQkpRDSkIM9iZTCHebzPwiexY3etJdakd1igkhTpNwNJtITJgN1eWRtC9Io0+wQIsQzKb6cGoqfGTtsicmwgA/7+mEhxgSF2tFSooTyYJZ05Tw00wHPPwnExqrTU6JE8XVHuSVuZAu7yunxBn/CDW8AicTGKVDaJwxSVmOJAsGjkyxJDTBVLXNk7lW25xARrEP+dUxZFXGkpgfQqnog7nd5dTOL6BxQTEdfbW0dVVx/MRmnn76gB9evMdH79wQkveIn7/9iEf3zvHZxw85cngz731why+fvcXdh2d4/c1LHDq2kYbZQuCb86muTVFVHNXUG4enjzapqUqeag18vNVJSrDA032qrOvynZv0j+14LGUuW5tPxFBnPEaK55uZBpZGU7AxUwpoKMaqCZhJHzvYaREqGCUo0AZfH3OCg20xt5qGnqHiEadOfIIlcQlmqnxhji7jCAjWIER4gYvbVFWuNxfR9dGR7lhbCPbQ1pA1ehLqUyZjaaKjyrsdFeZDaqJwJuEpobK+mcm89vTQFaxhJr+VtlhL++SZlNxp06eOU1WEdXbVxMxyPNZ2k3F218Y/SNoVaoentwlWNhpY28r3ZtPR15mkMspZmGljbamPrZWByvhmqD8Fbc0JqpBMGytpq5Oxal8p+uDhokVIgAmerho42U3CVvrM0XYcXm5TKCmQd5ntK/jLnDC5p6erLhbS3spyP7btmM3K1eUsWV5CVU0AYRH6gsEmyzNoExHuTFioA4EB1qp+tLHWxFT62chksmCMCaiJXrAw1cTBQUcVslo2M4moOHdMzNXQ0B6Pjt4knJzNcHKyUFVHnSRzdJLMX0OdKaTEezMgGHuVYP/lS8roaE0iIlSTyDAtcjJtiAgTvVxoy+zZIVRU+qrCii3Np+PsMF363J68LG8Z9x4kpQbg6GrGeFkTx0lf6xlMx8JWH29/Z9KzEkhMDhNcEY+9jeBGeQ8ONkr1Yw1iQw1pmR0gesSfkR4/juwsZ7A1jMI0XeHTjizuSWLdkiJ6FiYx2JPDktEKutqzaRS+kJPtTdO8LI6e3syx87toaptF/6JBVqxdT9/QUhZ2DLJ4+Tq2vLqLo8ePcu7cMZ58+JAP37vL1csHuKN4lL59i19//JLXb19iuLeF/u4mVi3vY8v6RezbvprtawdpqZnB8r4yNi+qYmNvIZdfbeW9S0t562w/717s55NrI7x/SfjlhWEeCofbNig4ZtVsvnn9IF89OMDXrx3ku3eO8/ztw7z84BCfPNrOp29s4+t3d/DZ4018eH89b1xfxVu3N/D6jfVcOrWYo3sHeP3WHj588yzvv3me99++wjtvXeHxows8ev0ib8n+pQt76W6vobY8jdqydBqr8qktzaGuLIfmmhLhEbnMLkmjZWYOHXX5zC2KJ1f0WmmkFefWzea72+v4/PwATy+08dnlBXx9s4cXD0b59tFyHp1qZ8/SHJa1RgtPSlbli1vdm8Ka3iS2LM5gRWec7Keyd7US6ST8qTWRoaZYBmZHs3Sh8LlZUSxekMyBtfUcXFen4lyL5gvfrglmToE7w3PjGZuXyLKFyXJuqPCkCJYsDFcZ5trrvBlrSxSulUjX7BTWLprLk8eX+fydW2ySd9NQmkFZdhKNlQWkxYWpon+SYwNZt3qQhtp80RdeVFVl0dUzW1V5NTREidSRdX9ePauXDDBH+masfwGjPXPpmV9F59wy1o11cO30Ph5eO8eb9y7xxUcPOHVkg4zNTLoFE3YtmCHbJPqkvUPtM1gqXHL1UCkbxqrZuqKR3RsWcOTVLvZvauXQlnZO7Rng3EHFILdcVdTh0vFlXD21luvnNnLr0nYe3DjIG/fP8M6jKzx7+jZ/++NL/u2vv/Bvf//dO04xyv1dKeqgeMn9mX/7138a5RSD3G9Guf/5H0a5fxrk/v3/Bwa53ws6/NMg92+KQe5/K+rwXw1yv/4Xg9wP/PSDUmH1W7578Q0/C0j6VgDT5x+/xyfvP+bjd17jydtCQt68xftvXFeVur13/Tj3rh3jtVunuHx6F2ePbuXkwQ0c27uGEwc2suOVUbas6WPz6h7WL13I0v56RjvLWTlYx/rFcxnuKGf14mZ+fPGOPNK/wv/8A//rH7/K/v/gL//+d77/00+cvnBMJv1sMuJ9aG3I5t7l3fKSttNYm0ZGmg9bNw/z9htXOXFkBwf3bWPpaDcJkX6E+NoRE+JCuI89UX5CcF3tCXB3JNjXhRD5rOSCC/P3IdDXQxZRN/z8PAgI8FSFpwb7uBPh50W4rxehQnIj/H2JDgokMSSYxCA/uZ58LwQmOshdFX+eEOpFcpiHkGNHypL9VAa5/CgnCiKdqUj2pj4niFm5IczKDqIhy5+mbD9aBFz1CshSDHJLSj1oTTSiL9uWlVW+DBW60JJoRneagMgSJWTVjuYYXWaFa8k5TgwIGGmK1Gd+nAl9OW40z3CgOt6G2kQXahLdqROF35LvL6A1lL6qUIbrIhhrjGbxnBhWtSTxSpcQOpkch5bXcnpDk8ogd0MptrBfyes2wGOVQW6Ad0738/bpXt4+1c0Hojxv7Z7PynlRAsaU5PpBLKoP4fCibC6uLmB/nxLGWsTtV+dwY+cCbu7r4oaSj21/j+qajxRPtP2DPD48xFvHhnjv1BAfnR/hk0uL+OjiKB/L9tPLS+TzYtX+x5dG+PjiCB+eU3LFDYgMyf4o759dxJtH+1Qhrw8P9vJQyUV3uJ/Xjso9jg+p5PVjSvjqoCj7Qe7Ls9xTDG5y3zsHh1Thq8pWMcY9ODIq541wX35/e18313e3c2lbiypU9eTaWRxfXcfxVfUqT8Iz6xo5LaLsH19TpzLKKVvFMKeEr55cP4cTaxvlmHy/toFjcuywYpBbUsXBxRVc3jiLD4618/aBOt7cU86XF+bz/EYvewYSmZdtw9CseLaONLJlbC6vjMxiw2AlrwyXs1kp7DBUKYtWNRu6y1iqeL4p3nGzElSGOJVBrjGeRc0zROnnyyJQwvJOxeutgMXtxYy0lTC4oIihBfkMK0a6tlwWd2azvCublb3ZrOoRgimyWmRlVwbLO9JZ1p7Gio4M1vRks6E/l01DIsO5bOjLYVVnJstbM1X5DlZ1F7BCxtJKOW91v3K9LFZ0Z8t9MxloSqVbFofOxmQW1sWyoD6GNmln2+wk2ubMoGt+lso7TvGaW9IuwKFdWbTk3q1KCK4fmzrC2T8Ux56uMBlbERwcimWfyPqFQbSVKh5y9syItBQg4kVtcQzVxXFUlyQyszieKpGaojiqCqKplrmoGOQqM4NJj3EjwkdAvIcZ4V5WsrUkWIiQ4lUb6mVJuJ8AKn/FGPe7Qc5dvvdzIjzUR/SDG7Z2Zhga6aCrr+SM01LljbOwMsXO3gpLC2MMDbSFEMn3uhro6GihoaHOdCFpampq8lk5rivHNFSiLZ+NjY0wMzXGytIcezsbHB1scXP93SAnuigszJeYmBAhL0Iw0hMpyEmnvCiPspxswr198LETYhISRqizK056BiR4eQtJSibMzhbLyRNxNdAn2c+PBB9f3I2M8LO0UHnNuenq4KanRbi9Cd0z5T13VFGe6IunkTrJQd4MdjSzdt0Yc1uryaqIp7GvgqGNncwbmEVArC9TNSYzacIkAe3TmTZ+Oi62LvR2dAoAesyPP77g80/f5wch1ZfOnSIzKQHtiRMxF1AboqVGlvRTtoUR0dJHLkIU9MYL4B2nidoUpcJ1NoWFS5k951UhHvPRUXNGc5yakOUJBE2YQIOVGbtS4zhekEG/9FGWEN1qIzV2JnlxvyyC62nuHBdgfjnTiHebXXnS7c6Tfjc+7vfkepURxzO02JtsyKiPFnla44icIsRdfTLBapMJUAxy0yaQoDuNSJ2JqrCzZC8juucq4Ydz2Li+mV27ejh3YTUPHh3kw0+uCFE7wuBwHdHRthQK+etqK6Wno4INazq4f+sInz25y/vvXBdweJ1PnrzGy28+5fuXX6uMC98/+4qXX3zGzXNnOLl3J88+eEdlkFs/1k1uoo/MkxTOHOkXoFvBihXZ7NjfwL4z83jlaCU7zs9kx1ml0EAGO3eX8ODiAEfHymnyM6DBeBKbA+w4GujAcVcTzroact5TxE2fi0563HAz4qansRzT5bibFgft1dlvp8tJLzv2CIHvV5tGp5Ye3fJOSw1tqPJNoCy2lGCPDHxccwT0r6AstQUvPVcK5B2c6MrnZn8CN3vCeH1ROK+PBnNvIIDr7b5cbA7gbl86D0cqaBHypxgFltaU8Y8vP1N5xP349BO+/uBdlWHmH999xbVX1zE7yotKZz3WZAZxsCqJfaVxHKhIZHdRDCtl/m5M8eWVdH9eLQpnX5WA3AxPthaHcHR2KsfmpHGoYQab8mTNi3RkLNaDniQP0l3Vacx258TOVu5fW8Ge7Y2MLcogNkWH4EQN5vRFsuiVIgbWZ9OyOIb5iyNpWxnDnOFg2pZHM7Y1izW7C1m7s4BFqwXwbirhjKxJbz/ezzdP7/Li6Rv8+uITHl0/Sn1FLOXFAVSV+1JX7kNDoTuZvlOoj9JkR5Mvp9uD2JhvyKKYKbR7jqfHV5PBEDPmOE9htosabUEmzPHWodhqIvN89agRIldhNZkmD2PmuhlTba1FsfEUGpwMGIhSjGW2lAkZbnDSoTPIilkO6lQJae3xmMq+HEvOl1tzIHk6Z7K1uZSry8EIdfYGyhgojOBwqi8LrdUp1RlHo9yn3U+TZrcJNNmPoz9Ym11lAWzIdGe+pzozhSjXOcl1I7RZFG9Oh4829RbjaHaUtgmRXxhsTHeSjBlfYzyF0LfVF/L0vdf4WfTAF599LGP+BX/5+Wf++sN3/Mt3z/kXOf6X55/zx+df8Ivs//TiS355/lTkc355IcdefMUv3z5TGeMU+Ukp+PDdM/71x2+4c2I3o7NLGZmZRUO4C4WOMp9tJ1MohL7AcirpepOJmzaeZCH9VR66DKU7sKzQifXlMn4qBHclm1HqOo0SN12yhAQrBR3cRUf7GxjhraOLx7RpBGloEW9oTKq5JTGGJrhPnqYq+OAnUmNkwLZgP85GhbPDwZ5tLu6scvdhpr4RIfJ9jKEmMyN9KAx1x01zKnZqU1BVWXX3oHthO8U5xVgbmquOmU4aj6+BGgWyDmUaTydfZxKL/ey4UZbIuw0JvFUZxM0sR06kWMv7FJwYaEGkwWRcRU952FnIuqKHlq4TVrZxWNkkoaURyORx1qI31Yl0tmNwZjZVgc4k609kYZAxR+ZEcni24MI4WT/N1Em1NWZWfBi5Pi5EWBrgZayH0RQ91CaYoq3pSGxMJmmpSVgZTcbPdhxNBfasmOfHcLUzLYUOxHhPx8dRjbRkV3oEEyxbXM6i/nxZ31NVBrnqUk9KhVDmZDoSHW6Er+d0EuOtKSoMYMYMwdCx5gSF6eLuN5kZubY0zAtnXls89fMiyBNcXFzlR1isIR7+0/EN1sIzQAP/MD1mCAaunBVGbVMkpTV+sh9Ebpng+AgNwlOs8I+3xNFfm7AUR4qlHzNL5RlljSiqiCFXxn6vcJH7d0/wi+IVJ/P2/beu8eKLt2T/GE+fPOD4kS18JPr7s89f496DU7z1/lWOnXqFpvl55OYHk5Xrj7XtNBzdpuHuNU2wwSRc3dSJijIjNtoUPx91vNyVkM0JWJmPIzjAiIQ4JQ2OGQ42GliZTsLUcDxmhhNwd9RVhawqoZSmMrfj49yJinTCxUWO26hhZKwUVBhHdIwpM4Wg5wk/SBFuEJdojG/AVBJTzImINiI2zoGFC0uorp6Bof50WVMnikxCR30alqY6aE2fhJaMRSsTNVwd9fB2N5L7qqlCJPVEBxhLWxxtZV2W9cDSRPCN9mScXbTwEH1k7zIFnwBdImIsiIm3JTzKkvhER1JF/4ZGWKnCPbW1xqvy3ilhl/6+9nh7WmNrrSvXnqg6rlRQ1dGeiJGhrPu64/GSdSgh1o6Z5aEUF/iRFG8hv5tGgK+6rKduNNZFUlEaTFyUrYyhCGLCnTDQHqf6TV+P4MfeNGbK+AgN0yRQxkZomDF+vgY4OWrL9SegrqbcbwLT5b5KTjgD46nSNh3BXDrSP9PQkjU+PSOIhe0ziUnwQU0+T5Zzp8nvDA3V5VxD9LSnM1mwy/RJ0o/Tp6A2SfpJbzwxERY0VEcxqyaK9BQbaZs+qcLZZin5wroT6WiLZXBA9FNDGHkyVqvL/QW7+VBS4EtIsIW0ZQpmlnpo6qqjI1jIQ3hpdFIYyZkJlFcXU1VbQsOsElxdLTE30fjNeGo0AXPDcZQV2tDTFcyrW/J4494oOzcV0dLoTkuDJ30LwumYG6oyym1aMZMD2xeKtLHrlRY2rZrNgV3CnV4/wcO3rjC6vJd5rXPp6utlbksrNbOa6OodZNmKZRw5up/r107y8Yf3VBjm7KltXDq/m3ceXeW7Z09kjrzOkX2bmdNQzDzRxUO98xjslGs1VTAzO5QhmSdKdM/azgLhQ3N4fHKYN8/28/hMF3cON/Hg+ELev7KIz+6s4+tHO3j59gF+/vAkz984yJNrm3njzHLuCH+7c7KPK4cWculAM9cOt3D76AJuHRW+eridu6cGeXR1JW/cWsfj66/w4WsH+Oyd03z50VWef/GAb5+/xbcv3+XHH57wUrZ3bh5jdKCJOTU5LJQ2dy+oo2NeHQsaK5lfW8rssmwW1hQw1FzNSEsNbVXpKseaOZleXNowl68uLeOzM318dr6NTy8u4Onldr682c83DxZzblslyxaE0FrpQme1tzx7OluEGy/viKGj1pWmEnvmlTjRM0t4eZ0/7VU+LBCMsLDCj5F5cTQVeag+bxkt4sjGRnavqBR+lUZHdSCzclwZm5fCxr4i1nYLV2pRCkAoIa5Rwrdi2Lw4h/6mKNpkvrTXJ9E7r4gz+9bzxbu3uXpyF4u7m2mfXUVXcz0FafHCa2wJC3Cho6WOlnmVJCUEEBfnqzLIrVg5SHSUP3HRgbQ1N7B4oF2Vu3rxwEJGuufSKe+3p0Uw6PpRbp8/xL1LJ/nozVt8+t5t9r+6mDm1SbTOm0HH/GS6WhJlPEp75icIz0tl5UAJGxQj7eJ6lQfl1pUiyxvZs3EBx2Vcnto3yPlDYypj3MXjy7l2Zi03L2zi7tUdPLx5SGWQe/8N5d2+y7/86Tv+7W+/8I+/KVVWRf6mFHX4s2r7j3/5rbDDv4v8j/9ikPtPL7n/vxrk/sE//vGvKoPcv/zTIPfX/6yyqjLI/fyjKn/cj99/q8of971S2erHbwUIPVMZ5D798A0+fu91Pnr3gWxlgr55QzrnPPdk8bp95TB3rh7h2oW9XDz1KscPrmffjmXs2bqcHa8sZsu6ITau6mHdsjaWDDQw0lXOYFuhSC7DHXn0Lsji8M4+nn50ib/98gZ///WJdN4f5Dn+VR7zf/Ev0uG3r56Sl1pPTlwghSmhFKQGcmz/Sp58cJMff/qMf/9f/8K/S+cq//7173/j8L69lAh5jQ32VhnMgjzsCfZ2wt/LHl8fe4JkMAZ6iXi7i6LzITjQF38/T1HmHqo8ceGBfsQE+xMd5EuEfI6Sc+LDgkgODyVJjieEeBIf4kpcsAtJET6kRQWSFuFNepgzVel+MrmiyI9yISvEmexwN/JjXZmZHkh9TiizcoOYm+NLc5Y7fcVerK4PZkmpG+3JBgzm2rC6xofhAidaEpUQVitWlnsynGNLS4w+c6J06c9zpjvTgbmReixMtKA/34O5yXZURlszUxb8qgRPapI9mF8YRG9NBP21YYw2KmGA4fRVBzAiIGlt6wxeHSjm4NJ6zmxo5uqrHdzc26MqgqAUW3hdlTtOkV5eV6qXHu/lndNDPLmwiMtbZjFSK9epC2aRtH1RjS9nVxRydnkeBwdTuL65lrt7FnJDqbK6r5c7+/p5cKBfFab6+Mgwb59UjGpjfHRhCZ9cXsJHFxfzwblRufYYH19aKp+X8OF5xUi3SLbDvHu6n7dOSBuOdfNY2vLGcWnf4V4eHFSqofZwXykWcaif+4cHeHjkN8+4144N8OBoP/cO93FPvrsr91VEVcxB2nL70KCcP8zDo4oH3ZCqgMXNPR1c3bGAy1ubVYUazqyfxbkNjZyXfeWzUl31vFLEQY79FsY6WyWnle+2zOPSNlk0RM5vnc+ZTXM5sb6Bo6vrOLC0igNjZZxcXsbjvU28ua+G+9tyee9QBb88GOLW9nJaC6xpK/Xhlf4Kti1qZONwDa8MV4iUqXLGbV9UzTY5trarSBWaOjp3BiNzkhmcFU9fQyzDTcksbc1RGeNW95ayrFPJDVfIWEcxo+3FDLeXMPy7d9xiVRhqDiu6FINbJut6M9nQn83GAcW7LpvVXZkiykKSzcruXDmWz6YhpbprIRsG8lXfr2zPUJ2zpke+VxKJDhSwTmR1nxLemsdgSwatdfHMnxnLPJE5ldHMq40TwJBI65xUWQQzVOGtvUqb2pXCErmMtSoGwSyWtyUxMjuQrb1CxEcS2NMTyvq5bmxrC2LfYDwbWyOkr9wpTXUkI8qKojQvGkpiqS2Jp7okgZlFcZTnR1OZH0FlXjhVslUMcoVC5GODbAj2MCPMy4pgdwF/zqYEuJgT6i3Hva3wdDAkSEBkmJ8DQV52+LlZERrgTlCQl4BjpSqWNrr6GugZaGJiZoiLmzMenm6qnHGmpobo62mhqTEVtemTUVObJjIddXV1lWhpaamMcooxTjHQaWtrY2JirDLIWVqY42Bvi4uzAx7uzqqKzkGBXiqDXGRkIAnxEWSmJVCYm05ZQS5FmemEeHnhaW1HcnAYsV6+eBibkuoXwKzMTMIdHDCfOBE3QwNS/P2J9/TBQUsbT2MjVQhrkJU5ngZaxDqZMjIrl7ObB9mzaAE1KeF4ClgN9XSgoa6YocWtzO2eSY2Mo8aBKnLq0jBzMWScEIcpU6cwecIUpk2cRnpSGieOHuWrLz7j44/e48MP3+Svf/6Jxw/vUpydidaECRgL+QzQVCPRQJsEAaAxetr4aQk4nqzFlHF66Gp4ix6upaJivYDsjQQH1aI+xQG1cRpYjp+Cr4DiYiNd1seGcaZMxlpUKCWa0yhSm8ASbxOuFgTzsCiE03Gm7AmZwO1KMz7q9eTTYW/eaXPmSpkhh1M12Z1owNJAA4p0xqu8aIKnTiBEYwrhakLiBRwnCjkOFyLvK+A80kGDuoIQNqyay5VL63n7rUO8+fYh7j7cy50HBzh3aQsdXSUE+BuTkujGvMYM2hcUs3lDL4/un+brp6/z7PNHPPviDb76/G2effmEF19/rpKXX37O86efcO/yBS4c2Sfg6THPP3qbJb1NpEQ5CsBOFMDbzupl+bS2htHeF83QylReOVjG3ou1bDqSx9CqCNZuTOfO+T7Orp1Fa7g1VUIWVishq36WHHXW57SQusu+JlzxMeGGlzEP/S14PdSSa0GGnPXV4aSHLseFmJ0X0n5ESMFiQz06dPRptXKg3MyB2ZHZspa0kBZfi697voy9XjJC6/DUcSXLxYkDLVlcH0jm3VWZPN2UzY0eHw7WmHK0wY4rraF8sGYmX+3oYtEMb1JMprGkpoxfn7zDX549lef9gC/ef5s/f/s1//bDM65uX0ttmBvF9pqMJXryalEkh6tSOFqbzo6CaFbHe7JGjq9McGe59PfaDG+Wp7qyrSSUww3JHJuTzp4qAauxLjS769MT5sB8kWD98ZTF26jK7N+S9ebYgVbGxjJJTNcnMk2bxt4wOpcm0TQoxLDZkepOITYbRL++MoPF27NZtCWT0Q2pLNmYxujKZMaWp7N7zzwePdjJ88/v8suz9/nTy0+5f/kgsyoTqCwJZI6ss+3zYmmtDaEwXIuePDt2NPmxq8GJHRVWbMg2ottvMk0Ok5jnpIR9TpT2WrE4xYOuSCsWBJswmODMbE9dCkzGUWOnRo2Q5TzdiaoQ1jJLdToFg3RLfxWZqanClcvMJlJjM5Uqs3EsCzfkYq0vV6ocOJqmye0KS26VWnBQ2nJYCPQbtSkcE6wy12Qypbrj6As1ZU26I+2+ajRYj5O2abEuzYWRKFPmeUgbvSfS7DOevigtxhJM6Q/SZYGQ9C4fHRZ4azNXts1y3Uohji7SloaCFN59cENlVPvy04/54cVLwXd/VBnk/vbdN/ztxVf86ZvP+EXkpxdf8OPzL/j5xVN+VoxyikHu5Vf8/PJrfnz5DT+IfKd4lD77nP/56/d8cOssg3X5lAU7Ue5rRbaNGilG4yiwnkiZ9FOxlTaZBtNJN5xClZs2bdGmdCcYsbrYhdOd6ZzqymVlSQhzwuxJMdPEb9pE4iwtyBKdGm1tjfvkyQRNUyfTypYs0bHRuoa4TZqsMsgpfxioMzVii2DC0xGh7HR0ZKuzG6vcvakzsSRUzkkyF6yWEkZppDcOUydhNnG8KjQ1wM2N1tlNFKbnYKVrhN748dhrTCfUTJd8N0tS9SerPCC3pgRxrSKRe+Wh3C/04GqGHacz7ThSGsD8QEt8po/DVvSVi7WZrEXGTJpujZFZFK5uRWhpRDJtgpvcTxdPEyMaZ0SQ52HJDJOp9Ebbcmp+IqcXxLEix4ccOx2SrY2oF506w8WOAEMtXLQ1MZ1ujKGGi1zLlajoLEpLivF1MyPQcRKzsq0ZbfBgYKY93TM9SA7SxtdZneQ4B4b6i1m9ooaB7iw6mpOYVRVAXoYtqYnmREXoExygQXioLqnJtsTHW+LnL/dzm4yX/zTC4wzIKnCkotafmsZQCisEh8cYEhlvQaCMZUePKVjaT8DacTxuftOJSbGgTHBoZUMApTVezJofSuUsH8LiNAmI1iYo3hS/SANC4s1JLfAiJc+LWBnPcaluxCe7k5kVyLbNQ3z37C0e3TvJk7ev8c3TR7/lyXrjivCYjTx55waffXSPu7eP8PiNk1y4uJmt27uob4ihRnB1WaUPdbMCKC53JT7JiKISDzIyHQkM0CQiTF+IrhXOSh4043HERllTJGuUEu4aGmSGreJxZi7v31qpNKqJhekkDPQmYm05XX7riJeniWCDyXJsHHoyP/X1xxEVY0LDnAi5rzelFV7MXxhPw+wQmhckUFUTRn5BAHPmZFJcHI21hbqqkIOWYBHFCGegMwm1KeMxV/K2Oejh5CDvzdsURxkDGjKelLxt+pqTCPCyJi8zkoLsSAL8zGVMaeKhVG711SA+xZrsPDdyct1JTVMqmloQI88YrLwf52mqwg5qci0Li6kEB9sRGuKEp5IjT+5hZ6MpzzMNXZ0JgoHGqSrIBvibCPG3kLFhyNhouYyffJWnWUKsAaVF7uTnuJAQY0GAt+jAHKXyvDfmRlNwsJ2Gn+icwABtwsNkGyTjKtIIb2mjnYwRe+lzA4OJqoqmmupT8HSzkWe1x8nRBEtzXel3PYwN1FUFLzw8TAiNcMLMSkdliFPTGC8yRdqnqaoGq3jHKf1nKdjJ3MhQ5tZ49DSnMCPBh1LBlW4OWrg5TpP3a0xuliMdbQl0d8RTU+VJWamrtE+HeMEk8+fGs7ApRfrWW1VYQ11rIrqCI40tDDG3siA1M42GpllU1VdTWVtBSVkuXT1zaGkpZVaD4L7iMCxNxsu4GUd5sT0d7UF0dwWzcnka8+f5kJygTmmBzIl8wcTppmxdVcHNUyM8vLiSx1fX8ejyGh6LXD26iFtXdvC+cOd9+zbS0dHM0PAgff2DtHX1sHzVatavX8Pp04e4ce0EN68e5LU7x7lwagt3rh+SOXGTX3/4jD9+/5S3Hl5mtK+Z0vxE5tYVMrMwjfKMGBry41k7UM+ri4XLCB85sW4u751fysc3lvLB1SEenGjh0dkO3rk4yNsXRvno1lo+uL6We8dHuHtsmDvCP+8c6ZHPvdw72c1rZ7t5dK6bN8938eTaIE9vL+bJ9UU8Pit89ewQb1xZyls3N/D1+8f58cvrsobc5/tvHgrOesTzZ2/yzddvibzJ/TsnWTLcQnNDkazNlQx1zqWvfQ5dzXUsrK+guTKfrlnljC6oY2jeTDqrM2nICFClmbq+ZQHfXF3BV+cH+PJSN08vtvH5lU6+vj3As3uLhPOVsHxBCN017rSUOTEyL0w4VJxwmnh6G33pqvdhVp4ttVmW1Gfb0FzizvxSbzqqg1jRkSafZT7L51eGCjgm/FExyq3oTKNb9MyCskCWLswQLljO9tEK4YGZwvnCf7t+TyIbRrLpb4oWSRTJoGNWFluXd/HO3TMi59i6cpD2xkr6FjTSVFNCVKAHvq6ij3ITqS7PJCbCi8SEQMHd2YyOdVBTna+qvDo21M7CuTXMqi5ksGMuoz3NDLTXM9bfxKFdq3h05wwfvCZ685NHojMvsfOVfhYIButpzWZYOKaSP25Ynm2oLZWh1jTWjpSzeWm9yiC3eVmjyiC3e10Lh7d1c1LxkDs0yoWjS7hwbCnnjy7l6pm13Lm8lYc39vL47lHefnhO7nON51+8w9//aZD7q1Jl9Y+qkFXFM05lkPv7/7NBTmWU+z1s9T+Ncf9ng5z895/yf2uQU8n/+H/IIfe7h9x/GOT+6SH35/80yP3y0/f84afvVJ5x3/+eP+7ZFx/zhRKy+uRtPn7vER+8rRjjbvP2o2u8fvc8ty4fFVGMcQc5d2IHZ45u4+j+DapqJrs2L2bnpkVs3zDC1nWDrF3SxqLeepbKRF03Nodl/VUMtubT05yp8gZoa0xi85o57NrSwcnD6/n3f/wkj/nv3L56nmvnj3Pm0HaykwOJD7Wjd36Jqswu/EXkX/mXf/yNvyglb6WzlQ5VOvvjD95jTk0l0UKmFcOc4iUX6u1ImK/z71tXwpTQ02BlgZSFPMSXEMUAF+xPTGggcYqEBAiJV6qw+JAY4U+yYpQL8Sc92pf0GFnkw93JiPIhOzqQnGg/8mM8VN5w80uiKIn3ICfMk1z5PiPCVc5xp2KGH415wTTl+bMg15Ohcl/WzQllWaUHnSkGDOfZsK7Gl5ECJ+YnGNOXZcvaWj9G8u1ZEK9PkyxUQwVudGbYC1EyoE0WyKEi798McjE2lMc6URbjQp2QnwVFoXRXRdFXF8VQQySDDRH01YQwKAv30qZ4lZfc7pFKjq+azaUtrdze83vhhUN9PFTCTJWQz6NDsq/kf+vn3dOjfHp5GR+eG+LIskKG6/wYawxhcX0wG1uiubyuiqOLsjgicm/XPO7v7eSBUsVUMXwdGeKRXOvt02O8f24JTy4u5SO51seXl6r2n1xQjikGuuWyL5/PK15yynaUd8/I704N8PqRbu4f6JS2KFvFm6+bewcGVEUZHhwWJf+7PDw6zOsnFFfoIe7JMyg55P5pkLt9aIg78vne0RHuy+d70q57hwe4faCHG3vaubZjAde3z+fq1nlc3dbMrZ2t3JHjN3cu/M3rb1cr115dwOXtLVzdsVC1vbithUs7Wrm8s/N36eD8tvmcfKWRI2sb2L9kJgcWlXFkrIjb2+p4cryJN/eU8sauAj4/O4ePzzazssmXORlWotCFeC5pYNNoDVsXV8m2lE0jJexcVsurY7WsV3K+LcxirHkGw3OFMM6OV5XLXizKemV3IWv7y0RBl7BEMdyJjHaIdBWzqKeMUSWMtTOfFX2K8ayQdX25rOvNYl1PFhtkf0NfHis70lmyYAZL2zJUXmtjrVksas1kSat8lmOL29Lkuxkq77lV3ZkqDzqlfPfGwULZFrGqR6ngmk13YwotVXE0VcYyVwjy3OpE5gkBbGlMF6CeS8/CAlHahfTKVskzN9aRx+J2xeMun2Vy/eHGYLb2JXJ2bS5XN+Sxpy+UdU0ebFwQzLaeJBnHAVRlupEpILdAwLVikGsoT6K2LIma0kRV2OrMAsUYF05dYTQ1eZFkxXkQ4W9DsI8VEX52BHlY4+8qYN/dmiBPOe5lg7ezKUFKAQcvOznPkSCRMNEdnh5OmJroCUjTxtBIKeagjam5icogZ21jiZGxvgBAHXS11dHX00RHW4Pp06eirv6bZ5wimppKBS9NlSHun95y/9Ugp3jIubooQNz1d4OcN2Gh/r8b5MJJT41TechVFClGkXRptzvuFjakhEQyIzicAGtbMoNDRbcUEifEz15dHV9zAXr+AcS4eWA1bRo+pqak+noT6+pAgKkOhaFuLJ2Tz/kNvdzcsZRN3bOJF/DqYqxFVmo4vYNNNLaXEVcUgn+aO17xLhg76zFNwP0EIZna8jyJsfHs2radJ++/x9dfPeWLzz/m2+++5m9/+QP3b12nvCAf/SlTMRbyGaAloF5Pmzjpp3hDfQL0jLCYqo/aeGN0NXzx9qggObGfyIg2zM1noD7VBfXxBpiNV8dNiHCqphoD/p6cnVnCvpwMZpsaki3X7bLW4npZNE9bcrie7czOkAmcydLkcbM9nw3789lQIDeqLDg8Q4edQsxXRggoEoIQO32CEO+JBAsAD9OYSqK83yQjeSZTDRLk+yilMmiyK2uWzuLRa3t5/s11PvjwOJeuvsKFK1s5LwRtcKha3pcBsdEOAroFhHRVsXv7Yt55fJFvhewpIVE/vPyQb58/kfX0CV8//Zjnnz/lp2++4ZdvnvHg6kXOHd7DF+8/4vN3H9DTMpPkGAd62jM5uLeV0ZE08ouEUGcLcZ7vzfJNMud25bFsUxIrNs9g575Kbpzv5/TaRjpjHSkSQjHmqMWRAAtOehhxxl2fy/5mXPI25oa3EQ8CTHkYZsqNUH1O+6pzUojNGT8zTgc6cNTflTFjA9p1RWydqLByYYaNrHeB2QLiCnC0TsbbKR8n/WgsJlmQ6eTM0c4SLgoofG1RKp9szuPmQBAHG6w4Pd+Tu0PJPNlQx2fbO+lLFCJnr8vm9nn8+emH/OHLj3j52RO+//Iz/v7jC/7+8nOOrxml2NuaGYYTGYx2Zn9VCqdn53Fg5gw2ZIQwFu3KokhHVqd6s1oJt4y2YzjOgR0VURybl8Hhxgx2i65ZmuJFra06tY461PpaEGIwmebiQA5vX8iZw33sfXUuSxbnUF7rQkaZObXtsh4PRTCr25vCudaUtTjQMhZG54pYlu/IZ6XIyLoURtYkM7Q0kb6hWFYsL+LimeV88fFV/vL9J/zp5SdcOLyZghlepMZaMG92JMuGC+ibG0NVoikrGgLZLfpr00wrdtXYsyHXmIVek5kjBLJZyKxSxXSBrxGrcwLZUZvIK6XRdITJum4znRLzScy0mUqp2WSShVQniuToTaBICV011yRTWyn+MIUaew0aHDWoEbK/OtaMq41BXKl15nqlLS+G4vimP5bzMyzYE2jI3bJw9iU60aA/nkqjCSxJtGV/bSir06xpdZ9Im+d0RiLM6QnSoT1wOgOx2vRFqzGSqMeqdGtGo4xodZvKQIgRLV5aNHiosyDaloZIOwJNpzC3NI23713l73/4kR9fvBBM+ZJfv/+BP3/3kr8o+uHl1/zp+ef8/M2n8v0X/PRS8YhTDHGKfCn7X6uMeT99K/PkBwWTfsmLzz8SyPcj3757n+VCmDJcjakKsGGml7HKQ67AagIFFpMottKi0FKHPHMNSh3UqPaYxizfaXRF6vNKiT8HmzNYXxFPU6g9cXqT8Zs6kRhzQ2Y4OxBuZKDSNSHTpN+dXSl0cBLdoIXLhInYi64JmTSRejNDNgd4czoyjL1uLmxz9WCxoysVuoaECmGfYW3M7ORQikS/Oqsp+TNFV8pv/RwdmTuzhoKkNGx19DGS45762sTI+Vn2piQKSa+1NWBXThQXy2O5lO/F9Vwnbha6cL3Kj/NzhNQL/vWaPh5jaaOBhhpqGnpMUbfH3DoJH98qjI1T0dMMQXeyJa6GplTGhZDmZE6U9iRmiT7YURnBkbkJLM0MIl3GTrShBpWhfuR6uxBja467nr60zRZXmwhMjQQDxxdQW1NDZIAzwS7ThUxaM9zgJvjPmZ5qL9LD9PGyn0x0qDntghVGhwtpX5AspDeKaiGYGSkWxEcZEBmuS0y0ATlZDhQVeBAcrI2FjFMT0/E4y3gLCtMkLEqH5DRLESui441xdJuMs8d0nNynYyLzQ9doPPYuk1V556KTTCmtlusX2JKeL/q8KYgZOfKcCdokpJsRk2pOqFzDL0LuO8OGuDQHvIMMsJNncPPUoaRYcHFfPZ99cJ27V/bywaPz/PD1Gzy+c5x3H57h0M5lvHH3BB+/c4kHN/bw8O5uThwdZYdgvp6eGcxqDKCu0ZvegQQWdoRRUelIaakL8XHGxESZUl8r2Ls3n4I8Dzxc1XBznkKQvx7xsVYEBxji56WPt7sO1jK3zWX+2duo4+5qgIebocoYZ2engYuLjmAAJZWFJsYm44mONaW6LkTWA3cRVyqrA+joSmfRWAWNggWVEOCQEDMc7LTR156Moc5EvFws8PW0xkHWSF3N8RgZTFAZ+rw8DYiJccLaagoWplMxM5qIid54fN0NKciOoK4qjSjRtWbmE6S/tPAN0CMs0kRlhMvMcCE3x1VIvCVBQVr4Bajj4TUVC5l/2jryTqWtgYFmZKQLf4p1w8FeEyvL6YJv9OS+hjg5aePurouzs7xb0X9KmKxSFGPF0nLpm6nST9PImGFObpY9yfGWhAToE+hrSICPYCXReWaGMv5Fbyl57mKiLQgKNsDLWw1r2wk4Ok0lMsoKb1nrFAOnsaEaQQFu+Ho5YmmmhdrU8RjIXHC2M5LnVfLcTVL1r7Y8+3iZo1PkeysrI0KDPbCQ86dMUnLaTcXG0hgdZb5Nnoitqbw7F0ucpU8tpN/MDMZjYz6RqDBdMtPNKRQel51uSnDQZMF140lKtGKwu4Cm+iTiIu0JC3PAztkMAzNl7k7H0MyCspl1LOzqpahipuyXUVyezbz55Ywtmcv69a00z00lyFcLf5+pJCfoUVZkRUWZNS1K7tN5AWRnGjOn3ouacmdSItRYPZTFezfX8P71NXx4cx0f3ljDZ7c3cFf40el9I3wo4/rmtSOqxP0rly9hZGSEOXOaWLxkKa9sXMfZM0d5/eEVzp7aKXz/IvdvHOFd2X745nW+/ugRn7x7T46dYP/OlYz2Nwmer6exPIf51fmMLqhm0/A84QeVrOsu5tjaubwtHO/dS0O8e7mXdy518ua5dlWY58PjHdw6JDzrSBf3jgv3PC7c83S/nCNtvLaYt88P8oH87r3zvbx1qpX3zrTz0cUe4Y4DPLksx+W8ty6M8PDcGJ8+3sOLj87y7WdXePbZdb785BbPv3rEi6/fFOz1iJtXDjIibZ0/u0TlIdfTUkfbvGpaZ1fQ11zL0Px6afssFrfOYmiuHJuVS2tJNCN1cdx6dSHPry3nmbTl60u9PL3QztOL7Xx1s5/n9xfxtrRr92LhTy2h9DX40lHjxWhLJCu7Eumu96V3VoBs/Wmb6UNLmSedNYHMK/aUe0Tw6pJKeuvD6aoJZctoCUc2zubgOmnHwhRVbrmW0mDhRUpKowb2rmhk01CR9G8+a/pn0CNrfHO5B201wQw2p7CgOoZGRbctLOfKsc28f/8cp/duZGmf6K35ddSX5RIf5ktSZMD/i7a/gK7jytZw0REzySJLliywmJmZmZnJAouZ0ZIsW2ZmZmZmCjM4iTEOJ0461N3p00m6+3xv1nYaznn33jfue/d5jOmqXbv23rVWrZrz/3/NtaZwpRSKc5IIDXIT/OpKdlY0K1fMEx/eyqKRTrmvTZQWplJTliP9VUx/aw0D7dUqQe7Q7pW888oFPnn/Rb569BrPX9nP6sUNdDQmMdiVwSLhmN1NypTVGBZ2pzDak8qq4XzWLSxl9fAcNi2tYfe6Vo7vmseJ3YMc3dXPuUMLuHRMWT9uhDOHFnLtzBpevLaD1+4o01WPqQS5d1+/wmePFUHuK379Wamy+r0qQ+6336eq/vLzs0y53/76M3/75b9UU1afTVv9ReyZIPfPSquKEKfoZf9/yZD7lyD3uxj3n1VWf/3fgtzvGXJ//l2Q+/H7b/nLn5416o/fP+Xrzz7isycPxO7z+P57PPzgbT5451XefeMF3n9LqRp3k5dunePO1RM8f+0k188f5tj+jZw6vIUTB2QrwPSY3LDtawfZvKqPTSt7WbmghQW9c1koQXD1wgaWDFQwLGSvq04e4vIYKguDKcn1oVwAQ29bpjzsB7lz5STdzTVs27SCTx+/zuhwFco6Fbev7OXrT9/lr3/6lt9++bO072dp7y/87e9/5b9++Zl//PffpYv+W5WhMbc4m+RIPwqSQ0kL8yLU1ZJQFyuC3G3wc7PF38tBHKkrQQJKgnwlgPh5yYD1IdxXiLAQ4kgxpSRyTLAn8cG+xAd4kRjiRnK4KylhrqSHuZMR6ka27OdHOVOT6UtzfiiF0a5kyXkZoe6khrmQGeFCeogtBdH2QppdaUm3Vwlya2r9WFxkT3uUFoOpRqwsEaKRYa4S5AbSBLjLQzySbUlThDb1YboM5zjRk2ypEuTaBWgMCsCsjbWkOFzAe4SAglALSuOUDDlvuopDmVcpBKI8hO4Sf3pK/Ogt9mGwzJ+ljdFs6c/kwOgcIeQN3NzZ9aza6KF+XjysZJsNqdZZe+HAIK8fHeHtkyPcuzDK3bPzePNYJ1sH4sRRubO4JoBFlX5s6Yzmwuoi9g3Gc2Z5Lq/t7+L1w8p6cfN59dgIr5+az1tnF/Lu2VHeO7+Id8WU7d3zi/ngwhLevyDb87I9qwhxijinCHXyu6cGeeOEIsgp2XBdvHigh9v7e7i5RxHl+rlzYJ5c7+/ZbrJVmTINVex5CT535BoUEe6fQpxKmJN9JUtOyZi7rWTMHVAqrnZxa1c7t3dJcNjVxp3dEiz2K5Vge3h+Xye397RzR85RMumu7WxT2ZUdbVza3sb5be2c29rG2a2tnNvSwqlNDRxTBLnVczmwdA6Hlszh2JICzq/O49U9pbywOY27+/J5crqKN/cXs7VLxkyaMYPlfuwYLWXraBkb5itrMOSxeWEB2xeVsHmoiFVdmSxqTmRhYzzDdTESNKIYro9hcUcqK/pyVBlyS7tyWCRBUBHkFnTmyDOWyVCHBEmxRd3ixAcyWac49MEs1vWnsbY3lTU9aSxX1oCrj6Z/bpgEjjA6KsLpnBtOhwSjjtJQsRC65gYzWB/O0o44VvYmsWYgjY1D2awfyGZ1TxYLWtLonhtLy5wwGktCqZdtfVk0jRXxNFYl0VKbLg47h+4WxTIkIKaqpqwu7MxkQVs6Iy3yWsjCQLkQ1+4Iji6J5+jCcE4siuDIgkh29IazuimEAQk+5Sn2JAfNJi3chrLsYCryoinJiaBUyZST18XpvpSk+1GRJfvJfsQG2OLraoyXsxG+bkrGrDme9qa4WBniaKGPu52RKiPOy8UCV7vZeDha4Otuj7+3GzbWZiqhbcYMdbS0p6M9QxOj2UYCAI2ZoSycPF2ZhjqZaVMnoqE+FU0NNZUgN3HihH8JcUqWnLJVxDgtLaVKq7ZqyqrBLD0BxYaYmc4WYGiGg72Vagq9pxA+Xx93goK8VRly8dEhZKTEU5SbSV5yMu42NljpG5IQIH4tOBIvE0sSPH3kuc8l3s0da3V1XOT9eE9vwh2dMVXWNzI2JsLBDnchlB4z1aiK9Zb+zObwghpOL2tnZV0eeQHO4sf8GemrZ8myTgpqUnCNssU+XIhpkhtu4fbMFMD/nJBJZ2d7Dh3cz7dPv+T777/hq6ef8fkXT3jl5TucOnGEoYE+gnx8hRwKWB87FhcBn8HqakTN0CJ61ixcps9g5lgNpj43S4CyI/pCJi1NCzDSz0BtahDqU93QmGiC9nMCthUyLGC4zmI2R3IzOFOUzzw7K9LleP2MiVwU4PRRRxZXUm3Y6TuOkynTeaXOlPvz3PliUSgvVVqzL0qdTQHaLPY2ZK6pJlFq4/FTm4jnNLHJ4wjXEUI4U51IAeLhJur4m00V323JgnmF3Ly+iY8/ucSH905y5epGLlzarLKFo9W4uekQ5G9KY00q8werOXF4nQDeq3wpQPDLT97kq0/flnj1Pl9KPP380UO++fhT/uv77/irxN0XLp/j1IEdfHr/TSGFV6kojiM2wor1a6o5e3aQ4QUJ5BSJby+3oWcwgtFlCQwuDGXZ2lgOnKzkxOlmib+DqjUvu6PsSZvyHMPmkzniNYvTTjM4aaPOWYcZnLXT4pKDFjddNLnpqc5VX0WIm8xxl2kcd9PlsDwbB9ysGZHx3DBtOjV6RmTMnI3j+Jm4Gnjg45SMtWkspjMjMZzgidFzxuS4eHBzaRMXemM40ejJS6NRvLY0kpuDftyeH8YLIwm8ubyYN1bV0BpkRp6TIUeWDvK3rz7iDx9/KP3wgD9/+yW/fP81Pzx+n00CAOOU+6I5hpFIZ47MTeZUTSY782NYEuVOr8dsBrxN2JIVxLa8YHp9jRkOs2LXnHAO1SSwpyxG9qNYnuxFmfl0CmdPI18IZsCsieKbUrhzfhnnjw2ybX05owuTmdvgQnGdI82DgQwsj6Z9xI+WER/aFvnTvMCXmn43BldFsXRrKkMrIugZ8WdgJJiBwRBG5idzaG8vD+6e57efHvPnr+5xbPsSwQhCIoWQD89LZc+WBgabIimJ0me0zI3NtS5sKDHhYK0Dq1Nn0mA/hhbHiXR7zKBQXykWMI5F8c4cbU5XCXJFphokCsHNMxxHsdkE5phPIU17PCmaY0mfMZZEIdjhQhjjpz1HqYUGTW4GVFpOp1j/OXocJ7MlZibHM2bxRq0Tf9uQw6/rcngxz5bN8ptHhFhv9NOmyfg5aoQ0DobosE/i+f4yVxaF6tBsN0FVibjbW4P+QA2GIjVZEKvJ0mQ9VqeYMug/g0qT5+Tataizn0K5wxRaw8ypk/vhZzSJkqQQXrh4kr8LrvzzH76X8f85P3ylFG/4ij99/Yn01xN++uIx332uZMg94VtVRtxH/2H/zJD7lO+/UdaR+4SnH9/nHz9+xXcfvsa2eS3keJgz18+S5hAbqr1mUmA1iTRpe7rc73wzbUqs9cgxnUqG0RhKbMZLH46lQPqySp6Hcnt9iqx1iJ05BWfxIe7TxuGtNRWniWNxUF6PHUOM7kySDAwJmDYN2zFjVIKcxxhlmrwGW7xcuRgZykEXRzZZ29E7y5jUCVPwk/fD9TRIczYl3FIXW7VxWE6ZoBLkPK1taKmYS1Z4FOZq6ujJMdupkwjU0yREexo+8tlycz0OFcVzsTSSC9nO3Cp05OUKD25V+3KxOY5O8b+u08ehIZ+dIDZ5shZTNezR0g1ktkkSZmYZGM2MYOYUK7zM7KlOjibBzgTPic8RozGWRhd9+oMtmOtoSKjGJPw1JpLmYEaupwNp7hIbDGZhrm2Ks1UoRgbeRMfkMKekROKmMd42k6jLtmJZkzvLm9wYEOKZHjoLd+spRASZ0NIYx8KRXLpaY4TsuZGeYEpynDGZqVYU5rswt8KHqio/Sud4EiD41UTGnYn5c1hYP4e17XO4eU4iItqAAEXAC9bFwVkRzyZhKONMe+ZzGMhYdXafRnKGHSlZtuQVO5KYaixmRGmlO0lpJgSGaODmNRlP/+m4+ahjKN/vGaCLb6gRtuL79Iyew9FZxm5FAgOdxTx46yK3zm3j7ssn+Oaj53n52m4evXWWG6fW8fn7l/j20VXeuLGFC0cG2bKylOMH21i5NIP8PGlXli69vQEsXa5MnwwiOUmpqC79HGUupLaIxYKta6vDiAwzxlSu3XDWc9jbjsXeZqLEcwc8XfXR036O2TJeHWx1cHM2xEt8XEiQDb5+gk1ctAkOMcHRaRqm0o6gkJlkyphISbMnJs4Mbx9NMjOlXwWzpaW5Eh1ljburDhpTn2Oakg2nK/HNQ+69ix721kpmnIxjW02MZ48jKtqG4pIQIiOtiBLe4OI0Sd6XcS+/lRhrR6JwCBcnTQwM5Jodp8v9mYKp6Rjs7CYTLu1JTrAiNdmKmGh9QoI15HrVcHQZr7pOR2c1PL10iZA45uVliJHhBAwNJmBtJZjEZSbhCmYrjyI+wQEnB4m9HtNobY1koC+BUPkuZ8cxxMXoUlLoSm6mAwE+M/6HCOdsry3tUcfWXA0vdwNMTSahL8/9DDnHSCmc4TAdJ7l2pWCFuvpzqIl/VIQ1dekXS5PpBHqbEeZvg4HOBFwd9UhKtMfZRUPw3RjGK/1mqEFoqKNclxHG4stMjNWYpTeN6VPGMlH8gO70yejIM2hhNB1vV2nfzLHozxhHSKAWsVG60nf6BAdMISxMAw+PqQT665KT4SrnzsTKTK7Z24KQaB/8IwJQ19PDxNqJxvZBie9LSMkupLi8lMqaYlraC1i9uomdO7oYGcqjujxA8IE7+RlWZKcYkp85m6pyF1ob/aiX8d9WK/iv3I3i1NmsGUzmtfPD3L22hA+vLeWDy8KnLi7gjdNDHNnSxuXTa3j51hF62iroaqtncHCAurp6RkZG2LxlAxcvnuG9917hhTsXePPVa7z54kXuvXmT5y8f59D2texYt4jt60fYtm6YPVsXsXpJD/N76lg52Mq6+a2s6qtiSLj9krY0Dqyo5LWzw6qMuHcu9vDe5S5ePd0g19LMO+e6ePtsN+9e7OfR7UXcv75AzusTrtgnXLGfDy8O8dmtJXx0eZiH53r56EIvH5xs463Djbx5tEN4WSP7F+WxZ0kxt06M8Nl7x/ni3nk+uXeZr568KDHkbb5/elfiz1tcOruL4f5a6udm0NlQTG9LGQ0VWdJn2cxvrWF5X4vwp3pGWyqFXxWJf0ulJTeAFc0JvLKvi08vL+STCwN8dL6Lx+c7eXyxk09vDPCH15fy+OaQSpBb3x8pXCpclSG3rDtK+JIfNVnmNBXYyb4/a+elCHdKZH5jGAtbotgsHO/EpiY5P4Jeub/rB3PYv7KC3ctKWdyWwFBDHI25PixuTWfnomqxKtb0Z7F9tIiV/Uk0lzhTmmYm1x/D0t4s2isiaCiW7+4o4sTOxbx75ySvXjnCjlXz6W0qozQ7Hj8Xa5Ug19daS09zlfhuT1wdTGUsZbNj6xJ6OisoL0liTn48c/KEt6mmu84VvlZFm4zLRYNNnDq8gbdeOsMXD1/m8wcvcObwSoa682ivjxe/qmTIpch4FM5YH8aocMwl/ZmqKqsrh/JZIb5x87Jadq1r5dDWPo7u7OfE3vlcPr7sWUGHAyOqKau3L23klRt7eP3OQV57/hhvvHiGd169rBLk/vKT4MY//+GZIPfnH/ntP4s6KBlyqsIOiiD3v0S5/xDkVDNK/yXIif0/Kcg9m7Kq2O9TVhUxTn5YWUPun4LcL3/96/+csvqnP/LTj9/zw3ff8ON3T/mj2I8CkJW/Rn7+L0HuLvfuvikE4xU+eOdl7r/3qkqQe/X5C7x6+yyv3TnHC1ePce7IVs6LnTm4gZN713BYwOmudYMoRR02L+ti9YImFnaVMdRWwEhnIfPFhjvyaa9JpHZOBLVlUcwVMF1THieE2p/+llw2LO2VAZHCmlUjfPzZm6xZ38m2bf3Snq/49Zfv+K+//Jl//Po3+OVX/vu3v/Lbr3ITFFHu17/wm6rj/8renetIjPSkozabDYtaqC+IJdbXlhAPC/zcLQjytiM80I1QXzdChABH+HkT6e9DhI8nUf4exAR4EieDNz7Yi5Rwf1Ij/EkJ8yIt3IvsGB/yor0piHajIMqRYgmy9Vm+tCnTVmLdhNi6UxTnR260F7kRzuSG25EXak5JpAlNKRbML3ZhbY0PiwrtaIvUZjDVhNVzXBlMVwQ5XebJdrUA5AU5VrRE6lAfpsN8ATZ9aTZUCWhpjZ3NYK4b9QnWlEZbUBhpTn6EhVyHvJ/iSnOeP53FihgXRkdhEG35PnQUeNJb4sP8ymBWt8ezaziXkyvmcmVLizi3bu7s7xdThKp53DkwzPP7h3jj2ELePrlANZX0jWNdvH6kg6tbq1nbHsHCKiHvFX4srvHn8MIMLq4t5sBgAjc31YjTHOCtY8O8eXIhr51ZyBvnFomj/be9fU4cxrklvHd+qXz3Uu6eXczd84v4UOzeRWU66wJVhtybJwZ59Wg/zx/s4YWDSuGJfpWQprpGpTjDoaF/iW2K8KbKiDsyxK3Dg8/s0LDKbh+ez82DQ1zb1891sRv7+ril2P4+bu/r4c4+af/ern/ZC/sVMa6b27J/c08Xt/b0cHNvDzekn67t7uTqzi5VVtz57e2cliB3cmMTJ9bVc2xdDUfXV3N0bQ2HJRgdXFzK0cXFnFyazdV12dzZnMG9I2U8PlXF81sy2T8YSk+uGa1Z1mwWh7xdgNym4Xy2LMhn++Iiti0sYP28LHH0KSxuSWK0KYH59bEqMW5EgsXynkxxzrks7c5mUZfY74LcQrERRezqTmdxXxYr5uWwaiCTNQMZrJOtkhW3qiuVpa1JDNfGqIS49jkhtBQH0VAUSFNJMM1zQuV1CO2lYfTVRDK/WRx/TwKr+5MleDybzrpCKcjQmEjf3GhaSkJpLAmiuTSE5opIWqviaa1Jpq0+g476HLqaculuUv56kkZfk1IIIl2uM0OIaxLdypRWZd3DMi/WdYVxeDSGvYMyruYHc2Z5IscWpbGsNpDuQg/mptiTJmA1PcyGOcpacTkRFGaFUZIdQmlOMKVZAczNCWKuvM5Wijl4KSKcId5uswnwssbHzVJVbcjcQBN785n4uJjj4WiqWjPO3ckMDxcrfL2c8PZywcrSBF1dLVUWnFKkwcBolpCJ2ejqz2S6+nTV9FRFlFNXV2Pa1Mmoy76amiLAKdtnYtw/145T9p+JcprynTNUgpzJbCNVhpyFuVJVy0K1hpwiyPl4uxEY6ENkhFJpNZy0pDiKcjLJT0vB094Oa30DEgPCSA+Jwt1IQKa9E1XJaSS4e2E5TQCrhjbRzq5EiFlMU8N91iy8jAyxUxewaKFHW1owG1pyODI0l2PDVfSkBJJib0xnQaoE89XiaxcxtzWXkEwfQnL8SZd7mVAYjom9LmMEuEbHhvL6ay/yxz99pxLj7j28y6Wr5+jt66SwIEdAqb+QDQPUx07AaNwE7CeMx3/qFGIFhMYYGmE3WR2d5zSYPs6UqRNdmD41BLUp0UwaH8akcX7M0PBltr4Hs9RmMWvMWJyEsObqaLMuIpwLRYVsCQ6kbPJ4qtTHcijRizdr4zmbbMkO/wlcKzDk9SZr3mi25dGAL2/UO7MvQpMVQuiGXXQp0ptCsLTBc9I43CaPw2vqBOIMdYkWMu2rMQ4X9TF4C9DPiXMUEFfA+bPL+fijC3z26SVefW0fly5v4uDhxdLWQpwcNfHzNRaSl8jIYB2Xz+3iyYMX+eqTt/jk4Wt8/OBV2b7BZw/e56vHSlbQ5/zXH77lz0+/5Oa5Exzft4WPPnyVm5cOkpXmR6aQqxPHBrl8bYTFK9MYWZrEjr3V7N5by7o1OUL0Ytm2NZ+Tp5o5sK+GKyf7OL9ZQF26BwUzxzDfahIH3XU4bjedI2aTOSHk5bStBuds1blsN42rrlO46qvG5QANzvpoccxNh6PuszngbsWwrgZlY8eQr6ZBoqY+jhP1cTfxJdyvAHfHLGwM4rCfEY6zhiuVQRG8t2OEV1YUc21eFG+vSeXB9izeWpPAi4tjuT0/jnfWlHF3SzODSS6U+lpyXIDhL1895uuPBCQ/ucefvvmcX394yjf33mZZcwWhepPJNFFjS34UR6vSOFGbxaGKdNYkB9LnY87CcAd2FkayKVte+89meaKrKitub3kM+6sSONKQxvJUH2qc9Khy1GeOmwGx1mqs6M3m5eurpI8XsX9nHSuWZ1Lb4klthxcja1JYvjWTkXVxrNyTyaYjQqa3ptC3NJSFG+JZtT2NwSUhtPZKLF4axZKlCUJcEtm5tYlPH1yBv3zK9x+/zeEtC6jICRB/F8meHS0c29/NSEccFfHGzMu3ZWWpNTvr7LkyGMLmfFNa3cbS4jyeZkc1soRs5si9a/c2YH6cPQ2es0jWGqcS29JmyLg3HEOlnTqVtjOZY6EtpkXhbC1StSeSoj1GXmvIZ02pttEkT4hlqe5zDDo+x+7oabxQZs0Po3H8vCyZVwoVQW4c27wnsz1Uk5VB0+lzH0u3txwrNOdiRwAHBOT3yHNSbvIczS5T6AvSpDdwCvPCprIoQYeNEqeWxppQYzGWaqvxzLWaQK27Fl0xNtQEm+GsOYYINxvxIRv47Ydv+K/vv+e7z7/kh6+USqqyVdaN+/Q+33/2gO+VaapfPhPkFFMy5RQx7j8z5JT1474VTPrtJw/569Mn/PTgTQ4vGyTL1ZRCVwMagiyo85lFofUUsoSwZxlNpsBchzk2BhRZzSBn9iSKLKeQrTeOyLHPESqmPPuKQBUtRNpr8nO4CVl3mvIczpPHiE8Yi+e4MbgL+Q6eNpVQTXWcx4/H8rnncBcr1p7ONj8PrsfLGPVwZYOtLd2zDEkWHxcgn4k10iXBTmKN/mRsp43BdvokZshxb2sb2sorBC/G4DhDGwP5Lgu5Fm/1yQRNn4KnvC411+NwWRKX6+K5XuHLy9VevFLjxbk5LhycG0hjsDVOauNVAt/kMeOYpWeBhWU4BoYR6M0Mw9oyCwerdEx0lMrbTtSmx5Mm98JXcwKBk54jbrqMJ50xhKmNIUh+N9xgOtFmWqRL/Mv1d8bf3BgTDQPszPwwNhLMm15CbV01vuIfPG3HCLG0YmN/MOs6fBiocCY5YAYeNlNJibejtzuNpYJXBvtSaaoKYW6JB/XVATTUhlI+x1slxFVKmwoLXIiLNyUsXA+/AHXsHKWvvaYSk2CiWhstNEyPyCgjAgJ18Bdz81TD0XkygSF6EnNMiUs0U2WIpWdaE59gRGS0PonJ5gQKJnZxnYyV1Ticnafh5qqJodEYrMTnObjqYC5+UG/WOJyc9QgPtqEkK5g753dw/eRG3rq1j0/fO8Ods6t4+Op+3ri4mg9vbeTDm+t49ewIL58d5NLBZm6f7ebUgWrmdSuFW0ypKLOirzeY4aEYioR0K1MXy0oCWbGkio6WRFISrYmLMsPLTeKKpxaerlOxt56Av/csLE2V6qFjMdafIHFyEk62ujjYzcTT3RhvT0NsrCfj5DQNF3kG7ewlJrlNw9/fgPAwM0JDZ+MofkNZLsHJfgZmxhOwNp8q3zOZmerjBNvo4WqnK1hnFrHhFnJdRviIT/HyMsLVTcZnsjNpGUoGmznh4Yb4+00RjKFLQa41c4qdCQ3RwcZ2LNY247Cxk3EsscTeXh17udeuTkpm/Cw534Bi4S55ueZERWvh5TeZkHBd4hLMcffQVE0dNTWdIBhnnOAbNUwkns6aNVZwzWzq6pPIzvbCXWJRRpo1A/0pMja8SEowxM9nEqHB0+X79eV6HJlT6EVctKUqs9DDVYtg8fte4teNZk5CW8azpZk2Pl4WgtPUBZ89h778hrePLiGhRnj76kjfCc6Q4+azx8s4taU415viHE/ys1xpa4ymsyOa1FRLGYs6mJlPUU2ntbKZJm2ypKo6mrlz4wgJsUVPZyKTxz2HmvgOPa3xmBpMwd5KcJblBGIiTcnNsZe2mJEUL7/rKXgiUXxCmiVpafZkSWwOEP9sY6mDu7cNWcXp1PW0EJKQSGx6IYOLNrJw+TYqGzqpa26mvqmU+QtrOHZ0PmdPzWf3lnp2b2xQZXlvW1lBX6Pg3Axz5ubasHReCluXF7OsP4F59QGsHkjg3PZ63jo/zKPby3lwYwnvX5rPe+cGeefcMC+cWcDl4ws5f3QZB3YuYuOaEbZtXs2mzevZvGULe/bt4fr1q9y9+zavvfYCZ08f5erZ47x5+yLnD+1iflcTbdWFgufz6W4WPj+vioHOUnqaSwTPz2V+2xwGG7IZrEthtFWubSSfS7ubVYLch9f7efdSG+9eaOL+tU4+uNQuHLBVeF8H96/0yOsu3j3Tzlsn2nhxTx0v7Kzl5V11XFtbwsWlWVxYnM7ZxWns6g5jbVMQI6WetKbbs7w9kWvC+z6/e4rvn9zkm8d3eHL3Og/fvcGrd07y0s3jHNq9QrBctfimTAa7Klk2v5XBjkqG2uayoKOaBS1zGW2pEpvLwsZihmsy6CoKZsdgLndPDvLZ5fl8cr6XJ+e6eXKhm48v9/LFrSG+fnmUV47WM9og3L3amT7xi4MKr28Pp7XYkdpsS9WacX2VPqzsVdbojmJA/KIyPVUR3o6sq2NQqbgq/n3jUC67lpSyRfpsufC2YeFVTfn+LGhOEz5YKefXs7IvW7VW92BDKHV5DsyT7d51tWxaXCHtyGR+q7zfO4fVgunP7VvBmzeOcuHwJpYPttDTUEZuciQxQYJ9SvLkXrZQI9vi7CQWDXeyYlE3JQUxxEYIXiuIo7W2iN6Wavpb6+lprKa7sZId60dVGZPvvnqWLx+9yGu3D7F5dRtdzSl0NsbT15ZAT0uMag25ftkqgtzywWyWDeSwfF4eaxbMYc/6NnasaWXT8gb2bOjk9IEFXDi6RHzrfE4eGOHSyRXcurRZtX7ci9f38sqtI6o15N557TJfPnm2htx/CnJKUQdFkFOmqf7tr3+R/Z/5Tbb/zpJTMuT+9zpy/yHG/S9BTv7711Zl/3cEOVW63X8Kcn/7XZD77Zkg9+8qq78Lcn/5X4LcH77hh2+/4qfvvuLHb7/g6WeP+eJjRZB7wKP773H//bf44N3XePfNF3jr1Vu8+vwlXnv+Im+/fJnX75zh1oX9nDuyifNiFw5v4OSeVRzYPCqdPsyuNfPEWfSwaqiexV1lrJxXyZKeEvobMultyJCbnEW9EJkihUQXRVJWEMkcCZS99bmMdtdQlp/CAwFgf/jpY3oGa5g3v5bPv3qPn/74JX+Vzv7tF+ngX36RNjzluz98xd//8Vd++/sv/Cad/te//lnlaOKjvdm4to9HH9zi2rntzMmOIMTLhGAfAQV+NkT4OhDp70q0vwfRAT7EBfsTH+RHQpAvCcHepIT5kRbuR3KYLxnRQaRH+ZMR6UtOjB9FcQI0Ej0oi3ekMdOLJU0prGjPZm6qp7znSlmiLyUxXhQp1VflWEeOD80pttTHGrGgyImNDQEslYe2Q4LhiLLwcJkHg2kWNITpMCDOfYWAYyVDrjVKV5U1N6wUVPhdkGtTCXKuNCXZUqFUWY0wpyDSisJoG+YIqC9LdKYy1YXGHG/aC/xpyfOiLd9DJcgpWXKL6yPYLODpwII8Tq+q5PKWVq7tULLABlR2c+8gt/cpGXLKum8Lee1wr6qK6u3ttdzaoay1VsGSuhBGKv0ZrfZnVWMoZ1cWcXZZHqcWZfP6gQ4+PLeAdxQx7swor59dzOtnFvHG6cW8fXaZBIdn9q7Y3XPLef/cEj64sJh7Fxer1pe7d3GhSgR85/QIr59Qpr4OqNaKUyrB3jkwKPtKQQZFiFOy4f6nIHdbXt+SrWJ3joyo7Nah+Sph7oZ89sb+QVWG3M19/Vzb3cvVXdLuPd3c3C0m+8r2xu4urv9uV3d2cGVnp5zXLdsuLm5v5/zWdgl87ZxVBLnNbZzc0MjxdfUcX1/HyU31nNhQz7G19RxdUcWJ5RWcWl7I6WWp3N6czQeHKnh4spp7J6o5s0wIXpkNDclGLGuNYedoMTsWFolTFue8qJDdiwrYqKzfphRUUKaTNsUz0hDDSGOcOP0UVg3ksnpeAUu6s1jcnS3PVw6LurJY8C8xTkjqvExWDmSxvDdNPhPP4tYElrYls7ApgYHKKAkYITQXB9M6J5xm2W8sCqRljhwrCaVNjnVVRDHSkszyvgxWD2awZjBNlSG3vDNRglA4vaVhqu9oLZHvKA+hvVKpqhotz3cSXY1pdDZkiTPPpbdJSRXPlOMpDIgDH+lMZ6Q9lb66OPmtIBryPOkR4L68xZ9dQlz3D/tzZkU051cmsnsgQpUh11/sSXWaAxkCSpODZMyn+ktAUYo5RFCaE66qsFqdL8GqMEKVIZccYo+fkwHuDvp4u8tz72uHp7OpAKrpGAihtTPTwdfVAn9PGwF6lrg4mgrAs8fby0mAvS2mJgboztRSVU61trYUAmTGTD1dVWGGiZOUqamTVeKbMkV1mpiqiqq6UthBXbV2nLJmnCLE/XOrHFNXn66qvqpMWVUy5ExNFFFuNrY2zwQ5L08XVYZcYIA34aEBxEaFkpoYq5qyWpyZToCbK46zn01ZTfIPxXGmMb5mlpRExxHv5onF1OlYq2sR7uBElIubSpCzUlPDSYhgoKkB5VG+9EqfbWhK5/yiWm4sb2V9ZSpF7pZkS9vr8xLobC2huWcOWdVJRBeGkVgaRUppNIGxbhgIibOVfmpsqmLv/h3s2reNecN9FM3JIyEphoqKUory83C2s0dj/CT0xozFboKQwunTiNXXI1RXD7spmuiP10FzogXTp7ijNiWECWNDGP9cEFPH+aOjGYCdZRiWs+wwmDAFayGh0VOmMuDsxtmcfE6npNKho0m5EOnVPlZcLQzmQpYDB2O0uSFk6aVqC16qseT9Lk/ebfbhWIIBy4QQ9Qgxy9OWaxEyrGTD2I95Dl8hzalmhiQY6+AlIN9ZLNXfjL6GFNYsrebY4fm89cY+Htw7wQvPb2fP3iFGF1UzpzQCC/OJuDjpkpsdykB3BVfO7eGzj16XOPouHz94XbVI+KO7L/Lkg3f46uFDnj76iG+fPOGbjx5y6fgBjuxaryrnvnfHMolVTswp8ufChVEOHW9n8do09h2v485Li7h4tl/OrePwtkrOHmri1KFmdq4v5bCA9SNLK1gkJKPOZiJLXTQ45KnLMfvpHLWYwklbDVWG3Flp9wUheZedJnPJeyo3hPheCJjJIecZHPUw5bC3LcP6mpSOH0uR1gySZUzZyP0xV7fB1SYOO4tE7Gcn4qgbIffOhnx3L97ePsyXx/v57lQnv1zv5cfz9by/JYPnF0XzwuIkHu9q4PNjw6wtl2dRSPBWAYU/PXmP7z6/x9NPH/DD00/57cdv+EZZP6+2hBDdiRTbzORAVQanxV+cFBxwvDaPPXOSWZcexCbp43XpAYxGO7Ig0o4t+cEqMW5PRQzHWzK5Mq+cPVUpzI9zpy3QinLf2VTF27FvbS03zy/k9JFuDgrQ376tnNbuQGraPVm8MZO1u/JZtT2LjYcK2XqslDV7slmxPYPNBwrYciCf0dUCokd82bYrl42bcujtDWV0OIu7rx3h7z894ku5x/vWDdJRk8j6ZZUcP9zHvu1NLOxJpCHThqEie9bXOHG0y5ubC6NZnzebbt+JtDiNo8x0LJlaYyiaPZUqBy1KrKaQPEPG+uTniJ36HMmaz5Gh9xwFJhNocJWYH+HJYJg7FdaG5BlpkKk/iWJzdVq8ZtMlpK/GcipNFmNZJsR2f6wG51J1eWWOOW+WWXI+VpPNjmPY7jWeo0n6HMg0ZWmEOn1+Y1ibqcvFTl/ONvgx6KdOofzmXCHVXX4atHlNEBvLvBA1tuU7cVApFCWEt8ToOfLF6rxm0B1rTbm/ATZy3R4m+mxfNswvSgbkjz/wx6ff8NNTJUPua74XfPn0yfv84dN7z6aofvUJf/jdvlMJcZ+oCjh8r7LP+OGbL1Ti3FPBoz/JZ3759EOJx2vI97Im216HGiHopa6apBk/R5Jcc4bBJHJMpR9tDal0MXkmyhlPJWPGOFLVx5GoNo5oJbtQ+jZS+jZKbzz+M8bjOFH8wfjn8JwyjnCNaYSoTSZCW53QGeo4CBFX/I+X+IoKfS12BHpyNT6cQx7ObHK0Z9DcnOQJEwmeMJ5iN3sqQtwJN5+Bo8Y4HDSnYjRxPC5GsylJTKYkLpYwS3PsJo3HedIEwmdqk2ioR8ikMRQYabEuzZ/jEkNv1QfxcoMPV8sd2JdtzqY8V8o9jbGb+ixDTm3sJJxt/chMbSUlsRMXhxz8vSuIDavH2TIYBwMzcgW7prpbE2sxg0SjKaTOGkeu6RTSzdQpknhX5Gsj72kRb6NHhpcNwdYmmGkbYW/uh+lsH3ILqugd6CE82A4P2zE0FlixZTCMdW3edORbEeI4DmfzCWSlurJoYQlrV89lxeJiFg/lMTKYzqKRHHoEI2Sm2RIWokdUhAEx0cakpduSl+9GRKQBLm6TSEkXTFsTQqocj46ZTXDITPz8NUhOtSI9y5bIaAPSMmzIznUkMESb+CQTwgUPu7tPws11En6+MwgKnEVwkBFBfkYSdzSwt1bD2VEHI6PJGBlPQU9/PJPlns/UGYuN2WRiQ6w5tW8x5/Yv4tbplTx4ZYeQesGEh/u5sruJE2uKBQPW8tqJNh7fWcBnry/j+uEaLh2qZt1oNPVlFqQlaJOVZkhzvR/93fGqNfTWCN7rF9yVnGAmvz+BxDgziqWtddXB5Oc4ERKoh63VOMxNpO/s1VSZXwa64zCT+6Mr+5rqyjU+h5Hhc1jIc+zlpY239ww85Rkzl+vW0x2DtdVUbMRcnfQxmDkZTWmXIk5NkXGqrzGJAA9L4TdmlOYHMn+ggALhAOZy3xXByslFn+g4Z1zcddGU8a8vz0xIkDo9XeFy/YLRumNITjKV39VQiX4W4k+8ZNy5CobS1RqLoTIl1VWejwAtabsJ9XWeFBRZEykcJiffkZg4UxycnoljZnK9JsaTsbOZgb3dDIyNpmI8ewqBQUoGoBazxXcoGYTxseZEy9gID5mBg634D7dxODk8p8qSW7e6kqVLSikvDZC+m4WHiyauDjOwNtXEWF8NL1cbosN9sbPWY+bMMTg4ashYcaF4ji8t7bG0tMUQJHwpJFCXOQWeFOe4yvjM5sShLtatKmR0QZqqKmpahq1cuwU2dlOYqS/+IdKY/sEchoZLKCwKUU23dbLXx3Cm4BntsZiLTzE1GkeQvz71teHMG0gnJ9eBAH9NGZNTMbMeT5rgkbaONJobM0lPDSY+LoCCknTmtpTTu2Q+ZS2t1HWP0Dt/Hb3DayivbaOsuoLaxgKWLa/j4vlRnr++mKvKLKGLS3n72mpeEi51fGMdm+T52rW4gOePzuPu1eW8cmqQyzuahM+08NbZIe5dXcTDa0qSw9Dv2WaDfKgUUnhhNW9cWcbBTS28++IB7r19meevneD29fNcuXKOQ4f2cvz4Ea5du8zVyxc4e+oYty6d5cPX7nDl+H7mNVczNzeByvxYmiXWttZlUF4UQ1luDLVFSVTmRFObH0lfTSqDdUryQDRbJFa+dLyLJy8s4OGNXh5c6RBr58PzLbxxpIoX984RTpnPja05XF6fLRwyla2t/izIt2Yw3ZS+REP6BL/NSzFicbH0aeIs5gRoUB42i/6iAOFdrXz02kG+vneRpw9u8MOTV3nj+gkObl3GipE2lokN9VbS01LE/N65bFrVy6Gdi9m4tIeh1lI65gonqchhQeMclrSWs7xDWbO7gFVy786vq+b+2QE+OtvLJ+e6+Ph8Nx+d6+Txedm/2sejq/1c3lbEokY36jMNKYhSZ65cp5IVV5FqIlt7Bmr8GajyU4lyTRI/u8q8GKoPZX5jBMu7kmkt9FAJchtkvG2en8/agUxW9GTQWxVFufjWwbpEdiyu5fS2AbaOCu/uShVO5kdVlh3rhCceEO65YjCfIWWWUUMy88SGmoSnDVdz7sBKXrt6SHDjUkZ76xlsq6FlbhHZCVFkx0XRVl3O0qFeBjrr5PmIIyc9mLmlwttaShjsrmGeHG+qLKG7voo1iwa5cHwX7756nkfvXePhOxfZvalP+jWd5ppoOhtjZD+OttowBtsTWdSfyagyA2teNssHc1WFHTYvq+LswQUc3t7P1pXNHJQ2nTm4iJP7Rzi8q59jgq3PHxNfe34D185tkrG3kxevH1QJq0qG3Jcfv8svf/yaX1WCnDJt9QfVVFVlhqcqM04R4/6XIPdsyur/FuSeZcn9W5T7n4Lc/7D/7wS539eQ+z8R5P5zDbl/Tll9liH3lB//8BV/VAS5bz7na0WQ++Qhn338gIf33uODd9/g3bde5s1Xb/PqC1d56fYFXrx5lpdunOL5K0cF6O7n7OGNnDu8gcvHNnFUiMWONUNsksG+dUUfW5d1s6yvimU95awbqmb9UBU7V7SxWrarRupYu6SDuooUctP9KMr0pzI3Ssh0MmUZMUKyE3n04G1++e2/WLh0mAWjA3L9P/K3v//Mr3//L9VU1f+SG/LJk/vSHrlBv/5J3pOOVxbu+8evvPPOS5SXpXHt+n7ptj/x/Q/32LZ1PrmpSpEGE6L8LIjwsSQ+yIWEIE8Sg31IEQKcGhZEamigbAPIiQohWywzKojc+FBy40LEAimID6Q0yU8ePi96SoJ58cQSvnxwhs8/PMWlfUP0zo1ibpIn5THu1CR4MFgSxhZlUf2KQLqSLRgtcGZLQxDLi53ojNFjNMeONWXeDAoIaYrQUxV3WFPmzoJsK1qidGmNNWJhoTsDGfbUhurSGW/GYLYLDQkWFIUaUxhuRWGkPSWxjgL6HCiKs6MkQXEKDjTkuNOa70lLrgfdRT4MlAYyWhPJ+o4EdvancHhJIWeViqublSmZ/dzcM8jNvUqmXB9vnVTWchvihf1t3NxWx/XNtVzeWMXVLXUcWpzPSJU4zsoAFs71Y3N7NNfXl3NmSRbXN5Xx/pl5vHVqPm+eXsKb55bz2pklvH5WAsuFlbxzbiVvyzHF3ru4nHtXVvBAAsujq8t4eHUJ9y4t5L1zI7x5aoTXjg/x8jFlbThlSuoILx6ZL4FoAc8fWcCdwyMqe/7ofJUQd1sR6OS9O0cXiinbUZXdPrJQZbfkXCVTThHrbuzr59KuZ2u/KYLbtZ1dXN+lrCmnWLdqe21XN5eVbLidHVze1SXWzYXtnVzY1sH57W2c29bKmc0tnN7YKNtGed3Eua3NKoHuxFqx1Q2cWFnFyeVzOL44jRub8nhwspH3j1by/vFKeZ3F6gZ3mpKNmC9Ods+iYnaNFrJjoRDRRXnsHslmfXciy5U13JpjJGhEslAcnyKqrerJZP1gAesGC1GyQJbJ62U9WSztymCJsmZcbzrLB9Lk+UtlaU8KizqSJBAof6GJEIumryqG1pJQmsRay6JonBOhmm7aJuO5vVTJjlO2ESpBbrAhgQWtiaq/zizvTWahsmhnXRT9cyNoV8Q8+UzLnCA6KkPpld/oa4qltzmR7sYUuurT5XU2fY3ZEtAzGZTAMb8tVTWNdqQtSQJiOPUFfjQXKgujejJU5cqyBkd5Xlw4uyKCaxtSObYojm09kQxJMGvIciY73JSEABNykrwpygpjTl40VQIMaosFLBdH0DwnhvLMEOICbfF3McJbyKyXuwkhfnZ4u5njYKWHk5U+fu5W+HlY4O9lpVpvxc3ZHH8/Zcqoi4DR2ejpaaM7U1PApZEQAFcMDWepMuBUa8NNU/tX9ptiyhpxiuCmpaUAUi3VOYopx3V0dNDX15ftDDFtjI0NBFhbCFC1+d2Ugg4Oqsy4AH8vIRg+hAT7ESb+SMmQU6asFmSlqwS5YE93nMxMiPTyJykgDHtdQzyNTSmOiiXNLxAHbV0cZuoR6eJGuJML5lOnMWusEJHpamTLd69sKmXJ3GSWyf0+2JnNrWVNXF/cwrKCRNKdzPEy1iDQ3YxMpVBGfRYJ0qehGX7E5YeSmB9GRKI/Hj52OLtaERYZSExiOMERgYRGBjOnrIht27aybs1aosKimD5+IppjxmAzfjzB0i+Rujr4qKljNk6A73htpo8zQW2yO5rTw5g+JRqtKTFoTQ1FbZKHEABX9NTN0JswHbMxYwmdOJVGM2uOJWVwLSuHheazKZ88hgVORpzJ9uVasSfnssw4HK/OkaSpXC8x5t1WD16V8XQiwZjVHuq0mU6mQGeSfNc4XMYKgBcL0BSSamVMtt1sgnQn4SskvTrDny3LG9i8ppHNyrN9SvzIrY2cOrmIDRtaWLq0RshLPqGhlnh5GBIX6ynELI8Lp3bw5P4rPP30Lp8/eouP77/Kxx++xuf37vLV/Qd88eF9vn74gK8e3ePckV0c3rmWd165xOqlXUSF2lAnfvnKlcVs3zOXlZsz2H20gnMXu7lxYYibxwW8bKnlwLIi9ogpi/+e2tTEkYVzWJTlSoPDRNb66HIycDZn3HQ5YTOdU/YaXHKeyRVHXa47aXPDXZNLvhq8EGPO1VATjrjqcdLbihNBziw206Ns0kTyNLXINLHGZboxs6dZYmkYiIVhJDb6UTKWvDEZM4s4c3OO9RbyaH8T35/t5OernXxzei4f7sjizXUpvLsplycHmnh8oIdlhYHke81mdUclf/z4Ln98+hE/fPUxP3/3Jf+QuP30/beYX15AkNYEcs002VoYy9HqTI5WZbKjMIGtAhRPSN/uLolnXrAtnT7GqrXiNmT5s604jP1V8ZxozuBMZwHn+srYU5NGe6gtmc4atAgBO7K9iQsn+9m/q5oDYhs3FFLX4kVpvRODy+NYujGDFUqW3No4BpaHMarKjEtn8/481u5IZ9GaSFZtjOP46So2yLlVlU40VAdw8+J6fvriTT5++wZbl7RRnu3H8gWFHNrbzv6dTawZyaGrxIP+PFtWV9hxvM+fl1clsX2ONSORM+jwnEr+rDHk60+g1dOUoQhHat30idcaQ8zUMSRMH0umvFdgOoFyGw3mx3izu1z8e0IwmbOmk66nRrKO9JnJdJo8TWhxNaDRdjojPtrsjJ3FyVR9TsZrcDpmKifCJ7DXcwxbHMaww2ssB2O12SvEYXWsDgOB41kcO5ljtY6cqvFmwGc6+UJuS80m0O4zgxavKdQ5jaHVYxzr0204VB7M6ng7Ki0nU2mvRmeYCfMSnWiMssZbrtfXQo8to/389eln/KpgzC+/4Mevv+LP33wl+0/45pN7qvXjfvj6Cd8pWXBffco3Mh6erSX3TJB7Zp8IJv2Mn+R7/vDpQ/70+QP++5uPePXkXmpi/clx1qMn0U0ImzNFTlokKOvsaY8nVp7hLDMd5og/zzGbIX00kTQZW4UGQuIsdck30yBl1gQSDSaQaa1Juv0sQoTcu0wcg+uEMYRqTSFGX4s445kE66hjO26Mam258KkTaRM/sTfEm3PhAexxsWWXtzvLJC6kqakRMGE8ZRI3muKDSXU1w09+z22mOgZy3FJ7Bgl+/uSHhRJtK7FGbTJe06aQMFv8jpUZ0RqTyRO/uyjGmR05bpwuc+F8qS0n8kw5XGTHzjLBx26GWMr1acm1aI6X67XyJSuhhezkfoJ9ykmJ65L9btytQzHVmCm+35Io21mk2OuRY69Fvs1Uqjx0qQ20ojrMheIAW2Kt5LrsZqmKUEQ522KhMxs7c19MTf1IySijpa2F0CB7fBwnU51tyZJ6dxZW2NKQPpsQh/ESh8bL7zoyOlIifrKW1ctLGenLoKc9lp6OWDpaoynK9yAy3BgvL3WUqZYJCVbk5XkQH2+Fr5+2aju3MoSSEj/CI4xxcpmCm/tkMjLtyM1zJih4Bv5CwENDZ6q2aenWRETNkng5EW8PNYnZavj76BHkb4SvMo1x1kSUzDN3FwP09aaITRIbz0yd8RgbjMNi9lgig0zYu7mLA5vbOSE47sUzgh+PCv7b18Drpzp49WgdH13v4cn1bt44VsX7F1o5tV5wVatg8BonFrYHsGgglta6YOoF+/Z2xrJ0NJfFC3NIT7PG3n4szs7jSEw0FH/hSXtrOM2NYRQLhs/KtCcm2oTQYGPCgs0JDbSUa5J4qDkGtSlyf2Xr5KhNuLIudF6gnO8tbTfDzHSKam00S8upquIG/uIzfFyN0ZwylmnjlSqcytqCYzGaMRE/t1l0NqXRVBOHh4tgDo0xqMt7+nrTsbIxYJaBGgazJmGoP0n6UEOuP4lFI/kU53vhKTHCxlp+w2wqOtoT0NWeKrF4Ijqa4zHUG4OtmTwLQTOJi55FdZU3DcJjautDyMl3JThkFnb209GUNhgZTsTSQp4BwV6BAXY42OszS38cDg7aWJhPZpb4GAuT8ViZj8fFYTI+ntOwtRoj2ylyP6cTH21MU30oDWI5WY6ChQwEo03F01mLtEQv4qO8sLcwYqaGGhrTxqmmnTo6aZKR5UFFVSiV1SG0tkdSWelLWoo1Gcl2lEn7Vo3ms2d7NfMHoigrcSIn247MTCciIk0IDjUkJs5K+tuIzGx3klMccXJWx85Wg+hIR3wkjvl5mZCW5IWvpx7hIbPJTHOWfoggKtpccOIYZs+ewIRpYwiLsaSkPJy0jAAZ84FU1RRS01pOdWcVrSN9pJWWUdU+TH3nqBwfJD23RDBXOlXVaWxcV8+tq6O8cn0BL54b4D3hRY9ubeBt4U/Ksj1XJaa9dKiXB9eW81gpjHB+Ie+eGeaDCwuERy3i8fUlPJbtvQvDfHhhkPsXh4VXLeTDKwt46UQv799Ywy3hSLfPrOftO8f54I3rfPrwTV66dYELZw5y4/Jp3n79BT66/x5fPfmQn7/+iHuv3mLL0iFa52ZTVRhDc1USTZWJqqJqZXkxVOTEUJQUQmWm8kf8ZLrmRKvWM1/ZnsirJ/rkuubz+pF6bm7J59aWPJ7fVsiVVans6fJnfa0DK+ZasbjEnPnZRnTGzaA+aAo1fpMocx9Dpc9EmsNn0BZvSH3MLBqTrFjdksKtfaN88uoJfnh0m6f3bvHtw5f45O1bnN6zgWUDrYx01TLSU0Oz4In22kwW989l98Y+9m0dZNlgFZVy7dU5EYw0KcsCVbCspZAlLTms7M5i98J86eN2Pjjdzd2jDXx0uoUn5zt4LKasI/fR5W4eXOmWaxCMtqWIDf1RDNf60FYkcTzLmppsW1UWW4+Mv4VNYSxpj2FRaxSL26JpK/agSZ6X/spgajMd6a0IfDZzqT+DZR3KtNYYmgr8KU6U94SnbVkwlzM7+tkpuHNVXzbDwgU7KvzZKNd4fGsrG0fnCN/LYV5dHP3VccLP0lk1r5S963q5fmITJ3evUGUwjvY2smp+r+w3UpyWSF5iDNXFOZTmJlOaHyc+o4ihnkq6motorS+go6GMutI8Fg8K9z15gPdfv86D967z+INrvHxzPwv6iqhRkjgqw+lsjGagNY726lCG2pOkf/NY1CucdCCXlcP5rJTX21bWcuHwIo7uHGTfxh4uHl3FzXMbOHNosUqMO7F/Pmfk/Wtn13P9/GZuX97FizcO8/oLZ1R/uP7yo3f5q7KGnCLI/el7/qoS5H5SFXZ4Nm31Z5WpBDlFjPuXIPfP6ar/J4Lc/8qQ+x/2/1OGnLKG3O9TVp+Jcr/y6/9BUYd/C3Lf8OMfvlYJcj988zlPP/+ILz55xGdPHvLgw/d4/903eefNV3jz1ed5+flrvHDzIrevnuba+cNcPr2Py6f2cPbwFk4f2MCpfevZt3kxW1YPsWF5H+uXdLFpaSerhmpZM1TJhvkCaIfLuH18BdeOLGXbskZO71skN3odw125lMnDW18QQYM87JW50ZRkR/Pmazf56afvWbthNefPn5bm/4O//f0v/PLLn1WC3F+lbX/68x9VmXGKcPfb35Rjf5IO/5mffviYvu4SXn/lsHzuc7HP+PKzWxzdNUiBgLhYf1Pi/a1IDHAgNcSDjDA/0sMCSA8NJDsiiILYMPKiQiiUbWFcOPnxofKAhFKSHERlRijVaRKIUn3pLgjg5RMj8OMt+NvrfPbGbkZqoqlP86Ip1YemJDcWFIewsyuVVfIQDWbYsLrMk50toSwrcaUj1pBF+c6sKfNhUIJ5c6S+qriDIsiNZFjQGKZFiwCQxUI4h7LlYQ+ZQVeCiWpNucY4U0rDjFVryBVG2FAcbUdJrB3FMbYUxCiVX23lgXejOdeLllxPugp96SsJYGFVGKuao9jYFcvOwQwOLynj/MY2LgpIubZTmc6pVC/t4+3TQ6rCCnf2tnBVyODF9VVcFruyuZZr2+rZ2JvAgqpARquCWFzhx/6BZK6tV8SndF7Y3cB75xbw5unFvHl2mUqMe/3MMt4+v4p3L6xWiXJKltyHl5bx8NoKPrq5Umy5OLlF3D03zNunhnjjxHwBR0O8fHSYV46N8PIxCSiKKHdsIS9IQHle9u8oGXJiz6sy4p6ZIs7dUYS7Y6Mqu31kAbcOP7ObB5VsufmqTLnLu3pUItvV3X1c39PPjb3zxAa4tqdXTAKfvKcS7VSCXDdXdnRxURHjtrSKNXNhaxPnNjdzTojxpW2tXNnVLu+3cHJDA8eEzJ9Y3cTJVXWcXFHOsSXZXFyby4NTLXxypYO3D5VKYMpmR3cgbamz6c13YveCAnYvKlJlxu0WcLe5P5XVSjGFpmgWN4lDb44WUBjHyi6lOmoOG4eUv6jksKo3i5V9mSpnvao/k3Xzclg7lMWy7iRGWqIZEQc+WBdNz1xxnAISOsQ6y6NpKRagOCeclrJIGmXbVhZGd1kgrYXeNOf7UJ/rS160tTwTJiQHG5AYqCfPiICV8Nlkh5tRHO9AbY6P6vu6a6PprY+huz6K/uZ4cc5J9DYk0tuYzGBLBgONacxrTGG4NZUFbSks7kxlqCmWltJgmksCJYgH0TfXh/4yBxZV27Kz34ujCwM5OOTPiaVxbBIQPDjHhTYB6QUCdpJCTMlO9FQJcnOL4qkvT6K5IoGW8liaBAzMSQskTECrv8tsfD1McVcWeXc3JcDLSmU+Qpr8PSzwcTPF09VUgL0Jvt72+Pu74OJqi6EQshk6mujoaGFlZY6trTV6espflpUqqXrMmjULAwMDDA0N/7VvZGSEsbGREBoTTExMfn9tLCDaEhtl7TcrK9W+nZ1SwMEJTw83vDzdVVlxQYG+REaEEB0VSmxMOHGxESQlRJOVnkRRXiZzCnKoKMgjwt8XVwtzYnwDSA2KwGGmAe6GsymNSSAnJAzHGTNx0H0myClFHWZPmYKOkDjTyRNJ9/VgXUcVWzqKWCb3e11pKKd7C7m1uJWjXVXUhfvgNkNIzNQxQp6s6JnfzMCKHrJrUkmdE0NOWSIF5akkZ0Tg5WuPnbMZFnazsXa0wNXblcTURHp6u2ltaRFg7Y36RCFDkybhpDaVIC0hVTO08NXQxGL8VLTHqDN5zCwmjLVVrRunpRaHrkY8uuphTBnnwvgxpkwao4vGmGkYjhmH78TplBuaszcyketZuax1tGfulPHME9J5IsePG5WBnM+3YnvoeHaGjeFy3izeafLk1bmuHBMfu95HmwVuejTazCJ5xnS8J4/BQZmeNlEI2szpJJnqEG4wlRAhR3NTvNmxpoWNq+sZXVDE3t0CSMRP7dndzfIVlaxd28jKFfWkJLvj5qIn5MqO6rkZnDm+nQd3X+Szx+/wxeO3+VLsq0fv8s3D+zy9/5CnDx7x02ef8p3E2BN7N7N701LefvkC8/uriAixoKsjhZs3lrP/UB3b9grI257NoQPVvHlzGbcPSEwVH9CZaMNwvje7erLEf3Ty/IY2Ns8RYmg3jmVu6pwMms15L30OW0ziiOVkLgohu+r8rNLqTY+ZnHbT4HKwEecDhJTaz+SgjP8jEgNX2hpTMXUSyZMnk6hvgreOFfZ6rtibhWFlGIGNXjh2Gj7YTjYiwXI2O+pjeX19IR8fmssXx+bweF8mH+5I5f3tGby3NY93t5Ty0upS5qU6keWux8a+Gn796iE/Cbj/7vPH/PX7p/zjxz9IvHyJeUWZROpNo8zekC0FEpMK4zhQkc4mAfprMsI511HGycZ8BkMdaHTVZzTWSd4LZldpFCdbMznRmsXOuXGc6Svl/GAlffEyFm3G0yQx8tiuRg7urmXhcAxLRuLp7gxkzlw7KpvdmbcklmUbM9mwu5C+0TAqWxzoHPFjyYYE1uzIYN2ONNZtTWbTzjS278lmdFEEFWW2tNQHcevSev701Vt88cFtNi9uISvOjpG+dI4d7OLI3jZWDmVQmWJOWagGnfGabKux4/JwKGtyjOkPnU6L+1RKjMdSaDiFdk8Llif70x/uSLbxFCJkbEYKOU/TnUCh+RSavc1YlRnF6iwhPnaGhE4YQ6LWZOI0x5JlPI1ql1nMsVCj0mwSo/567BbiciRem5Ox6lxLnckl+f1DvhPZ7Taeff6T2REyjbUhGiwL06bTcxx9QWPYVWzOoTmudLpOo3jWGOaYTaDJXYsOPw2aXMfT6DKG4RAdRsON6XTTpsNTl1Hx/0syPVmU68O8LC9CLabhZ6HN2sFW/vTZI375/lt+/PJzfvrqC/74rZLt9hF/+PyBqqrq91894Q9ff6ZaK05ZJ+77rz7mh68/5kdFlPtnttzTz/ij2I9fPuHnLx/D95/y3qXjtKZHkmqvy1BmgOCobAaSvSiRcRGiPgY/6bfIGROJ059KksGzIg/5xpoUi1Xb69Pia0qrvwmlzjPItFanzNeGDCeJA+pTcB0vn582VvzUFKKMdPDX1sBafKezWLb+DEY87NkX4smpUC/2SIzYGyAE38+THG0tVdGHdFsTivycVCJXhIUunrPUmSk+xlRdg1gvb9L9fQgw0MNu/DjxOxPkOmeQbCi+etp4yix12JwTxKFyfw4VWrM3TZcjOYZcafbjeGsMJV6zsZyoCHLjUB87HRNtWxxNo3AwTcHBKpOokAb83PKYrWmPhaYBcW5OhJrNxFdrIuHaE8icPYE5DpoUuRiQbCM+y2g6IdI/yY6mlEh7IpxsMZquh/FMJ4wMfcWXz6GisgpfT2t8HNWpzrYXrOdKV7YhjekmRLhOxdpgDFGh5gwL2dq4vpplowX0tSXS3hRBdYUX2YJ142NNCQ6ciYvzVIl7E/Dy0sTHR0c1tdHZWU1irToxsVYUFPgREmKAvf0EfHw1SEg0k+MStz2mYW2jZD+Nl5g0nbh4E0JCZ+LjPZ3QEH3xv1NwcZJ756hUvZymWtfLSG8c1uZqzDaaJDYRff1xqmmLyhpuNhZj8HVVo7EimKaKAFYMpHBNiPfd6wt581wP755r4+0TNdw7W8f9c3W8c6yC+xdbOLUyicEya1Z2BHF+VzUvXF7I2iUFQmadqZ3rTV2VF9VVbiQm6uHgMIbQUDWiY9RJTp5JeZkTVXO9KJ3jTrOQ85RkKwL9dCWuB5IQ64Kp4bMpp7OUQgRuMjaLo+jpKKCxLom0FBesraagN2OsfGY2ZXNC8XSbpcrSUgRIE/0JWJlMlTEwFX3tMWQke1NaEEx5UQhZqW54uGijJ8fVxKfo607H0ECDqbKvqTZRvkP6PsyBqrJYinNCCfI2wXjWOPRnjsHIYDLT5FmaJbHRzdlAvkeX0EBD0hJtiY00orRI2tIYQnt7LMPzC+WemOAo48TWVl22M7G00GK6mvJd07C11sdktqaq0qqJxNdZ8hsGct3GBhOxMJmIk52S8TcFpRpvWrI1eTmOxEYbkij3Oka2iinjyM9LQ7Ccpowr8TWBVjJWJzNFntnJYvozJ+LnO5usTB/q6uIoEUyZkGBJWakfibEWeMn4iwudTWaCGTVlgiMbfAjyVZNxM4kQaZe7uzaBQUbk5wcTEKiMMVO8vHWxtZvGTKX4hulkMTUC/S1JSfTG39dIxrURMVG2pKZ4Cr7UQ1trDDP1xqInY85FYrBvkBl2jrrY2OlRVJrKnNo8ooXXVvc0UdBQT9qcajJLaqlobCcjN4/c/GTBAPkc3tvBq7cW8dbNEd680M8HV5Q1vGV8Hh3kzSMDPL+rhZeUWUgXFvL42hLuX1JmFA3z4dlh7l+Yz4OLwzy6NMLjSwv46KJslWPnhnh4cb6cO5/Pn1/P22cW89qpZbx3fSf3XjzGx29f5vHbV3n0zg0+f/Qq335xl88/epOHd+/w5cNXuff6NY7sWC5YvoQq4el1cyJpkHEzNy9CsHY4OTEBZIV5kxPuTX6oG3mBtpSF2bJUuPD1zQ2cXprLocE4drUHsaXOm7UVLizNt2EgyYDueB36kvXoiNGgK1aTrhht+hP06IvTpTlEjWbhwE2RupSHajFQ5MH+xWW8f3ULf350kz8+foGP37zM1x++wC9PH/De7UvsXLmQJX2trF7QzWhfPR312dSVCjdpSGPxQDH9wkdqCkLJjhEuEedO+5w45tdl0lcWR2dJCEPVoexdnMObp7r44Ewb7x6u5Mm5Zj690MHHl5Q15Nr5+GoPj6/38uGVHuGijao15DYPJ7O4PZzRlnA2j+bSVOhGbbYtw/XBwsnS2DicqRLmmvJdWCj8Wynk0DHHWyXIbRzKYdNwrhyPkevxp0p4e2mKE33VMaweKGTHkmqWdmYx1BhHb3UYncKXti6Zw/61tawayGJxV6rwvEQGhId1VUQIlxNOVpPAuoV1nN67jM3LexjpqmSgZS4jnY30N1VTX5JLbUk2rTUlDLTLex3ltNfn01iZSXfTHFUxh97mSvZsWsnbL17h4Xt3ePLBHR6+c0nw62IG2rJpEO7XWh1Jd2M08zoShO8944DzO9NZ2JPJ/PYUFvVksFR46vpFFexZ386WFY1sXSkc+vAKbpzdyOmDizl5YAFnjyzm7NGlXDm9jmvnNgvG2sXLN4/w5ovnVFVWv3yiCHJf89vP3/Grasrq/7sg99t//ed01X8Lcv8jO+5/CHL/FOP+Lcj9D2Hu/44g90yI+48MOfmh/yzq8D8Fub+o1pB7Jsj9xE8//FuQ++m7r1WCnFLU4fOPH/Lx43vc/+A9Pnjvbd5581XeeEUR5G7wws1LKvX8xqUTXD5zgIsn93L+2C6O7d3Irg1L2LxqmPUr5rF2WS8rRltZOdrM0sEqlg+UsWreHJZ05bC8J5uNC0pV6ZXtc6MYac9iQPYbi5X1p0JpKYuiQIJKTWkKX3xyl2+ffkRzczVbtq7jt1/+yH//7Wdp28/88te/8Mtv0l7pq1//8Td++++/8cvf/4tf//4nnn59n707l1BdGsm2tU28//pevnp8jk8/OMHFQwvpk0CXGmJFRpAdmcECgsM9yIn0ITcqgJwIfyH8wcxJjKA0PpzK1Ggq02KpSI2ShySc6qwQ6nJCaMkJp6sgTJU2u6krnnfP9PPOuQF2DqfRU+hNe7YP3Tn+9GR5s6Yuhv296WyoCWKBAJvNtf7s7YgUUuxOT7IZK8q82Kh6z4H2GEMW5NiyttxdgK4t7dEzBdAbsaTEXQCoHU3hukJyzFmQ50CLBKwGCTo1SXaUKFNXIy0pihJwEykWZUOJAObKFFcas5Wpq770FvsyMMeXBXODWVoXwqrWCDb3JrNHAurJ1XWc29DKlW2dqnXTXjjUq8qOe+/sEK8c6ub69kYubajh0tpqLm5QBLlGLmyqYZkAjNHqQJbI9a9rDuP86iJOr8jl1LI87srn756RwHJ6MW+cXSK2jHcurOQ9la3g/YvPxLjHN1fw0a0VPLqxlPsCdJSiDnfPLuDdU6O8dWIBbxxXpq4u5NXjC3j56AgvHV3IS8cX8rIce/HYiDjE+ariDi8pBR1UVVaHVMUdlPeePzZfJdgp68jdOqRMXx2RfUWcG+H6viGu7x3k5v5hld2Q1zf2KdNa53Ftbx9XFVFuTzeXd3eqpqte2dHJVbEr2zvE2ri2q43ruzpUdmtvt/RbJxe2KJVWFUGuieOrWji+spGjy8o5tCiXY4vTuLYum/unm7h3qo5XdhVwfFQcWYEVXTl2bBHHulOZsqo4Z6WKaXcCK1qiWdIUyYqORNYqxRj6M1g/T8mOy3kmvA1kqxb73DCUy5aRQlXas2p9t94URlqjGagLZaAmgp7KSJWj7qqIFocfRVtJJJ3lMbSVR6rWjGsTx9pVFkS3BLyuIjf65wbSVuRDoq8AMafpRAg5C3Cchq/9FEJctAhy0sDPfhpBzppkCCipyPWlvSaGeW0pDLWniqUx3JHOUFuaqrDEUGsK89uSGe1MleCRJr4gTYJLPO3lIXQIOB6oCWWoNoChKhfWtntwdXM6NzanqgS5PQMBrGl0Y6jMkfZ8RwpjzUkONqUwzYfKkjhqK1Joqk6X30+huzaFltJYciTQ+joa4OtiIsDLCj8fCwFzZng4GRPgaaUyL2cTlSnZcR5uVgKyHAWEOQoBMFVNVVWqqCrZbDY2VsyebSRAcqZKlDM0NFAJbf8pyM2cqYeRkaEc0xcCoKfKiJshhEvZKucqppynq6t83lCVIefoYIezk6MAWFshLA74+3mp1o17JsqFkZgQTU5mioDfXObOKaShopTE8FA8bG2k/aHkRSfiaWpFkJ0DTTl5lMcnqQQ5W20dQuwd8TW3wkZbG0e5HmsNddwNdGjJjGZzZwnrahJZJT53X0MqlwdruDjUwnBGLKEmeuiNV6b26NDWVc36XSsZWNZF54Jm6jrKKK7MoGBOCsnp4QSFe+LsZYeDux2OHo44e7riF+iHh6cnejNnMl1Ip+0MIaszdQiaoUGYrhbB+rrYTdNkxjgNpoydxfSpTgLSk7E2K8RQNwUd9WC01DyZMNZcbCYa4zQxGDsV5/Hq5Mw0YX1AODdycjkYHEC12hRaTLQ4KP7tVmMYJ/Ot2Bk1leOpWtwut+TtBnfuNvpxLsWc3eEmbI9zZtBHCLjedHwmjcVx7FicxXynCgnXnUS0iRAUmxnkhNqwYriUdStqWLq4lIP7xRdcWcGRI4OsW1/PavGVCxaUC1Gwx9pSDR9PM+pr8rhy8TAfP3iLLz66y5eqtdLe55vH7/P1/Q/58oN7/OHxE3795hv+9MXHHN62hvWL+3j+8iE6GnOJCbdmWJ7nO+IHT55qZ+vuQlVG1vXzfXz5zi5OyXW0hhhR4TiVriATFqW6yz0r58GuYS505TLgpcMKjxkcl/fOeulxxHoSR+0mc85JkwuOOtwUIn7L05gj9uocdNTkoJMOWy212GKlw14PC9YIMa/WnEq09Eew2gzcZ1jhYeqPp108juaxuJrG4Wscip+eLUVe9hzvT+fNDXk82FPA58eK+PhQJg/3pcnrLN7ZnMFbGwt4ZW0p87NdyPc2YMdIE//93RN++PwBXz/+kD8//YLfvv2aRy/cojs7mQRjbQZkPJ1umcO+slSONxawqyyd0QSJr4VxHKrNYUG0Oy0exixL9mSX+K6jjWlcFlxxpruADcVh7BHAfXKgXOKnP3leWuJPAjm1v4Wtm0ro6w5mXm+IEForcgpN6ZkvAHpfOZv2lrLnWA2ja5Kp73ZjYHGIHM9nx6ESdh0uYo/Y7kMFbNuVxapVSfTLd4wOZ/D68zv59YcPePrgRdaN1JEeZS2YR2Lf8Xnsk1g52BJJihC+DI+xVAeOZVm+AUfErw3FalDvOpYml2nU2WlSMluNYjMtGlxNaPe3osXHijJbA+I1JhGrNpYc48ly3Ib5sX40uFuRojuZOPWJxGtNInzKWAotZ9AZZEuNEL8a62mM+uuzNUqPnaGTOZugzf16D560+PFylgVnQmdwMkqXXSHaLPWezqCnGk0OY+nzH8+eOTYcLpP+tZ9KnpD/bCGWVQ7TGYowYjBUh3nBmgwF6dAsMSBf3mt312WpjMGRNFfmZ3kyPz+AOAdNgmxnsFZ8yU+ffMhfv/lC7vcn/PDFJ/z0VMl6U7LgHvOHLx6pCjp8L2Pgu68Vk/eefsKPKkHuY374Utkqxz7jp29k+8VH/PTZA/j+Mz68eZbGlDAizaZTE2rP2ppUlpbEUuZlRoj2WAI1xTTG4TFxLIlGalS5m1DtbCR9PI1655ksiHNgYaIj1e468v4E8sT3J1nOxmu6krU2nkh9NaIM1Qk31MRTUw1bxT9MGE+ltQkr/F3ZF+LOmSgfjga5syvQixFXwY+KjxOfGT9bhxizGQToTyLCQhsfYy2MJj3LkEvy8yfF2x03LXXVd3pMmkjw9OkETp5AsHy22c2Ec21Z3OyVsV/qwM4UbU6XWvDSYBRHWqLIddHHZMJYtMZOQG+yLma6DuiruaE71Q878wzcHfOZqe7B9LF6OMw0I9vXjzhrU4K1JxOrPY5sgwnkm00hZfY0AjQm4Cj946U5mXQXa/KD3PC1MEFfvnfGNKWyuAfJaRVUVNbj4+6It4MONdmuDFe4CqY1FtxrT4TLdEx1xhIdIlh0fjGrV85lqC9NyG8UXa1RVFd6kZxoSnjoLAID9PDx1pE4NwVr63ESC8eiLZ81NBonxzTxD5hNdLQtoSESq4P0CJcxFxA4Ezc3Neztx6umbzo6yngPN1Kte+Yh49bXR4OIsFm4OE3G1lret5+Ipdl4bCym4mirgbXFFDmmTL3UxMxkHFZm4/B0UyciRJ+IIF3CfDUJcJ9Ma7knZ3c28PLpPt440807QsAfCel+dLGFD0/X8eB8E3dP1XN5cy6HlqZyfmsZb1wUTHx1AUuHkkmM0KE4x4rOtgDq61yYW+lAUvJMgkMmExWtRkTkVEJDp5GeasrgvFR6upOIihAM4jeTqDBLvNz0MdKbgIXJVGzM1YmLcqKjJZv5g2UU5flLbNHFaNZYDGYq1TyNyM/2ws1ZB2ODsViajsfWYjzBfvq4CR4zMRxLS0McbU3xcp6HfN6b9GQn0pO8CQ10xN5mFkb60id2xjjZmuFkY0KwtwNhfo54OphhZzYTI90p6Ksy4yYyWWJkZJir+MwYivMDxX9mMyA8pijfXdpgRGaGI6VlweTlBTDbWKkyP5ZZ+hNxczVX4Sm1KROYNnksM2dMQVN8lprEWSVjUUvO09Odhp2lrqrAgqH+eIyljb7euoJ5rAgL1Sc705H0NBuV4OroOJHYOBOyM+zlHk6T+zwJM+NxqumjumKzpP+MZk3E1Vn8Zqwb5YL/srP8sLWZolp7zt15OsbisyykfyL8NSjNtyY1ThcvF6Xfx8pYmYSLywzVFF13d0PBe+qC2xQhd4LcOwtpq6NchyFTpD9mG2kKljSXNs6Se2gqGMBZFf81po9Hd8ZkfHxtiIn3xNHVABOLacyQ+6YuPiks2oXSuiwc/WzwiPImMjMZ74hIcsoqaOnuoqg0j6qqTJaOVnLxxDzeuD6ft6708cGVQR5eHuGdY/3cldjy+PwC3j85wNvHe4Rf9XPv/CAfnJvHeyd7uX9+SMbufO6d7ee+2IOzA9w/JdvTAyq7Lxz1kyvCrY738uWdtXzxwlbuXVnHw9vbefTSPp5+eFEwyi0++eAKd187xUs3DnDn6l4+eOcS7752jpP7VrF2YTO9TZl0C27srE6ivjBa+LMnfpaz8DLUxttAE48Zk/CbMZ5Mey36hH9uro9mqXCKhYo4lWpGf5wBrcFaNAdr0xigRVOQNp3Rs+iI0qE/yZChlNkMJOjRG6tDZ4zg0LiZNCca0ZXryP6lZXx4azs/f3Kbv339Bt8/foknb9/g5y8+5LdvPuba0X0s7GpmtLuFlcNdjPRUs2SwVrhBMj0NYk1KVp8X6cKVEwJnk+A3m4JoRxqy/WnJ96et0IvuOa7sHE3hjZPiA861SR/W8eRcE5+JX/hE8Q3n23hytZvH1/t5dHOQc1uKGa71UIlxvVXezG8JZ9fKMqqEz1dJmwfrAlk7KNxtXhp9lX5Uplmzqk+4zZpKeR1AT7k/WxcUslvatqxTMEZ1GN1zw2gu9meh8KcN80vZOFIm36tMR42na24QLSU+qqWIVvRnsrA9UbhePKOynd8SR39tFK2lwVTn+dDfmML+TQPs2zTE2tF2hjoraa3Mp7k8n/aqErrryulrrqK7sYymymyxHFpr8+lsKJG+a2TDMuHIZw/z4N07fPDmVd5/5QI3z21ncX+59GU6bTXib6qFWyqzr9oS6W9Jkv0Y4XyZjHRm0FMbLVgoUZUxpwhyW1bUs260RrZtnDmgFHNYzYm9C1WZcVdOr+bauXW8cHXH7+vHHeaNF07xzqsXufvGdcHV7/LXn55lyP1TkPv1559UYtwz+3d23P99Qe7fuppi8t//fUHu3xly/xTknoly/xLk/keVVUWQ+/O/Bbkfv+PH777hJ1VRh2eC3FeqKauP+OTxfR5+eJcP3n2T9956lTdfucOrL9zgpdtXuHXlNLevnOTquUNcPr2fs8d2cnz/ZvZtXcXWtQtZt7xfJchtWNXPikWtLOivlBurFHXIZ15TBgMCmgdq02gVJ1+TE0ptbhj1+eF0VsTR25BAfWkYeWleQrLT5Hre5S9//oTh4Sa271gpHfmzdOx/8Y/f/sKvf/0zv/4qnf8PaaMc++Uff+XXf/wsXfQLf/rTE7pb88mKcyI/3oHiRHtqMt3pnRvOvLpE5tUmUZ7kSZ4AuoIwF4oivSiJ8adYsbhAyhLD5P0w6lKjaUyPoTY9isbcWFoKouWBjaQtP4y+ohgG50SxrC6aq5ur+f7uZp6+sYo7u+pZ3x5Pb743gyXBDBUFsKExliODWWwV0rik0JEt8oDuaRcnVezKQJoF66r92NYYwqI8RzpjjVha6MRGATRL8u3pitUXp2YmoNNdlV3XGq7LcLoFiwocaIk1pDnJgs5cF6qSbSiOMqMgwpy8cEvyI22lLc5UJLrTkOlDR2EAvSV+DMzxYX6FLwuqAhitDWZVe5xqPbl9IwWcW1vH1e0tPL+/i1eP9PHO6WHunlvAa7J/bWsjVzbJ+xsauLiuluvbm3lhXxdHl5fI9wSwWMjPklp/tvREc2VjOUcXZnJ9UxXvn57P3fNLePfCUt67sPx3IW4lH1xawYdXlvPohiLILeej60t5cHUx95Q15C4oFVcXS8BZxDunFvP2yUW8eXKxOMhFvHpcEeMWqMS4106MqjLnVGKcmGpq67F5YoNiQ7x47FnV1TtHh8SeZc39c125O0rW3KFnRR/uHJL9A8NcVzLk9j2rwnrjQC83pB9u7e/mxt7O38W3dm7v6eL5fb2qqq8vH+7kpYNdKnv5sFIFtoMLWxs4tbGB4+uaOL6mleOrmjiytJIjiws4vkQI9oZsPjhayQfHKnhrbz53tmSzdK4jzSmmLGmIZOO8LNYIsF3dnczKtjhWtcayvDWGdf2pbBvJZfNwjqrQg0qUk+2zv6zksW1BATtGC9kkr1d2JTLaEs1QfRgDdWH0VkfQWR5BV3k07WUxtJVE0yHb7goBz+XhtBT5ydj2pKfUi8FSdxbKeFzUEErXHG8yg2cR7a5FtJD8CK9ZhHnoEyIgMthNjyAXXQJcdPAWgOgrr8N9TSjJ9GOoI5clA8WMqNazS2ekI0W2SSzuTmFxVzJLutPEMiW4JMq1RTJPnLmSyaf8ZWm4xp0VTS4cXhjGra2ZvLA9h2MLw9nR68vqFm96SuR5jbMgOcSUwgxfaucm0VAl/qQug876NAlAGTSVxJAYbIevoyH+Ag6DfKwJ8LLE28UUSyFbjhZ6hHjZCRi1J9DLFg+l8qqbNf4+jnh5PRPkdHSVSmP6qrXjjI0N0dJSpqBOVxVxeGbPqqgqU1IVU6atKseenaPGpEmT/jVlVTlPU1NTjivvTVcJdYby3UpRB6XKqqWQIXs7K5wc7XB3cxKy4aFaQy440Ie46DDVlNX8rDTmFuYRGxSAo5kp0d6+ZIRF42VuTaSrOx0lJVSlp+FqaIijrtwbOwc8zS3wMBFyFhpKmL09xkLokt0sWdmQwwbxw5urojnTW8jNhY1cnNfEaFYCsZaGmAnRt5ylTmxMIOU1RXTMb2HdnlUsWTtMWXUOcUmBRMb44uXviIv0oU+IF9EpMeSXFlJYWiwkJAxleu/U8eMwUZuKq5Ya/lrTCJ4hBFRPG8vJU1AfOwn1KcZCDhLISBuSNi7Gw6kSVaVALT8mjrNkopBL7Ul6GE+aISRWg0QtI+Y7e3IlM4MrGXLftTUomD6OdbF2XG8K50CGCTti1LiQb8Tr9U680+jG/fYgruc6cCjWgp0JLrQ76hM9dTwe48biIkTYR9oaLgAyzmg6qbb6pLoakeRtTG9jEutX1rJtSwtHjszj/PlFXLu6knNnRtm2tYN58wqEQJphJCDf0U6P5oYiXnnhEt98/oBvP3vA108+4Onjuzx9+D6fv/8+X773AT8++ZS/ffstf/zsI/ZuWCagpgGlENKc7HASIuxYMlLMrWtLOXq4kYULo1m7IpX3X1zJN29sZ3WpH1V2ExnxN2R1lB3zPA3ZmOLNmwsaeKm/gjWRDmz0n80pIcgX/Qw466LOaZdpnHaQ/nDU5gVPU+54mXPMQZcdZtPYbqnBThs9NlnOYLebKVs8rGnU0yRq7FgCp2njpG6KrY4zrlbReNol4WkRi4e+N356ZlQE2nNufiZvbc7k0b4cvj1bwtMz+Xx+IodPjuTx4e4cHh2o5KPDHayvCmZOgDHbh+v4x7eP+fOXH/H00T3++Pmn/PLl57x/5SK10aHE6GsyPzaQa/11nGkp4UJPJTvK0+kKcqLJ05zRBF/mR7mxIMaVLYUR7CyL5mBdMqc7cznamsUeAds761PYUpPEQLonLan2bF+Ux/ljnezbXc3mjUWsXpFGYf5sUrJmsnhNOhfvDLHvRD37jtWydkc+i9YnsfVgEaevtnLkbC17jpRw6GQ5Z6/Uc+1mB6eEmK9ZlcWqpYW8/fJe/vtP9/niw1vMb88jLtiI5Qvy2b2jkbXLi8QPhZHsM42KCC26U3RYWWzMUZUgp0m141g6vHQYCLCm2laHJM3xRE4dR7m9HlvmJLKxMFHOMSJRiFyO0RQaPSyok+d2rsNsOW7GHBtDoqZPIEDGcIWjAaPJfrR5mdBgr87SYGN2xRmzI2Qq5xN1eDoQyX+vLeDzlhCuxc/mUuJsDkYbMuo6jRbLsTTZj2VRtCZHq104VOZGk+1UsrXHETdtLKVWU1gUb87KFHPWZ1mzMdOeef765Aq5LTaZTL37TCrcZlDpa0BPihvFwebkhNqxc1k3f/70A35W1on79LEq4+2nbz7jj99+yo9/+ITvvn7CH5Rpql99LvbZs+mpXytC3BN+/OLJs+1XT/jTt1/w49NP+faT+/woz9Q/5PMPX7zMYHk2kZZaRMo4LguwpSHSjURzTfExY4k0mkyMiRoBQgiTzdWo8jKgXqzWRZNOv5ksjLGgJ2AmBebSRt1xxBhMx2vaZJU476cxmVxHU/KchWib6+KiPhVrRaCeOokmB0vWBbtzPMaPG2kRnI4WEuXvRqe1CXFTJ+IzYRyZtrNJtNLDS3ss0VbahFjqYjJlIpZaM0j08yPJ0xU3rek4it8J1JxOtK4ufnIPQyeOpS/AhottmdzoSOBshSOnik24XufI7d4QtpZ5yfdqoC/Xojt+CuY6ZhIDvHEwicTDIZfwgDocrVPRUXNk5iQD7DUN5fdtyHa0pTtKYnmiDz0+s+n2MaEr0IEyVyuC9TXw1JpEiqMFqR62Ejd0maWmh+ZUM3R1XcjKraO1vY9gX09sZk0iyU+fxlRT2tINaM+1JcJFDUsZB2H+JvT3ZjE0mM1Aj8T5fon5Q+n0dMXQUBtESZG3xDALvDy1CAmZTVysxNwAU2xsNLGznSExTx8ba22srNRU4pm9w1ScZWwqmXJ2duOfFWlw00QpZhAXZy3nTMNCxq2L6yTc3eX+WI/FzGwsTs5yDx2n4uaihVI4wdNNm2DxO4HiC53luDLd0dtdnbAgfTxdpmI5eyxu9pOEmPpyTDDbzSNKpks3754b4NH1QT65Mcjnd5SMo07eOt7A+xe6ePtcj2DDel481cXt831sWplNfYUTpYVWjAzHsXhRCs3NPlTI/QuLnE5EtAbR0drSvrHEx5mwdXMjowuKxQd5EuCrh6nxWMxnSzst1fDzMiYlwYPSonDmFIaSk+mlKsigFFLwlPZ7e2hjZzOe2RJvrC3G4yP96WAjPsBHh8JcDwrz3EhOsCQ1yYqyEi+6OhLpbE+grjacpHhnQvwFA3lbYDFbHTNDDcwNZ2BprMtM9QnoTBvHLBn7s3VljGlMRX3SWKaKjVXGfpArCxbUs3RJI/P6CqieG0GYxL1Zcu+V7EPlPipTU40Mp6ClOQEDfTV0ZFzp6UxHbcp4sbFoTp/IZMEeauLjDGdNR0dzIrpaU7Ey00VbfTza4udmG47Hy01H2jUDb09NMjOcyMh0JDBITyXIKdOb42KMVdOUTYwUAXYSHq7SL566uLvqo62hiHMTCAl0JDszVDUjQlkzUBEunR2VqblqxITpMTqUxO4tZVSUWJOXYS59bomD+DxjI7l2g3EqQU4p5OAg49LZZRYpKZ7UCbaMjHCW9k5HX0eZbjtF7p1S6XU2MZHucu/sMTKQMWymT4CfE04uZphYaDJb/JNSLMLZeQY+EpsjE13xjXJitpMh9j4OhKcIHu/voGdeO6XlGbS35rFlTT3XT/Xz4tlOXjzRwNtnOnj/VC/vHOnirQNtYq18cKKLB+fnyfEu3jzcwrsn2mWc9vPRVUWQm8eHZ7u5d7aHD8/08P7xTjm/kwdne3l8ro9PLg/x8Ew/Ty4t5OFF4Vcnhrh7YTEf3ljPd/dO8+3Dizx86wQP3z3H549v89lHL/Dpk1d4/50rwvU3smFpO/O7C1kouLF5TiR5kc6E2czCYfp47JU/coov85w6liidccwR3NEZas5gnDnDiWZ0hc6gxn0itZ5T6JDnsC/ajOZAfcoEpxQ4TKLAcTJVvlq0RejTFKJFq8TO+ghNCn0m0pPvyOEVFbx9dQM/PL7Onz59ke8e3ebr+7f54t7LfP/JXe6+cJU1IwP01lcxv7OJpfPaZFtJX1OeqsjcvPZ0+lqF++d7kBVnSVKwIUnyjJWnCMYoEB9ZHkBXmTuthdZsXxAj/LKWe+cbpd8a+fhcE0/ON/PgTAP3zzbx8HInD6/3cXFbEUvbfGnItpDvcKA8zZIawZt9wp8qcxRBzo6eKh9WDyazoj9J+E4AtXK8p8qPVQNptM3xorcykC3C3XYuK2P1QCZLu1MZbUume24Iy8S3bh6tYOOCMuFOynrguYy0yrNdEchypTjfYCabFxWrqq0O1ocz1BDFwvYklvRmqLLTlAJ/K4fLWTvawLpFbaxf1MVIZzWd1SXST+ViFXRUz6GxIp+G8hxaqwtpqSqgcW4eq0d7OHN4q6pewMN3bsm4uMHlU9tYNFBFfWkszZXxcq6M4ZoouuujaasKo7M2mv6mZIbbspjXoiRIRLNQuN6GxRXsWN3ArrWtbFrayJ71/Zzet5zju0c5vGM+pw6OcvH4cq6cXsOdy9t48doeXrt9RCXIvfvqJT546yZPP32f3/78Db/9/GwNOWXK6r8FuX9PV31WZfV3Ue7/QpB7Jsr9U5D7tygn//2HGPd//e//gyD3LEPu3+vIPcuQ++V3QU6pTvqX3wW5P/7wH4Lc90+fCXKfPuLLTx7x6UcPeHz/fe69+wb33nmNu2+8yBsv3uCV25d4/toZ7lw9yc1LR7lyZj/nju/i1OHtHNi5hl2blrJxxaAEqkEO714trxezanE3S4ebmNdRSl9LAQPN+fTUZtJQFEN1bgQ1OeE05EXTWBRPSUYwI33VtDUX09laytdfvscff3rEqlXzOHp8h3SPUrRBOvhvv0r7lM7+i7RXXkvb//b3X/nl1z/y9OtHHDm0nrKCaGqKY1VzxTcubqKuOITCREfyYx0oTXCjXIJfWawnJQLmKuKF7CQHU6HMgRewVZsZTV1mFG15ibTlxNOeH0tXSRzdJbF0FkczryyBhXOTWVgezfaedE4vL+SVvbW8e6yFs8vzODgsoKQsiKHycBZXRbKjK5XjI7lsb4pg5Rw3djVHsF9ZCLbUgxEBN9sag9nRFMzifHu6401YU+rJtmp/lhXY0xmjz0CqOSvKvJmfZUtbuA4jaeYsK3KkLc6I1mRzegrcqE22oSTCRFXgQam4mhduRUmcI3NTPKjP9JE2BNBT5E9/iQ9Dpb4Mi/MZqQxjWaMQv444dsxL4/TaMm7ubublQ928cXweb58a5h2xVw/3cmNHs0qUu7aliaubGrm9u1NVjfSFA93sGM5gcX0AS8SW1QVyYGE2VzZUcmpJHu8e7eXh1WV8cGW5yu5eVAS5/1g37voyHl9f+nvq9SLunlnAeycX8O7JUQkWYscX8daJRXI9i3j12EJeOS4mr189uUgc5j+Pjcj+Al4/OV/254kN8LJsXz45xCunRnjp5IgEtwW8IOc9f2zBMzu6gNuHnxV8uKNkzh0Y4vq+AW7s75djivVw66AArwMdYu3c3tvGHbEX93fyysEe6RNFtGzn5YNtKntJOWdPM1d3NHBO+unEhmaOrmnh2Opmjqyo5viqUs6tLeS13aW8sTufDw4Vc/9oKa/vKWJ7ZwBNKbPl/niysjOZ1X1KIYcUljTFsqo9kfV9qWwdyWLnogK2jeSzSVkAdDhXJcLtWlzC7iWl7F5awnYZY8q5K+V+LmpWSm+HM69ByZnmvswAAP/0SURBVJKTcVsRQ9fcBNpl7LaXxtEzN57eiigJJDI+siRAyJhbWO3Linp/ljf4sbQhkF4Znzlh+sR4axPra0yUtwmhHrMJ9TQj2FPArscsAjwN8HYzxMPZUMDeNKyMpxCvrPVUnczygRKW9eWwtC+NZf2pLO0VwC4gcbQ9maUSXBa0KFly8iy1JbKsK4nlnTEMV7kzWuXI7oFgLq5O5sKqeA7PD+LQSBBbuv3pLLRnToIF6ZHmzMkLorEuk+a6LNobs+luyJRAmMHcrCC5VnP8nU0IcLMi1E8p5qCsjzMDI+1JWBlp4y+kJESAlFJt2UfO8fOyI9DfFW9vF0xMjdDT18XG1gonJwdMTIyZOVNHNV112rQpv5tSwGE62traaGlpMV0R5dSeiXXPRDoNVTacIr4pIpwiyv1TmNPV1VFVWVXEOCVTTqmyamNtjrOTHW6ujnh7uammsEZFBBMTFUJyfBTZqYkUZwkw9PfBUc4PcnEl2ttPtWC4v7U1FSnJFMZE42wwC1cjY8KdnPG2sMDb3ILSxGSSfXwwF4Cc4GLB0tosNjSksLU6lqsjc3ljTS/neutZNyeXfDcHzCaOw9XcgLLCLOobKsgTAty7qJP9J3fSM9CIvdNsrOwN8fR3FHMiINKfwrlFDC0ZZvPOrfTN68PTy51pEyYwY9w4bASI+2hMInDGNPwF9FsKAVaT47qa5gKyq+ju3E9d5Q4SYnoESBegrxfIhPEWTBynL2TBCBN1Q8zHaxM+bRYtZtYcjY3hTlE286xMSBci3OWizYlyHw7mWrA3SZuLhbN5q8mVu82efNjsz418B/aEG7HUZxZlQtiTNMYTpjGRQLFgIRFxs9RIMdMm024Wme7GpPmbCrCIY/vmFo4eHmLfvm42b6nl7JmFvPryNm7c2MDu3f1kpHvItY7D3FRbYlYpb79+kz988Zg/fPaIp08+5MuH7/Ll/ff49sEDvn/4hP/6/Et++fprvn/ykH0bl7Okv5F9W0ZJjnAhLsSKrQLGX39hHXt3ltPe7KUifI9eXs8H4r+6w41psBrP9lgbTmT6sknOXxtky4nCeI7my/PuYcZqISbHAo254DeL8x4anHKZzBHLcZywmMI1IQF3vKw56WjEev2JbDHV4JCrGdtt9dkuz+52H2t6zY2ImzgRt3GT5Z7J86zpgJ1xEJ7WCbibReKu50qQkQnVoTacGkzgjY3JPNiTyieH0/n4UCIfH1b2s/nkSDFfnmrg81M97O9MojbKkk29ZfzyxT1+efoZ3zy8J33wmJ8/+YQ3Tp+iPNiPqJnqjMQFcaW3mrMS+y90z2VXRSadwc7UuprIe95sm5PAodpsjsqzvrs8nt0VseyrTeJ4Zy6XF1ayuymNhbl+DGZ5s7o5npPb6gSfdHLyRAcHDtSxYkky6ak6JGfqMroqheOXOtiyu5hNOwvZfrCU/adqOHqhgd1Hy9iwM5u1W9PYvjeXo2fmcuZ8HceOVbFuTTarlxUIWNzJPxRB7uFtFnQVEi7EWKkutmpZIauW5DPYEk1WsCYDRXZsavBge509Rzu8WJ6pT1eAGgPBpvQFWFNlp0u2wSRipo9TrW+2NjeKbaUpNMj9zNBT1pBTV2XM5ZpoU2ypR608v+X2piTOmEycENBKZyNa/K3IE4KYqzuO+d467Esy50CUFmcTdPi4xY8/zY/jgzJnzobN4EK8EUdijVnkPJ1ak3G0OU9hTYoh+8vt2ZppQYeLGvW26pRaTqXBXZMFccYsTjBgTboZGzNsGQk1Zo7JRBLkejOEwKbNHkem1RRaYh3pzPUX7BTAlgVN/OHBG/zp80eqQg5//Poz/vzdl/z5hy/4w9dP+ObLJ3wnxxRB7jtFlPtCXisVWGX7k2LKdFVFlHv6TMhTpjh/K8/Tnz59yDcfvMaRlSOkuJrirjWOOAsdct3MSbLWJcZUjUwnfYr9zMhy0SXNZiolLtNpDZ3FcLwZo4Ktloh1+WpSZiN9a6lOsoku3tOmYSf+yG/6FEo9rSn3syfB0gBHtUnYyvEEHU06nG3YFuXHS6UZ3K8v4miEJ2u9BZ/ZmhE1aRy+kyZQ7G5LtrMZATMnkOFiTJyTMebTJ2OuPYM4L2+ixb976WriNvXZmpqxOrqEik9O0prIaLQLp+oSOVzkwbF8S27W2HO7wYlLzT7sqQki3UEXA7kWvQlqGGoYYabviJ9rFgkRzQT4lGNpHoOOmjWz1eS6tfRwl9iUY2fK7posLnfnsjPXnUPlQZxtz2JTaSL5ShaT1ngiLfRIdDHD03QmpjqG6M+wxni2FyVlbQzNX0RMWCBmQq7jvHRoy7akK8eElmxrEn1m4mg6iRDBBV3tSpXVYpaNFrFqtITh/hS6OqLp6Yyncm4Q0YJLvTy1iYmxIifLh8QEV/z9LfBwN1OJHIpQo6s7XrX+lv6scVjZTHwmxrlMwcNDS2KyLrGx1kQItjUyGifxeDxePhr4+Wvh7qEmNp2QUAOCQwzwD9AjPNSEGMEH8fJ7YcFGuDlNw8lusthElTDnZDtJ8IoaGUkOLBTCu3tNFUe2NnD9UC+fvLyJh4JF3zvTz72L8/jwQj/vne/lw2uD3L89n+sHazmzu4JLRxqErNaxa3MB9XOd6WwLYngogexsiWlxOoSES5yzkjjqMomwUF16eyTebm5gxbJSVi6vIDXZHke7qTjYTBPTUFlshANZaT5EhdnIdWpjYTYOJ3s1acNs4qLNiZAY5mA7DXcXdSLCpK2+WhQXeLFM8N/SRUWMDKWTl2Ovqm67RLDisqXFlArhV6aG6mmPw9RwCjamWhhoT0FN4uZ0MQ0Zu3qa4zCbNR2r2TPQnT5R9d5ksQnjx5GeFs6CkQa6OgtpqEuVeC34wGQSM+TZU1eT+6YzgenTxqEl8d1olrqMQwNmzpjOtMkTVN8xddJ41KdNYoryOzpqeLja4OVuh6GeNprTJsp58h3ix1zkuXV10sXOegohQYYUFvqSkeGsmt5sZzcJGxkTrs6TVcKao+0E/ASTxseYExZiqiq6oDtjIraW+tI35thazURbY5zKtMT8fWfT2hTFkoX5HBR+s3Njmdx7A9ITjenrSiMtyZ0ZmuNVYqKlpbJEiS5m5hrYO84kKdGdmpoMsjPDJM7PYKq0aYqYurTZUH8q5ma6uDhayu/aYW4yS9X+SdImfQN1TM3VZfzqU18XT16BD16BRgQJJzN3noWTv63gqix6Bpvp6q2hU/jxhlUtXDwxwsuX5vP8yWZeOFrDO2faeftoO28dahMu1c47R5q5f7qDR+e6Zdsp2KCde2c7uXdeKaTXzgdn2/hAtvcudPLgkpI11817p1q5f6Gbjy4pWXNd3D/Tw+c3F/PF7ZVy7nzuX1nGkxc38f2DU3z35DKffHiBTx5c5/uv3+GH7+/z9Ok9Ht5/mcvn97B2WScj3SUs6S2mIt2bUGtNnKXvPAVTBetMJEzGQ4GNJj0h5iyMt2EwYjYdfurMjxEfHKlDd5AGreJ/+yJNmRdnTVuoUphHg3h5roNlHMbOmkCRxKYKXw0aInSpCNagMECdTX2ZfHBzO989usZfv36Dnz59le8+eoFvP3qFB29e48aZvWxftYC+xipGe1pZ3NfOaHcj81pK6W/Jp6UyVvVH1saKENJjTEiNNCLSW4OUID3a5vjTXRHIYE0gfcI/WovN2TEaKXyySvq1lgenq3h0qpr7J6v54EQ1987V8+RaJ588P8S1PeUM17pRLjE0O2IGxclmVBc4UyZcvbbIhdJ0C+oLHBluChULQ6mQ2ie/0yZ8a7A+jI5yX+FBMWwR37luKIdFHQks7khkgeCXjrIg4UnprJ9fzJrBQuFJKazsz5FtsvC4ADmWw2olMUN4X29NCEP1EYy0xLKsR1k7PJMVg3msGSmVvhBfMFjOwp5Sls2rZUlfLcNtlYx01jO/o0GVJddaXUKnYP32ujLZlrN4sI0zhzbz+p3TKntHmTb6ygV2bZjP3PwoqgojqSmJpKE8kp7GOLrrlTW8/Wkpj6CnPkm+M4mu6jj6GxNZN1rOTsG2u9Y1s2ttm0qQO7hlmAtH1nBiz2KO7VEy5JZwQSXIrebmha3cUdaPu3qAl28c4/Xnz6jWkPv6k7v89uen/Prnb1WCnKrS6n9OWf3rzyp7liX3uyj3fyTI/a6X/R8JcvLff4hx/w8Jcv97yur/EOR+/t+C3DcqQe57Zcrq72vIqTLkPniXe+++xkcfvMnj91/n7ut3BIRe5KXrp3n+ynFuXjzMFXkIzh/fyYmDm9m/fZU4uqXs27SC0/u3cO7ITo7t28y+HWvYtHaERcMt9HWU0ddWRFdDNk0CqFvFemrSZHAm0VdXKM7okPzmm6xYPio2yN//9g1337tJZVUOx0/uk+75B3/7779Ju5Tsv1+kw//Cf0tb//7rs477w9df0NdZJ+Q1nFOHN/HpR2/x+Sdv8cc/Pube/Zsc2reUDQsbaMoLZ26SD5Vxz6w2KYDa5EDq0sOpz4ykMSea9oIEuoqS6C9JfibA1aWxrquEkcpUFlansbw2mbVNCRwczuHccgHoe+p5aXsVZxZnc2AgmQ2t8SyujVXNod8zmMvZZSXs6YpnfZU/u9tj2NeTwOoKbxYXOrK7NUwsmOXFjsxLtWRtqbeQZX/WFDvTl2DEYLoVq8u9WZjjQFeUvkqQW5JvR4s4ubZkc3rz3alKsKFQnFtBuCm5YWbkhJpRFCXgMsmZmjRXWvN86Cnyo7/Yl8E5fsybE8hQeSijNaGsaYtix2AKR5blcn1nNXf2NPPGsQHeOTnMa0f6VQuI3tzd+v/i7S/js8i2tV/4y6aREHd3d3d3JUKIkRAhJCEKCSQQJCQQg2DB3d3dm0a6aaNxh0a6adfVvVrX/r+j7l5r7b3Pec45z/Pl5dejq+66q+qumjLGdV2Zcw7OCmg5vaqBN9c3c2VLO2/vaOfdvbM4s7GehS1RLJgcwUBjNCtbUzi1bAInl5RycXUlj8/28fTNJTw8t4j7pxfy4OwATy8s5tmbi/n4zQGVPbsgx0/18dGBLj7Y/Zd9uHcu1/f18OH+Ht6X7bt7u7m2r1scZZ9Yr2oa6wcHuyVo9XDnxHzunV7AnZM93JAgc/1oFx+d6Ob6cbnu0Fyu7FfWlFMSQszl0r9MNUquizd3zOHizg4ubp/Fm9vlXXdM462dbVze1cbbu1u5tmca7+1uU9kH/7YpXNs1iXd2TJbjLbyzfTIXNwuo29zEqY2TOLxqEvvFAR0YlO2SiRxdUc2J5aV8tL2SW9tKuLQ8iffWZ/LRtmL2diczJdeGlnwPFk3LYunMPBZPz2Hh1AyWteewYV6hal25Lf3K+nLFbJirrDE3jm0LKtg+MJ6tAvKUtefWdeWzamYWg8pUV9X6cSmqaaGdTZnisMVJVo+itTKD1vHptFUkqzLx5oUbUZdpJ201lIG6EBbW+DO/xpf+2kBmlHtRGGdEWqgB8QEmxPpaEuNvS4SPNZH+NgLGlTXZzAmWfUc7AyxN1bFWTFnPw9OUpvIkBrvKWNJVyMI5o+mbrvzlJJW5UzLomZKjSundOWmUPGMKXQKY5ks77Kr2Z0GtP9vnxHOoL4XdXVGsmuzGhmm+rGqVNlzqRmmqNZmxVpQXRzGlqYjG2lya63KYMSmPaRMzyU/2lucUYuQpzycENtTPgUAhSu62hioxzsdJEeqcCBMCFeBhS7Cv7Ad7CPjzxMfHDSNjfUxMjfHwchcw6KQaJWdra6NKyKBkUFUSOygZVrW0/hLYlJFwGnJcTTk+coRqhJwiyilCnPL9v/YVU87V19PDxFjKy8JMJcopgpyjgy1uro4qQS4o0JeoyFAS4qOIF0KUmhjN6FGp5I9KJyrAFzcbSyK9fUkODsPV2BRvc3MKE+IZEx2Fs4E+nmbmhDk54yBE0E5bh8ywcNKDg/Aw1CVBSFr3hGzWthSwSkDK4enF3FrRwZW+drY3T6Q2OgQbIX4BtuYSPBdy5eIZuge6KBqfT9f8GfT0zyAmTkC+rS6jC9OoaRpPUnYiAdFBlNaU0bu4j5bWZiFJXmgISTUWYO6prUa8lHuqjSEh+iOxHfoG2v/xBia6dkREjKWwsIu05Haiwuvx8hwj5eTNf/yHNUOHmKI70hIrXWssh+gI6dWjytSa1fIuZ/IyGQzzo0TnDersR7BHAM75xlD2jjHl0BgjrtW68aAtlDtNQbw1zoMdyVZ0uKlTYvAfZOoKCZZ2mmauRZKRGulmGqTLfrryTt5mquQ4c6aMZtvm6Rw9Op+du2bSN7+YLVtbuPjmIFcureHIofmUl8dgZvqGgHADZkwTsHbjCl+8fMSXLx7zxceKWHOTT+7f5IsHD/nu2XN+evGKH54/56vH9zm0eRUrpcz3rh+gKCOEyoIoDihT5k/0sGJhHou6R3F02yQ+PDKPQ9Lfpwbo0hdkwO50N/YkOLMx1Ja1Yc7szoxha2okvR5WrAm04USiE2eEhB7yGckRXzWOeKpx2Fmd024mvOXvxKkAR7YI4Vhro8N6ewNW2emxzsOUrZEe9Hm7kCNt1++N4fjpO+BlHoijcSgelvHSxqLw0nUlUN+ACRG2HO5M4fKiOK4uCuXDFaHcWBPK4+1JvNiby8u9JbwS4PpkZyNHuwuZkefPimnl/KRkyXr1nC8fPuCHjz/m15ef8O6+fZSHBpJmpkt/ZiwXZtVzsGkcWyfksklsTXkWq8sy2dE4lnNzGzkzu4Y99XlsFN+yrTqN7bUZHGgr4uLCBjZNyqItzY0mIe8DjUkcWF/H4T0t7Nxez9q1ZUJSUxgjbaO82pGFK3NZvaWMnkVp0q4FEG8tYd+JJrYdqGZgZaZKkNu0cxyrN41h2ZpRLF2exvIV2SxZlMOa5RVcf3sLv353l2e3ztDVUki4jxaV43zp6RrNgnljaKoIJN5zGE2ZViwod2BxqRVb6t1YWWpLT6oJk30NKLXSYrT+cPJMRpBlMJRso2FMcDOl1seKAksNVdIGZYpqup4aOSbSdu2MGGdrzGhTbWLVhpAlx6ZGutMW7Uau3CNXSPdsPy22pFuxI0mbfQnqvC/k4vZ4R94cZcCJeB3ezLVlb7Ips4Xg1lj8BzOFHK0rsmNjsS3zojRpkOONbprUC+mfHKzLjCgdWgKGMjVoBAtSLVmc7kyTp/QTA+lD0pfSTf+DfEcNWpI9mTUuRvqOG9PGj+LJu2f4+fVTfvj0Y7795GNV5tRvv3zO65cPVYKcMivjy09f8eWrF3whmPNLse/kvJ9ef8yPnz/nm1d/iXSKKPeN3OOrF0qm1Qf88sljPjq5j7L4AHyFhEdZapLlbkGWqxkpDnqMEnJeEGROrrcOcZb/QYbtfzApRo/lZe6sK/Vgc7kvS7MdmOynQ76VGimGWoRraOI55A0CRgyjwM2CQi9roky1sBfi7fbGEPLMjGnzcGRVlC9vjx/NYyF526S/LAlwod3TgcSRQwiUczNtjciwMyTTyZCWrDDGxXjjqKOOjfjgcFdX/CxM8NFVJ1hPnSgdLWLU1YkZLvWoN4zuOHcOCYE5WB7E0VJnTpXbcbrSgZONgWyoDJV76mL9xhtYqOtirGGMpaELUUFjiY+sk/iRLhYr/tQBez0zAowN8R4uz2OpzoqxYZyYHMfecndONIZwpj2d9VVxjAuwxUtDSLC0wVG+tgRJ27LU1Zf47YK1jT+5hZW0Tp8hsScSN6uRElus6Kr0Z954T9pLvcmNssDDZgQRgeY0N2WoRKFFYn2dRRKT46mpCqRGsG5+nptqemNigjWjRrmTlelDZLgtLs4G2FjpoKczlOFD/wMtzf9Q+VJHR3Xc3EeKDcXDYxie4r88PNQJCNDHz0cPayslMYA6CUm2xCdaExymT3ikMbHxVgSH6hMYrENsrDISz5ZEIf1x8pyersOxs/4PXB2G4u40Ai9XDfy99EiItqOpWgjsnFIGuys4vHkGz97dyjd39/HkrRXcOKr8oXcGN0/N4cOT7dx5q5O7V+Zy9cRUzhxo5N23Ojh9pJmumUJKW+OYIOUzerStyoKD1bGU9mdnK304w5WuOUXUToxkjJJ5uWMMtTVxZI9yk5hnib+3Ac720k7Mh2Mr/d7RVgNbi2GYGv4HNhZD8PbQpCDPR3VNapIykt+QQH8NkhKsaJmcxtzOYpqF1I8f70dMtCHpadZSzjbk5joQHKiIZMPwkPJ2tNYlyNNO8I815noa6EgbMdMfipuDDhFBtvi6G2FhNAQrU3kOK2W9OTUK8uOprsomPtaVmEgnnB0N0Bc/Y6A/DA31N6Te3lAJqor4ZmWuTK8VbCM4w9RQDy3BQkMFSwwf8tf3xgaaBPi6CtbywdLMiDf++Z2ZxODIcCXDvIXgrKE4SRsICjIhLNQEJdurufgpZd05Hy91kuMtSYg1lXKTNi7twtpyKCZGysi7Ybg7m8lz66Ov/QZGeiNUSSsUQS4nM1i4XwdtLekUZDtRJjwqzG8khaPd6JheRFyEK052pgQHeMl9dBihjBg0HYqF1IGjlI2/nwUpSf5YW+iiOWKItCUDbK110JL+M0TewVBPG1dHWyxNDNATrDNUfIahkRahYU7kZAcwbVquYIUwIgSzRiY5Ye2qi4WTHomjQikuT6dpUiFLF7Wwf+dc3j67kHdOdPD2wcm8f6iR28encOvQFG4fauXBsXaV+Pbg6FQey/bp8Wk8/mfWz0cn21Qi3O2jzdwSuyl2T449PNMu/Ggy90618fRsB7cOTuXjc/N4fqGX52/O5/axuby7v4Pb55bw6Z19fP74DC8fXeDFk7d5/vRDXn16n6+/e8GD++9z/PBW5s6opSAtgJqCcOGYDoRZDsdX+m6SuRqlyh9DXHSYGWvPJuGYy0dLW4/WZma4Gj1JOizKNGVQ4k9HggkzYs2ZFGbMxGBDyv10STJ7A39pj8HqQ0izGkquyzBKg7SoTbZgWesoPjwxyFcPz/Ljy3f59vm7vH50SbX9+sUHvPPmPpYvaKezrVZwWz097ZPpm9HCrEkTmDmplF5leqUyxbY2iXqph+QIfWIC1YkL1CAzyoimkgCmCOee0xDJiq404SU+rJgdzKn1o7l+oIKHR6q5vbuch4cnclcR5Q7X8urSTD691i28cSIdtX5U5Yh/C1NnTLwJE4s8KZd+3lDuR1OZL80Sc2ZMDFOJcu01IbTI8SkV0i7EPzYLbp3TEMfimUoyvgw6GxOEG6XRK9ZSHkJ3czpLZheyukf866x8BueMle8zmVQazMIZo1k8I4cFbaPoqIuhtyVF7pFOn1h7bQw9bVnCvUrpnpbPvOljaWvIoa1uDLMmK7OXqoSTtbCwcyodgvtbasuZ2VxL/5w21izq4cjuDXxw+Qj3rp/lxpXDXDq5lb2bB+hqHU95XhQ1JQnUjItjsvjP9qZRTKlRRsglMK0unel1o2ivz5KtvE9zDusX1bNuYS2r+qtZO9DAyvlNbF81h9P7V3B89xKO7hrgxL6FnDywiAvHVnD59AauXdjB5TPbVXX7/uWj3BA88frjW/z242f8+uOXf01Z/UlZQ+47fv35B35TRskpo+P+af9eR+7/Isj95z/+3wW5f4tyihin2v6///vfmLL65/+Ysvp/FeT+NWX1x++/4Ydvv+KHb74U+4JvvlD+evlC7CUvnz3m0b2bPLz9Ps/vX+fVgw95cuMq1986zocXj3D90lHeObePC0e3cmLvWo4qgty6hWxfv4RzR3Zz6dRBTh3azZG929i3Yz2b1i1izWAXvbMmSgcpYk5zIc0VKdIgM4SM59E8LoW+tgn8/sNrVeatdiF0E2vyuH//HHfvnGVmezV3br4jr/+7FLKSTVUK/I+fpaDFflOmsP7ORx99wJKB+cyd087Bfdt4+fw+v//+N1VW1u9//FyulfP+8Q3ffXmfYzsGGZ8ZQX1mJM1iU3IimZQZztSCJKYUpqhs+rhRdEkg6q3JZu6EUayRTn1pWz8b50xgYWM2y5oz2dZRyMnF4zm3rEI6bCvXNkzk5EABZwfHcXSgnBWTRrF6Shb7e8s5ubSKHR3ZrJROubsjk71zslRTVRcIWdw2JZZtrTEsLHWnM8uWwfFBrK4JY2GJFzMFXM/Lc2dQQNm8PA/akiyYm+tCb5EXzUnmtGXaM6PAh5o0Z4pirMmPsaEg3paCOGvGxttRmuhIXZYHUwr8mF4SyCzpyB3jwpk9LlI1pbazIpwF9TGsm5nO9nlZHF9RxoWNdVzZpghOiug2jYubWzijiHGrG2TbxJsbp3BlqzJKbLY49B7unuhmV38+CxrCWd6WyMrWRLbMTuPNNRPkvUv4aH87Ly8u4em5hXz8pmzPL+LFW4O8vDzIJ1eX8PLSIp6cW8C9E73cODiP9/cqyRy6eG9fl0pw++BgD+8fUAQ4ZVRcNzeO9XPnZL8Eqx5V4oi7x7t5eLqfZxcWSJDp59HZHlVyiAdnlGmy/bx3pIcrB5Ssq4oQ161K9HBJybyqrCe3q4u3ds7h8u5OVfKIy0K+L++aztU901Vi3Ht7p/HhgXY+Ert5cAa3D0qA29vKh7ubeX/PJHnWFimHFq7smMyl7S1cENJ+asNkjq5q5NDyerFajiyv4cTqak4sG8vV1WO5v3sC19bk8JaQvGsbCzi+OJuOEheaRzuzpE3I4Ow8sTGs7BjNhnl5bOsrYnv/WHbNL2H3gjJ2zi9X2Y4FFWztL2Vjz1jWdilps+W6OaMZnJWtWuizf7pY2xhx6orwpVguHQ1jaK3KpCTdn5QAU5KFSDZkuzBQH8Hi+lCWTAxkSV0QC+oCmVnmSUGsEWlB+iQHm5MQZEl8kBXRARZEC3iKFxAXFWBDsL81Lo6GmBqpCxBSx9RAC1N9dVzt9BlfFEd/h5Bh6Svz5N06J6czqzGdjsZRzGpQhHhFKExiupCEzrpYuusiWNEaz6aZCaxqCWJXV7y0pXD5rEyHjmB2pRcVmXZkCkEozYugpS5ftWjr9KZcZjXnMbkqjVHxArh8rQgXoqGMkPN3tSLIQwGiFng7WhDoLgTEw54Qbyf8Pe0J8nUhIsSX8LAAnF0cVKPj7B3t8PTyxN7BDhsbK+ztbVUj5XT1tFDXGIG6+gg0NdVV4psitOno6qpGy2lpaqrsX9NY/zUqztDQ8N+j6QwNDFTTYK0sLYRgWOCsrCfn4oSbq5NqlJy/n5dqPbnIiBDiYiIEhAt4z0hhtFiEvw9utlbEBQQxKiIGdzNzMVPyEmIZl5aCr9zPzcRUJcpZaWhho6lNmLMzKUFBhDra42mkQ1NOEptm1LBR/PCmumyuzJ/K7dXdXFowi+6CdLxHDsXPRJ/DG9byxw/fcf362yxZ1k/f/DnsP7CFxYvnEhMfSNG4HOb1zyG/NBdDSyFDkf5Maq2nYkIJrs52aA9/A0u5l7+BOul2xhR4WJJkbYij2lB0hwzDQMNayiFMyjUZU5NELK1SMTWPZuhQB94YYilg3RIdTTtMDGwxGKaN+zANik0s6PMLYGdqCtuy02iSdldrM4yt4gMvS7s5VGjDtiR1zoy15uHMCO7PCOPtOl/2iV/tEmJToj9EJchlmo8UwqpNislIRllokWomYF9AZZaHEbUCorvbpWzWT2f/4V62ih/s6Mxmqfj5g4c7OXd2MfvEP40tDBaQLkTe20aIaCuPb73Hly8f8fnzB3z54iGvn9zm1f1bvLpzT5XQ4Zunz/j68WNe373JiW3rWds7kw3zZ1GUHkyzxMLt66exdWU9a6S/H9vcxNmtU9ghIGx+phcLwizYKWD+gPj0Tb6GbPCzZFOoOwcz4tiZIH3X05Y9kR5cSPbkVKQVR/x1OB6my5kIY04EGHLM25DT/pacDbPndIQjW5z1GTB4g4VmI1nvZcWuWD8W+rswVkhT+LCRhBq54GMRga1+NA7GidKmYnBSl3Y6YiTVEXa8uTCPdweTeas/kLcX+/POEm/ubIzg8Y4knu3M5tmucdxYL7Fk6Xh6yqNYNa2cvz28zg9PH/P5vXv8+ulr/vH6C67u2kVFaDClrg6sHpvFiSmV7Koew+YKiZEtJRzvrOdkZxNv9bZxdWA6J2dWs3NiDjuqRrG3LoudtaPYNzWPcwvq2DurmJZUZ8b4adNe5s/+9TUc3tXEqmV5DAxIPJ8Xy9hSC2bPjWHXQQGJ28qYtyCF9s4IugaSWbahgG0HJrLt4ER2H2vk4MnJbNs3nhXrslm+JpNVa3NZI/57x6ZG7n64i79/dZObV/YzozaLhBAjqgXUz54pIHTmKGpLhRy7vcH4OD2mZekxJ1OT7Q3u7GtWRvq50ypEJFvaYZIiyOirkak/nBQtaZdGQ8kxG0qmInjpDSFd7w3S9IaSL211rPSdPHMdMg3ViRTSl26gRkdqKCvKMmgUf1xgMoQW9xGsTtZl5yhNjudo8kGlJVcLjTkWP4zz6Xp8WOHOgXRzZtgPYZJYd6w2W8ud2DHekd44bSqthlBsNoTxDkOZEq5NT5oJs2M0mBYylMEsa1aOdqfRQ0mU8IY8pzyjWKG7DtMzA5g6OphEN23KUn354NQOvhUA/YOSyOHTp3z5+gXfff2aV88fqpI4/PSdYM7PlNFxH/PVqyd8rYym++QJ36tMGS2nJID4a725b5Spr68e8eOnT/jPb1/z7eMbLG6rIdnNTHzLcKLE9yQ4GBNjp0eEnTrhdsOIdhpCtK2Ur1htlJRJtReHp8VyQbDXwYZkZkVYk6YzhFgNJbmCJhHqI4nT1aZIYkOmkym+2sOwGTIE76HDKDIzoc3RmsUSJ87lp3KzvpjNkV4sCXRnpsSQZPWh+Mq5oZpvkGihQVWMfNeQT3VaCI56Gtjo6RLi6oyDgTZu+hrEWkvctTAmSmM44VKPCdIGmj0tOFCRxLVpmbzVGMKREmuOltrIMW/mpTkSazIcp5HDcTUyws7QDA87f4J9cnC2zURXOww3l1TsLXzxtnAi0cGRRGNtxjnq0ZfsxM6xnuwZ68KB8d7snRjKMsGAFSHW+GgOIdxCj8xAV4IlNhpJrLIwtsHOxo+k5NFUVk4gLSEMT+uRjE2wZaEQ1oHaAGaUuJMZZoiDyRuE+JrRUJtO7zyJ8d2lzJLnLy/2Y0yOE5XjQygvCyIny4XYGAvS0tzIknbi7WGKvu5QtJXpkjrD0NYYolqDy8x0OEFBFoSEWGAvdWhhMQRn5xESD/UJClRGlP91zMtTi4QEBxKTJHYH6+Pnr0lgsMQHr2G4ew8jJk6wSrwFfj4a+HtrECgYJ8hHlwAvHdwcR+Bsr4ajvZJsQJOEGBeKRgv+nziazas6ObpjIfff2c83j8/wifTx9wXffnRyHjfPdnHnrbk8+2ix8J4WVi/OZN2KXFYvy6GrI17ePZvGunDqawVbz8wif7QnoYH6hASYEB9lh6+XGXZWI1TTTZMSbCjKDyI9xZVAPwPBT8Z4ueliIrFppLQHdWkPOlIeVhbqUlb6RIaZU5jnJ/f0IkWuTYhVlnoYjr+vFilJNqqyjY0zJSpaF2+vITg5DsFB+ravz1DCgnVJjLUhMtgKXzdjkmN8iQp0w8JQEwOpf3t5pmA/YxKFN0QEGRMiZZ0a70RqgivR4XZEhsize5hhbjgCc+MR6GoOZ8RQqS/NEQwfrqwLNww9rZHoa6vjaGuJhak+hvqamBoK1tFQQ22o1LG2BlrSdnU11XB1tMLO0hTNkWoS1/VwsDHFy13Jgm8tZaODgfg8HXkuHe0hmJu9gZ39MKxs38DRVY3kVFuqqiKpqYlWZUb1kzo1Nx2iGt2mrHlnZqyuWsfN1FBDJcxZW2ji6abHzNZcdm2ZRVmhtOtII8ZkOKgSe8RGmDFhXDxh/nbSLszlOZzkmZV7qAnm08BU7q0pz6IpdeHkaICtrZJxX5u4OB+ysyIIC3MRLCdYT8GD8j4aI0cwYtgQKZ830NYaiquLAbHR9tIP4snJ9cXRTQNnT10sHNQYIe9pLr/h7WdK1fgktm+cxeVTS3lHONDbR2dy7UgL7x1u4N39tSpB7fGZmTw6NZPbR6Zy80Azdw5N4f6RVh4en86zs7P5+Pwc4VUdwsWm8dGRZj6SNvrw3GxeXu3h3pkZPDg7i8enO3l/1xTuHJ7NO9uncG59A3sHylg9p4DNAzW8f249371+jy8+ua5aLuqz1/f55JP7fPHlc+7feZeDO9dRPy4bZ4MR+JioEyzYIVLqKE1ZOsDfhMniUxsDjZkTb8XyPCcG0o3pjB5BT5IGfYLJFmXqszjLhOmRyh+SdKnx16JSsMk4XwOijd4gSOoxTP8NYi2GkmjzBsnOQxkdpKtKYHds8xxO7OrjzrX93Hn/sGoE3/efX+fu9RPs3b6UpYogN6OOOW219Ha00D2zibaGEnrn1DIwr5Z5s0qY0pBIU20UxflujE63FZ5gQWqkMSWZzkws8qFjcixLu9KZXu1KV6Mb+wfTuHO8gZcX2nh4tJ6PTzdz71g9tw/X8uT8NO6fncbewdG0V7rRXOJKbb4zVWNcqCvypFQ4yoQxrswUPjN3cjRdk6KZXRcmPCeQ1go/sQBm1oQycYwT0ytD2NA/jpVdBSzrUJLxjaKzMZ6pFSH0Ts1gqdTP2t4Kls4uZLCzhL5pOUypiFCtH7eyeyxLO8fQ2RTPnMY44VVxTK0Kpa7Eh1lybFGn8PKOfPpnFTCjKZOG0lipw0RmTSpkoKOOAcFWPTMa6JvVxLrFXezfupyLx3bz8PpbPL55iQ8vH+Ho7uWsWjiN2c0l1JYkUpYbRlVRFNVjI2mekEjrRMHh42Pl97LonqboO8I5WwvoahkjJphpfh3Le6tZ1lPFmoFGVs6fzHbxtSf2LBdbxvE9Szi2dyEn9i/kwvGVXDqzUTVd9Z3zu3nv0iE+uHqcm++d49Nnt/j1h8/45YfP+eXHr/jtp+/4/e8//HuE3B+/KtNV/0uM+2v9OLE//tsIuX8ooty/xLj/HUHu/12U+z8T5P77CLlfFEHuv5I6/Pj9typB7sdv/xLklOQOXyui3Oef8PrVc9UouWcPbvLy4Ud8+vBDPr55lY8uHuPmW8d4+O5pbl85ytWT2zm1ZzUXDm5UZVk9vm8jV84rU1qPcvbEQY4e2MWBXVvE2SyTYNcrFTGVnrZx0qgqWdNTR0+zVFrjGNolGJaNjpJzevju86dsWrOIPTv65Rk/5NZHx+mf28Lzpzfl9X+X/37i9z//xi+/fScFrKwZ9zufCmBraKhmyZL5fC3v8fsf8q6//Mjf//6TlMfv/CoV9LtUzG+//cSPP33Gzz98wpn9G5hakkaL/O6U7HCm58UxsyiVWaWZdE4YTWdVDt3VWSyenMfyKYWsn1HG8cFpbOmsYF17HhtnjOHcinreXFnLvf0z+fRsH+9trufO3lZenZnHs+M9nF5Sy/bZBRxbWMWZFbXs6MxlbWsSh3vlWG++aqrqknIfdrYlsnNaAovLvekabceKqmBWTwxnYYkvs0bZ0ZPvwWBlGD0FXrSmWNOV70VviT/NSRa0ZdgxUz7XpjupRsbliuUJeCqIt2GsWLkAl8ZsT1ryvWkb60v7OAFUxWF0FEcwp0SISHkE82ujWTE1ic2dmezpy+P06ire3NDIxc3NvLlRybDayKlV9Zxe08S5DZM5v7GZy9vauH6gk/snFCFsMe/tbmfllASWtcSwqi2O5c0RHF5UwJlVFVxYUyXOrI/nSpruM8poOGVk3CKeX1zMp1cHef3OMtX+/ZN9fHRoHh8c6OH9gz28d7Cb9w/J/qE+sX4+UFmvOMleHp79l/A2j0enuyUo9fPivNiFbp6em8eTc/Ld6X5uHO3jXbnXlX1KxtVesT6xfi7v6eXSrm6u7JnHVZUY18V7ynDxPbPEpvP+/hm8v2+aamrqOztaeGfbZN7bKYFuXxu3D07n1sFp3Ng/hQ/3T1VNXb26a6pKxHtzeysn1jVxWOr70PIajiyv4tiKCZxYNZ5Ty0u4tLKYG1sreWdtPueWpvHmqhxOLMmmt8qL5hx7lrVmsLFrLGs781jXlc3Wvlx2LyiSwDmOfQOl7F1Qxp6B8eycX8aWnrGqaaqrxSEPzs5hUJz54tl/LfS5YGahOMU8+lqVYdDKwp9j6BVn2S4ktigzmAgfc0Jd9Yn31qVxtAcLG6NZWh/K0pogBusCWTDRXyXIFcWbkhFsREqwBUnBliQIYI4NMCXGz4w4PyvZ2gmQs8PFyRATI00B2FoCtg0FlBmip6OBnbU+Y/Ni6Jw2ls4pucyokz5WL0GvNo0pNSkqh95SmcC0KgkSNbF01UayenoS+/tz2NAeyYoWf7bMjmbzrBhWT4tizgRvxmfakxltTUlOOC3VuUxvkGDTmEt7Yw41pfEkRDkS4GlOiI8NoT72+DorIpy1appqsKcdAW7W+Lvb4K9k1/NxIjTAk4jQQCECAVhYmmFsYoSTsyN2dnZYWipZUm3/LciZmsm7GemgKSBUmbr6L0FOV0cPfX0DIRaaaKj/NRJOOa4IcyoR7p+CnGLKNFZzc1PV/exsrXFxsP+nIOeMp4erSpALCfZXjZJLTIwlPTWRrIxUckelEaGMkLOzJjE4lOzYBDwtrXC3MKMoJYHKnEyCHG2x0dbE18qa5MAQqSMhQLIf4eFJtJcXliOEYMaEsnlOC/skGK+ozGDXpAI+HJzB7bXdbBSymSwkzVtHjcHpbXx65xZfvnrGs0e3ufnhFT5+fJPrH1xkXvcMCgqzmFhXQdG4MfgGeZCTl87ajYP0zu8gwN8dbQGmpkJUPTSGqu5Z5GVFlosFntoC4IeMYOQQY0a84cSwoV4MecObkZqBaOkHMWK4MxrDHOV7OylPB3T07NAcponN0OFk6BoxzdWLldEJ7CmS2OFrR6nREHoizDlY7s/+fDvWhg9lb7oeN1sDeTQvmiuNnuwcZUGPly4lAvpyDYaSK2QnzXSEkPChpJtrMspSm3RLdUZ7GjIxU/zu5EwGlzayV/zN7oNzmNUhIGleNjt2T+fs+UXs2NlObo6XkIuhRAW5snCeAN5b7/+1ftzzu3z+6j6vn93h1cM7PL97l0/uP+TrJ0/5/uNnvL5zgyPrV9HdVMW0ijFkRrhRN078/7wK1vaNZ9/SOg4ulXjWkECb+POZPiZsiXPjWLIbB8It2CEkb4O3OdtDvTkg7WN9oLcqS+q+UFdORTpzMsyKk0I2TkYYcSbGnGPSfw94aXNMrjsdbsWbQrYOBlqy0lqTQSsttvrbs0XJtOpnT43UU+gbQ/FTt8RVLxgr7XgcTTPxsEjCdoQlbmojaUnx4eb6ah5syuXm6iTubozn1vowHmyJ5ObaUG6vi+fOhhyurRzLqQWlzCkKZunkAr6/9y4/PnuomsL75+df8sfrL7i0ZSvVYaE0BfuxcVwOW0tHsakkhX2NeZzsnMiRjho21okvlJi8rTafXfUF7K7N5WD9GHYrImZVGnsF+J2dP5HjfTVMy/EmRwh6m4DeQ1vrObZvEmtW5NHbl0R7Ryjj6xxYLr73zFuz2XukkRXri+icn0zzjBA65JyDp1u58tECDp9pZdPeKrYfqOLg8XqOn57EYQHl27dXsWPrJG5/sJPfv7vDnXcOM1v8TnaiLZOVNTtnpNPZkcXMZmWxawOaMs3pzDOlr0CfQ9MCODErkl11QXQnW1NhO5xsRXTTfIM4IXJKIodxQvyqhAAXWisj5IaQI21USdxQZKtHrqkmBUo/sjFSrSEXK0RxUrgHq8dnMyvRgxLrN5jiPYJ1mYYcGWvA+w2WfNrpx8NGF85lqnN+lAYfjndib6oh3Z5D6IsYyWCmAVvLrTnY4Mb6QmsmuQ2lUPrTWKshtEVpsb7MlY0VzgyONpN6cWPFaFeqHIZRaD6EbCGsqSZDKBKSqQhytUnuhFnKOyR68f6JLXz5+H2+//SRKrvqd19+InjzMz5Vpp++fs6P37wWrPeSrxXx7dMnfPvJY75+8YAvnt7lq2f3VWvJff9aSe7wlB8+f84X8t1Xz+/z82fP+fbjO2wZmE26rwMOauJfdIbL7xqS7u9AWqAVSf5GlI1ypH28H5NzrJgyyoAV1R6c6krlUvcY9k9MZnqQNVlC/tKEXCYJAU+UWFUgfrU21JdMZ3M81N/AWnyX37DhUh4GTDYzYpG7AxcK07leVyw+RmJmgBsdPq6kaAzDR871GT6EZDs9WrOjGWwqJC/UBZMRb+BoZkJCWBAuFubY6WkRbmNOip05UbojVAkjwuTacebabCuM5vqcQi4KedtfZMvBcY5sHyvYLUTil/oQnEcOx8tMH2djE8K9Ign0ysTSLAFz03j8fXNxtg4iyNabLE8fsmxM5Tp71uYHsrPIi42ZVuwp8WJ/XSxrKqOoibDFT3MIwUb6ghvDifZxQ0fe1VxfYpK1FzHRaeTnFZAQ6YeL1HOJYMnFDdHMr/ZjWqGjlLM2doZDJM6aUj8xnf55E+jtEtLblEJlWTClYwOYWBVDRVkYmaNciJV4nZbqSWqyLw7SlkeOGIKulhqW5nqYCbnX0xmCqckwgoOtiYy0x8J8mEqccXbUIizEktAQ87/W+ZL25uigRmCAMeHiCwMC9PD0HIGXz3A8FEHOZxjhkYaEhemp1lxzc36D0EBdosPMCPE3xNFmmPy+Gt6exqqRT9GRbgT6O8rz+fH+u+d4fPcd3jyxg3vXjvDp7eM8f287d84v4ZZgy9tv9nBufzPdMyIZk6kjMVmL4gJTJpQ5MGdGAjOnJ1NbLSR7QqSUQQSJ0XbEhNmQGu+mGq3lYq+Ls91wnOxGEh/lgr+XEXpaQ7AwHYarozr2VmoY6w1FV/q1IshZmKrhLzhtVKo72aPcCQnQIchXncxUOzFHIsKM8PXRxNZWysn1DQKDNSkqcpdytiAsVIeEOBPiY8wYleJIiK8hPq665GSEkhLjg5n+cIwkFrrajyQqxJhRSTZkJFrJe7lQOz6K4jEBFOcGEh5ggd7IIWgoo760hqKnOYzhQ4cw9I03eEPi+4hhw9BUlqAYPgxTIz1pO2a4OFphZWGMtrocHzYUa3MTMWOsLUzw83LBSvbVh0t9CcZS/hDq6WqJkb6y7twQ1YhJHUWo1XsDPd0hmFlI/5Z3TEq3Y3xVJC1T02manMr4ymjGjAkkTNqLvY223FMbc2NNVVZYC1MdwaDKLIahONlqU1EYRl15JBOKA5kt109tiCcqWF/eXfq3hy5OEgddHYwxN9FhmPRFdcFI+nrDMTYaipVgAns7XTzcjXBxlbYmdZaY5El2TgQpqSG4CZbU09fkDSkfLc2R6GiroaU+FBMD6UvGQ7C1kvYobSApyRVPbwPsndWxtB2BpvgePfGzzs5qVJdHsV644tm9HbwlvOOjE8Krzs4R7tLMtT01fLhPeOXRqdw91sZ9ZZScmCLM3VOmrZ5ol+PKtNRW2Z8lx2bwwf4W4SSTuC7Hbsq5F7fWcH5DFeeE1x2eX8zB/rGsak0TfhvJ5HwfJgsf7GsvVmW2fP3iPeH/N3j9yW0+eXmHmzcu8eTRRzy8+Q5bl/czLjUcT/2huIo/CjN+gwz7EZQIh6gLMaE51JiWID0m+YxgRtgI+lK06E/RkBijS1/iCDpjhzJHbFLgEJrCNakM0CTPXZNEa+mP0t4Dpf6jLNVIdzegJNaBMREWxLiPYLT4npJMDxorYlm5ZLLE8zZ27ezl7Ol17NuzlPZpE6TPCfavzKauegwd7YIDmssoL1YSvmXQWDNKYnMaYwt8KMxzZUJFAJMFW5UVBVKU40lehguZcRZUFrjTWO5JWZYxc5t9uHyghkcX2rhxuFbKV3j+sUYp9zop70aeXWznzpk2jq8voXtSIJ31gQwIb+mflsKsukjVOnJKUof2mlBmCKeaNTGY2bWCMepC6WqKYkFbMmvm5dEsPnlGVSg7l1ayvncsq+cWMjBtlFwn98jzoGtSEivnjmVNdykLpuWqpq72tY2mRXj7ss6xbBucyIaBcuZOUaaHxjJHcEdnSyLTaiOY1RRH38xMesW6WtPpaE6nuTJOxbmUEYOzmvPpbC2je9ZEls9vY8/GBZzat4aLR7fx/oWDXDm9m90bFzFPyrOuLI1KiU/j88KZkB9KXWkU9aXRTK1OYWpNquzHyO9nMX+mMiJvLP3TS1R8UxHmVvXXsbKvlrULJ7F1xXRWzW9mx+q5HN+9XH5vFWcOKTbI+WMreevUWtX6cdfe3M3Vs7tku18lyN16759JHX5QRsh9wd9/+JLffvqWP35RxLgfVaLcf5+u+ufv/xTkVGKc2J//e0kd5H//01SCnGL/63//D4LcX/a/FuR+5ddf/krsoBLk/jll9V+C3A/ffsmP3/21Vaawfv3FZ3z++hWfvHjGiyf3efX4lmqE3LObV7l1+QR3rpzg0XunuffOca6d2ikBah1Xjm3j7P4NnD+6nfeunObalTO8efYoJw/v49DebezavIqtq/vZvLyDNf2NbJFOdXRzB+sFRG9ePJlzRzfS391KS0OxnNfNYE8TqwZq+frVJa69tZ+pzTW8c/UifyrvK4Xwm1Kg/MLffv6Mk6f30z5rEstWzufT10/kWykDfuPX35URcX+oxDhVuSgZWf/4nT/+/FXO+YVnD6/RNWUck0viaS9NY07ZKLrKcuivUUZ6FbC4uYglLUUsay1my5zxXNo4m7d3zuXw4lqOCWG6tHEKHynJAzZN5tGxLp6f7uX+4dm8PN/HZ5cX8evtbdw5MJe93cVc2tDMd9e38tb6Jra0p3N6UQVnFpWxbWoSq6TD7pmRxq72FAYnBKjWkVtTG8Y6ZcRSmT9zsu3pFUexrDJMNSpuugSmnmIf5pcGMCXVkulZjsxR1pBLd6Qwypq8GFvGxNmQJzYu0Z6qVFcahKRMFmc0RcmgWRzAdHHAM0siVCPl5kpgG5AAtWRSPGuFTGyak8X+heM4tWoip1fXcWJFnWwbOb++mbPrJnFhUzOXtk3l2q4Z3Do6lwen56umn3785mLOrJ7I0kkxLGuOYUAcz9r2RDk2gWOLS3h3+2ReXlzE4zMDvLi0jMfnlKyqC3l5ZRmvri4XB7eEe6cH+OioIqINcOP4AO8fmc+HRxZwXT5/cGSADw8v4MaxAe6enM+Ds/08FpD09EKf/PZ8Xr45ILaAF2/K5ws9PDmnJIiYr8rwqkxzvbq3V6xfbL7KFEHuyu4erslxJXOrajTegS7e2zOLd4V0v7ennXd3TuOtTZM4LWVxcsUEzqyp5uKmBt7f3cb1fXLOrqm8u0sZSahMa23j6q5pnNvczPHV9RxZIe1EtqfXN3BqjVy/qlruUc6ZpUW8s76M97aUcnR+Igd74zgrhHHddHFuYxxYPDmRHX3jVCPidiwoZM/iIiHnpRwarODA4nL2DJSxWxzw9v5SNnSLoxYHvrwz/6+MO7MKmT9jLH3iCBWH2CNtt3dKAT1Tx9A3vYCu5jxKs0KJCbAlzNOCKAF7CQLUGkZ7skiCxLJJYSxvCGFxrR8L64PonODPuCRL0kNMSQ6yJDnEhoRgK+ICzUmSbby/NbEBdgLonPBwE8BspouRgQHGhiYYC2lQEheYmWjjYKND0ehwpjeOZkpVKlMqk5gyIVm1roMSHKaIzahVUo8n0lUTxsrpsdLPRrOvL5mdXfFsFgC8qyuZTbPl+4n+VOe6kBNnx7iccKbU5DGjsYjZkwuZXp9DyegQeR5rwuTZwgP+yqYa6mVNiLxvuDyrknU1wN2CUCFzAd52hAW5Ey4kLCzED29fd6ytrQTcuuDo6CgEwOLfwpkybdXRyQ4HRxvMBFDq6GqiJHDQ1tZSjYDT1tYT0xUQqacyRYT7l/immGr0nJaW7OtjaGiAkjBCubetjRUuDra4q5I6OP87qUNYaCBRkWHEx0WRmhRPVloKeaPSiQj0x8PBjgQla19kLO4WFnhYmlGUlkBpZjJe1qZYaqmTl5jI8nk9zGxows/eCVdlrTk3d8zVhpHq78nGOa0cWziLJRXpDJbEcaJDfNyCFjbWF1Ia4IiP9jCaRmdy9fABPn14j+cPb/Pi4S0+fXaXpxIP3nv3Atu2rmJ2x1SqJ5bROm0S+w/s4JUQ61OnD8ozx6A3YjgmQ4firT1SNUJurLc1KTaGKkHOXE0HzaGmDBvqwPBh3gwbHsDQob6MGOkrBDMCX9d0LI1DGanmwEgNK9SGasm9hhGlrkuNjQsD4bFCNAVQBHswVncoDfZqrEqzZ0+eI1sT9diXach7TT486YnjcqM32zLN6Q8yYpycWyrgvcxBCLzRcGI0h5JhqsEYewPynQ0pDrSgItGVFgEuC/oqOX5qEZevrWbFqgnM6x3Dxu3NnDjTxwbxg2PGeOPmokVcuCd9XdO4d/0dvnj5gNfP7/Dp89u8EgDx8vFtnt27y8t79/n66RN+fv0J3zx9wKH1K8Uf5zIhI5byUWHMbsxl7fxadi1pZHtXKV0lQTTFiH8PtWRAiPWeRD9OJLhzJMqOveHW7IuR/dRotgvRX+RoyWpPW47FeHM+1p034x25ICD2dKQJZ6PNORlmwhEhsCfDbTgX48ClFG8upvhxNMKdvcFOHIp0Z3OQA6tCnOn0cyVRXYtgDXvctcOw10sl0KmUaO+xuOo44W+gT9fYWO5ta+L+5gKe7BjDF8eLeXUoi4c74rm+OoL3lsXy/soc3l0lPqurgEnpLvTVjuL7h+/wx+fP+OX1S/juW3775LXElQ3URYczNSqAdSXpbCxOYMeEdA5PKWa/gMWBogTGe1tS7GhAU7A9/ZlhbKvK4lhLMTurMtg8XnxEYzZHOss40l3JvJIwJgi57JmSyJvHO3jzdAfbtoxn8dJsuvoSmdQmv7O1jJMXZ7PveAvrd0xgYJX4kHnxdC8exc5DDew83MCGHeUsX1fI2i1j2X2ommOnmjgox7dumcAOaQO3PtzFn39/wpObZ+kRX1uc7ckMITldEj97unJVIHhirr3gClcWVjgwWG7BrhZP1lfYsjDbjO5Ea6b6mVJmrc0o7eFEST/JNtRkcpALs+P8qHQxIkUIcJruMMaYa5FtPJJMQzWKbYyocLVQCUmhck2+9Kt5Uia92cG0R5qxJt+VM43+XKp35NEsL35dmcwP82P4oNyE06OG8W6ZFftH6bIxWZsjNR4cnezFriprDjQ4sbvKhXkxUs6eGox3HkprpCabxnuyq96PNWPt2FLmxYZif1oDjRnvqMFos2EkGA5ltJMGjfEuVESIrzUdTmVqEA+vHOLXrx7yty+f8PXrR3z1+VM+E9/w5WfPBGO+4FsxRYx7/fQunz25zRdP7/C1+JZvXzzkx9dP+fnLl3LtC76X87+Vzx/fE59z8SRnD+xk99ql1BdkqLJGu4gfTvZ0oiI1jvlTa4WkNLFuwWSunVjGlw/2c3nHVJbWB7Nqoi8H22PYWRci72jNODM1svVHkG9pQKLOSOLVRzLWwZqqEE/S7A3xEFJtJ+UbMkJd/IUpk0wNWSK/81ZJJm9X5rIqzJ2l4b50BXuRKiTcT1l7ccRQcjys6BibytzSDMKlrjTluLutDVlJyfg4uWOspomjxIsQEwOCtEcQLL8TPnKo1Ks+6/KiuTZrHGebEthT4sERwYM7x4fTEKhkgR2K00g13I10cdDVJy08leLRzWSmTyE+vl5I/1hszLzws3Enw8ODRFMdZiV7c3xqNsfro9iQY8PeCj8OtySzXYjZ5ERPfKV9eevrUJqaQHZcBNZGhthbOkksCiY2No0xubmkxgcT4qpHnWDIhXVR9FR4S5v2YnSEMU7GQ/FzMaa6PJnurvF0dyoj5HKZ2ZbNtJYsGuqShAD7q9ZzS050FvMkTPqwlYXETPG7ymgqD1cbbJRphsoIJ9OReHoY4+yspxJDbKzUCfCTdxdzcdKR64YJxhgq8WEottbDcHPVxNdXDz8/XXx8tfH0GYmblxz3GIaHx3BVBlZPt2F4ug4jSM4L8TPE2X4kTg4a8p0Rfr4WEm8t8fSyZEyeYPGV/Zw9uZfHd97hyUfnePjeQV5eP8C9i2t4cGkFr29u4ezuVtrrAqkpsWVStTut0tdmtUUJR4mgQsolP89FsIQe7q4jUNZDi4mwJdjfFCcbNaLDbLEyUcfaRA1/wSA2ppqYGY7A01mb2EgbIkLN8ffUx9fNAHdHPWzNNDCStulgq0lBri9j8/0I9tMgIdqUmdOyKcz3ISHBGm8fbaxthsp7qNHUmEhdbRRJyeaEhemqyiAxzpJxhSE0VKUzqSaX7JRAjMXnWErfTYoUHJXrz8SyMGpKg6kXnlE/PoycFHsKMz0Zk+5NuL85dhYjsZL6MTEc+W+xS0NTTTCNmuAdDdRHDhfMo4alhSFubraCnYzk2DDUFHFLR0vq0hRfbzepS3eVIDdy2FDVyDlTYz2M9EdibDCSQH8nQsT/ebgJpnGTMnPUlbo1ITFJ8N4YP0rLQpncnMbUqVnU1aUxQTBkbKSLqkzNDMWMNdDRGMbI4UNRk/srpiN9y9F8BIHumozLE96kLJ/SM5aSPHdpDzo42Q6TstYnOS5QytlYnnkoRsaa+PvZExGuTKMVvBvrSlqqF+lSFiUlkap14ezsNTAwUsPQSIORmsNR1xyGkZSNn5ct/t42uNrr4i0+3MpYDR3p40o23bgoR1KSPcjO8ic0xIykRCfqq2KY0ZTIgumjWDs3jwOD44V7CJY4Poe7h6dz53AbT07P5vmFLp6e7ODx8Vk8OTGbB8dn8tH+Kby9rZazq4UfLMhj19xRbOtIYcusZNZMjWGwMYwFVf60j7FlRr49XYUuzB3rQUeRJw2jbBmfbEPT2GAG5sj1uxbw7MllPvv8Jq8/v8PLVze4evUIb53fx9vnD7B+YJb4iRBilSRE0kbLI6yZmSPlOS6EASUzaYwpjT7qzAzVZ4rPcKYHDKUvYSR9iSNZnq3PonRtiXkjmRM/kvZ4XdozbKiKNCXBTnyntEMP/WGESTtPkHtnBJtQVxhMc1k45aM9SJN7RwRoEx1qJO3fQHydOaMyvCgtjaO3v5nGSaWEhDiIL7AUzOxKeloABflRjBkt+DnGkVwp7zE5vmRkOEnZO1Fc5E3rlAwmiX9KlljgYil9M8iAlupY2uujmVThRdfkQA5vGMsHxxu5eayB22J3ZP/20QbunpjEk4vt3D7byvkdlayem8zyOSlsXzKO5V05KIkblLXhpleH09EQxeRSL6aJL++flkT3lDj62pLYuriMnSuqmFUXTmdjjFyXz8b55WyYX8bSjjHMEU5ePcadORIL1vaWsaxrrFybxZKOYlW21ZbycDYMVHNwcxvrF45nbmsqXS1JLJ6TI/FPuN+0FKbVRcgx4Uzy3bTaaNmOEsti/uxiOlpyaBqfQENFChPLU6Xvp1A1NpHKgjjG58cyoTCJyqJk4VMx5KYGkpPkTX66P8WZ/pSPCaShPJrG8liVINcinK6hLI45wi8HZivPMpa5UwvpbMmja0o+q+c3sG5hE+sXT2bj0laW9TSxbWUnR3cu49S+lZzav5yT+5eqBLmLJ9fyweU9vHdpr7S73ar1626+d5r7Ny7x+uPb/xTkvuTn77/glx+/5reflTXkflBNW/1dJcj9M7HDP9eQ+7co998EuX+NkPuX/XdRTv73P+3/H4LcT3/74Z+C3Nf88N1X/Pjd16oprN9/+xXffPUFn3/2KZ++esHLZ4948UiIxaOPeHrzbT566zh3rp7k8QdneXDtOO+c2sF5lSC3lTP71nPl9F4+ePs01y6f4s0zRzh5ZA8Hd29h9+YVbF3Vx5FtC9mxvI13Tyzny3tH2LKwmgsH+uUdpIB/+ZrBgU6qClJoULKZjk9kw6JJHNi6gKaaInbs2MTLT7/ks6//piqIf/zjJw4d3sbEunGsXLWAH3/6Qo7+xu9//F3sFzGpBEWQk3f/+aef+fXvv0p5/MFvUjG///kz33/3gl0bF8rvZDFjQg5dE0YzUJfPipYSsbGsmV7Opq5aNsypZv+CBu6fGORvj47z+TubeXB6Cd9+tJXnby3jxiFFxJnB/eO9fC7E7eFZRQTq4OG5AR6fWcDVrVO4K999f3sXH+xsZ/+8fC6tqOOtwRr2TM9iQ2Ms+2ZlsWfmKJbXBLGg2INNk2LYNDmGxWV+dGTbyzEvAZTh9I8V0J9pw4JSHwbKfGnNsGT2GCc6i/2oT3OkJNaWokRH8hIcKEy0pzzVhQnp7tRmeTNJglGLgOkp4jzbxobRPjaC2aXiDMZH0l8Xx0BDLEubE1g9PZ0Ns0azs7uI/QPlHFpcxfHldVxY38ybm1q4tK2F9/a2q5I+3D7WzSMlMcO5RTw9v0Tes4ftElSU6Y8D4gyWTo6VexRzfk01xwfHce9oJw/P9KtEvAfKSLmLg7x6ezWPLyzl1okF3DwxwM2TS7h9cpCbpwb56MQibhxfIscGZbuYj44ulO8W8+jcEp68uYhnbw7wRBHlzvVLwFIEuQFevCV2cYE8zwLunZrPR0f6VaPrru2fzzv7FvDO/gGu7uvjyp6/RscpYt21vZ28t6+DDw50qN7tqpLIQVkzb009xwarOLy4goOLyjmypJJjy6s5s7aeC5smS3lM5q0tLVzdOZW3d7eppqyeXFvHsRUTObaynjMbmzm/uYUTq2o5MjiBQ4uKOTR/DJfXVXBlwzhOD2ZydnkW51aOYUdXMrOKXZgvDnrPQAkHlpRKcB7HoWUlHFw6joNLytmzsJSdC8axY4G0zf5xEgiKWDG3UBx4IQtmKGJcCf3tZfRNr6C/rZz5Yn1TFIFOnGPzaMaPCSEu0Jowb2si/RyI8rEh1ksR5LxYLG1ucHI4g01C8BsCpC2IM68OpSTJlowQK9JCHUkNdSYl1IHkEDtSQmxJDLQhRhHkgl0FWFsJ6DJSCUzmZhYCqE0EoCij5nQFLKkJQNGjKDuc5upMCXgpNFYky34abXXpEizSmd2QQXdTGr31kSxtCebAQIqAjCQO9CVzdGE2+7rT2dIhwL82gNoxbuRKGx+bFULLxDESXEroFAI/rT6HoswAooNtiAy0l60LieGeJIW7ER1gQ3SgnQR2W/nur0QPQb72BAe6ERrsSVCAN27uTri4OuPj5ysA1wZdXR3VunHm5mbY2lr/Jcg52WBlbSbHjFXCmiLIKeKbjo4iugm4NDLC2NhYJcLp6wvREFO+V7bKKDkzM+VaxUxV01aV8nKys5byc8Lby01IgicBAT7/nrIaEx1OSmIcWWnJjBmVTniAHx72tsQGBEsdROBiaoq3jQVjM5IoEFLqaWWMjzxre7203Z276Glrx9PGEWtDE0I8fLCRZwxxtGXB5GoOL5rN8rpcBksTONRewrE541kvn9vSgggWspob4MmZLev55fNP+fzxI57dus7Hdz7k5cObfPLxHZ4/ucV71y5w7uwR3nnnTT5+dp8fvv+S0yePkJWahP6IEZgPG0aosQFjfcUXhQhRFPLloa2OrZYhBiNtBTS7MHyYL8OHBzFsmL+A/AC83LMYlVyPh0u6HHNipIYDWiNNMRymgc9wbcYYy/v5hrBJCONgYhQTzQ0oNxzOIvF/B8f6caLEjTMljrzb5M2jubFcbvJh9xhrFoYZMcFoGBPt9Kl2NSXHVJ04AfBpRiPJdzBinLcF5aE2VCS7CNBIoL+njAOHe3nr6nLWbqild0E+y9dOZMe+aQyuqCZbwKKHuw4Rwc5Cyhr46N2LqpFxn7y4zcdPJWY++pAXz+7y/NF91Si5zx894OfPXvHjJ884uW097RVFTB2bzZyJ+fRL++1rzmVeVSKzhSA1C1CcneDI0gRvVoe7czQ5iJMJXhyJceJIihdnxsSyIz6QRW7WDHrYsD/Wj1PJflyU7y4mOXIu1oLjoYYcDTTgSKCR7FtxKtKRE0IKTgnBOCP3PRPvr7ITsR7sCLJjQ5g7i8ICGGNgQZSOB55aEbgaZhHrX0dm5ER8Tb0JlTbbI/33xqZ6bq/P5+M9xXx3robn+0fz/uoI7mxK5e7GXG5tLOXezhZOLaxk8ig3+urT+eHpVf74+gm/fPaM//z2C36QNnVk6RLqo0OYEuXDhrJUDjWM5lhLAXsac+nLiaDMw4wcCw3yrLSo8jSjI8GH9QIe99bnslMI5pbKFLZOTGdnSy472vIZGB/DrJJgls8bw+kjM9izo44VKwpYv6WMVZuKaZjqrxLeFDFu8746FqwYw4rNZWKlqnXl5i5KZVKrPz0LU1Vi3LI1o1m8LJ1V63LZsLmEjRsrOXKog3t3Dgu4e8XLR1cF4FZSkOnOtJZklSDX3ZlF59REKtLNmFnswEC5LYuKDVldYUZX6kjmJmmzWMjBvGgnquz1yTfUIFltOLnG2nTEBTCQHclETyXL6jBS1IeRLGQvRfZHC/Eca2PAOEcjcs21iJW2m2ygxgQfE6bHyf1SHDlYH8W7sxKkzXtwY4obPy9L4vflqdxpsOZU1jCulplyeqwJx8qt+bA7jjuD6Zxqk/qfYMb6IhPmJxnTFWNJk58mLWFaLMgyY1WxHTtqfDgyOYq1hX40eupQbj9S6mQ4SYbDSDIbQZGPEaWh4nOt1akUwv/47WPw86f8/M1Tvvj0Dp9+cpcnjz/i1Yu7qnXkXr94oBo9+uz2hzy+fpXnN6/x9dPb/PbFc3776gXfvxLsefc6H1w6zcmDO1g3uIA5rU00VZZSVZhLZnggoyOD6Kqv5sTmtXx05hgv5R6f3nuPLx5f48/v7sCfD/no+AAb29PYPTOFg9OFDGWYUWY5jIyRw8jRU6fC2YpsEz3i5HOagQajbHSJMVPDU8rWWXxXtKYOTc5OzLCzYpW/JxeKMjklGHWl9JW1iSHMDfMjQVMN/+Hi5/RHUpsQwuopVSysG0ukvTnacg8HCysSouLxcvYVn6ePyQhNXDQ18ZLfCNIbSYTeCApsDVmcGclFwZ2nWrI4WBPJyeZEDjSmMynMkUCpf289bfzMDLEaqU5yUBxt9X3Mbt9EeXkvERFFEmdd8LdzI9PXiyQrHfoLIrjUW8HVOaM5JNjybGsy7y4U7LF8EgMT0gnQH46Thhr58RFU5GYQ5uONlYkyukkRIsKIjYkgLtSDWB9jJuX60qcsQD7OnZ7qAIrihcgaDcfFSpv8nDBaW8YwszWfOdMLmDF1NC2NGUwoiyJT8GdctA1xQoyDA61wtNXB2HAEuvI+Fv/MTGks7V9fd7hq0XwHOwPBDcMwMx6Bm7Mh7i7G2FhqY26iJjZcrhmOqfEwldnZDsPXx4DAAFO8lJFOziNx89QiONiUJEUAFIygZCf1cB6Bk43Up90w7GWrTIe1U/bt1XBy1cHeSZfwSDemTa9h187lvHVhHw9vnuHF7ZPcvbqdZ+/u4P7FVbz8cBNv7mln6WxlnaYYJpW5UZprwayp0XRMT6Jqgj/5Ba64eyiZNTWJiDRVJWSwFcJvazYcX3fBQtJfzQ3k3eUdXaStxYbZS6x0JznOhogQI0ICDAkLMCNULC7CgUjBMl6u2kSHi08ONcbTRfqc+PbWlgwK8hSRwZXoWEscHOV+LsMoGxdKVWU4wSE6gmWkTYZoUyqYf8lADZvXtDNRcFeMYDcluZW7rbo8fxANpVFC3pOYNVlZDyqe5gnhlOd6UJztLqQ8mEzhFG726lKOBjiKv3J2MsVG6kldaxg6+mpYWRoK3lHHwGCklKk8o6c9plK3I9WGoSHtS8k4b2lhosoa7+xsLZhJDR3N4WJqaMv3xoY6ODtakhgfTnSUPz5eNvj4WODqqi9YyJT4eGcSEpxJS3OmoTGZ2bNKaJmcS0NtDjERruhI39WW3zKRZ1GmxWqNlPtrjMBQ+paxvjpm8q5eDhrEhpqQk2bPlKZoGiaECf7Twk98WXK8t9zHSzCrstSI3Ed8a0CQo2oNOCOjEXh7GwoOsyZK6rKpaZSqbYWH2+DmYYiFlVyjNwxDs2HyvAYkxLsTFmyHvdVIgv0tpI61pF8OJz7ShdgIR6lHG4ryglWjFpUptEu6C1gqMeP87lbe2tPGlV2t3D7Syd3Dc1SZVW/ubZP9GdzYN5V3Nk/k8oYqrmyq5vzqctUskk0z4lnTEsmgssxMhRfzxrowJ89RxRM7RjsyJ9eJSfFGTI4zYka6JXOyHZiWacesIl9WzSrkrcNLePHgDJ998h7PX37At98/4fVnCq47xrkT27hwZBObF8+kOjuMaAdtMtw1aUxxYGauG515wlcK3ejNsWNKqCYNnsOYEaTDdH81ZgePYOVoM7aWOrKr0pUtZQ6syLegO92AuTnWdBV6U5viRLyzDu5SPm6mI0gIMCc1zJwYfx1yk21orAxlRksKVeUBJMQaS18yVq2fGBcnfSbbj9Q0b4rGJZGbF4e3n5JoTA+/AOknEguTUz0JC7fC3VOP3NxA0sQPZQvPych0wc9Pm5QEezKSHXG0HomhxNjoABMmFITI79qJmdBW7cee1UUcl5h/bG0uV/dUCJesF27fwP2zrTx68y9B7tDqfBa3R7BkZjzr+5REddFU5zrQUOhJa2Uw06qDaCx2p6XCjzlNkbROCFDtdzRG0VYVRPvEUJbMzmGgPZNDG1rYv6aJNX3C49oy5Dq5ZlICGxdOYPncv5I6DHYW0zs1h+k1cWwYqGLf+qms7Culuy1dOF688MB0lswRTCnP0aqMyhMO3jNN+NXkBLqnZbJgdj4rF1SxeG4Zc6bkSEwtYPrkMdSVJ1KQ7ktqlAOjYlwpyAgSTBPKmLRAMfH32cGU54dTkR/C+PxAqseGqRJlNk9IomVCCk0VScxrLWZ5TwMLZlbSO30cnYLjZk/KZVV/PZsHp6pGx20enM6aASm3rQs5f2g95w+v+x+CnJLQ4d2LO3n7/E6unNn5V0KJd0+rsqw+u/8+33/5XCXI/f2H/ynI/fb3H/9LjFNNXf07v/+3NeSUwVj/99Fx/7R/TllVCXD/V/s/EeQUEe7/VJD7WbWO3H8JcooQ97cfvhX7jh+++4Zvvv6SLz7/TADUS149f8Lzx3eEgN3g8Y23VWvI3Xv7FE8/PMP9d47x/tndvH18G9dO7uTsvg2c3r+JaxePcuXCUS6cOsDxA9vYv20tezYuZceKbg6um8eOxS2c297Jo8vr2LW0mgt750ohvpRX+51b716it7WRrobxNJdlsGFRM1eOr2bjqtl8/vohn3/5Dc8/+ZJbt99l88YlQphm8sG1t/jmm0/hH4oSqlTAL6qED0o5KALcn3/+g6dPnvHZp5+pjv3y52/8/XdlqutvUsHXmdtSxcyq0fTVjWFVawkb2svZOqeKHXNr2bdgKgeXtHNm9Uw+3NfHrSMLeX5lIz8+Osbvry/wx2fneXp1Ax+dlOPXNvPd/SM8vbZF9Re122eX8vDNxdw51cf9MwN8cnkF17ZP54y887sbpnBt7WQOzSlg+9R0DnblsU9A06r6CJZW+rNtSiKbpCMpGVk7c+wZGOfN2vpI+ko8mJVlzYAc7y/1olUA/5x8R+aW+FCf7kSpAJASIZMFCU6MTXaiPM2NyjRPajJ9aBjjS0tJAK2l4iSKI2kfF8ns8kjmjI+kWzr3/LoE5lUrSRkSWNosgLM1gy1dhewfGM+xZRM5v2Eyb++Yzvv7ZnD94CxuHpnDvZPd3D/dp1qr7fHZRTw5v0SV6GGVOIAl4gCWCqBcNyODs2uqOba0mPPrJ3LvdC93jnXz8Oxinl1cybPLa8TBLePGiYXcPLWEW6eXcevUCrHl3Dy99K/PZ+T700u4cXIRd88s5unFQZ5fGuTphYXy+93yHHN5craHF8pIuctSF28NyPPM5/bxXq4f6uX9g/28e2A+7+6fz7V9/by9t1sc7FzVyLhr++by/v45YrNVIqOSYVbJNHtmTR1Hlypi3AQOLa7mwMIqDi6u4bCUxfFV9Zxa28TZ9c2c36iIlFO5uusvQe78xkbOiZ3fOJmLW6ZwdsMkDsl99ihTTfuL2T+/gBNLiji9PJ8rG4t5d+s4zq0SMtkVT2epiwrsHlxSxtEVlRxdXsZhsX2LxrF7QSnbxVErSR029ZayuruYwTmFLJozloEOceAzSuhrL6O3vZL5MyYyX8Bl79QK+qeV0dNWTHV+GHGBFgR7mRHu40iUnxvhXnZEq9bM8mFBYxyLmsJZMimMJRLge+vCaczzIivCggQ/CyEAjiQFuZAc6kJSmACkIFuSQuyJCbAn1N8Fbw8nAWq2AnStMTZWRClTTE1MBWwZYG1hhKWJFj7u5ozNjaFxwigmVWUwtTaT9oZRdEzKYt6UXPol4PQ1RLGsNZCjgymcX5PJ8UXp7JmbxOG+THZ3ZzAwKYK6Ma6MkYBamBHI5OrRAiSL6ZhcyGQh6FmJHkQGWAvolGAfKkA3zFOCjDtJ4Q7EBtkQE2wvINhZNaovRBk9F+RGRLgPIcG+qvXj3D3dcXZ1xdDQSDWiTRHSTOQ9zM1MBfTaqgQ5R3lPGxsLzMxMBIjqCsDUEdNGGQWnZFb97+vFKaatpa0S6JTvFLHO1NRENUJOEeSU9ekcba3wUo2O81SZv5+3asqqIsgppCg1OZ7s9FQBkykEenvgamNNfFCISpBzNTXF196GwjRllEM4AU7WpEeFsaxnHqf27ae7fTbejh5Y6psJ4QrCx84JD3mX2px0ts6dyraZNaxtyGZ/exEnOis4Omc8awToptjoESZEdUPXNH7/9BVKQoLP7t0RkvKhkOj3efXoBl8q0zJfKgLUfV58fE/ixSOeP33Iob27yM1Iw3DkSCyHDydAR4scR2vKfJ1JtNTHVUC4pZq+ACEHtNS8URsRyPDhIYwYEYS2ZrCQpmQBs0UC9OMZruaJtq4PRvouGI0wwmG4DlHqxlTaebIiPYtdYwuZ7eNFgcZw5oXacnxCLG/WhHKhwo1brcE8m5fM283+7C+2Z1mcMS2OI6k216BCyNAYMw3ihRikGQopdTKiVEhAkZ+J+FFHuqZksXDBBAaXT2TV+lr6FxUyf4kADvFhG3e2sHRVjYA7V5yc1Ajyt6W1uUpi0Tk+/+QBn7y8zbMnH/Lk8XVePL/H8ycPef7gPp8/ecSPn73im48fcGD9CqZVFNJRWcSs8tHij1NpzApgfKglE4WEtASasSjZm/VJgawLdONoXBBHY304nuLD2fxI9meFMsteQLa1Plvj5FhuNIdiXTkaZcNpIWgnww05EWzIXg9N9nkacCzYlqNhDhwOd2Sv9IPNnsZscjVln789x4QsHIxwYVOYO3O9XBmtZUr4SFc81cPxMMomznciSYFlOOs74WtqyNzKFG5ubeHF/gZeH2vg67P1PNiVy1tLwri3NYdXB2t4dXgqr0918+H2mcyvSWS5EPUfnl7it6/u8zcpoz+/fMXXd26xs7uLWiFh0+Xd9jWM5upc8bUNWfSl+1PhZki2hSYV7mY0Bgu5SAlg+VgBqOWpbK5IYU9tFnvrs9lZl8mOphy2toxm2cQUBuqT2Lh4HIcPtLBhfSnzBzJYsjqP+cuzKat1ZuqcSLYdbGDzvnrmLclkqfjhJRvH0toVRWWjK2U1Dszujmb9lrGsWJvN3J4I+hcmsHhZFqvXlHLs2Fzu3j3Cr39/xpN7F+mdNZ7CLC/65hWwZlUVSxcW0Tk1ntJUI9oLbSRuWzBvtCYL87SYmzKS1WMd2FUVySIhFBVWWhQYqZMpJLXATJue1BCW5sbR6GPNGGM1xhhpkGOowWg5p9BKhzwLbUZLuy121KfQTossIfpjbEYw3l2HyUF6rC/y5FxzBKeqnDhfacHzOUF81R3OjRpzTmeN4HKZERcrLTldY8e7c8N5vDaLy3OljY3VZ27McDrCtZkVbkaTnz7NIXr0j7JkVbEDmyd4sH2CLwMZDtS4qFFiM5zR5sNJNR5OurUQe4ktVdL+Ym3lfcJduXpwPb9+cZ9vPrnNy4+vC568zSPpE88+vsWXrx/z/ecv+PLjx3zx6B5fPBBf8uAjlb0QnPn+2cMc3raG1QNz6WxrpLWhiubaStnW0DVtKkvmzWVlz1yOb9nAiw+v8fvnn8D3X/Dnd5/xnz9/zZ8/fMofPzzjP7+7xzsS97fPLRSMlcumuhCmR2pTYjqcbO3hZGmPpMzOTMrVkFEGaqQp6/gJMUy0UsdXewTu4rvSDY3Fv/jS7+HOxpAA6XvpHM6JY32cL5syopkb4Ue81J2Xys+NZGJCCKuaq+mpLCTSzhxdOW5jakF4cDSuDr7oie8yHK6Nvbo6PkrWaVNdQnTVVevYtYZ5c7KtkvPig4+1ZnNimrTpiWmUeprhozGCOEcbMgP98DQyJNTJm/G5dUys7CY5qQ53j1Qh/s742Uus83AhxlKL2aMD2dmcIf0qjm3lfuycEMbh6Vkc6BzHLPEhPjrDsZbnSxIsMDYjjoTQQLydXYkKiyFvdB45o5LlmBuxXgbUZIhPLPGis8iFrgof8qMscNQfgaO02Zz0IJrrRjNV4khTdQr1VUnyXEkUC3lLF2IcH+2oSgjg72uBjaU6hgbDMdAbIfv6KlFOV2s4JtLOXZ3NsLOR+Cn1oKz/pSQQMJd2b6g7XPy/GnpSZyZC3m2lfhwdlO81cHNRRqMZyDENwRrDsbfTIT7Gk9LiJLLS/fDz0leNjAv00SPIT49Af118fDTx9FLHyXU4Hj7auHhp4x9iQePkAjZu7uXcuc08vneWlw/OcO/aTr66d4RPrm/n6dtrhbcs5/K+mRwSTDu9UsohSZ8Zk8LpaIuntiaASsHvmVl2VFWHU1MTqxIQHKyH424/Eh9XbWxM5N2kz/jIM6fGuTIq2ZX8bE9S4q1IjLYgJc6OcH8TnOSaYB8D+exEVKgVYQHG+Iov93HXxNdTQ2KOPuWlEUyojCc80hJ7++Gq6Y8VcqxtyijS0m3x9BxOfJwhHTMzOXt8QLjYHHLT3Qlw08JOniHEU0+VFXFaTRJTK6NoqQylsTyAicInqgo9aawIpqEilHiJJeEB+lRXxFFelkC6+Ga/ABssbLRw97KU8rQTnKNkklemeWphLXVoYKCuSnw1Umy4tDFzM0MVxnJ0tFQd15P+ZWmmJIDQwUBfS+pfX7CjBQ4OZri4mAkOM8PCaiRGRkqdauEtMSwk2ITROT4U5IcKJvJgbH6M4KJQnGz00ZF7mhno4GxniYezveBNQ/S1RmJuqImJtHMX8UueTiNxshKfFWvGtEkpUt5Wcu1wgnwt8XIzxdJCSc41AjXBEoYmmtjYaePmrkd1TTLNLRkkJFqTnOKgWr9wdG6g1LM/nlJHds6aOHnqkJjqSmKyoyophb21GqESxz2ctLG1UJM+ZS/1pkwb1pQ6l+tTbSnKtKW9XlmcP47rJ+dw/7xwKeExtw93CjeYzOnBCZxaVsnJwXL29OayuSNFuGkK28TWKkn0Kr3pKXVjYLwP80s8mZvryLRkUxrEh9cGaTA90YLuLFemxZnTGmNKX44r8zKdmD3KkY3Tc/nw6CDfPBH+/Pojnj//gFef3uaHH57z4O5l3j6/j+M7lzOrZjQlsW6kumkTK2VVGqwrnNONucI7p6cZ0pVpSs8oM7pTTOiINGBmkA4dIbp0RWqxeowde2v82C5YbGOpIyvybZiVqEt7qgktabaMi7IkxccYPxttrPWkTzhrEeqnRUK0EQWjnVWJYRobIqmaEEhKqjmJSRZS5u7ECz6LjrUjIsoWv2BrnDwMCRB87+lvik+QKfGpbgSHW2DnNBwnee7UdA9iEx2lflxISHHCTvqKp7sG/j66WEr7MpT69nbUEl5jTVq0NXlpdjSV+zI4N52N89PZvCCZw2tzuby7WnhjDU+vdPHx28I5r3ZxXo7NneTDlHInZlb70CZ10VTkTtNYTyYVC0ef4E9HQziz68OYJtxO+TxlvB9VucLXM6zoFq6/ulcZNJHGrlW17FxRw/K5eXRPFT9a7E1rVRgbhINvFd65qruUdf2V9LXlMGNiPKt6SuX8Btb2l7NMYly/8O7FHZms7B4j98hh8ZxR9E5LoUfurUxlndOSzIq+cWwcrJXYWs2S7nKW9gte6a+WOJtPZUEweSlulOUEiV9Io3pcPGX5EZTkhlJeGCmfY6gti6FJfEZzVaJqdNz0+lG0CY9rET7XP2M8K3sns3RuPct7mlgwq5K5U4tUYtzBzfM4uWtA2tRCNi5pZ9/GftXouGO7BjmxbxlnDq7gwrFVXDy5jsunN3Hp1BYund7OtYsHeP/KUW68d5a7H13ii1cPVVlWf/ubIsb9tYbcX+vI/SB47J/TVhVBTjVC7r+Jcf9dkPtvoty/R8gp9u+pq//a/pf9Pwlz/zdB7i/7f1hD7rff+FVZQ+7XX/8S5P7+Mz//9C9BTknq8DU/fvcNP//4PT/9+B0/yLFvvv5CJci9VgS5j5/wyTMhEkIqntx6h48uneDBu2dUgty9d45x4+JBblw6wjsnd3Nk20r2bFCSOuzg0pkDnDu6i+N7NnFg0zJ2r+pj17IOti+YzK6BerZ2V7C9r1y2JVw73MufvzyWQn3N5RP7WDRLAFdHG92tNSzubGTdwBQ2LW/nt+8fy+v/zt+++5IpTRW0NJQJ+bsjx36BP//Of/6uzB3+id+kIn77XeyP32T7q8q+lXf8Sd779z9/55d/SFn8Ltf84zduX7tEb8tE5tUXsrx1HJs6Ktkxr47981s4tmQmF9b1cXnrIt7bv4IHF7bw+O3dfPP4PPxwC36+yx8/3uTbl1f4XI598/EV/vOHe/z8xQ35fIlP7h3nk1t7ef7BVr66sxc+u8AXsn9t6ww+2jGL65unc7y3lANzCji1oILD3cWsbYxj5cRQdrSlsKUlgSUV/nQXuLJYwNTaBnHA4nQ7RtuxSDp0f7knreIIOwuc6C7zozHDhTJxVGMlwBckOlOc7EapdK6KVA+qM32oHe3DpLGKIBdG27ho2kujmVmmrMkVzbyJcfTWxTO7PIzOygjm1yewqCmVNe257JJnPLqsVpXIQcmo+pEEi+uHOrhzfB53T/RwR5XUQVlHbpCn5wa5f2ohh5dWy/XxLJ6UwMLGGPYtKJDrazgyWMoH+2fKNcoacEt4cn4F98+u4O7Z5dw4vYybsn/zzErZX8XN0ytlf7mYHD8zyI1Tiji3RM79S5D7WCXILZLf6+beiS4en+7m4wt9vLisjLxboBqJd/PIPD441M27+3u5JvbugT7Zih3o4V3V+nRKwoi5cs4cPpR3un5oNtd2tXF+fSMnVtZydOlEjiypk+du4MjyJo6smMSRVU0cX9vCyXVTObO+VaxFNVru8o4Wru5o5p2dU3hn11TeVrK0bmvj1NpGDiyewO4F5ezqH8ee/iIOLSri1MqxXN00jrfWSdmsyWdfTzK9le50Sr0qU4aPr5byWlnJweWV7FlUzrb5pWyWutjYW8bannJWzC0Th1vKojllLOocz4C03QWzJ4hTrGL+jBoWtNcwf3oVPa2lNIpjTY20J9zXnBAl0YGvC1H+HkT6OJPgb0OjON2FAtwXt4jzboihpdCbIiVTmb8Bsd5GRHiYEephRainDRECvqL8HIj2tyNOSHJMkDMRQZ54CwlQMoeamBioRpJ5envh4OiIqbEJ5qYmWJobYm2uQ2p8AI3VCnjPpb0pl47m0cybmkfP1AL6mnPok/ayanowF9Zn8e72Aq6sL+DE4tHsn5fC0cUSaNqErBa4U5DkREGGP/XlirA3hmlyv7rSRDLi3IhWRLdQZXScB8kRnqTFuJMc5UxMqB0xiogYJgFdEeWEbERHehMTE0hQiI+QGhe8fLywsbdXiWf/3YyNDVXryLm6OqlMER7/ta6ckRAkRZhTzlOEOUXEU/ZV01VlX89ATNn+U5RTBDlFjLNWMqza2eBsb4O7myNenm4oU1YDAxSB8C9BLiYmguSEODJTUxiVlIi/mxuuNjYkhoaTFBSGk7ExPvbWZMVFEh/sLXXkKIF1NOuWLebwzp0s7RuQd47GztyeCP9wqXflGnPivD3obihlb5/417ax7J6ez9neSt5ZNpmj86qoi3YlTEhQW14an1y7xh+fvOb7p4/49M4NPr79Ps/uvMej29d4dPdd7sn27s1rPL5/iycP7nJ4z24KsjIx1dTEbqQ6flqaJJoakOcigMdewLaWOiZqOhhqOmCiHyqAPE6Ae7QA+kgMdKOFoAWjqx3EyJH+qInp6QdjZOCDiaYdVmrGeKkZkWnsQGd4HDsKiugPi6BgpBpNDgbsKY7ihBCJY0WO3GqN4HlfOu9PC+NQhSPrsyzpCTWm2kSDAv2RjDYcSbq8Y5aZFnmORhR5mTPa25DCGBvpRwUsXTyR9o5cGgU0TZmWQN/CIlZtbGCT9PVlAp5GZblhZalGgLcVs6bVc/ODt1SC3MvnN3n+7CM+/viWAN0HPHsix5484uuXyppYL3h290PWzp9Hy7h8FjRV0ZgVS1WiP40pvkyN92BGuBMt7ob0BjmwWtrn+iA3DsQGcTQ5kOOZoezPCmJ+gDnjddWY7mDIrlHyXW4YW0Mt2RtiwskYK04LuTstoHSfuz4HhNwcCrLnYKgzR2M82OFvrUrmME9HjWUW2uwLtOFwjBs7Y/yY5+NGlqYRwWrShzVC8TUfTYRbKb52iZiONMbNSJvZFYnc3TuHL0918uzgZB7tq+be7nFcW53Ozc35vDrSyNfnO/nqzYXcP9LL8inZLJ9ZzNePLvLTF/f44dU9/vjyBZ+8/w7Lm+sZ623P9FgvjrQUckraYn+KB2X2WowyVKNISHlbjBc92ZFsEHKwr3ksOyZmqUbGHWzK48z0Uo5PL2bflDx2CqhcOymLdTPGcHBTAydPTGOnAOg1m4pZtCaP1rmRlDe40rUwje2HG9l3cirLN4+jf2UunYvSmD4vhrbOSGb0xDBvYRLL14+Ra/NZtCKVpStHsWDJKBYuLWCfxIv7D44LAPyYezfO0SHYoTjXn/Vrmzh2pJOtG+tZIMC4VgjJjGJ75pdb01egx+ICfVaVSJ00BrFrQhSdkbaUmI4kX9phjp4iyGkyS961Nz2ERh8riq21KZc2XSZW4WzIOHsDMg1GkiZtttTFkPHuxlI+WhQ7y3lCPMbaqNEt5OtobQhHypw5UmjMBw3O3G9252qxgbQdNd4aZ8SZMlMOl5txdqon7/ZFc3KaF4uytJgepEZHmAHNQjIrHDWYHGTMiiJvNlf5snG8G8vz7emIMaLeS4tyIZ0Fturk2mpQKG2sPsaFlkx/RnkYMDrQin3L5/D5w2t88vR9IXhv8+Tx+9IXbvH1Vx/z0/ef8f1nL/j08X2e3fiAJ+9d5valU7x1aAc7lvfTP72RqRNLaKwsoKWunB7Bg2uXL+bEwX3celfu+eQx33/6kt+//UKwmADzrz7hu1dP+PLFI36UdvWDMtX1tQB3aWvXT6wVMlvFhuZUurOFsMr7NbjqMM5Mg1xVmetQbKtPia2elKkBJdJXRruZEKyngbeaGrkmZszzD2RlULD0D/EtuckczI5ha0ow69KkrQR7kGiggYec6yE+KF9i6+zCTJrS4wiUmKcrxx2tbYiJisfNORADDQsM1PSw0dTAx1CbcHMDwgx0CJLzCh2tWFedx+GZ49kjMXFLQzrzckNIMNXEVb7P8HanMTeTnKAAAqzsCXENJcRnFPa2CZgryXFMPfCwciFQYlKgkRrjQm2YKgS0Pd6K2bHmTA83oS3OjrZ0T0rD7AgyVsdd/GC4qzIqxYlANzvBBp5MKC2la/Z0wdgV5MT7Eu+pS22GHT1CUrsK3WjNcyYzwAB78T9u1oYU5UTLuQVMmpgpBC6ciqJoasYnU1wQSc6oAOKiXAkNssXf1wp7Gx1MpF9bChbw9rTFxspAfL2aYARtvOT37WyMJB6oyXFd1dRFZQ1aZZF9Zb05JYOlsrh+SJAd4aEO+HibqsQac+lDyjRKZcSVcq2bsykJ4k+iQh1lX4uwQBOS4+zJTnclI92J6BhTQsL1hbxr4x9qgJOXJm6+etRNymbtpjm8eXk7t28d5fmjM3x89wif3D3I61u7efDWCj5+Zw13z8znvUOzOLiynDXzsti/tlr6e4oQVjc625NZt2YiiwcqKCny/Wc20JF4uIwkLMCIIF9jIoLNiY2wZFSqM1npjsTHGBIVpkN4sC6xkWaq78IEeyWJH89IcsbXQ1/KRks+25KX5U54oJEqM+nonEDGV8Th6aWPra2aKiNpQX4AzY2p1NVEkJlmTlqiMUsHinn7zUEWdo0l3FsHPyc1Qtx1yIq1p3lCHLMalFlJ/kws8GRyRaAcC2ZisRdtdZFMKPQkIUyXrBRrGmtiqZbzx4wOwN/flMBga8aMiSY9PVhwnjYa6mqqejA2VsPQQOrCQAtjQ12V2GYkbdzJ3gIfHxesrYzQknONDDRVmVeVBA8a0r41NUdiJPextTMSDKaPsZncT+rTSN7VVO5pK/7G3V1X8JcOxnLMQfxhSKAd3u5WGOmqY6ynQ7CvDzHhwVibyW/IPQ2k3ejI/f3knNz0AKKCLPBwHElehhfx0ges5D7WJuoE+djg72WJpYU6zk6GGEgbNTNXIzXVja55ZcyaM5a8AmVZEx0io6xVglxaumC1YCOyc72oqU9kUks6GRnO0h/V8HRVw8tFEw9nDen/4hsctUmPdyEpwoIgNzWyY02YPjGYlV0ZHFwlsfPAVD482M7lTcIXeovYMjOLrTOy2N4xmo3tqSyqD6F3gg8Lqn2ZP96LeYVOzCtwFE7owUJFjMsW35wm/TzJgpnx5kyLNmNGrBUdCfa0CxaYm+rEiuIQOqX9z8vz4b2d3fz05CLfPH+Xp4/e4dUnd4Ujv+aLTx/w4MMLXDu+jf7JxcTYaZIi5VUTa8uMXMEm4kO78pxYUu4hvsmCnlxzerMtWDRGnmWUPW1BurSKTQ/TpjPOkPkZFrRHaItp0ZWkz+QINRojxf/6a5HmNpJMaUcJ0o/tpJ6tTJS1HSWmjHajUXhIfUMExaUelAgnGlfhS3GZP6PzvYmKEeztrIm5tTqm1iPRlbbh7CX+yE1TJa77Sp14+evj7WeAl/TrcKmvKOk7gcEmKvE6MMhQlSRGyW7s62GIl7Oc56RLVIAlhVn+qlGh43JcaCz1ZnGH9Of5GQwIhlwzN4ltA1ncOTebF+/N58UHC6ScptLfGsTMiV5Mr/Jk1sRAuptjmNukZD2Np2dKPItmptLfJvy6LpQ5jZF0NEQyWe7dVOwhx5NZLHXd35rCMqnrlXPzmTc5nrli85oTGJgxiq2D1WxZWsWyrgIG5xQwsy6W6dVRbFo0gT2rGlnbO471wi8XzcpmnZIQbEsLh4WTblhYQndbEl3yHHOnJjNrUjwLleWN5hbRNzuP3lmy313GigXV9LTnUzM2mIJ0F8pG+1FbHEl1SbSUhfiAsdEqMa6uIpbJVYnCtdKY2TRKlcxhak2a+Aux8enCO6tY2dvM4NxG1vS3sKRzomqk3ObBVvaun8PhLT0c276QLctms3tdryqhw6Hti1RryL19djNvn9/COxe2cvXsFq6c2fbXGnIXD/COojO9e4bHd67x9aePVUkdfvvpa37/+TuVKPebIsr9oohxf/u3IKesI6cMzvrXlNU/xJStIs4peQX+2ioDthSB7s+/7P8mzv2XMPdfgtz/FOX+14LcP2/4lyD3h/y4MjruL0Hut99+VYly/x4hp5qy+s8sq999xd9k+9M/R8h9/+3XfPPV53z52Wtev1IEuccCqO7z2bM7PLl5lZuXT6gSOjz94C9B7tbVo3x0+RiXju/m+O6N7Fo/yK51Szm2ez0n927g8NYV7Fs7n70rOtnc28QWIXoHBurZPHssq6Zmsbu3jEvbZ3PvbSn4s9vYNDiXtYvmsXrhXJb2zGBgzmRpTGW0VmezZbCdI9sX0zuzRkjmFN67coJ//P6DFJ5S8H+TApbC/1PeVSpBZX/8yu9iSuH/8adUxD/ku99+4e/KCLrff5Oi/Acvb73PorZa+hqLWDNjPFvmVrN/URunlIyDW5bw0YH1PLmwn1fXz/HNs/f55esH/PrDE3792zN++fk5P8v2z98/5c/fPuPvP77kz79/Bn9+z5+/fCWN5QV//+YGf3x3U0DjDb59cooHF9Zw4/AA947M58auDs4squJUfzmXVjZyeuEEAY0prJYguHeWlE17BitrQukv9pRtGBsnx7FgnJfKGQ5WB7Gw0pf2bCu6i93oLgugPt2ZEgEdhQnOFCa7UJLqQWmyO+UpXkzI8KUq24sGCSgtpWG0jotkemkU7bLfMSGaLgm0c6tj6BgfwayKMHpq4plfl8zS5lFskSB+eOlELm6eyrU9s1SjyG4c7uLuyT5uHe3h9jElycJ8Hp5ZwtMLy6W8lktgmccacTJLmpPFEljdnsSZtZWcXj1B7jNZzl3I4/ODPL6wivtit8+v4saZFdw6t1plN86s5ubZVdw6v5IbZ5fx0eml3BC7fW4p984u5enF5by4tEJM9i8oU2b7eHq+j2cX+nl2cT5P35zP/TO93DzazfVD3byvCHD7unlPydR6sE+VGOIjefYbx8SUc44oC6h2cvNYF9d2t6uSWBwbnMiRpXUcXTaJYyuaObV+Omc2zuD4+lZObmjlzKbpnNs8TbYtXNjczNXdimA5lev723l/b5uUVSuXtsm5q+s5sLSaveI8dy2oUGU12j8wluNC7C6sLuTy+iKuCSk8uSSbFZODmVnswtbufI6urmX/ihp2LR7PjkXj2SjtZF1PGeuEXKzurhanN4FFcypZ1FnJ4q5qsRqWzJ3Iwo4qBmZWsnBmtWyraavJJjvOXTVlU5nGGRHsIoDOnWAvJwJcrUkMdKIhP4451alMLgylKMGJZH8jIt0kkLkJWXAX4OVihp+zBf5uNgR42BLkqWQo/StBQrCQaW83RwFbNpiZGmBlZYKDozUOzvZY29pgZ+cgAMcZL093PN3sJQhKG82LZ/rkQlVW1O7pBXRPK2BOk5DiiRl018ayekYE59Zm8s7WMXywvZR3N5VzemkWhxZksGp6LC0lPozLcKMgzVeCRSKTJ2QyZWKOBI9YUiKdiQ52IC7MlcQwD9Vf+JMj3ARUOhMb5khcuDPx8jk6TMohxEWIkh/RUYEEBHpKwPbDP8gPMyE0inCmjHRTRDRlaqoyGk4R0Rwc7HBxdsbZ2REXF2fVVFYTE6P/IcIp01aVqakmxsaqEXFGpiYYGAnIEzOV4zY2f4l5yrp0qvs5KllWHXB3c1YldFCmq4aFBREZEUpcXCQpifEC3lPJSEySOnDHzc6epLAIEoQkOpkaE+TsRFZCNHGhviSE+zGpqozVgwNsW7dWtisYlTIKZ1tXAjyDCfePwMrAFFsDfcZnJrOtu5Wt0l62Ts3lWFcxl5fUcmFhHatrMynwMKIizFv84Sp+vP+QH4UIf/nwLp8/vcvTO+/z+O57PLr7DnduSGy4fpXH927x+sVLzhw9wdjs0Vhqa+Ohb0CMpQWj7KzJc7El09kGX/ltU3UdjLQdsDWLk/cvxNYqDxvLHGwsMoR4hQm4D0BdI0RlmlrBQuJCsTXyw0bHEQd1U0K1zal09GZRXCoDkXFUGBpRpK3O4gR3dhV4syfHliu1fjzrTuXG7CiOVDmzrdCWVSl2TLLVYYymOqONNBgr4L/I0ZzRDsaqpBPFYbYURNlI2xzFgvnj6eopYdqcbFpnpdPVl8/S1dWs2TCJRQKQcnK8sDJXJ9DLhv65bQIY3hdA+5CXH9/k01f3eP3JQ169eszHzx7x8eMHvHr6gE+e3OfB9bdZv6iHuQ2VrJvTRnNuEu35iSyvy2dNZRZ9CX7M8rak39+BFaEebAj3ZX9KOAdSQ9gY5cJ8X1Om2WtSJ0RitosBq+Oc2ZrsxtYIK47E2nEhxYVLYheiHTjmZ8nJIGeOBrtxKNyDU0mB7A52ZL6xFh3q6gwYqrPB1YhdYU4cyIhkZWI0hSa2hKjb4acbSpjjGEKd83A2DpM6M8Zd+nh7WSrXd3Zxc3srR7tz2TcnhQvL83l7bREfbirm0f46Pjk3i5fnevhwz2w6KqKZ15DNJ3cu8P2ru3z36j6/f/mSp29fYG55AenWekyP82F71Sh6kz0ptdIk10hdlcygPtCBrowQVpalc6CtnMNtZarprHvqczjcnM+V7olc7pmoSuywfUouG1pGs3dBJW8encnFtzo5dGwyew4LaN1ZxozeWKZ1x7J21wSOvyUA8cIs1Si5VVvLGdxQzDo5vu1AvWwrxKQPbRVcsL2IjbtKWL25iPlLs+kZGMPuvR08e35BMNjn3L/zFrNbyxgzypsVg7Uc2DeTrRvqWdFfyPRKf2aXubBkoisrJtjJO1ixtdqNLeO96U6wZrytJsVmGpRYapFrqMEYEw3qva1oEx810dOMMiGl42x1KbLWptrTnApnIzL01EnVUWeckwFlQiSKnXWY4GNMg5CJMcbqzAoz58jECI6N9+REmQPXJ3vzYKofV8vMOJGpwcVSU44UKsK1AccmOXOy1ZvddY4MZOgyN1qXvng76lz0yJF2UettwoqxAWycEKDKDLuyyFWVjKLBS48aDwNq/S2o9DOlWMhQZZil4JAoalOcKQizYF13A6+kbL54fpP7t9/h/t33+ez1Y37+8XNePLnDW6cOc2L3DvZtWM325QvYuHCeEI5pErOaWTxnKsv7ZrF97RLeOnuYpw9u8MUnz/nx6y/45fvv+fnrb/j5m6/56avP+Nvnivj2TDDqfT6XvvblJ8/44tUzvv3kKf/47hVPLh9kp7SROfmBNIUZMzvajrZAGyl7PYrNNSmQPjTOTotJAdZMi3WnVsp+tJsZIboaBEv/KDQ1p8fXn22x8RxOT+VoVhK708PZKn1xdUoYLX4SVww0cJdzvcSnjPF2ZFp2IpUxwfibGaAvx10cHMSHp+PvE4OZgQsG6kZYaWjjqqeFv7E+YRJbgrW0iTfRpykugM78GDrzwpia5kVpoCVhhpo4a2gQLzGiOS+H2swMwuwccTdzwdclFkeHBIm1UTjYBuJu44a/xJdwe2OpBweq4pyYKHXTECrtx0OfMl9jasVH1qb4URLtSY7EyHBXZdkDHdytDQiUGF2Ync70KXU0TyxWCXIJXkpmbmeWN0WzcEIwU3KdSPXRxU7aoo+9GaV5CUxtKlaNfC8dE0ZBViDlxXFUliYyriiO9ER/Anwt8fEyx0XarY30b3f5zfAwd5wdjVVinLKOnLOTBeYmuuhL+3a0N5LzbVXfGxmoyzla2Emd+YhfDA1xIDBAicMGmJspI+7+MuU8E2MNiSHa+HiYESb1HOxrQliQKVHSL5Rpn2EhRgQE6ePjr4NfsJD2QCHy7hp4hYj/F8K5cHkrp85v4tLlncKBrvDt66vcvbaNlx/t4vEVwaYn+3lPMPB7+6Zx8+RsPjolePhMF2d3NbGyexS71kzg6rl+li0opazIh+ICH4ryfFVT5FLiHUhPciEp1hEvVx18PbVIijcjMlxHTJuIMG3BJQYkRJuTkWxHXrYLWelOuDppyTtYUJIfTIb49bBAY5wdNElJ8mRUhh+urlIXtuqEBhsxoSKKqvIwJpT6MVXI/9zpqZzcP4NzhzuZWOJLpI8G2eJ7SjLdGZfpQUGqE7XSx6vyPGgqDWBuSzL9MzKFyKeyYHYmTRUBNFYE0tEq+LBWiHl5OGXFYVKeSmZUQxJiXaRte6qmszrby3NYaWAufsjaQsrXS/BWZIjgLD8sJW6YGelIH5DnD/XERdqNsa669AdNjPQ1MDXSRVdbSYYldWmsibG5lkqUc5D2Yuegi7WNFqbiHw3FLzk56Ql2+msUnoP8pq+PDVbKaDvBFR7OLvi4u0rZOpIY7Ut8lIfgU2NS4z1oaRxNWWE4vkp5mWriJP3f2UrasLMeKdHOJEU7kpPhTV11oryXrWBWTdWU4In1aZRVxDE6L5hgee8xBWEUFoUxapQn5WXh9PWWs2n9FFYIzp/VlqFaj68015u8NBeqCsMoywkgL8lNlchs6vhYVYbiidKf1nRms29RsfCrYrZ2pLFxWiJrmmNZPlHuKRi3f5wvC8cHCcfzZGqmpfgVa+aOdWFugSOdWdZ0KCOschzpyXZgVrIZHckWdCSYMyfBirnJDsyOs5HPdsyWttef5c3guDAGx0ezbcZYXl7dyd8/+4CXT6/x9Pl1Xn3+iJu33ubMsR3sWTOfpdOrGC+8oVj6ztR0F7rH+rN0Qhjz8l3oFGy1aJwLXdmWdMlzzUo1oz3OmOnRxtT7adESakhrpBEtYXq0xxjSHKpFa4Q2M+P1mRIjviTagBI/TUpCTahIcCE7yJoQR238pE/ERFowJtdDyjuIgiI3MoTjFpW6UVMfxtgyX2ISLYlJsMU/2AQrOw2cPPRw8dbHXNq/nbMGnn56uHpo4udvSFCwOc4u0q/CbUlL8yAk2JSAAANCpK97eupjay3neZkQGWJDmJ8FMWGK7wsmN8OTmGA90qMNmZDvTHW+I4VJEotTjajLt+PoxmruX+7nybsDnN1dx+CcOFbOTWXRrAR6pkTR35agEuXmtyXKNoq+KbH0ivVNiVMd71KSOc7KYPFM4TtS33PqI+hqipF95fsEZtSEME+OL56dwdKOLPErebKfTe/UNPra0plVF02P9Mcdy2rYvVLwSl8pa/vGyW+ksKA1jb3CG7cNTlBdM7MxitmT41g6r4Al8wpZMCefrrZMZrakM60pheliXW1Z9M4YI30+h1mNSpKGeFqqEpgkbX5SZQLNVUniA+KoKgoVC2FyZSxttf9MyFeVzNSqDKZMyGLBjBpW9SpCXAODnXUqHto/o4z1i5sF7zazaWkbm5cq01Znsmd9L8d3L+PoriWcPbySy6c28JYyOu7MRt45v11sF2+f2817bx3kw6vHVVNWXzz6kG8+eyw44BU/ffuav337udgX/PT9V4IrvuHvf/uOX/45Uu7XX37it19/Fvu7apCWMn1VmTmpTGH94/d/CXT/TZT712g5RYT7Xwpy/+t//x8j5P66+V+C3G9/CXL/nLKqZFpVso6qBLkfv/9r3bjvvpKX+Ua1VT7/tYbc53z5+hNev3zGpx8/4rOP7/P6yS2eCOm6deUkj98/y7PrZ7l37Tg3pKA+unKKq2cOc/rQLg7t3MSWlQNSAV0c2b6CS0c3c2LbIo6u62J7fyPbuio4sqiObR3FrG3NZf/8anb11rB32XT2rulm1/qFbFy9iFWDvSxd0MHiHgFoHZOY1VDChOxIytN9WdVTxTcvr0hRfC8mBfqf8r78ya/yzr/KuytbJenDb/L+ikj5+69S+FIO/5CK+IeUxZ+/K0MXf+Xbz59y7sBadixtZ+eiNiFGdeyc38rJdT1c2bWCO6d38fqD8/z96S3+/OYT+OVb+PNH/vPP76WCv+UXxX7/lj/+80d5hp/48x8//yUKqoTBX6R+xP78Dv74En79hG9evM2dS1u5e24NH7+1ngfHBri4ahJnl9TwzvqpnFs6kY1T0ljTEMeBzjz2z8ljbUMMPYWerKgOE8KcxOJyfwFqjipBbnFlALNG29FT4kGvOK+mTFeK4xwoSnSlKMWDIgnWJWIVyb6Ml3KrzPKhVoBBc3EwU4sjaSuJYEZ5BB0TBPxVxdBRGUXnhGhmVUTSIwFJEeQWT85gQ0eharqmkmH1rS1K8oJZ3Dzaw72T87l1tFesn7snF3H/9BIenV/GQ2WU3JklnFhVx4JJcSyflsrqmcns7Bst1zfJfWq5f2oBzy+t4sH5ldy/sJr7b67hzoW13L6wTiXI3T63ljvnlWOruHNupWrK6h2x+8r9Lyzj2aUVElBW8uLyMl5dGRRbolpP7tnFAT6+NMDjN+dz95QiuM1TCW4fHekR65P9fm4el+c+0c/tk73cOD6P60c6VWv+3TjSxUeHu3h753TOrG3i6LI6CZSN8h6tnNkwiwtbO3lzeyfndnRwZttMzm5t58K2dt7a0caVna0C0qZx43A7Nw+188HeNq7unKKasnpa7qVkXN0vZG2/1LEy2vDAwnEcW5zPhzsn8vBwE7d2V3N2eR4bp8eoBLll4lT3La9j++IaNvZXsknKf01fpartr+ypZWVvE8u66xkUWzK3liVd1WITWCq2qKOMRbPLWNxRScekfIrTA0kMdiBKiG14gBMRQe6E+rtK8LPBWwBwtK+AkGhvciJcSfSzJtbHllh/OdfLhnAfe0K8BPx62uPnLgRdQE6wrxsh/u4Eejnj5WyDq6MFtlbKcH9TrCyNsbBURCcBypYmODo74h8YKMExUMCNp2pKq621IcGBjkyuy2XejBJ6ZhbRM72ImfJ5RlU6cybEsmxqOGfXjubyxtFc3ZDP9e3juS6Eem9vPAsalFGeflRkewqY9KamJJHJVZm0VGdTnhdNUqQivDkRJ2A/NsiFmEBnEkPciJbfVJI6xIQogpyHAF83IoWMxEYHEBUVSGiYP0GhgTi5OAogNMTERFkjzlBlitimjJBThDdFgHN1df63OTk5/lOUE+Jg9Nf5iiD3r60iyBkqx5VpvKYmKqHO2vovQe5fopyrmIerI54eLqo15IKD/IWsKIJcCLGxESQlxAkwTyMjIZFADwG/Do6qpA7xQf8/zv7Cvaos6/9F/4TqMhySEHd3d3cX4kIEYsSJuwuQICFYcHd3lwIKd5cqyrW7pPtzx9pU99vv75xz73MuzzNYa6+91trTxhjf78iYc9phqD4DFytzEsOC8HW2ISrQi/llcxkZ6GLpwgX0dfQICQhBT8sIKxN76XtPNKdoM/mDjwm0t2Woai4b24tZW5PItvp4DnWkcqJnNgfac6kMtCTWRI3O2Vk8OH6Cd7dv8u7BXd4+vsOjO5e5f/sC9+8I2b5xnjs3LvLgzk2+fP2GowcPkRIbx8yPP8Z0wkQCdHWJl7rFGGriqyFg6KO/of6BtOkHOsyc6om/T4UQt4VCXPrwcC4W8O7Hpx+78aHIB39zYdJEbxxskgUkxWOi5cyMD9Qw+mAKYZO1aXbyZklIJNWmZiR8+AFlBpMZFbKxJc6Y/WnG3Kjx5GazF/vyjVgVO501MQIuraeRPukDUjUnUmJvRraFIaGak5kl435uqJ0qs7iqKITh4ULWb21h4842Fi4toL0vjcFh0cVlxXT3ZhMXY4nmjA+wM9djpL+d10/u8uWr+7x4cot3bx+rFrBXdpVUMuSe3L8rorTbdVWG3Kbli+gsL2BZQwUVsUF05cSxsb6I5dkxNDgYMuLryIYoP5b7OLLY2ZJ1/k4Myfht1PmQdqOJ9JhPp3L6h1RO+xuDVlPZIIB/m58he3x0OSKk77S/MSeFLB2w02WfrSG77czY6WTBbg8rtrmaslBzEs1/+4CBaR/RK8RkodFUtoR6sDo6hExd0fEPNLCeYIOTbih2eqGYarigO1EbV2N96nJi2beggvHqOKqkrfO9p1MtxGBVlQ8XV+fwaG8ZTw5U8XB/I5c3N1AnJKQpP4ZXt8/y/asH/PDqIfz4BW+vnaM3X4irtRCMICcGo9zJ059E5McfkK49gfmepvTEeDKS6s/GeQnsbchmZ2Uym0ti2FIUzfrcYA7NT+FcRx67xIasLg5nvCaO/YuLOHOgmSNH61m/KZ/l67JYsFxsTKcftd1BrNlRyr6Tbew41MjB050cOdPNTiHX2/ZXs+PIfLYcrGDLgTJWbspi0cpYFq6IpntRGC3ybHt3LKvXVvPw8VHBH1/y+vk1FnZXER9pR11NDN1dSfR2xbFsKJ2OCl/qM00ZyDdnRYkV64qt2FRox0isPmU2n5Kh9TcKzdTJMZhOzJQPiRUSWmA5U0iMKcVirzP0JpOsOYFUXSFwFupkGU5T3RMphDXTSMiM8SSSDT4hw2QiWTImouV6kZwvjzZke6oJF8oceDcYwU8LIrhTYsrh2E85kTad/anT2JQyme1zdNlTIeOi3JIVaXoMhghxE4I0W8huoOiSEhDtj7Fgda4zC+L16QzWpsppuuiN9I/up8z3MacpwpZcFzVSbT9l9fwIegs8yPLTZrQ1ly/vnuMXwVmvxF588eYpf//5Gx7d/ZyRwW6KctJpqZgnvqyFtSP97Fm3nDP7tnL73DGe37rMq/vX+UKw508Cvv/+89eCU9/x9dvXfPniBV+/fM2bJ494Ibbou7fP+eXrN7x5LDj16X2+evWcr14+5+cv3soYe8fDU3sZFXKZ76FHga0QSClzpehErv5k8o0nk6H9AXMtJtMRYiHE1oFsW218p3+MveiG+wdCGsVut1tIG4WGcjgmii2BnqzwtBK9tGJZkAsVNga4iT0zl3st5JlYK13qYn2Z7W2L9fRPmSjX9bV1CfSLwN05EnMDHwzVbNCbpInWh38T+QBbtRk4z5iBzSd/w37ih3hofkKQ8UT89T7CW/sjfA3UsZo6CXPxI3HODpQlxBFkZYvxNH1sjLxwcUnAxNQf9ekW6GkY42ppRVqIN9XZUVSm+FEUZMtcbzPyXI3I97GmPE5IX0oIRbF+JAc44WAwBQfDyUT52pEU7ou/uy3+nnbEBLsTKtjA21wIdqIVq2rDWFHhT3OGDeF2EzGUMWslGCIpxouKwiRK86LImeVJtODNhGhHCoSoZaUFEB5orwrImUp7W1tIPa3UxbcJ3vC1xlDstaW5pir4Nn3qRypRl3azsVL+QDUFA/2J6Op8jLnZVMEQyucJTJv6ofhX8SFqH6Kt9Yl8P0HkE9TUPkBD82+YyO/YWgtxd9HBV/rd3noSthYTcbSdirXlJPG58htCxnX0PmTqzA+YpiPP2E4jIFKwcXUWa9YPcPbcNt6+usyv39/mxe39PLu6mbfXN3F5Z4dg3D7uHGjk6ek2Hpxo4treKj4/UMvpzfO4sl8+H+2kudybtppQBjrTqK2KFv/mQHiI4A1XLbTUP2LqxA/Qld+2sfwIZadUW9sPCA/TIDnRhMgwGYNeU/H1noKn22RMDMRXJTiRMctF6jIRZ/sZONjOwM/XTJUpaG46CQO9TwQjGDOv0I+CbAdmJ5kw0h3PrvESrhzt5tj2OnrrlawWV6rneFGQKn0dqkdmjAn5s6wpznSgIteV2iJvES/RTX+5P1zOPeQ8gP6WWDpqI2moCCM9zhYH84+w0P1AsMjfVGveBXkbSD+b4+tugL6MXy3xK3YWuoT7ewrmtERj6gQmil2fPukj3MQPhfo5oav2CZM++kCwyVTBhPoYGSgzBgQ36k5HS3syhsbqGJvNwMB4CuaW6ujrK38o/Rt29kbExnpha6eJu6cRfv52aMxQpqh+xORPJjH1k0+Ii/Rj8/o+Vo1VUFMVIL5aMEi0vlw3lDJpY282BUvDD2WM65Ieb0GEvxpN1UGsX1XIgp5Z1EvfZaU7EBFuQl5+CLEJbpgJPjaS8sxK85bft6Mg14+VyyrYvq6RdUtKWbMgj/1r53NuVwdr+3MYbUthrDWN7pIwasUHVs5ypDLBlpp4S5pTbOjMsqNLOF2z+INyv6mUeinrq+nQl2RKbcAMKn2nUBuiTrnvZGqC1WiLM1CtJ94q9zQGzaDC/RNKHP9GtccEmv2n0yn2u8ZN3mP7MfXe6uJH1Kj3VbLPNan21RV+Gc25tc08O7eWbx4f48uX53n64grPv7zHxZtn6e5vIi0xmFAXIwKkfRLt1GiJt6U9xpB57hMp9ZxAhZSlLmQG9SFq5Np9QJ79B8yWsVvoNJGGIB2ahYfWB+pSKZigQsZwU5Am/fHGLEgxo07K2BCiSW2oLkW+mtQnOAhvtSZE7G+ksw6xYjdSkpwJCzHAy3OK6MTHOLt9QmDINHwDp+LhM4nwKPFPeT6UlkUQHGYifeHMrHRnTEWP9I0+wNjkbzJ+lID/x6pNQUzFjkaF2ZGbFUB8jD3uLuqYmHyIjvbfVBmaGoJ9lCw5WymDtekEnO2mYWc5ERuzD3C0/AA36w+FI31IgOOnuJl+QICUaXwwmdtn+rh6pJ0jovNjfTH01/nSXuFOW7k7vbUBNBa5kJcg9UwxpK3UhUWNwYx2xjBYG8SihjD2rSpRyVBdCLWz7YX72FOX68A8aaf6Aie6BDs0zHGiMtuG2nxH6vIFH9WFMdIaS39NCItb41jRk8pYVwrLO5NZ3ZdBT0UwdbNdBVcG0ikcUgnaVYu+V4pPHu5IYe2SIoY6U+mTcTnYlU1zbSzFOe7CnVzpqIlkq+jKxsUl9M6PFe4YTHVBIHWCqeZle1MzN4iSLA8KUhwpyVR2V/WmLMePytwgWuYp/C2OrqoslnaVCffMp6s6g46qVBa05LJmuOr9DquLahgfrmNsoJotKzo5vG0Jx3Yv5ejuJRzcvpAD2xZwbM9Szh5e8z4gd3Qj187t5d7149y/cZon9y6L/7/L128eCxZ4wldvnvGV+P+vv3jJN+9e8/03X/DT91/zy0/f8cvP3/PrLz/w919/UgXnVFNYVcE4kf/KlPv39FVVMO5/BeLeB+Pkv/fH/4d//w+bOvxfA3L/WUPurww5JSD3919/lkL+JAX+/v26cd8pQOdrfvz2S7776i3ffvVGKveKd6+f8fb5IwE491TZcW8ffc7j62dUAblHVw7z9NoR7l7az/XzB0SOcvnUYY4f2MXerevZtGqE8SU97BhfyPWT2zixfZi9Y2KwuvJZ25rO3qG54tgTWFmbxJYeISTz0wS8FbN7zTA7NixnzdgiRpcMsGigRQZNFQvaK6Rz8ygVADEnTgZlfQJHdvdw/9Z+1dbM//hV2cxBWRPuVxEl802R30X+IW2iBMb+oVpf7l9KkOz3X95/98f37Ni4mE4ZOI+u7efGiQ1ShkJ2DjdyeuMCPj84zstrx/n51T3+9fNX8ip5v3Tkv/6UzlSy8P74lV9/fy//kHcr15ROVrW7SpRpw8oadu+Df/wpA+OHZ3z5+Bwvb+zhy2s7eHpiORfH6zi5tJQr4zWcEPK3qjKMJXO82dGSyI7WJMaK/ehKtmLpXE/WVoUwkGGrWkhzuMCZoRwHGqJ16Ui1okOc6dxQI5K99Jjlb0pCgDlJ/uYkC6HOCLImM9SKrAgrCuKsKJ5lR0WyG9VpSvDNhcZsNxpFKeszXVSiBOSasz3oKgigryiYpaKcm3uz2LWwgINLizm7rlaVdfb5ri6ui3y+q5cbe/q5ubef2wcGua+snXdkkM92trKqLZ7+Ml+GawIYrvbhwJJcDi0r4OzaKp6eXMyDY8OqDDllzb1bx5dyQwnKHV3MraNLuH1M5MRi7p1YIjLMveOLeHhikYCgEZ6fWcwLEWVTiMfHB3hxekglz08P8uz0AI9O9HL/aBd3Dirr9/WI9HHvcL987uPW/m5uKQG5fUqWXAuf7aiX+jSqNnQ4u75atSbcPjFcexYLaVtayZFVjZxY28bJ9e2cWNfCcXG+x9bVc2J9HRe2Nr2f7rp9vryjRtqihmvbq7ms7Li6rowTa8o5PFbKbiGIO4cVKZY2KGHvotls7Yzm2HAit7cU8Hh3MZfXZLKxJZCGNDM653gy3pfLqr45jPUWMNqdx+LOPDGq+SzuKGS4vUikmEWtcxlqzmOwOYeBxnSRZIZFx4YFBCxozhDj6UWAODo3K0087AxxtTHGycoQNztTHCz1cBDA5CFk3cvaEE8rPTka4+1ghbutJdZG+lga6GBhqIOtpYHqL5vWlkYCCM0xNdTDWE8XWytzzI0NUFefxkwNAVFaM0Smo60jIMpIFwsrM0wtzDE0NBYnqYehkTLdU0uc4SQB7G50NGTSWpNM/bw4agqiqc4Qh5LpQX+JC/uGIzm/ZhY3t+bweF8J51ZGs7XDk6ESR+an25ARZkRisAW5yd5UKOvX5EcKmXDGSwnGuUg93MzxcjDGS8Cbt6MpnnLuJm3g7mCEm5w7iyjZcT7eDri42uDh4ajKkFOfOYPJQn40ZqqrgmdTp05FWRPv/bpvk/6z7puxsaFKTEyM0NPTUV1X7psyRblv6n+OyjuUQNzUafIeOSrXZ8xQ2mqmKsvO2MgAY32d/9nUQdpM2WVVCci5uykLa7sKmfMhMiQYT0cnAcByr4i7rS2uVlaYKTuuOjuSFBGCu52FkCEfGqtLWbKwj+HBPjqaWgSQRGFsYIGZkS3ONj7oqJsw6UMhKXrGVKYnsamnmvWNmYyXh7OrMZ5zCwo42VdIR7wbkbqTyHB35OK2bfz06AHvlGlmtz7j4a0rPLx7mUf3L3Pn5nluXz/Po3u3xEG+5djBw6TEJ6Dx6acYfToRX21N4mWcxJvqECbk0m7qRGZ+OIHJH+pgZhDG7IxhKko3C2haToB3tRCyYD760IUPP3Tl00k+QjhSyEhqpyCzAy/neKZ9pC1EVgDahJlCrt0YT0plSWgYGZOnkDn5Qxb6GbI73Ym9qeZcKHXlWr0He/P0GYucxJZkM8YFBFYaTyNVfQK5prok6WviP30CyXb6FEU4khFqQUd9MmvHG9gvNuro2WWMjlfRvWA2w0uLGFtZQauAmrhoa3Q0PhJdMmSkv4PXj+7xzesnvHmmrKt3T7Wm3vOnj3j86D4P79zm0d1bPH1wmy+e3ufAlnEBY5UMVRSR5uVIYZgXYxV5rMhPpsbOmCUhHuxKj2V9TCDLfJ0ZD3alz0qLFp1PGbU3YIu3DSOm6rQKOR0QMrrRXYe9AWYc8DXhoJc+J3yNOOdvyTEXE3Za6rPVyojtSlDO1YLtrmasMpvJwpmfskhrAj0aH9MistDBjGXhgRSYW+HykQbWkyxw0QvExSRcCLsvJjOMCbRzoKkgg5Gq2cxTFv01n06w/ieEGX9M4yxbLoyX8uRwA7d3zePpsVaxwwP0zIumuSCJZzJGfhXg9MvbF6opq88uHmd4Xi7lAS7M97WnysGQNPWPSVX7mBIhYL2hToznRrClJJ6dlbPYWZXM5tJYNhRGsLlQmbbqw86SKM525HK0LUs17XpNdSwHlwkJPdbF0SONrFidTc+CGDoXxtLYF0llq/i0tUVs2dPEhh0NnLkwwoFDXazfUMXm7TUcPSfPne9g34l6Nu0pYsFYLPXdntR2eFPXEUBzRySrxF8/eXpCsMQ7wUt32bBygDk5odRViw2rCqR2fiAjQ2n0CQGen2VBU6oeA5mGDKcZsCheh3rXyeQbfkS23gRyDGeQrjeDqGmfEjbpQzKM1Si20yNdfxqJGhPIFxtd7WFDkbRNspLFKe2TZTSVQhtt0g0nkmUymbm2WmQaTCJ2yofMMZzAkJ8m21LNeNAWwj/HZ/PHWBL3K6w4FPsJ++I/ZWvsx2xMnsTeeYacbHPlXHcgu8vcGY40pc5JgywtIUEfK2WZzDIB4ZvLAugI06HcYQqFltOYpf4JUfJbBTa6NIRZURGoRUXoDPYvTGV1UxiFUYaCp3J4e/Mkv331gh+/fM1P33wlIPoVOzatFT1Oobwglz3rx7l0ZD93Lp7kiwc3+PtXL/nn9+/47Zs3/PROnlN2Wv36NT98LdhUxs3rJ494dv+u6M8TXootenrvDl8/f8oPb17yTvTsuzcv+Me3X/Pbd9/yj6/e8ebmVfHjfTQlh5DvYshcO13K7AzI0ZssMolqJx1KbaYIidWgM8yMxmArki008Jr8EW4ffkiwtEHOjMl0WZiwLzKCI7FRjHs4sdzVklW+toxHyJhwtMDz048wl/stRCJNxCaFuTAnwA7b6R8zQ65ZGYjeeEbi755MTGABKRFFBDqGYDhlJmoffYLJtOk4io20mjwB44+UrOIPsRe74qE3EVedSTjpTMdokmIzP8TP2Jja1HSyAkOx0jDGQMMKa6sg8a8uTJ6ox7SJ6hhqaOJta0akjw1BMm489abjMXMyftpTCTHVJMxWnzA78Ytijx10pmIkNsRafifU3ZK4ADdcrAywt9Aj0MMOPyfBCqLfhTFWjFYLPp3nSVuuPWmBBjgaTsXeVIPkOF/xOdkiaczNDiIr2YPcDD8KZgeTLv45PNgWR7uZ4t8m4WCrptq1MizcnrAwe8yUwIjlDEyMxUeK7TbQm4aTlDnA3w43VwPc3fWxtpmmEmXHTR2dj/j0kw9VWXW2Njp4e1mKr1R851T09D9FS77X1lGmNU4QfDINN8eZONlOx8VejSA/M7y9TQSrfIyO7gR09CcxbeaHGFnPwMHDkKgkH3oX1HPx6iHu3j3N3TsnRb+vCW4/LbxHWX5mPQ9OjPDm0lJeXejh1aUOwbC1fL67jHsHawT7NnB5ewVHxudSPduGKiHRbTXhlBT4EuAr/Ws5SfpqGnraH6GlLnUVu21lMUnaZpL4+klERuiRnGQlfsWUsGA9fDzVcHeZhJ2V2AEhxaVzQ/F0VcdIT+qo8aFqXT47azWp5xQiQkxJTbTC132C4CHxfePz2LO6iNGOKFXg4PGlEY5traFV8HhmjCFFGQ4UptlTW+grZDyc3oYY1bGxTOyXKiAXQNlsB1V2TVW+CznxJipiX5Bii5vFR/iLLVAW4I8LFL1KVwJ8nsxJ96O6MI6sBB/BXgZoTfkYjUkT0JzyKWqTPmKSjO2ZUz/G1kIbd0cjLI2mi/+cgI25Bt4eFkSEuRMe5oG+jNep0r/TZ3wqGFILe0c96dcJfDpBWYv3Q8Fd2gQECTbytcDGThNHZ33Upn/CtEmT5HemojZxAnHynu3rOzl6sJ2R4Vgy07TJyzKnrNCT+fOCiQiQsW/xCWVSp5G+FNrm+7N+LIcbF/tZPZLK2hUFDHSlSD8YEBpsiZOzHjOkzdU0PsFI7K+SERgVYERHdTwr+/JZ0ZHOwpoIFlaFsmR+JD0FntQLdysXW5jnp0ZBgCbFIboU+mtR6KtOdZge3am29EsftMo9lT7TKfecRHPITHpiDOiM1GEwyYSeBEOqA6bQHq3HoHC9zlgj6gNmUO02gWrXj6mVZ3rCdVggfdoeqEGTzwwRdTpC9amX36r0VKfcQ53KAD12DxVz/9Qa3t7dx7vnJ3jx4jT3H5/h0etrnDi/j+zZ8ZgL3nMQ/Ul20yfbTYcC58mUOH/EPLcPaQhVozFMixr5/dpgDeZ5TqXMYyr5Dp9Q4jGdgVRHFuZ40CTjt8RzChW+02mLNhYcaUqjlLFYrlUGa9MYb0W12JPCMEvmhNkKFw2ktzqLxvJkigrCRAeccHGcKJh8EhFROgSHaeDs/jF2jh8SIM8np9iTkuYsNsSEdOGwKWl2OLtKue0/Ff2aiKGyO6/pZBlnM7CzUCdjli+FuWHkpPng466Ji4PYEvFjWtKfJgYT8HTRFhtlgY+Hjmo6ua28w8L0I9Xux86iex42k/BzmIy7xYekiB/cvqqU6ycXcHJ3E8d31bKwPYKauQ6Uz7aiLMeK7tpg2ip9KUo3p6nYhd4aHxY0BtFX40f7PA+6q/xY3i38vjOJBQ3hdJb70l7qRXWOLQ3C7QfmBzPcLPimP5mFDaGqazW5dnKfj7wjmA65v7nQg7YSb7orA1nansim4Tx5XypDtVEs7ZDnmoV710XRWBogeutJXWkgnQ0JdLcm09+RRW9HNu1NKVTO9adyjhft1eEsaEmivSKEgiRrStOdaZkXTn1RGHNmOVKS4UZrRYQqgy4vyVbq6UmJcLV5mT7Uz1U2mZB6VKSzpKNEfjeHoaZc4aC5LGrLZ83CStU6cusX17FhSSNjA1VsHG1l36YhDm8f5sjOYQ7uWMDhnYs4vmcpZw6v5vzR9SKbuXRyhypDTpmy+uDWOd4+F5//5jFfvXkitvkZ3717xQ/ffMGP3335Phj347f8+lcw7tdffvy/Dcj972Dc+4Dcf2/u8O9gnCLy3/vj/+spq6qA3Hv57zXklIDcb38F5JQpq7/+/CO//PTD+2mqUoF/B+S+UaKMX7xQbUf/7vVj1V/7Xyvb0SsBuYfXeHTtFLfOHeTptWMiR3nw2RHuXjvJrc/OSmOd5sKpoxw7sJMdG1awYcUAB7ct57I06sntCzm+oZP1Pbms68hgz4JCVtUlsXy+EMHeuRwca+HI+mF2jy9j/YpFYggXs2LJIAu7G1jQWcHCrlJGOstlgISTGW7L7Dgr8tMdKZ4tYKgklpHuUnZuGODQruUc2rOSzy7s4+a149y/d47vv3/Gt98KYJPjv/75Db//4w1fvLjGlXM7Wb28izPHt/L22RWe3DjEnlWd7Btr5uKOYR6c3cYPL27w59+/kbZVsut+48/f/h1s+4PfpBNVomTnKUFQufansoHE79IPf8nvv/8LeYQ//omq8//8/Qd+++kFP7y9zrdPTvPyyhY+3zUgBKaeq+uFGIyWsq42mmVFAexsS2Znq7RRsb/KaC8r8mZdTZgqZbgt3oyl4jAXipNsiDWgK82WzhwBgKFGpPgakhRoQayfKQn+FqQEWpMZbEdmqA3ZyrzwWEuKEqwpT3ahNtONhixXmnPdVdMEm3Jc5bO8UyXudMzxp68oiOGqKNZ3ZqgCcodHSzi3vp5rOzr5fE+fABElGDegEiUgd2vvgCood+tAH5/t6WD/8iKGa0NYJAZqpDaQjT1JnFhdwqElBdze182TU4u5f3wpd08u447I7RPLuHtilPsnR3lwapR7cu3h6aU8PrOER6cW8VjkxdmlvDy3lGcnh7lzsJebe5RsvU7V5hLKNNWHx3t4fKKPJyf7eXSsnwdHlOmxAzw+rgTvFshnJXDYpcryu7qjRaSZy9saObNuPofH5rF3SRF7l87j4Ir5HFGy4tZ1ckLG74mNHZxc3yTSwOlNjTJOWrihrKF3QGR/k7yvVtpF2X22kvMbK96vIbe2mqOrKti/rIy9oxXsXVbO3pFiDi6Zw86+RA70R3NldTqXVs7i6ngm+wdj6cy1pTnbmVXduazsL2asr4QlXXNEB+Yw3DlXzktUC2aOiCxqmSOGN4dFrdksak5npC2DJdJXyzozaSyJIMzbAG9HbXydjPF2tlBNaXSxNsbN3hRnG0NcbIzwdDDHzcYUdxtz/Jwd8ffwEKfkiJmRKTqa2iLqGBtqi+igr6uFvo4O2nJdX0cfextbzE3NBOCqozlzBgb62tjIe5ycrVXBOCXbTENTE3X1mejp6WGmbEhgrCtgWQMnez0KsoIFxCdTWxzL/Dkx1AipbZjtR2+RG5u7Qzk/ns6Tg/N4e6KGG1vTOLI4jNH5HjRm25MTbUJyuAUFAgLnF8WqpqzGBtmppqT6uJqKiIN1NheRulrq4Sp19XKywNfVShywpeqvtN6edgQKAfH0csLL2wVzcyPU1KcyQ306unq6Av6VQNsMVWBt8uQpqmy36dOnqNZ+MzMzwdTUGAsLc5UYGOjJdXXV/YpMnz5ddVRXV0dLS0uVFae8R01NWYBZSxXE+3dQTwlwmpsYCkh4H4xzcrRVTVf19nLHz9dbyuhHRHAQrrZ2qmCchYEBHg522JnJ78t7/FycCfXxkr4VnY+LpKOxhuHBHhYNdNPf1UlaUgpmJpYY6sgYcA7B2tgVjYk66E3RIc7Lm9Vt1Wxun8vq8ih21MVxui+XY115rJoTTbKZOsH6WjJuh/nx4V2+fHCbe9cvCBm+xtNH11VrpT26d4W7ty7y7JE4yy/ecOrocbJSUtGcNFkVkPPQ0iDKUJdYE23CDNVxVJ+MzqeTUVM2CTCJIDm+k+z0JSTGDggBKVEF5CZP9GLCZB8mTPTDzDiFrFmdlOUPEeiVgfpkIVUfa2D7yXSyzKxZnZLB9uxciqVtZn38MR1OuuzJ8eVwvjtni934rNaDA3lGrIyZwvY0C/ZmeNDnaUHq9E+JEBIcMPlTfIQ8xFvpkCV2MyfShuULi9m/fwH7jwyz5/AiVq6vY9mqSlbLcZ3o/9CCuWQLGDHQmYi1iZ74qTZeP77Hj+9e8uWrR7x4eocnD2/z4tljnj5+xOP7d3n+8L74m0d8/fIpB7ZuoL+2kp6SQhI9HMgL9mRVbTEba4po9nOhP9CNsegAVscGMh7tz6pgFxbZG7BYyqisJ3dM7t/tYsFSrUksUvuYtQI+DwpBOSY2/6CQy6OeRlwNc+Scry27hGBvtTBkp705253M2GSvzyYHPTaKDq6y0GRQZzLzhSg1Gs5kYaAPVe6eeE/Vw3ayGS56fjgbheBg6I/xVLER1q5UZ2ZSOSsOf9F3j5nqRMu4i7U1YU6gLfsWFnF7TzNXt5Xx7FQPb6+sZllLDvV58dw4eZi/v3vL719/yc8vHnLryC6GirKY5+9MnrUe2QYC7vUnU2WtSYeXGSuSfdhTnsQ+sRG7KuPZVh7L5tJoNgpI3FQUyvr8QLbMDeFYUzrnBwvZ1ZrK8opwdi7K5/rxfo4fbGVseQ5tXVF0DiXQuSiVqrZoFohfGt/cyKrVtawVGR4ooE3G/aKhLI4e7+bU+X627CpnfEs+i1YkUNPuxvw2b1r7o+hZmM6GzS08fnRcMMEL6c/rrF3eK0QvltamWTQ0ym91xrJqeQGLuuIFNIt/nW1BZ7Ie9YFSN6ePKTT5mFyDiWSrMt4+JVZNyPi0iYRM/ph0o5kUWOsTP3MyIRM/IcNQi2p3e4ocTEmSfkrWmkiRjQ7znPRJ1Z1AlvF0qlxNKBLimqH1McUmE+j11GBbqgUPO8L4ZXkK3w4G83mREYcTJnJo1kS2xH7MeOKn7C0z4GKfHxf7w9lW5EKbtyYFBkrmnuiCxscU2M5gSbYHW4VkdoQZMMdyMgXmmqRoTidQ9CxaXcripkVjtD6dGQYcWZoqGEH8UXUwy1uyeCgk74+vX/HHt9/yy1df8/z+fUYXDVGYncnoUB9fP33ET28Ec758wj++fsM/f/qG377+gq9FR149vCOkUXTl338cfvaQ5w/u8OzOLb548pivXwmW+vILfvtGnvnqS359/VxE3iXPPr5ykRNb1rGkvpLG1ChKAhwolDYqdjRmtpE6CdM/Zra0fWuABfWeOtR5adLop0eZpz5J5hr4Tf0EH6lfnPRHhb7ohIMVh2Nj2BsaxBIHS9YHuLAr1o+tcUE0OIpPmfQJVnK/zSfSJibTqY2SthSSGWKhjcGkCdgbmBPiFkWgczKxvnPIjCglzDkS02niMz6ZhM7ECZhNmYSF2CLziR9jPEEIpYwLZ60pWEydiIFc05L3a4u4a+pQFRNP7ax0fE0cVHZQe6qR2EQDJn88Q2QC+uJ73CyN8bI1xF7srb34K3fxw346WvgaCiHVU5NrQljFDjvozhCZhq32BOxkfLkYz8RSewpW+uq4iU47i20zE/uSEWjGgpIAFsg46ZzjxOwoC7EJU8UXTSM9KYBewSOdLbNVQaP8LB/m5AZSWhQhNtKXsCAL1SL8fr5GhASbEx1jR1yCE0FB5hjLeDU0+kT87cfoaH+Co6MOgYE28p2tKhgXEGCCh6eWYIppuLhIXexnoK8/QfztJNykT0OCHfHyMMXBQQcnF30srGcyXco7WfpOR8axvfV0gvzNCPAxljKYiy+1EPwxDR29iVjaaGFhq4mRtRrO3qaUVGayau0CTpzexatXN7l4YS8Xzmzll29u8MWDwzy/von7p4ZVi+8/PNHCi/OtPD/TxPPTjbw82cSbs+0cX5HFgnI3ciPVKZxlQktlMK2C62MijbEW/bGR8lhbqGFiMBkzw8m4Cj5ztlfDxXEaXm4z8fFUsimNCAuWNlOmt3pryfUZxEp7R4WZ4Ww3BRslm8diOpZmUgezCXi7axETakxGgjm5qaZCeGfx+dEuLuxpYEVnFPtXFfD88jBnts+nbZ4XRenWKqJeketGWa4rbVXB9DVG010fTVNZIPNynKnIE04hNqR5ni/zC1yZm2wpGM2TOcnWxPlpUZntSa1whKaSMDqqYinP8WNuiju1c2NoKU+TZ8MwUp/CNBmzOtMnMFN8rLr0ibWZJrYWGpgbTxFfb4CLkw4eLrokxHpQMDuWID9bLMw0sDCdKfhpAiamghfE1qnPnKhah1dZ8mPCxE/R0VcjMNRZFYyzsRWcqjUZA8EZGhMniw58jL+zMQOtGcJHi9i8LpWh7kBWLclky5pqtqxuEP4YSJiP2OX6JA7v6mC3slTNjlrOHmrhwJYKLhztZtt4JRGBurg4SBlsBQsKRpg2SeTTj7E1nC6cyp528UWLpP6DRSG0ZTozP96UmhgjamMMKAmcTnHAFCpC1VU7m+Z7TKLIT43qMB1qRdoSLOhNEbwfZURDqA6tEXo0h2rRGaXD0CxTRnPtGJT+rA2aRmesPr0JZtT4TqdEfEilyyc0yXm/PLNM+mZEeGGzz3S59n7aakuwDu1RxjRGGFIdqMP8SFNOr2/n5c2dvL6/X/zWEcEmx3jw6AhPX1zg8OH1gjGdMZz+CW56EygMtqVa+Haln5TVX53GYHX6ZpkxkGYt5TWkK8ma/jQnOhPtqPDXoVzaqTfTlb4sD6mrAbNdPqXAXerrPZ05HlOpCJHyy5hZMT+RHUOlHBprYu/yVo5vWcSN41s4uWuMJUPzBa8W09uZT0iQPr7+GkTHGhEYMhM3T7FN7pOJFNyfOMseDy914RoT8faeQVycCZmZDmILdFVTw10dpqt2J7YyniwyjZgQB1Ji3UmKcRJuMxVfd+FEqt1w1QkJNCc20pbIEOEDrloyFuU50S8D3Y/R0xFbLEcjsSMettPIFP68rD+Hw9vb2LWuhg2CIxZ1JpCfasZs0fU80Zf0WOE1gjHnZFiKLkp/zXWkpcxN+JgzhalGFKcrGz3YUJFjR3m2LWVZtszLtFYFyhuLlWmqYSxuj2W0O4GNI1mMdilryrnTWupOY6GLnHsy0hpDT3UgtfnOKhmqDWdxS7xqp9aOsiD65kfRXRNBf0Os6HU8rVURlM/xpUL4fFNtIi31s6irSaC5IYXG+bF0NyWqNnroa0ygvsifubNsqMn3prkkhJo8HymrJ8WpzrRVhNFVEyXnjpSkuVCa4U5Vrj8tJdHUz4mkuypVOGkBnZWib025DLcVMNiUxZjw2DXDFYyP1LBmUS2j/eWsW9IgbdjDno197NsywIFtQxzasZAT+0ZVU1YvndzMZ6d3cunUDi6e2snnyt4Fdy/x5ct7fPPFE75++1SOz/juq1f8qExd/e4dP33/FT//FZBTTV1V1pT7x/upq+93XP1r19X/m4Dc+6Dcfwfk/ndgTpH/nwG599lx/50h9z8Buf81ZVVZQ+7XX1QBOWXK6r8Dcj//8A2//PC1ah7ut0owTlmP491zvnnzWADRTZHP+erp+4Dcw6unuHP+EM+uH+fZ58d5eE3k5nnu37zMzc/Oc+XcSVVAbtPqxaxe0s25wxt5decEp3cMc3B1Mxt789nUlSOAvZjxJgHO9cnsWFTO2zsHeXn7GNtXDbB11QJWL+5i+WAzo70NjLSXy6AqoL08g7x4b3JilLTqALrrcqgpTpFBH0nl3BTqy2dTNDuBvIwoAcYpVBanCtHPYbi/iqWDNaxYNJ/9m4c4uG2QxT0FjC+t5+Gd09KcP/PHz2/49as7XDo4xqHVLdw4PMar64f4+9eP+Nef0pH/kvb885/vA26qwOc/+UM6SpF/Sh/88w/pyP+IdK7SyUqQ7s9/ST+APCai9NFv8r4f+PPvbwVE3ufd3WPcOTLGte093NwhznN1FZualb/wh7OnO4OdykKNJf70i6EZK/VnXU04g0pAbpYFy0r9WCTOsUEMUXeGI7253swRZ53sa0xioCXRPmZytCY91JFMIWVKQC4r0oqCeCuKk+yoSnWjQYxjc44bbfledBf50Cbva8lzozXfg+bZnrQV+DBQGspIdTRrhOjsW1zEyTU1nN/UxPU9PdzYN8D13f8jV3e8D87dUnZK3d/P1T1dnNown9Uds1hQE8Lw/FCWN0VxbEUJR5fN5cLGWh6dGFb9xfH+yaU8ODPK/TPLeHx2OU8VObecR2dHeXRmKc/PL+PlBSUQt4TXyvnZpapdWq/tbOPi5gbOizO9sHk+V7Y3cPuggKVj/Tw9NcSj4wNyX48qCPfkxBBPTy7k0bFBVcbc57u7pMztXN3ZrqrTcanbwdFyVeDs0Oo6jq1v4+SmbpEeTmzskmM7pza1cG5LC1d3tammvN7e38btA63cUQJyu2q5tLmKcxsruLhpvryznrMbGji2Zr5q/bl9Y9XsFTmorEU3WsKugRQOLkjg0so0Lo4lqQJzR0YSGShyojbdltH2LFb2l7C0R6S3WI5FLO36SzoLWdqez9KOPDlms1iAx7LOLLmerfprXU91PGkRtvgI2PO01yXU25YgJfik/MXbVa67WOHjailHS7ycrURs8HZxwMfNBXdXZywtrDAyNENfzwgjAwN0dbVUO4zqCqDX1zPA0MBUzg3R0dFTBa30dJUFlk0FTNuqxNLKDANDvfeBJ319Ac/KvXKfno6AaR3MTPWxMtMmPsKNmnmzqCkS0jsnlrq5kbTMDaKnyJO1baFc2VTAw4MV3No2mzs7srgkwGptSwAts+3JizUlLdKCebODqS9LojQ3guhAW/zcTfHzEJLkboWvqwXu9obYmergIuTCx9Uaf097vN2s8ZRzJTsuMNAD/wAP3NwdVXXUmKmmWuNNQ5G/gmhKcE0JpKmrq6mCbEq9jIwMVEE5C0szbO2ssLAw+08ATxHl2ZkzZ6qO/z7/d3BOmeaqtIOSXWdiLGIgpEfOrVS7q9rg6GCLi7MQDU83VUBOWUMu2M9HQIYdZnp6WJsqAVZHbM2MVEE5L0cHvJwcCfb2YN7cXLpbG+jtaGLhQDdLhxcKOZotwF0JyJkR6pMo/R6FiZYDmhN1cDe1oq9sLjv7atjalMnO+kSOdwroaMtlf3MetaEuRJvpsbKlntfXrqgy5B7dvMqLxzd5/vhzXj67wTPxDw9uXZZrd/n23VuunL8gzr9IALkahhMn4jxjOqEyhqKMZhKkNxV3nemq3WFnTNRGe4abjIVkvFzK8PaoFjCUI2MrRgB2uBCrICZM8GTm9BB8HHII8yrA0TICHXVbtCbpYTphOmFaegyER7ErT/yEtEPapInM05/BukRvzlTEcKEygGu1PpwospFrmmxKNOKAgMalYhdztKYSMmECAUKafadNJFTIZYIQhDlxjmxeWcfpk2Ps2jvI5h3d7D20UGQBGwSMbdjayo5dfdTVp2BpMgMbE30WdLXw7sUjfv76teqvd1+8fsyzx/d4++o5b1695PWLp7x9LvLsMV88e8TOdWvoqalkcVMdJYlChsryObRcQMlQB4szE+kJ86bL15El4T6MxwoRdjFjqZMpm2T87vd15pifG4flfJPo0TKNCaw2mMIhIRhnw5w4Ivb/iJcxl6WOZ/3s2Gdvwm47Uw652bDf3YJN9tpscdZhv78l2zzNGDKeTr3aBObrzaDVxZ7mgGDCdayl32zxMg7B0SAEez1/TKaJfusrGYQJZAVH4jTTAEd1Q+Kd/Zjl5kusnSXD89L5bGsXt/Z1cP/YAK8vjbO8LY/qnBjO7tnCT29f8k8BT39//ZRHpw+zpHIueW5WzDKYSpaQ1PmOuoxEOrEpK4h9JbEcrExkV1kMuypiOSBAcq8Ayi2lEWwtieBQ3Sz5LprdFXFcXljK4b5cVtREsqk/i6uHezl1sJ01Y/l098bTPpBI56JMmvoFe6yvY9vOPpYtrVJNm1/UkS9gNkW1sPHmtTWcPNrL+Hghi5bMYslYMn2Lo+lcGMXAklSWrS5hx+4+7t09JCDwAQ9vnWHxQCN5mUE0NyYytDCLNWuL2b69lsWDqapdzxZW+tCVaUal9yRKbCZQYj6BYqsZZBurEalsdqIxlTjNKcRpT2K2pS6lzhZkmWqrvlMkRX86eda6ck2NLCMhZA66lDnrkqI7iSStKZQ66FHuYECuwSRKTSfR4zmTrbPMuVHvx6ueYJ61uHCtyICT6TM4maXG7rTJrE+ZyI5iPU53eHG40YfFicaUWk8kS3sCWXpTyDSdSp7ddLriLVlbGkhPjJAMGyGhxlqkaGsTJfobMmUC6ZZTaU00Y3COJetbAzixuoD9S4sY7yrg7skd0s9P+OXNG35++yVfPn3K5lUraaosFzKzjK+fPeH71y958/gBb5885JsXz/hK0Y/HD3nz6AHfvX4l+vSl6NUT+XxfvnvIj6+f88sXr/lV7IwSiPtR9OrdnRu8/fyK4IhDHBpfwsL5RRTF+pDoqEeOpzFFXkZSF3UKbLTI0J/KLM0JzLGcyXwvM8qdNKl0Vme+ty7lPsak2+jgP20SQWIXcmZOocPGkBU+ThxLimebvw/DtmYcSAjlTHY8OxPDqZPPvhMn4Cht4aM5lRxXQxbmhbGqJpMsP3vMpk7CUc+M9JA0knwyCbGKws/AF8+ZYuen6mA9VR3ryVOxlXfYyW/ai9iJzXSU5+zlnWby2UK5PnkKjhMn4zpxEqliy6uCw0i0ccFqkjqGE6ahL6I3YQomk6YSaGlBbmQwhYlhZIX7kuXvRYGfL2UhoRSHBZPhIzbd1pxkdweK44IojPIi2lEfL51JOGtOxGrGBKxnTsJWZwaW6tOkDhPIEOI6KHh0uMyDvnkeZEeZYqY9GROx51kZwQz1ldHVOpuyolCy093ITHWhSHx5dqYXwQHGRIRbkJjoSHKyE7NmOZKQaE9gkCHWthMFL0wQmSzYQQ0fXyN8fJTMOG3sHcRXyFj29J6Jg+Mk7Oyn4Oo2ExvbqeJ7lfvFf7kZY2+rJffqyH02ODiZMVNrEtOmT0BL+tlYdMJFcJCXh56Qd0Mh767EJ3rIvaZExXmQX5RITLIfiWmBjK3pY2xVPx2dFZw/v5fjxzZz+vhGfvvpHq8fHODLB7t4c2MtD88M8OhkKy/OtvLsVBMvzzTz8nQT7y52C66sZOeiWWwQe7OoKZyh1lixMeEkx5vh5aasfzcDJ1vpc7Mpqs2lwoJsMDOajM7MCehKeXVnTpTvNAj2tyY2wpGQABPcXdTksz4+Xlr4eGqTGO9A/mw/QoNMMdaXsWczjVDfmSSGaQn59mW4PYIlrWEcXDOHQ2sKWNIYyO7RHLaMZNJe5iPE34dm0enWilAaSwKoyndVZcHNL/SiKs+dglmWFGfYUTnbSYi5mxydqRZuMC/TUci4Df1Cylf0ZgnuTGagNk78WAytYpNrcgOpyA6itzaHlrIsbA1mYqQmY0R7KhqTJ2AkRz9PJThrja+/GRGR9tjYqIu/n0qA+KzMVD8crbXwdDEhMtQZW0tN9HQmChaYJPhrApqa6oIzrf/CnVokJkcQG+8j/a+NrtYEtEVvNURXzGbKmIx2Y+1wEYe3V/LZqTqunGzm9IE2tgkeX75QxmpDNj1NOSzqFTw9UMiaJaWcOTjAlRMLuHZ6EfevrOD0vj7mprnhIXbP1Uqwr4wpbcEK5hqTSPG3ojbNn8ZUac8kZ+bHWFEZrk+59EF9jD7N8QZUB01nnjLFM3wmXalmtCQYUhetJxzOjO50G4Zmu9Cf4UBrnCmtsSZ0JpgxP0idxjANuhMN6U4ypClyJjVBU2kIm0lLlD71IZrUB2jQFqJNb4QBC2VcLZLnukJ1VNlxrUGadEeKDUqzZ1CkMdqYEr+Z9Od78+DkSn54dpzvnh3mu5eH+erFYV4+PsgXr85wQHi6p40mNjIGY8QHl0c505LkRUeSA51J5rQnmtOT7khXhjNVkabUx1lTH2tDebAphT56UncLWtM9aE3zoCbelrpEWwYK/VndkMT2/gLhQ508P7uB7x8cFXt9lBefH+btg7Pcv3qI88c3s2mN6F1rIaNLG1mwoIygYEO8fDWIn2VDktQjKEwfTx8NQsOMiE8QfOwyXezARNzcJpOaYkVXZxrJiTb4eKjJWNIVPKkltklsmclk4TUGBIq+e4ittzGbqAq6KQHvCGXmWJoPszP9CAs0U2XHebhqybibKph0stynKe8ylGeNSYm1o6MhkR3rGxhdWEBjeQjtdVFkxJvj4zSJOGn/NOmLCH8NIgI1SIw2IEL6MiFMnboSN/oaQyjNsaEgxZTcRGWauBklWbaUZtmLyBioDBT8EayStqoAumoC6RbpqPKjvsiV/vpQauc60zrPm9WD6awVnLFA+HRvTahqV9ahxmhaSmU8Cpevneslz0ewYiiXVcNzGerKpKokmIIcL/JyfEhPcSUl2Y0SwVDzq+KEL6SxeXWt6EEufU2JNM0TTqXYhTzlXQEMNCUxf44vlbke1M/1oyjVgcJke6pne9M2L4LuqgRaSmKkLKmMtObJ5xQGG6V8zdliC1IY6ytk+8pG1cYO6xbXsnywTPx/A3s39rJ7Yze7hWPv3TqgypA7dWCMSyc2cPnUZq6d28XVs3u4em4vd6+f5PWTz/n6zQNVQO4bJSD35XNVQO6Hb9/y0/fv/msdue/5u7KOnGotuZ/eb/LwVzDuf01Z/beo4jX/Dsy9j6kpwbj3RyXW9j+Buf+fGXL/e8rqf2XIyQ/9Z1MHZQ25/wrIKVlyyq6qv/wgFRD56ZsvVAG57758wQ9fvVAF5JTsuDcPb/wVkLvKw6snuXvxCM8/P8Wzz0/yWI6Pb1/i3o1L3PrsHFfOHuPAzg1sXrOY8WW9nNizmvsX93BGFP3wmlY2duezvW8OB4fLWNOYyuqWTPYsrebS3hEB6iNsWtLApsUtrOirYllPGYuaSxhpKmW4cS7V2WHkxrqREWHP2EAlr25d5MXdGzy5e5MvBZB98fIpj+/f4vypwxw9uIOdm1eyRsqwfnmPDLC51BcnquY5NxZH01YRzc41bfz0xW3+/FnZhEHq/+Y6J7cMcWx9l4DItWIwTvL7t8/41x8/8/s/lSy49x2lanORP/6rrf/1p5IC915UaY+qiOsf76OtfyL98E9VQE6VSffnb/DPX/nXr+/46aUQ2Us7uXNwKbf39HF+dTXbOmaxqTmBg4Oz2dOTzsqKYBaJg1xTHcqG2igGc5zpFIc4Vh7EorneNCda0JfjRk++LwXhliT5mqgCcXEB1swKsScj3IXMECeyQpWMIjuKZomTTXehPtubllwf2vM96JrjSU+RN51FosQiPco02SJfuouUaabRjDUmMd6ezr7FxZxaW8u5Tc1cVaaq7u3l6s4eruwQ2f5ergrJubZngGt7+/lst1yT+/YuK2ZBjQCTqhAWCzDZuSiHc+urODJWxJ1DveIkFvHgzFIenR/j8bnlvLg4xks5f64E5E7LdWWK6vllfHFlTGQ5by+Nqqat3tjbzcUtjZzbWM+ZDUpArpbPdjarpqQ+ODrIo+NDquw4RZ6cGOTpqYU8PjbEvUMD0uYiBwZVGX6Xt3XJ882cXNvIsfEGjq1r5sTmLk5t7ftLemVsdHN6Uzvntrbz2a4O+Y1O7uxv4+aeRm7taeDOviZu7Krn8pb3gUFVuTY1cVree2R1HfvHqtkzVsPu5dUCjKrZK225f2Q2p8dyuLgqncsrZ3FlTSqnRpNZWu3B/DQrhpuSxfCWMdZfwfL+cpZ0F7FEyZBrz2WsJ5/lXTms6MlhlchYdyZr+vPkep7oTSZFyZ6EehgR4GaqyhDzczPH390Kfzdr/F2t8RTQ6u9hI2KLh7Ml3h72+Pu6qYJSpuZGGBobYGCgTDOVc0MjdPV0MDBUMtvkur4xhgZmcjTDyMgEc3Mlq0uAsL29iB22ttYCls3lO2Uqp95/RF9fT5UNpqyZZmygJw5PCICrkLycWOoqMqifN4umUiG+80JVaw+u64jm4aEGvjrfyaN9JVzflM6NLTkcFLDbV+xBYYI5aRFmVOQHC8FLpignhCgBtwEe5gR6WRPs50igp7LWiRbWxhp4OJgR7OtMkJ+z1Fcct6c4+UA3VUAuMMgLF1d7Vdk0NWeKKFl9GqrgmbaQT11d3f8E1hRRU1MCbkqWnKkqIGdjZyHgwBwTUyNVUE55/t/PKuf/Dsgpx/8JyOmqMuyU9rOU91hbmEvbWWFvbyug3R43V2e8PN0JCvIV8BAowNwXV/nOXNrRTu739XDG1cFKlSnnam+Dp7Mj6Ylx1FcqxKiBzrYGhno7GFs2LE63XICGC6b6FoR4JxDkmYiVoQe6U02w0zWnIjmJ3YPN7JMxtrMhmTN9cznRXcjJnnJG85PI8bCjvySfx+dPCbkWe/v0vmrDglcv7vD86Q0e373C3c/P8+zRLX789ise3blDZ0szltLPupMnYz9tGhFGeqRJHyTZK+uT6GCqPgP1ybqoTbFnxlQvZs6IQEczQdovET3dWLQ0Qpgy1VfEX0hKBGaaYZhp+GOo4Y6Ohj0aUw3RnzwDj6nK9A0PduTmsTo2miItTbKnTqbPy4ZTFbO4Wh/LnZZILld7sjFJj+XBM9iZ4sDyMCE1ejOImTJZtbthtJ46gTqTCbWYRlGii4CFDi6dG2fHzl42be/m/JUNnL6whjUbmxhdVc2ho4vp6ysSsqSPi62xAPt2vnr1VPVHrTcvHvC1HF8+e8gXr1/w1Rdf8MXzF7x4+ICnd2+rgg8Htm5kpLOVLUuG6SgrYnyoU4jeIRnzO1k1L5+WEE96Q7wYE8I87O9Mo8EMVrtbczjCj/0+zhxSggR+TmyzNWTpzMmM6U3jmL8dV2K8OB1sz1EhOCd8LTnsbsY+B2MOOMtnbzuO+9uwy12fnUJQj4TbcDDcniVWM2nTnUy17lRKjXSp8fAl3sQVLy0PfEyicTOMxsUoCgf9ACxnOuJt7k1aUDKRTiG46rqIOOOkBBhm6NKQKrZsywhPBfzfOTTM07NrWNKcw/zcGM7t38KPb57wjy9f8scXL/nx3g12L+xiro89UVKHbJMp9IZas7sokrNN6ZysSWJPcTi7SsLYXx3PsZY0DjUms608kp2V0VzszeewjNedZXK+oJiTC4vYKCRx56I8Lu9v5/zhLvZsq2ZoYSrzW8KY3xFLc18aW8V3HTm2nJVLa1gkNvXQhj52Lmuip3oWI+1ZHNrWws5N1aI7mULQs1i9MZ+xdbkskM8jYwIuxe/dvXNI8NNjnj+4xNiiNnKETDY3JzK6Yi5bd9ayTaSnM4a26gD6yr1oTzejTgB6rdsMyq2nMsd8Kqn6U4nTmEyKoTrJ+jNIlD7IEjJe5GSkmg6abaJOhuEM0gymMttCnRyzGcw2U6PCxYA6XzP5LIBfczJFQkirXc3IN57BXP3J9HhosFuA/s1Gfx62enO3WsbFHH2OJE/jUMp09qRPZ1uOGnvKzTjV4cvBOn8Gog0pFBKiTOfMNZlBtoUGOfZqNEeZMjrHg+YIQ3LMp5CiO11ECQbqEjptKkmGk2mJt2Cs0ou2LNEDOa5uSWZM+vz20a18fe9zXt++xddPnvCL6MHp/fvoaW5kfOliwZUP+eWrd3z75hVvnz4Wu6LYlqd89+qV4LMv+e3bb/nXTz/xx/ff8fs3X/LP7+SaMpPj8R2e3bjMlcO72b54iFXt9azvamDJ/LnUpYeQE2RBqocWyY5TKfLXocJPh9nWQtwMJhOnPplk3SmqtsyU9pqlPZk0abNiRw0qpU0z7fXxny73aYhdMdOl186I1aJ/pzOS2BkSyKiL2JWMeC4VJLNnVhT1tmYEig3x0ZxGjJUuFeEOjArOHC1LIdnNAhOxf95mVsxPL6Ilu4o5AcnEm3mQbOpMjo0rWbaupFvZk2xkTJT6TELV1IjQ0SXWyIAYYz1iTQxItTaX++xINjAievp0YqdOI1n8SbyOPmGaQj6nzcBJfsd58jSCtHXJcHWiLDKImuQokVgpUwTl/sqOrQm0JiZSIj5ltviPqijBkcVZDJekUhvvSa6HqdhoA6KttAiz0iHIUmybzkzspD0yvE3oL/SR/hW7VOFJVrQZ1obTsJFxkjs7lKH+Uno7c6mpiKK0KJCcTDeyM13JyXInJtqCSPHV8Qk2JCbZMUvIXGqGEzEyboJCdAkM1sU/UI5BBgQEGuDkIvVxnoqD0xTsHSbjKOdOLlOxl/5Udlh0clZTBe/cPfTlqOxOPlX8qAZWNuITjLSYPmMy2mLLrKQeNmLbrCxnCDbRwMFBQ/zrTPktc8KjHQmJciAxLYDU2ZFk5grWXdVLT08Ns3PjWDzSzq6dK/n8yiHOHt/Asb2LeHZzK2/vbOThuYU8Od3F/UN1giVreHy8QTBmo9i8Zh6eaObuUZGT3aqA3OwEQxJCtcTnThefrY6r4wwcbafjYD1D8I9C2m3x81CCAQZYmQo+kLLPlPa2NFXD2V5TRB07q+niZ2YSEmRErLRlVoYb+Xm+BPrrYSr65yM2JTnaiPhgsS+FzizrimFZexhjHWHsWprBloWzWNwUxEhzGH3VwWLnQmgoVIi+PxU5TuTGm8rRge7qMNWUtWrhHDXCDapz3anMcaEmz4MGIfoNhULASwNZOzSb9QtzpX7xLBQZqo9jsC6BdrHDtXPCWNQyl6aSdKx1Z2IwYwoGalMw0VGylgyJDHEmLy+SufOiCYkWLKoEYMVPKdmLs+LcCAuwwMtFV+qkpwpYWitryOnI80pwT/CnnmBSfT0TTIwFd9pbCQbTxFzu8XIxwUh8iKbogYXGVPKEL24eKWbX2BxO76zg7jnB+6cWcXrvAoY65hAdZIef+EYFLwb7mBMfakfOLA+q5ghP6RFb35pGZ0086VE2uJlNxVN+w0HwgYPmFMKsDcgPcmSu8Kx5Ymsaou1pjrGiPsqQ5nhjBjKsVMG0moCpVPpMpiFMnSG5NpLrQE+aJb2ZtizIc2ZRgRtdSsZZnLFK2uKMqA/Xoj3WgN4UM5qjxRcLXlGOrTEGdCeaMZBsRX+S8L5Y+T5QiwZfDRF1qtymUO0+lWqPabSE6TOUppTJlNKAmaLrU1lUFsKdk6O8vavsGryVV3c28ULG8pMbG3h5bxcHN/eQEmJDrPCGdF9z1dIdRcFW5HrpUuCrQ2GQPiWR5sxPdqGzIIg1zdls7StmR18ph5c1cl586LmN/Zxe1yO8p5szm7qEM8n5lj7O7FjE5YMruHJkHQ+vHeLetcN8fmk/T+6f59L5vezcvozR0XZ6eucxvqGHweFKqupmUdeSSnltHHnFQQRFmGDvPF1swQxiY+yIjhasHyAcwlNdPptSXxdNbo676Iiu2B5PgvwNMRV7b202jWAZW0Fi2/8daHO0n0GAjxFhQeZEh1mTnOAq5zKerGZgYz4Na/Fzgb6mzM0NZX5lAk21SSLxNNZE01wTRUq8cAzR56hgHeFW03CxmYy7vdgmeymfnAf5aREZqo+PtHtM2EyqilzoqA2iYo4LxaJnBem25Eu/lwifb6oIorMuimrh4LkpViRH6JIarUd+shmV+U5UyzOVeU4MNkfTWuFHb30YS3tmsXIok+6aEFrLgxhsiqFnfhh1hZ40K1NUc92oLfZV7aY62JFK8/xoCvP9pH28xW74k5buQWSkNXHxjmTK+dw8PzqbUhhoS2dIuP5gSwptVZHUFQfTWBZG1/wYKnI9KM10pizHlcIUOyrErrcUh9BdFUvHvCiai8IZrE9jRe9csT8FrOgrlGM+C4SPrugvZu+6DjaPNrBmURWjA6VsXtnEoe2D7BeOvU/k4PYhju4e4bSMk/NH1nLh2EYun9quCsjdvHyYx7fP8+bZTdWmDt+9U6aqPldlyCk4+xvBk999/YYfvv2Sn374WpUl97OyjpyIMnX131NWf/9Phtx/BeT+j3Xk/hOQ+/dRCcapjv8Td/vvf/9fAnL//E+Q6H+tI/fbP1Si7DahrCGniJIhp+yqqppv+1eG3HdSqe/fCUj+6qUApCe8FnL19vFNvn5+hy8eXePB1VPcu3SUFzfP/Ccgp2TI3f38gijXKc4d38eBHevYvHqY8SVdbF3RJ0BXma46wPHxTpXy7uov4sDCeaxpSGVdew67Flfw/NJGPj+4jC1DFWwaqGBt3zxWdBcz1l3FspYyxrtL6C9PpDlfBm12OF1V2Ty9fozfv33FH9LY0ppIy6oaR2nYf/1L2kKOyqJ+f/z+C1+/eyXlO82tK2ek81eyuL2YTiHwG5c28ebOCf7+5nMent3BkTViODYt4N6xTby7fYo/vnnOv37/Udr3N1UwTSXyW4pIq/PPf0dQlUDcX6LqA7n+h1KGf0mZlPKIKH2iBOV++106Xkmb+/Pv/Pa1EDYxTg9PjPPo8BIuratlZ08q2zpncXhRPvsGhAhUhzNS5MXaugjWN0QxlOdKb7aj6vriYn9aU2wZKvCmK9+fgghrEnxNSAi2JSnUieQwF9LD3cgME1AU4UR+rAMlyQ7UZLvTlOtHmzj0zgIvOpVoujjabjEIffP86CsLkPYWJa+Q366JZVVzqoDdbLYNFah2FT23qZFL29r4bFcnl5TMvm2dnN/SyYWtnVzcpgThBvh83wKu7R3k9uFhLm7vYEV7GiMNcSypjWR9d7IY7yoOL5/LlR1NPDm7hKcXx3h+eZWMhZW8vrya1xdX8OKvgNzjM0t5cWEpby6PqtbuUDLllKmryiYNF7c0cWlrM5/taOPGng7VZg23Dw7w8NhCHh5foJqqqmTFvTgzwjN55uHRIe4qAbkDUrb9Q3y+e4jL2/u4sEnqIHJmcxdntsk42DnIqZ1DnNwhsq2fU9t7Obu1i8u7urh1oJu7Bzu4taeR23sauLu/kTt7G7mxq0G1Dt3FTQ2qzDhVgG91IwdX1rN3+Xz2jNWxe6yeXXK+V8nEG87lqICli6vSOLUkWiXHlsazssFPSIUVQ9L2a4bmsXKgkuV9ZYyKTizrLGB5V64q+LZuSJFskRwh8yKD+SzvzqeuIJykQFuC3czwc7UUwGGHt5BxPyEHgZ42+LpYqCTIyx5/Dwe83Ozw9XHBz98NZzcbDE21MDLTx9TMFEMjE8wsLHB3dxUwa4eyFpySOWdoYC4g2ApnZyHtXh44OThgaWaBmYkpFuaWAoBtVGJmaiYASk+VZWdiYoiyO6mhvgBPcwtxeqbYmRmSHCtGvyqX1pp0FQDqrYlgoFKZ3pzIrV01fHW+i7/fGuSL07Xc31XMpQ2FjDWGUTLLkuxYK0pzA2ioSKIgI4CIQHHS3pbigO2ICHYjPMAZDwdjHIRc+LpZEh7kRkSoOwF+jgQIyQoP9SIk2At/f0/s7KwE6OmgraWJjqYOqjXvDA2xkPqbmZmpAmkzZ/470KalCt4pWXF2dtaqZ+0EHCrnlpaW6Es9lWCcIsr9SpDO2MhI2sBE9d37gJyAaVNjIQ0WArrtcHFywPkvUYJxnh5u+Hh7EhoSQHREqJQ7CBc7G2zkGTc7W3zd5R436UNPN6mvD/FREcwrnEPj/Cram+roamtgQX8Hq5YvprOtSQCHvwAUC/zdogn1ScHBIgATTTustC1J8PBmTWMFh2Ss7WvN5ow40ItDlVwZaWRXYzE1Uf5UJ0ZxbvtGfn71lO/FCX7x+hGvXt7j+ZObAqyUNeUu8fT+DX785h1fvHzBspFFuNpYYjJtGt66OuR6u9GSGkVjWgTxblbYSPvpqRmhre6EsV4EepoxaGrEoakZh/bMSLTUQ5gxIwCNmaHoa0dgrBaAubovppqecq8DGjOM0ZsmJGvadGabW7MmOY39+Xl0u7iQLb9ZYabHLiFZVxtm8bg7hVvN4ewWULw0YDpbE21YKnYyX3c66VpqFDlaMdvRnFgzDWLs1ClLcePAZrFvZ1aze/cA23f2curMSvaJPVu6uoqVyg7ZJ5YKgCzE308Avb8jy0f6VdPqXj+7x5OHN/ji1WNev3zC21cvVRtdvHr8jEe3bonPvKFadP7UgT2sGOxj09IReusqObRpNT8/vys27hTLy+fSFRfKivR4ViWJzxP97TTXZpOM2b1BHmxzs2W/nxNHQtzY5GTCQt1pLDVW52igI5eivN5nyQkA3etmwB4nfQ66mnHEw4pj3lYc97PkoJ8RewWwHo2249QsIS4+Ziy00aLeYAaFukKwzWyJ0nXEZ6YnHtI3HsaJ+NmkE+SYhr2eL5YajsR4JpASkIm/ZTjWai5YTbPDTduO6lnpHF+9WOzvRrHTa/nqxh5W9RbTVJwkhGiXapH/n149UQXk/nj+iBOrlpDnZUes3jSqPPQYS3dnd0kox6tjOVIeyb6SMA5URHBQAPGB+gR21cSwrSKSXdUxnOuazVEBknuq4zkudvFgfy4b21PYt0zsxP42ju2cz5Z1RQwNJdHcJWOvL5GyRrEvI4Vs2dbFtvUd7FjVyt7V7WxZUEVXcRxV6T6s7M3n1N5uTh5qY8vWUlaMz2ZsXT59i9LoW5itypp8/uw0f/z2kh/ePWD3xqWUFkQImc9gdNUcVq4vZvFYHlVVPtSVe9FT7k1Prr0QKnM6Ag2oslMjV9lF1XAaqQbTyLZQJ81EnXjpxxTjaeTZaVDmZki1pxnzXAzIMplOthCLLHlmthDDCvmuI9yeEkddVYCuUshovacAfEst5kg7tjmrszPDms9qPLhR58znZVZcyNXnSIo6h9Nmsi9Tk81Z6myZa8ShRm8ONYSxIN6aufIbeUYzyDWeySwDNVIsplMXbsroXA8aI/XItZtGupQlzVCHJB1tQkXPko2nCwH1ZI9gl7pEU3KD1JkTZkhxlAv7lvdL/3/Gj08e8+vb1/z+zVdcPn6YDrFRw71dQgTv8Y9vv+Nb0Y+vXgj2/PId379+y/cv3/DTm3f8/Z1g0zdveX3vrmoa6tWj+zkwPsb6oW6WdtTQUDCLOdF+Qh49qYz2pjhM2dzKnNIoY/L81UiS8tZF6bK23JMNJT40BxuSZSblN1LafTqp+jNI0RMbYDidfBs15rjqEW82k4AZ08gx1qPLxZJBByPWiy85m5PMgZhw1ni5cDwtjlOZceyMD6PRTvzN9Gl4zJhOhKkGVREOLC2KoC83gkgh7qbSRu56+sz2C6Q8PJpyv2Aq3X1p9vKjyz+ETr9wOn3DaXfzZb6DC2W2dpQ4OFLq4kSVl5sQ7wiWZ6dJ/8TRE+hPp7sLtRYmzNFWJ1df7Kr4gyRtTWI1ZAwZGlEiPrlefEZjVDDtKTEMzc5gMDWdnuhEhuKS6YmLpyEskNpgPxoj5H2JQQxlhtCX7E1LuAOt0WKn4z1pmhVISbg3ocYGuEn9sjwNVRt2LKj0oLvcndlCSl1tNHBzEfIomKOzM4/21nSaGuT9tbFC/tyYlWhFWoo9cTFCYAN1CAs3EBJoTmqaA/lzfUjLcCA+0ZJouRYeaSLfG+MfoIuL23ScXafhKmTXwWGa4Ixp+PrpEhxsQnCIiZzric/WFzHG3m4mxqJDxoZq6OmrMV1jGtPVp6EntszR2UhIu63cZ4mH2EIrCzU05HtLG00CQ+1w9jDEzcecyHg/UjLC6e6tZXi4k7qaYlaPLeDMyX3c+fwMI0P1rFnWyJPPd/Hk6gbuKEunnBvi8fE2np/u5OmpVsGdNVzbU871/dU8PNPJw/N9LGwKJT/JWAi1Cy1V4VQVBxIp5VcyddzstLGUcehsrS04xY74SBfx4a74e5ljZaqOpYnU3WaGKiBnIjppaT5N8IqpEGg3qgSbz58fRXSklN9lGmH+0vexBqSEa9Jd7c+xzVUc2VBMb6ULw/W+7B3LYdNQsvApsVFK9k1FEA1zfJiX7kRxig1FgqWqchzpKAukvSyE+bnulGc4yne2InbMz/OQ68oaWBEsaIxVyaBwkrZSf3qFi3TKd3V53pSmuVGU6klbeQpFaaFY66mjI+NfT/TJyUr6z8+OqHBXikriqWpKJTBWsEeaB5k5AXi466mCcIlR9ng6aOPrqkNCuB0ejvoYaMo7ZqozUzVDQQMtTQMM9MwEL8wUfDmD5Hh/adtZBAnmdRP9tZY+jnbRZXVXDsfW1rBrST6H1lTx2aFFHNkyoJpNYaw9AzUpm7qIpoi+PKMn48ZcbHBapDPxgWaEuM4kxFGdcHlXjIs+HvKdn54GRYGulAQ6k2KlRZaDJvURVrTEWdIWY8RQmhUjGTZ0RmnR4D+NwXhDhlPNWJxuzUCyOb0pFiyc7cBglh3NcUY0Sr91zjKnO9WSzgQTOuON6ZPPS4XrDabaUK9kPUYb0hVvxoI0O3m3HQOiM41BuhSLbhTZi9/0nC6+cxqVojfzRG+q/WfSHGNCWZAmVTJGGpOtWdWUwNVDC3h0dR0Pr6zi0bUVPL2xkue3xvnqyS5O7RkkN96JWQHmZIbYMi/Ji8bsYFrzwumV/lrWnMva/jJ2i7+8uG8p909v5OWV3Xz5+QGx8Yd5feUAj4RH3z6xiauHx/ns8GouHVrNxUNrOH94HRdObuHCqZ3cuH6cJ48u8/TpZ9y+e4aDh9azcLiReVVptHTNZeXGTqqb0ymvT6JnuISKxiSSsz3xDzfDw1dPbIImiQmu5OYGkyCcNj7OjqRZdmRmOTM71434eAuxPZ4EB+oLL5mOl4yr6Ah7QoOtcXXSFYyujrdqZ2Aj/L3FhnjpE+JnKlxIHxvxDWbKHxnM1cRmuVFXm0aB8IvCOb7UVUcwR96fmmQhY1iPsEAtQv21CPHXlnGtg7PtNMzEDinB9kgpa4T4zdAgfdLE5yfH6hEXrkG6+MeKuZ4014RTXxFCZaEPrbVR9LYkUpgj+h8uZfGeTlSAOlmJZhRn21OUKX2R6yz2I5AewS7dDeGqo7Jrao28a162M53zI2kpD6S+WDh8QxStlcHML/ajqSqMlvkxwgv8pR4+zCkIoKAgiKKicLHB3oRF2IjNlfpEmpOR4kJzXSL9YsMH28TfiHTWxdFSGUG1PF89V3yWlLmlPITm0iDaysLoEQzWUx2nypJrL49maaeMkQXz2DBSwfrhSlYNFDPaO5dVgyXsXN3ChqW1rBwqZ1lfCZvGGjgs/PrIroUc3zvCSRlTx/cuVU1ZPSNj5uLxTVw8uZWr5/Zw59pxHt85z8tH13j74o7wi/siDwRjPxJs/YR3b5TA3EvVHgg/fPdOFZD7700d3k9Zfb/T6n8y5JRlxFTyfw3G/a/AnCo7TpH/VwG5v4JB/ysgJ/L776opq8oacu8DckqW3E/8rExZVWXIfcuvUvh/B+R++OoVP339im/fPOXN49t88eQ2X7+4yxePPxcFPs39K8dUO6W9uHmKe5eP8PmFI9y8coorZ49w7MB2Du3exO7Nq9m8apgNy3rYNy5ObdtiTq7rZbt0wr6FZRxZXMUaUbg17dkcHW/i1xcnePXZFrYtKGO0IZOxltniPCq5eWwn53asZ3lzIVsHy3hwbA0HV/ZQny/GPCecWxf28s/ff+Qf/5BG/+MXfvvzH/z5r/f1/+N3JUNNmTL6O0qampKZ9i8lQPav33nz6CZ71wux6iji9LYFfH3rID/dP8ml7cs4MT7A3SMb+eL6MX55dYs/f/5SHv9VFVxTsuSUNlXWi1NFTJU2V6ap/il9IfJP+T2VSL/88VffSEFUATmlr/6Qe377QymTfP5DBsYPb3h79yRPzm3kyfFRrmxoYv9gLrt6Mjm+pIiDcr62NpJlpb6sa4hkfWMUw4XuDOW7MC7Xl5T405Fqz8I5fvTNDaJQyFWSkMNZIU6kRrqRHOZGmkhOpAf5yvoM8c6UJDtTI8atcbY/LfkBtIqhaRdF6yjyU0m3KFpPaTC9pWEMVEQzoChZ/SzGOzJZ35vN3mXzOL2xmTNb2ji/tYPzSnbZlk6VKAGrS7uUqaoDXN83xO3DI9KWIkdH2DNazkhDIqONiazpmMWh0bmcXVvO2fXlvDw/zNsrK3hzbZw3V9fy7tpaIaUreHVByZZbwUslOCfnry+KyPHZ6SU8PjHMzX19XN2p7Jzaze1DA9w7Ir95qJ+7h4ZUm0U8PD6suu/ZqSU8Pb2UJydHeKhsInF4ITf2LeDq7iGuqGQhl3YMcnHHABd2DnJerp3ZvYDTu4Y4pQTmdih/4enl4s5uPt/fq9oc4u6BDm7ubuLuwXbuH+rg+q4mLmyu48yGek6tref4eINq/blDq5pUG5rsUWRlI7vFCO1eXsv+5ULAl83l0EgGJ5Ymc3Z5EqeWJXJwUTzjzWLwxGH3V0WxdqiUNQNlrOovYXV/kRznsmFhMZuHi9i2WEjl4gI5z1cF55Z359IrDiQvyZtwb2tCfOwJ8XUm0EuZimqJt6uyA5alnFvg56H8VdYOX08HfL1dCPD3FJDrjr2TJabm+piZG6kCcqZmynRMO7y8PAUYO2BsbCJijrm5tXx2xt3dXY72AhYtBBAbY2RgrPrLpYW5ObbWttjZKGKD018BJztba9XR080FL1cnPB2tiQxyp6Iomc7GbPqahPDWxUrdQ1jbGS99W61al+XHaz18cUoA8YFKbm0vZV1nFOXpVsxOtKU0L5jGyhTy0oKIDLQTB2lLWLCjAF9XooJciPBzlHZQrjvINTciQ90JDnAVcSMizFdArj++vu6Ymb7P3tPS1ERHW5leqyeflSm2+nLUfZ8pp5qeq4eBvpL1p3yni42NFc4uysYQDjg62WFtbY2BoQG68ryOPP9+yq6BtJu0jYmJKshnYvI+M04RJSCnZBa6CAFTAnGKuLu5Cmhwx8dLCR76SH0CCA30E2dvhaO1Ms3YUUC9PR4u9lKnILLTUykuKKBqXhlV5WW0NtaqpqyOLOxm7cqlLOzvIjE6EjszO8L8EogOyZS2j8bG2BsrbVvcDM1pyExka6cAro4Cdjdlc26oiptj7RztrqIrNVIImQMr2+p4df0i3716zPNHt3n++CYvxUe8fHKL5w9v8OTedb5791oc5HOWL1mEq5BVUzU1fA10yfVxFWAYRl1yCIkeNnhYSP31rdGd6YyteQIWJrMw0k+S9o9lploolmaJ0pbJGBtFo6cZgJ6aF6aaPhhpu6GvbYeJng3m2kY4qGkQr2fAgtAwjhXOZX1sAiW6BuTpaLIkxouT1fHc783gUU8yZ+b5siHBlN2z3VkcakuRELgSC10aZCwU+9hJHU3JDbUSH+PP7rWNXDwm4OD4ck6fXsGps2NsFZuzfGMjWw70c+jUcvoGSwkPdyQ6yodVo4t4ev8WTx/e5MGdq7x6ck/Ag7LBwzNVdtzbp894ce8+rx8+5Mcv3nLqwF4Wd3WwvL9HQE6x/N5yfv3iKT+/uM++4T76MxIYSY5mOMqPVjtjlrpZs03Kuc3Tni2iz3v9HDgU6spmNxNGjNUYNZ/JPh9rTgY6iNhxUIjmdic9drkYcNjLkmPy3SEvMw77mnDAz4gDgUacirHjcroPRwR8rvW2pNfOgEoTA5I19QlWs8BbwwNvg2iCbLKJcCsm1rcEX9sErHV98LeLJ9QlDX+bWXiZxuNlHI2fWQiZ/gm05OaJz6jhwvbFfHHzICsFyDeWJnH74j5+/vIRPwuI+vOtYI37d9izsJd0ByUDSIvBWW6snxPAVgGA++eFsFcI7PZ8X/aVh3Nofiw7BRxukes7qqI52JjM8bYsjgiWONKWzZHeAnYJAVvVPIvD4/O5e34px3Y3Mj6aR39vHP1Dsxgey6NCIckl3rR3pLJb/Nbx7UNskLE+WJlOvdiQghA76jL82bGsmuvia86f6mft+BwWLEymqzeB4cX5nDo1ytdfXuW3X57w9RvBE1uWUl4STU9/NgMjmfQOJ9Mj95eUuVNf5SfEPIzFlQEszHSmK8KcWnddSp1mUuKiSYmrNqVCRAuE2GVZqZFnp0a+SK2fsZA6e5pDLCly0GCemzbFjlrMFrKgTFltDhLbJ/1baKdDtdj0etGpBjdTau216HBTZ02cHqfnOfB5nStXy6w4k2vAqdkGnC+2YE+mPotC1egK0WBJuqW0aQCLkuwpsVWjwFydXBNN4nXUiDVQY74Qi411UQxK2QucNEgxUidJfyaRotdhItm2uizKFXtdHUtVlDFzgrTJ8NIk0nomi2uL+ObudQRkws8/qI6v7t5gw/LFbF0zJvjyEb9/9x3fvHzFi7sPeHT9phC4k+xfv5VtY2vZvXod20aXs7ilhd6KUuZnziLd350k8V1zY7zJDXMgL9CGkhAH5nibkuMyk/pYU8aqPFlYaE5VuDrLiiz5fG0Gb/ZUcLI/iT4hbErwLUV0P9dSmwovW6r87UT/Dch01CRES40gqVex2Kdh8Z/LvezYHRfI2cwk9oSHMO7pwv7YUPbGBLMx0o9mJysi1dXwkWfiLIQ8z/JmeVk882PEdhtqYiXX3bS0SLK1pdpXCFNIAItFlgX5MeLvy3BgEMsjo1ktdms0No6BaCFoYqtblaBaoBcLEyJZm53GmvRkViVGszzUl0VuQszd7Rj0tKPBzoQSE23qxPf0B4ewOCaeBZFR9IQJjosKYTg5keGERIbCo1kYEcNARAQDMWF0iV2pF59Y7W1Be7gTvWIDWgLsaPS1plPw47L8JDpSIok2M8BH6pfrbcJgkQ/DVR7inwVTJgmmcNJS7fRZXpHAgkWl9PXnMTQwm66ONAoLfMnMcCYjzZX4WBtCgg2JijYnIcmWrBw35oiOJyXbESHXQiOUQJsxISFCkgMM8PbWwtVVDWcnaTsZy35CxENCzEXM5D1mBAWa4e8nBN3NAHNTdfS01dAV0RIxMNHCys4QC2sdbEQ3/PytCBWddnPRxVrZ3VWeiYxxxUuwsr2rAQnJgeRIXbNmx1HfUMy2batZsriX06f28+TRDW5cP81QXy2DHSU8/Gwnd8+t4e7JYd59tkywZRcvznbx6HgTdw5UC+5s5L7I4zOd3DzawuaRNDYvnc2etZXs21jPSN9s8b2m4sOlXnba2InNdhR983LQFtLuTHVZgvjweGbFu6im1EWHC24JNMfKUp0AJXszTdp9tg8draksWVQoNseP1HhTYoJnEhugxpwkQ/auLuTu6T5ObChiQY07C6Wv+spcOLAyn30r5tBW7EF5hh0lKTbkx5tTnCx2Y44HvYK5BuuiGWlNon9+tCpgV5vvwbw0e6qyXOiqDKVV4RzlQXTLvUqWXVOJD62lfqr7yjNdKEpxZG6qG1UFYeSn+OLjqIeF2BArY3XcnQzw91b+eCWYL9qF2HQvguPtmZXlK+0fopqmHOhtRFaCG75i59KjHSibHUywuxHmumroyxjUnamGubEphtrG6KgJtlLXwM3WkIXSN0oGznBLLu3FScS5GZMk71o/MJcLO7pYUC31yfUVjFxEY0kKQR6Wgh9moquphramOpqio0Y6GlgazsTeTEuFn2N9LAm2EzvoZkiOjJ80TxmjUpcII21KfJ3IdpSxKOWJNVB2QTWgNsSQzhgzlmTasSDJnJ5oXYYSDRif68zSTEv6pW/6kkzoEulPtaYvxZpmZcODBHOWSfsPz3ahI86UzngzOsSGLc/3ZnG2K3WB2lT5aNAYoktfgiU9ceZyrsc8d3WVn5jnrkF7lBmdsRbUButRFaBNY7QpzYnWFAaKf4k0ZEh43dYF+dw4NcLzu5t4cmctT26v4umdlby6v5Yf3hzgs5NLqC+JoL0ykeU9pRxc28uNY+u4e3YbN09t48HVg2KfD3Ff5PalvZw+uJZzItdPbOHSgfWc2D4mtnsj107t4tKJbVw9t4snd0/z+ulVnj+9xps3d3n3zROu3zrHiVN7VOs0bhHO3TdUTaGM+agEJ2bPDaW8NongCDOik2SMVimZq14EhJjg6qlHYIiV4GR91cYsCTJOEmKdKCoMJTnVkYBAXTLE3uTneRITbSYcQ114hxp+3gZEhNiIDbAlSGyBYjOiIxyIjbYnUHxsVJitcAIb4UUGWIsuOonNUNY0jI52pER8eniYudgfHRLjLEhKtCIq3JDIcCPiYyzlmp28y5KQIGVauaZququfjGMPN2VqubKrrw2F+V5kzDIXXdYhI9mSwjw3mkXP2hpjqRWdqpoXRJlw7+w0R9KSbIiNEDsZok3WLOE3yVakxhpRmO1ESa4rHcomDaJ/daJzfS0JNFWGME9ZZqoqgvrSQBrm+bN8MIcVwgm7GuNorAqX34qltCiI4rmBlJZGkJ8fRGVVotjsRFLSvEhOcVMtJZCQYE9bc5rwhix6WlIYEs7fWR9Hh+CutpooFvfmMDaUz3BbKsPtqQwIl++vi2dApL9O7H9TCuMLiti4uIwNI2WC+eYy2pPPysEi1i+uYP+GTvauVxK1muVamWr66tGdCzl9YBmXT6zh8slxwcTLObp7qSogd/nkVi4c28JnZ5WA3Anu3TjNg1vnBVff5MuXD1TrNH+lTFt995Ifvnk/ZfXnH5QdVv9nDTnVtFUlO+6/AnLvg3J/Zcj9XwJy/y3/fwTk/hMY+q8X/XeGnGqXVVUw7t+7rL4PyKnWkPvxO8FHivyfAbmXfPNGiMTj23z59C7fvLjHl9IISkDu0WcneH3nLC9vneLupUNcOLqDK2cPcfncEc6dOsypowc4dnA3B3dtZs+mFRzePMr5Xcs5uWGA7YNKVlAlh5fVsrYjhw39czi1pYM/vzzLk/Pr2KJkA7XnMtqUwZ7RBn58do+X16+ypqOalU057JZO3r+8jZVd5eIkfFg7Usvvf3/LP/mZn/78gV/+9Sv/UIJySiP/rshv/PMP5fM/pEN+Vh2VdlH+/fzVC7aOtrNeBsbbz7bxzc39HB/v5uS4sp35at5c2s2Pjy7y548v4Z+/SLu+z3JTNs9Q1olTZeQpGXGqzDjVqdyD9MVfItf++e9AnSpY9/6e3+T8d2UA/PkLf/z8ii8fnOTJxfXi0JdxZUMLB4fmsq9fAP+yMg4N5rOhPoaxiiA2NkayqSWKpcqCjnPd2dAgwEyMbF+WKyNFwQwWh1MkDixNQHpKiCupkWIEIn3IjvIlP85fnG8ghSmelGW4Uzvbl8bZQbTkh9I8V46irK3FweJsQ+QYSqcY5e7SOHHiCSoZqU1mRVsma3ty2DFSwrG1LZze1M3pzT2c2dbLGSV7TAlY7Rnk6v6FfH5kmFtHR7h3Yhn3ji/hgRwv7+pnRXsmy1tSGRNl39yfyaWNVVxYV8Kr0wN89/ka3ny2ii+vr+fdjQ18eW01X1xZyZefjfP28hqenl7G01MiJ5fx6NgS7stv3DmwgJv7B7lzeKGAoBHun5DfPDYs58M8OrGYx6eWqOSROJpHJ+SZo4u5c2SEG4dGuLpvEZf2iOweVk2ZviJyac8wF3cv4sLuhZzdPcTpXYOc3tnPmV29Moa7ubLnfeDvwdEB7h7s5tb+Dvn9Lq7v7VRlDR5aUcmBFTVCBps4uraVowIQDo63s29VC3tF9q1uZf/qFvavrOPAWAWHlpdwaCSLMyvzuLAmV46zObQ4g43dibQVuNNZGsy6oRI2LiwXwljEJgFgW6T9ty8rZ8viEtaLcdwkTnbzojmMy5hZ1JylWlA3PtSRiAAnIoLcxRF54ysE3tneSACRGX5CPoL8nAgRYh8i34cEeRIa6icg1w8PIRo2NpZYWigAUI5/iY2NjSrIpJzbCqlwcnISkOz2n2CctbUVVlbKvRaqc3s7W1yVgJG7mzgmV3y83FTiK+KniPf7Y7CPO4FejgT72jM7I4TuljxxBEJoxSkMihNZ15fMZzsr+PJSN+/Ot/Fwbzl3dxTz6EAlWwdjqMq2IXeWPeUFETRUZJCTHCx1diQ82IHwUAfVeWSAI/Eh7sRFeKgWrI0IEqAb5CqO2VXu8xFnGizONRhvTzeMjA3/M81WCcIpQTQD+aw6iijfGRm+FyXbTRFlHTl7eztpO6mrlyvuniLSLnb20i62Nhibmrx/zshU3m+MkYlybqTKuFPaU2k3Ozsb1TscHe2FhPxPZpyfl5cAWCX13kfKHkigjxeuDkIsnJVAnKOcC6Dw8SYzNVkc7lzmV1XSXN9AU129ONYGBrpbWTrcw9oVIywZ6iUvNY0g90AyE/JIiy8kwCNZwGwErpa+2OqZiO3wYWldAVs7ixmvTuFo3zzOL5rPsd4KlhelkuVqQXNmPNcPbOe7p3cE2F3n2f3PefpARIjLs4cicv7DVy/58sUDFi/sxsHKGFNNTdz1tJnlZMmcQGeyfW2JsDfGz9YKO2N7AcVOmBlFYGwQg6FuHDpa0Whqhkm7pODqkoGNpVzX8VGJrparfGeLmYkLQd5hBDh54qKtR6iWDk0yJvdmZnA0fw49nl5k62ky382EbUWhXO/O5PGCXK41RbMjx5Gdc4VYhtlRaqRJpa0uDYH2lPjZUhrtTNOcYLoFgOxYWcMpxQYcHOXShfWcFVu0+8QCNh0YYNfxEXYeHqalM18IpCVREd6sWTnCwzvXefnoDg9vCQi9f4e3jx/x+tFj8aPP+fbla75++pIfXyvrab3l1N49jA32sWF0hK7aCtYs6uX5jUvw4xc8v3ScFZVFtEX40+7nSruDBavluEP0dZ+M3/2i33v97TgYYs9OHwvW2GuzwlqTHW5GHPS25ICPFfuFUOwQYrLX3ZyDnpYclutH/C05GmIpzxtzRAjuuVgHzse5cirel71Sh3F5d4ejLWlauoRqmhKk50OMfQazvMtJ8KsmwquIQOdMgqRf4vyK8LfPFOJSRn5MF6mBtUKC5pDgnkyIjYBlT2cWNhRyascyhlrm0F03m/vXjvLNyzv88voJ//rqjdj5y6yqqyLHzYrGKFfWl8WxUfzQ5iJ/9lWEslds4NZ8H3bJtf3VMWwvC2WD+Kqd1XEcbc3ikNiLg83ZHBWidXRBBZulP0Yb0zi2pZNnt7Zy+vAg60aLWNiTzOLhDDbvrGFsfRE1LaHMrw1lbKSY7Sub2TRSR1dpCsURnhQHu1Ic6sL8VD+xuWVcE79yYHsDKxbPZvGCTDasreLalfV8++VVfvzmLi8eXWLHpkVUVSXRLTa5Z7HYsNEsFq/Ko6jMjaI5Lgw2RbC6JY7hfHfpUzPq/Y3kaM1giitLsn0ZzvCkNcqKpjBT2qIsqfLVFSImRCrZjaVZAfQnuDOaI4Q5yZtKTyNKnHSodDUi31KbfHMdSsW+VzoJCfO0oDfInMEgXcZidLgw35NXC6N50uHPxWJzTs8x4bNqF/bkWtDupUmpEM6GAH3G8rwYzfaiM9SS+R5GzHM2JM9en0w7IYOhRqyuiGAoy4dcex3idDVJFr1JNdUhx9aIqiAHelL8aYpxoNBHl44sL3oKQsgNsqZb7MYjwYa/ffWan1485uvHD3h24ypnD+7h6C4B2ycPc/30CU7u3s2OVeMs6exhfl4RWRFxxCnTpj18SPX1J97FiWh7S8IsdPEz0CTWXo+6VH+688NpTfVifrgt+c56VPjoMD7Pi/PL4jk84MfeLlcur4zmyyPF/PZZMy93l7K2xJUqT03yraT+0obdiUE0J/hLn5syy1GLILFXsVqaVNlZsizQi80RflzITeFkcgwbxL6POdqwyc+DTUFebIzyp9PLnlh5JkSeKfaxZaxSiEldJlUR4meMtHCQ7zx0dEgXf9ArNnZcdHp9oAejHnYs8rBnRN4zFhfBWEIsg7FRtESEURcawDxfV3IdzSl0sKTZx42FkcFyXzijcv+Is6X8vhsbZbwOeVnR5mAi7/FjWWgEy6XtVkTHMxIaSp+vl4wFfxaFhbIwNIzB4GCGQoPoFd/XIGUtc9JnnoMuNWIjGsQPN/k4qDItu0QHRrOEjCWGEmGkQ4COJvPCbVhWGcxonTdLWwIoSbfD302HsGAZt4I9xte1sGJlFUuXFNMvWFFZm6iyLJqiueFCXp2FEFsSGWlLlJDUlHQ3srJ9CJE29wswIjzCSr6zV0lYiLX4PFPBCwZCqpWdRpUMF1sS4pyFYOuoslxCxPb5+9hgZ6WHodjUBOoUAAD/9ElEQVR5IxFdKaOmtiY+Yiczc+IIDndV7c6prDPn729GaJg16Zn+5MmYSUzxxV9IupuPKYFhytRZPyKjvZlTmMKp03s4fWY/J0/t4/79q3x2+RidraW01WVx//JW7p8b597JEbFdy3l+ppuHxxq5c7CKR0freHm6jWcn2gSfNnN1Tw0XdoqtONrB7vESRjqTqSsRjBJohKezDg42Org5GJAYIWRb8HiJ4PIFPXnUVcWQmuxMyiwXstK9iZS6m1toki72qFGweK5g+CwF98yRz+WhtFWHMUeIfkaEFgO1vlw/3MzD051c21vN+c3FnFxbwLquCMHs8zi5qUIwvpvwAUuyIvVIFeKfnyB2o9ibUSnfWHc6Y31ZjPVkCAaLobsyjOYiX9VC8UOCyZTpqn21YssGs1g1IMS9LoKWskDVFLmqfG8q8sQ+FSjZaqFUlkSqdrUM9DEkyMdYcKeySYWZYE9LXFwMsBT7YuloQIrYt5b2fHJzAslKkrrFuJArfb1jrEHscg05cS6q5VccTLUxEl1yEtzkoszA0NHHTnQuwtWEzcPlXD84wMUdXcIT68gPdSbayZD2kiiWiJ/ICrPFS9owzMNK8I4RtiZ6WBgJztPRUm2mZWlmKBhEB2OxbXZmenjbmxAoti3ERlf1rjniZ2MsNUm01CLV1lB02ZhZFnqESXkiZNzNddWjNdaGRZmuLMpwUO2E2h1nyLJ8e8aKnBhMN5bvtehMNGJBlr18dhAdN6I9zoYx4WCbaiJZlOVCW6w5Pcl2NEea0B5jKe+woT7IgHIPTeqDDeiRfu+Kt6Eu3ISGCHPqRVpirOlP96BbfEllqAmVYSZ0ZLrRmuVJkfianGB9+ssjWCd88trZxTx5uIknjzbw6O5q7t8ak6Nwr6c7OHd0IUuER1w7Pc6Tz/dz5/wOXt05xs0LO1XZbaePb+booXXs2bmS/XvGhetv5fKZfdy8eJi7V07w6OZZ3olvVzKYHt//TLW28NffPObhY7H3l47w8NlN7su1wZFOcuekUNc0l0VLm2hoyyVXOKwSgEtKcVKtLenuLjY41pTiQm8K5/rJua1gZG3Bg8bYSp9YSl9ERAi2F+ySkiJcRtrS20eT7GxPSpTprf56BPrqC9Y3xd/LiOhwwcq+ZnLdUs6diYtxFcxmS7jYpLAgS8HUBoIzNXEUf+ftbiD3GhMXZU9SvJNqgxU3V7HvQUYkxsk4ED/tJ+/28dYnMMiCMMGRHh6GUj4ZX2JjUpI98ZfnXRyUaauW5EqZcrOdyctxVh0z0+yomBdE3fwIsY/Bcl1sYboTcwXnpCXbExWuTKXVISZUj5wUO9ITLZkVZUxKnDkluZ7MzXITzuMr9ihW9Myfgiwnwfb2pMdZUK7g2r5sFa4Z6M6gtiqCqsoI5ohOzpkbSM38BKprEqipTZLPYSQnu1JYFEZeXgAZGR70iP3pFxnsy2WZcM36qkhq5wXTWh3F6uEitoxVMto7m+UivfXxdFVHs7B5Fss6M1jamc6awTzWLpjDOuGqK5UllHpzWT9Sxr4NbZzeu5BDm3vZKTx47XA124QTH9spfPvIShljm/ns1FpOqDLklnP55GZVhtz5Y5u5dGoXn50/wOeXjnHrs1M8f3idb794yvfCM77/+jXff/OGH7/7gp9/eMdPP3ylkp+VteT+vbHD/02GnGrK6r+DcSLKUmP/HUN7H4x7f/7/LiCn3Ph/BOQU+V8Bub+mrCoBud+UoNwv/95p9XvVAnjvA3Lv+P7da36UCioZcqqA3JM7fPX8/n8Cco8/P8vj66d5fec8L26d4Z44qpsXjqvWj7vx2XmuXjrHhTMnOXP8MCcO7ubonk0c2rqSo1uXcXjjArYsqmX/WDMHRusZb89lx8J5HFvdwI0Dw5zf1M7eJdVCRLZzZe8Sdi2v55c3d/jh2S029pezoimFsdZkPj+6ljd3TrNxcRW91Ykc376Yv3//nH8hja5MA/1DaeD3kc3f/5S6K9dE/lS1yZ/8/bc/5bqc/+MHDm9fzlhXEac29nBx2wAHljZweryXG7tHxdFu5evbJ6QMt/nj57eqHVL/+ONXefdvIv8Q+V3Viargp/TD/ylKptyfUg5lYwclGKeUR5W5pxoE/4A/f+IfPzzh1e1DPDw7zuPjy7i6sYNDC0rYPziHU8sq5HwOGxoShJiFsaUtge3tCSwr9WGk0JMNTUqgTgB6rjdLSsIZKo6kSEBPZrgTKWGupEV4kBvvT358IHNESpIDmZcWQEWmL/Nz/KkXANCkrL1VKGC0UBROHGi7vKdDnGhnaQw98+Lpr0hiqDqJxfWprGjPZl1vPpsXFHNgRROnN/Zydtsg53YMqQJbVw6McPXQYm4cH+X2qTHuitw/tZJ7J8Z4cGoFd46OcmCsltGWdEabk1ndPovTa+ZxeUMZd/c18831Vby6NMZrIb1vRF79NWX15fmVPD8r7zi+mAfHRI4qxyXc+yvz7p5yfnypKuj3PgC4lIenlvHkzBiPRR6efB8UvHN0CbcOjXDj4GJx3Iu5un+YK/uUINwIl2W8Xdm3hEt7F3NB6nJ+9wLO7lnAuT1DnN8zIJ97ZUz2cf1AH7cPvw/IPTgs42RvB+e3NHByXS1HVs9n32gVe6WOh8bbOLq+myMih9Z1qoJyB8ZbObi2jUPr2+R6k4y5Rk6NV3FgJJuTY7nc2FbBta0VHBnNYWNvMr0CfLpLw1QBuS2Lq9m+pIJdYxXsWSHno+WsXzCXVb05jIvhHBfDt6wjh97aVOakBhAT5EhUiBsx4UKmhUwomWDe7jYEejsQHuxGZLiXHD1E5BjqK58DxcF4Yu9gjY21NXYODtjaKYvtKuvBKWKrOjo6OuDrKwArMECcnydubi6q6ZWODna4uznj6Sm/owTevN3EISmZXR4E+Ip4y7kQCkX8vV3w83IWh+cmIE2ueTmKw7QlMcaLFiHs/W1zGBSCvaApif0ri6WvBdwequXliSbenmzmuZw/P9rAnpEU1VbghenOVBSEU1+WJmAuSJyY1DtCJNqDxFhv4sI9iAx0luvu0h4e4ow9CQ9yF4fnKfcFkhAbQUxkmCpwaG1tqcoCVOprYmKqymgzNTVVibkyxdbaFisLK0yN5ZqxiWp3WSVQ6SRt4OzkiKdS7wAfcdTeOEhbmZrLc5YWWFhZyvG9mFmYY6Zkxclz9vb2qjZ9/7yDOHUlEOeFr4+36ugnx0B/XwENgVLuUEIC/fCVNlbE3cURL2n/pNgYCvKymVdcQP38KjrbWuhqa6a3o4UFva0sW9TFxtVLWDe2hNqSEpLC4ynILKUwu56IgBw8HeLwcYrA0dSOSOnDwcoCtvdVs6o6gwNdJRzpKeV4fyXbmoqZJ2OqKi6IY2uW8OOzO3z7/AEvH94S8HWd+7evcO/2ZZ4+vKFylG+e3WPxgl6cbcwx19XFw0CPdC8HahKEeER5EmpjgJuJMfamTkKo3NDXDUBXNwwD3SgM9EUMIkTCMDMJx9osAkvjEEz0/OUeNxFHnB0CSIhMItY/BF/pnyD5jSJrC1bHRXNyXglrkmKYa2FAgbUuo+nuXOpM48mSAq62x7IpWwh1jhOLQq2oMNelwlaPSk8hvt5mVAj475gXQa+AnR2i0wc2dbJjfQd7dw2wV3R/28FeNu7pYdPeXsZEj/OLwmXM6Kl0av34Mh4/uMGXLx8JaLjNs3u3efPokcgTvnv5hu9fveGbp8/58eVr/v7FO66fPs2O8ZXs2zjO6EAn44vFvpw9Aj+84e8v77N3qIvhzCQWCQlfGODBmgBP9kcGcDImkCMyzvf52bLH15J9AdZs8zRmrRDrPd6mHAt04ICvLXuFsO73tWOfkJC9bmYc8bbmtPiHw0FWHAg05XikHRfi3Tgj4PS4kNHDcYHsEQK+NMiXUitbYnSFQJv4keE9h+zgWpL8qvG1y8HHPoPE0HJy4puI8Z3H7PhuqmePMTexn5LEDnLCSgi09sZT9KQgPoSumlwhbnlsX9PLm8dXeCfA/PsX9+Hrt7y+dJ7heYUytjxZnB/L7qYcNpVHs1mI656ycA5XxXKgIprdpVHsnhfNFvFRG6TNt5THsa8hkyOtBRxoLmCv2I29vWWs75jDWFs+hzb1cPvKeo4f7GfTmgoW9aWyZDiDfQebuHB1hIPHu1iyJI8GAZqddamsHKqkpzqL0jh/5scGMy/Cm2gZF0UxTmwVQHliezun9nSyf0sTe7d3cOPKFin+Z/z6wyO+eHGdg7vHaO/IZ8FoBUvWV7B6exWrtpQxu9CZhHhDOuaHsnUwh9GSQJrCzaiX9h8Q8rmqMJxNlQnsaEhhND9QCJ03KwvDaI+2ptxTl8EUd3bWpotksKchh3UlCXRGOVHra0qtjzmlQmiL7YSwORtT4WREvbsx/aEWjEQZsTHNlAcD0fy5o4S/r8/lXpM3x2ebcKrYgSMlbozNsqY92IjWcFOGRUdWFQSzPDuQ3mgXmoLsqA22pyLInKowI5piRVcCTcix0yXFVJc5ziZ0J/mxpCCWnpRgqpR7Ay0pkXotKIpiY+dcFsxLprMgiU39rRxdu1xI8xArujtY3tPBMjkONdXSXlHC/IIc5iQnMFtsWUpgIP7WNjjpGeAkOu1vakyCiwMJ4psSHExJdTGjMNiRhiR/lgg+Ga2IoyXJiXwXfQpk/I/O9uTWqnyebi/g8vIYbq9P4+XeQr47VcO3p6u5uiqT/mQrSlx0KXMzYr6/HR2JAdTGeVEQYkaysqaXni5pBro0uVozFuzNnvhwbpTkclT0cI34ulF7a1a6ObDW15XNYg/7xL8mSVkj9XWpDndnfX0u66SvamPFx9gb4irv8zUwINvKmk6py5i7AysdrVjiYMawEpQL9KA3yJtaTxdmy7sTrU2JMjck3FyPUGnrGBNdMs0MKHOw5P/D2n94ZbVl697on3PO3rtq1UrmhKiA5JxzzjnnnDNIFBEEERBFRRRFoijmnHNe6sp51aqq3/fM11q169zznXvvd9ultd7GnPOdc8wxx+ij9+fpjFC5bQNtNpvpsdhAv/x5v90GWrevpXLTSio2rCfnkxWUrzWj08FZ99lQK1/RYrudXV7u9HgK123Xe/QNyZ/+mYQV/0GWuWzepr8Q89l/EP35f1GwfSOdQa50BTnTE+VLua8DTh+pHH/+HxT5mjNQ5G7abGlPjQtZUZuwMf9P+aeVpoDc4FAZvb05tAiPlBUHkpPhQV62H8mJ7iK2W3B0WI2T0yrc3NWePhtx91jLtm3/yVaJi8taEVlL/H0tcHZaK+zwqfydCLP00N56JV5uZgT4WGK2/s+sVb+0NF+BxeZVrPzkP007lK/87M+s+NxYXkP15iL7lR5OeKQ7LnrOxvoz03ujohxIT/clVDpuJxLt7G6GnezhVosVItYbdc9WEXwbenbWc+fOea5cPc1tpfNzh2moy2ZssEb85yAvru0XZu/i2fIOYdNaHswWc29auGShlJenK3k2Vy58WMy1Y3ncmq3g9mIdRwdS6KwKoDjdCV+Xz3Cw+gsb1Ze2bPgvEiMd6W5KoaMulubacAJ9V5lGBLq5fEpIoBneqi8z6WVMhB0ttbFkiFiHe31OZsxW0/pRzeICdVl2tBY6MDOczNUThdwSRnq4UMar5VqeLFQIR5Vx+2QZ0wPJwvtmZBgLyQevJk1kPi3MmJq6ktJka4olefHGQu3iBTouEsEvTrCiJtOJthJf0/TUHSVeIuTBdNcGybY7Uaj70lWWjHgr006OmYm25Mtm56lvxkbZEOC7ieDALbi6rMLW1pjKZ6yR+z/5zz/9D9bJjvgHbicywsG03Iil+rj1qv9iX2sOzy+Nc+ZQM4fENwZas8lL9GX7RuGmj/4Ds4//gtl//hfm6lvB2z6jJ8+H4UrZmsogdsteRqhN7dR3YqRXGcHWeFl8zlr16b+on5rkf/5P/qI++ZHyWCmMtnblZ6z8y3/xqfrwCt23Vjq1UcfbVMYQ5ZVgt5JoAx84riFOabT5J8Ru+5yAlf+BtzBEkuVHVPlvpCZoHZX+K6j0/Yxq2Zn2WDNao9ZTFfAJhW7/Ydq8oTZgtWln0mxr2V7X1bSHW9ERsY0KD9kHn7WmAFuB06fk2MnGyyblO35CnoOxntwqSj3XUuS+kjLZvOZoW+oirMj3WEOedCTd6TOV8y/CMGso1fWSKLWH/wbSAjewuzaK8yfaeHh3jNt393Hr1h5u3uzlzm3xq8cjvH42wfJCp/xkLCcOtXJ+fpjZY70cH+/i2OEuZmcGmdO1xaWDnL8wpedP8/LFdR7cPsvT+xf49t1Dfv3+lfK5xeULc9y9c4mXr+7z7sunXL2xxMSJUa7eOcv8uePklSTjH2xPTJwbJeVR5Ob5kpLhSETMZtP0davt/2VaGy4sdAWJ8ZtNQbmoCAMPfyrM/T/47FPpzdr/IijIXnrjZBo5a6w96eT8EWnCDMmJNrIdfxKuX0F0hDX+3mayIyvYuPY/TGJj9RmusjHOjitwkH/bvPF/qv3/hykoZ7HlT+JK/8HWzYZd+1R5rMLDTdjY6XNTGui/GTe1g2G3NqyXnii/zZs/0vlfJIZur8FPdtLFaaXw+f8wbRrh77tWz61SHzB+W0Fw0FqSk6yJj90msSBVWCcj1Yk8YZ3ggI0q10fiZv+JrZV8rfp5ZMgmXOz+A0cbiXTGzUG4KmwzqXHbiQ6RzwjZQIDnZ/i5f0xitPqhMEay8g3Xc17unxMeZkZ8/HaSjB1T87zJ1HuiY21kf1fJDqvvi/Mb01gDjZGtWfKnJUHUVkeISwSTlmBDWrw12UobSgLpqo+mqTSIHRWh1Bf6UpPjRlt5EN3VoeJsPrRK2ssD5ONDGWiJY6wnk4mBIo7uLeXQnmL2deUw3J3HmPr0xFA1i5PdXF7YawrGzR/r5uShNpala+fnRzhzah9nZ/dz+cwkV8+f5Oq5aeGuOe7fPCd+cce0y+rX755LXvDNV6/47psv/jlK7r1plNyvP33Hb8Yuq/9cP87Y1OHD2nH/63RVI/1f42f/azzt/6eA3P8+Su5DQM60hpxpt1Vjp9Wf+fWXnz6IsZbcj9/zyw/fSr75t4Dca374SsTh9RPePLnDewHnr0UOPgTkzvD42hKv713gxe1zPLq+zMObl7h34wo3r17kyoVzXDx7mnOLMyyeOsrMsQNMHRrk+AF17JFO9neVcayvihO7yxmoiGaqM4dTO3MZKA5iX1UkpwZK+fXlZZ5cPcb+nYWcmdrD1dlR9jcn06dG3lMbxv0zY/DDY6ZGqukoDqU5I4wTw+18+8VdVc3P8Hd9869/5dfff+fnv+mbdf5X1c1ff/8Hv/317/z2d3RN9fP3X/j27QMm9zZxoC2P6V0lTLblsNBXzqX9Ldw/NcCL80f48t4CP7y+xi/fPVWdvVM9fqe8ftLzv0rUmMZ0WLWBaT05Hf93GxgNbQyF/NAuxv1GIO8fei9/+0mF+JIf31zn2eXDPFzs4/FsN5eGKznenMTxlkQWejI4aSxQXexHn5T+cG0IRyTGZg7dqdaMlvnqugttcs49Aj6t6d6kCsxEuW8jxG0rwW5biPK2IM7HigRva5J9bUgPEnAOtSE3UqQg2p6yBAcqUxwlzlSluFAtwlOd5klNuhf1mV605PjQVuhPR2EgveURDNUnMiLgMNGdz8JIPWcPtrA83sKl4x1cm+nh2qldXJ/tEwAZNMmdxb2SQe4uDvDg9CCXJnfQVxNNV0kAuyv8OdoRw4XRHJb3ZfF0sYPn5/p4uiw508uD+S7unWrnnjEa7pSxHlE3TxZ3mQJtDxZ3cn+hW2mP5EPA7+6cZNYIAPZyb8G4R3no+p3Zndw81cm1KZVRcv2Ejk90meTq8U6VqcMUjLt0XPV/rItz/wrKNStt1nkTF4826tkWbk+3qDzGunTN3Jmq59J4GTOD2RzblW7aQXWyN5+pPSIf++oFjBqZHqpnel+NpJqpvWWc3FfG7Gg58/vLOHugjOX9heoDkUy1h3BlNJ1r44b+xTPWHEJzpgPVMqD7WlIZ35nP0d4C5V3I0b5cDnSns7clgT0NsQw0xLFbddpWFkFpqrfa3RwPkXUvFwu83awlNni7WpuCc26OW3GRuDlbKLUQQNY1Vzs83J3kAC3YsGGtKUi0dv0GNmw0Y+26DaYAlSHr1xs7fppjY2OJhYU5m82NkVwbsdhmBOE26nljzQYLbLZvkcMzx9b6g9jpuo3lZonAu9UmrC03sl1kwna7MW1U92xXnjp3tNlIWqI/DWVJtJTF0C6jPz9ayM8PhnkkUHvlQDIvBTC/udjCq4VaZvsTqVI/SA3fQk68GwWpQUT42uHjsk3fbImvtw0+Xta42Oqd5itxUv6+7tYEetvh6WalOrAS0LUXUXDG3c0Rs43rWLXS2FBhDatXr+azzz6XrDAF3D7//HNTunq1MeV2DZ/rujGC0JAVIo+rVxs7y67Bwmqb6sdKst0UsFy9ZqVplNxK/f6ZMYpwpcCkEYDbsOGDrF9vqtcNIlLGGn3brSywN0bCWVuZjm1trOXgHfBwdTIF5BxtrU1Bue3Ke+vmjabjuOgIcrJSKMxNp7q8iIbqMuoqimmsLqajqYxdHTWM7e3m0MgeqosKCfTwJyY4maykKvzd09i2wZet69wwX7mF7WvWUpMay1R3LSNlyRytTmexNY9znSVM1edQF+ZGqkjLSH0J3z28we9ygl+/fMjLJ7d5aATlbl/i6cNbfP32OS8f3aGnowWLTarXPwnkfPQn4hwsaU4OozzSG9f1n7Hpo49Z/8kmPvuTJSs+82DDujC1Q5SATqjqypc//cmRjyWff+TM53925i9/suejP9vwl79YsurzrVhstMRmg0DHZgGS1SsJ/cufqLHZxsm0eI4mRVCwdT2hem+d2xoWy/x5vDOBK/X+HIzbwIGYDSKpaygz+4icdX8i3RhttPlPxNp9Sor/epEMW0Z6szi6v5L96rsH9lewb7SIvr257B4qZO+BcrrVFyMFZNau/xOe0q2xUdku459Yb57y5tkDnj+4w4v793jz6Ak/vPqCn9++5bsXL/nh5Sv+9tVXIneXOdC3i13NtSY5sreXx1eXTSPkfhTgWB7azURZAUdz0jgaF8mYmwOTrrac9nZkUTo8Zb2Wo5YrmLJbzVHrzxkz/zPHrFawJPs/72LOlM0GToponrRayymLNSzofEEEfspaz9iuYkFk9aK/FRf8rDnppPuNPP2cGFKfqLSwIuQv63D7yAJ/szACrdNx3pyM+WchWKyJwM0mDcet8dibJ+DvUESQYxlu5hl4W6QRYB2H8wZnbNdsItrLhewYf/Z2VvFUIP6nrx7x5YvbfPX0Nr+9fsa9uWkqw4PJctpOb3Iw44WR7Et152iuHzOFQUznBXI01YuDIvWH07w5JEI9lubDWLo/xwqjWahN55T0dKpG/rKtkP31mQzUp3N8tEE4ZBdHj1QwNJBOXZV8Wq0XR47ks7Qs236hg/FDxVSU+ZCR5EhZThA1hVGUxQeS7+9Giki9/8a/kCTCviPDl731cbLp5ZwcrWRiXwXLswO8e3WJv/9qYKaHzJ3YS1V1PM2yza39ybTsiad+ZyRBMetw9/wzTeV+LI6WMFocQKnLStK3fkS+3efUCbz3xDoykuVHh/xyo4hrX6Ir1R7rdI/02Wsj+9J9JL4Sf/pl6xp8zKl0WW8aLVftupEy+3WmKYZl0oOCLX+m2vYjdrj+mZHQz3jY6gXHs/jHRDpPa5w5Gf4Z09L9pRxHZgs9GREZaPBbT6XIRq37JmrdNlNgJbK/5WPSLT8nw24FhZ6rKfNebQrIxRn9ZMOfKHLexNHKFBbbStkR5UXE+j9/CGiLsFaE2NCbG8mAiFdxiBvRDlvw3bYexzWrcFgtorx2FS6yt57yIW5ma3DZsBIH2QM/+Y1IFzu8dd1uxV/w3rSaXH8PGpMiyfW2J83RnBzhm7IAOyqCbKgI2Cqiu5lM9dlI9eFCx89ZbArn29lKvpsr4MFIDIvNHpxp9+PBwRQejKdwuMxdRPgTQj+VPVoj8mqxjuoAe1qSvGWXHIm1Vrk++rPJbpSbfwjIHfJw5EZqDCc9nBjYuJYh+b+9FpsZsDRjyG079TabCdb9Hn/+E2nqYz1pAexUW6U4rsdt9Z8xl/1z/MsnJMuvNm/98OyYvnWvfF+X9WbKzNcS9/lf8NF7nZWP42d/xnbFn3A1X02w/Ha4jTn+qz/GX/lH/+XPlGxYQY+N9MTGjC6b9VSYf07KZx+RKn+U/JePSfpIxPSTT0j/9GP9tpEdzg7U2VqRs341CZ99TOwnHxH5sTHK8jPqvGzpCPEgy3IDvso/Zv2nNAQ4skPt1io7XeLvhM9atcWaP1Oj+tlfHchIjRt91W5kRGzAauOfcLBeRWFhCHtlJ3ftzKFCOp4pPJkU50B6sgexes7fxxIn1YeD/Urc3Nebppu5uK5mu/XHmMtuWVh8jIt0ysXJjK3mn7J29Uds3vAXLLd8pvxlh2SfvFyNfyRuEGH+nK2bRLDXfMJKY5fxz/7C+tWfs2HtSuWlPNUGzi5b8PHeTlSUM7k5si+ZfkRF2sqnfiZCvR5/f0u8hI/dPIQXfGyICBd+To4kJSmMpIQQJo8O8/TpLe7eu8TRiQGmjvVx49Ihzs32cPNMD7dPtwljNvF0qV5SxcszlTyZL+b5YgXPFyqEEUu4dbKQG9Ml3F6oEx5u4YIw40BbEiEeq3G2/ggLsz+xZeOfcVUfC1F9ZMTZkyU8XpjvTWGBv8prYZqeGuirejb/EwkRtoyLI00JQx7dm8+M/FFTgTPlyds4KBx5dapMWLiaG8Z7p3KFmYt4pnI9P1Ot43Jh10qmdsdRlmROduQGipIs6agKoq0ykLJ04c1MZ6rFKUpS7XTsRE22CxW6Xif+0S7/Ob4rgyP92ezvSaGh0IPaPFcaizxpLPWlutDbtJNjk6S+MpS2hnhqKyJMU2yNHWGjjMCI/2YcHT/Dw2OtSQ885afKCuNIjPbEbLX0futqItztCLE3FxeR3e8tY6AxiV21cdTlBlORFUJCiBPbpBsW6i820nmHT/5EonxZfYRsYuAKmiK3UB9mS4TZpziqLwVvW0FOqBMZoW64ygatkY6v/vOfhSc+4tM/f8LHf/4LKz7+jNUff8wKXV+l39fquQ1KjX5roeNY+/WUBVlRH66+HmZJgWxzofdmCn23ku4sO+20hvKgrdRFWMr2baAqdD3VYUpDZFeD1lHmL7vs+Rn5bp9RH2JOS6QVtQHmFLuupcBhJaWu6yj12ECZbH1DmLVs7SbK/MwpNXTC/jOyHI0AnOokxIo8j/V65yrKdLwjzcvE+5pTvNkjzHygJZOj3YXMDdeZBhlcmtrJ4ngTE3tKxadzWT7ZxauXJ7n9YIxr1/u5cWsP9x/s5dWrI7x9NcXLp1Pcvjou7i4Od22K82fHOTDazoP7i7x4vszVa8c4s3yIB4+WeSae/lxy9ZKeuTYjvHeBL55f48qFE5w6McrDh5d5/ea+7rnNwtIkrR2VVNRmk1MYS0CoPS5uGwiXTuTn+lJU6EN9nfSmPoj4BHOcXGWbUrZRVeVBTrY10ZGbCAnaiKvzanGOvwgvf4TZpo91bk5YiINpRJqHfJSX9wpSUh0ICdmEo91Hkr/gqbp1cZDfsfkUu+2GfIbVto+EnT/FyeEzyec42H6OqxGg132OOnaw1T0WH5nETe8MCTJ2Jd1qGqHrqXYyRsEZ0+U3yReukJ3etEnlEY40N//E9E8HYzqsvfWn4jUf4ac2jAgxgm4OZKY7K68Nps1u4qKNvr1N5d9kmkqanupMcoJhJ9erX6yQvftE5fmLsP8nREpn/L3XmjahsBQmcLQ1Ru+pH7l8quurZF+3yc46kpflRk66K3ERW027zfp4fa50NSnCsjnqwxGRW1Xn5kRFWxIWYUFo2DZihF9DQrapb5rh67fRFJhLTnQkJsqK2GgrMlKcKMrxoijTg4J0N4okOfrdmNpcnetNTY4nXdVh9DfH0VUVytCOeI4NCbMO5HJQ+PlQXw6H+vM42JfPqHxDf2sa+3eJx4oX7+8tYXywiulDO0xi7LBqbOhwYd7YQKeX0yeHuLAwzu3LMzy8fZb7N85w5+pp7t2Q/j24Lp19yDfvX/Dd16/54dsv+On79/z8w1f88qMRjPuW33753jQz0iS//XOXVWPG5O+/Kf13+SMwJ/lX/MaQPwJxf8j/w4Dcvwfl/u8Ccsa0VSP9qzGF1RSU+0GF/zBK7odv3vHteyMY94YfvhTREqn44uk9gef7fG1Eup/c5LEq4unNZV7fv8TzOxd5eueKKuo692/d4Nb1K+qcF7i0fIYLS/MszU0xc+Iwp44d4OSRIabGejm6p5npoSZO9lUxVBXPyZ4Cpnvy2VsZxVhjMotjLXz3+iYXF8fZt7Oc2cO7OTXaxf7WbAarIjnYksi5A008WT7A5J4yTuxtYGJnA/0C4UeHavnGWNPl55fwj5+NLRf4q+rmb6q777/9kS9efKFv/xCcM4Jyv//9r6rKXzh7fJiBmnSONGcy0ZTGbHcB5/ZVc3uqm+fLw3x7+zg/PZvnxzeX+fnbx/z20xvl860a7jdTQO534x2mejcCcsbQRyPa+ptEjWwEB/9miBGM+xH+/gP89Vu99h1///oR3zwwpuru48Fcjxx4F+eHKjjalMDUjkROS5mnle4rFgjPcWeiPpKJunD65CR7s505WB1Mf646gxx4f56vSIMfKX5WRLhZEOllTYS3ldKtJIpspfrbSezJDHYiJ9yBwhhHKpNcqE1zpS7DjfoMd4mnxJuGTF+asn1pzlGehX50FgVIAukpDVc9JTDUkMLB9hxmVd/L4ztYPmyMjuvi2qlersqQX5vp5+b8XgGQIYGWfdxdGuHO6WEentnHrdleJnoL2FURzmBtOOOt0ZwbyWd5OJerE1U8Od3DnVMd3D3VKfmQ3p/dycO5XQI9/Tw528/Dpd3cW+zhvtIHS33cP93PvYV+7s71c+cPWejj7qKcylwvt2Z6BIp2cl3OyJAPwTjjfKcAjBGE6+SCKSC3U9/Ro+Muzk0YI+d2yKk16/dmrp9o5abk1okW7k5LTjaZdng9O1bKzGABU315HO8r4MRAmUhbA7OjLQJLzZwaaVJap/NaTg1X6LiUhQNlnBmvVN2Vc3a0gJldCUx3R7E8mGwKxp3oimCiM5qdxV7UpQkAt2VwXLo+PVjKycESDu/KY39HBvtaUxiQrvTVx7OzKpqmwnBSwx0JdDXH18UCP087iT1uDhY4Wpvh4WiBj5u1acScq5OlnJmVDLYj3iLMnh4upkDb+g3r2GRmJtnCxk3mEjPMt2xhsykQtx1bWxssrbaybetmrKy2mHb/NKa7msS0E6jObbfK2W0xBeJsrTabxNpyE9stjICcmenclIqM2Br3WG/DzmabrpsR4udEbUki3fWpdFVGcLArhXdX9/D19T5enGnkvsDt6zNNfHFWbbS/hEY5mbRwC/JE1gtTAon2dyTAzYYgH0dCAtwEZB31/Vuw2rISJ9tNBIh8hAW64KfUy80WX32/n48zbq62cqrGyDhj1NpqyVpWr1nH2rX/LatXr9F1I12n+9aYRtEZgUrjXmPa7rZtW3B0csTJxREHRwF/OxusrK1UlxtZLQK6WvcYwbh1G9arXjexfuMGvdOY3mrGFtXvtq0qp+U2UzDO1tZagNVWjl/t52oEDF3lhG1Uj1tVb5Zy9lYCGbYquyfpKQkU5KZSUphBXUUBdeWG5LKjvoR+Y5fp/iYODnUxsb+fpsoKAf9gIvwSyEmuJcwvF+stYVhu9mPrOjvMV6wnLTiAI+0NTHfWcKQqk9PtxVzfU8fpjlL6MiMEfjfSlhnLy0uL/P2rl3xr/OPm6V2BuXs8eXiL50/u8OUXz3n26A693W3YS0/WC+xaSRIdrWlNiTJNe3VZv4JNH4t4fbyJdSvUBk5ZAiltREe14Oqaw7r1wXz6iYfAsptIlzsbVgSoDVMFVrKkk/58rOdWfrIaK7VNRoAPeV5OBImApm9Yw0h0MNM5CTR7OxCha0XbVzKV58f9nSlc3xHJsQxLDsVtYq//BhqtP6dA4M5YPD9JpDBKQCvc8WPyE6zZuyuTkaFCBgfyGD9YyeGD8lvG+VAJoweq6FWfT0h0ZpvlJwSHuDJxeJ+A633evHzIm2f3efnwjvzkbb56/lz+4wtTMO6bJ0/56c0b/vHdtzy+com9nW3UFubQVFbAUFcL9y4swk9f8tsXT3h9do7ppjoOZadzuaqMsylxHPd0ZM7DlmXp8IzDJuZEYudcNnHCbg1HrD5l0molZz2tOOdjy6zjFuYki45bWXa25LSdGdNWa5g1nnPbwpKXFRfkG8752nJS9006bWNCeQ97OtAs/YtdKQD6scDuSi/cNkWxfXW4KSC3ZWUYW1aHsenzQLZvjMVpWwaOWzKw25CI3fpoXDaH4mbuic92F1JCgijPkj+b2s8vXz0RtnjMN188VH084fsn91kaGSLN1ZE0ewt2JQdzMD+KUfmyEyURTMumHc3w52CiN4dS/JnMDOVwRggH04M5lBPOidJkZiozmCpPZ665mDP9DYw154vApXFwsJq56XYOjpcyuDeDwiIHCgptGDuYyeEjuRw7VsLRY+Xs2p0usu5GSOAWclL9aC5MpijUj2jZo4gtqygNcKArLYjmJC/6yqPZZWyqU5fE8bFWXj+5wG/fv+B7fdPywkGamjLoEPhs6kuiqiucpt44ciq8CY/eQl1pgLBKJjvTPCh0Wkma9C3D8lNybFfS4G9JS4gtRU5rdf45NT6bKXZcRaH9CspEKKo8N1PpvommACtagrZT6bqeUse1NPqKtLhuotR+LXWeW2nw2kKh1SdU2X1Cu8cn7AtbyZVKR74eiOLr3lBul9pzMnId03GWzMt2TotED6U4UOG2mvSt6p/rPiZhjfqB0owtn5CoMqbZrKAueBvtcbZUCLBnq0xpekeRy3oOlwmr1GVT6WuHv/pZxAY9Z7+BTKfN5EkHa6K8yPK2wd/8c2z1u2ED7D7/FJe1K3FevQJ7XXNd/QkhVpsIszUnwd2WbCMYqjTRyYIcH3s6UsLpzYqmULqaL52t9LOhyN2cNOsVZFh/QqWXyKz7WjLUbyu9VjPbEMyzg1m8PJzBxfYwWgLW0OC3mv607Qzk2FEXZEbK1s8I+/xj/FSeBPN17M6OZGmgjgN1OSTbbTFdT1z1MXVWq9lpY86oow3XEiKZ9nJm31Yzjro5MuXlputW7Fa/qdy6jtBPPsZbkmK1jvYEb7pSfWXv1uG08mMslZ/HypXkWm1n0MeLI3r2oJMtu7ZvoWbLOlJWfWZ6p5tRH2tX4LBuBRaql+2bV+Hrak1KsBeFIT5k2FoQ9dknpHz+CV122xjzdWGX81YK1n9OtJ5PXbeOHLNNFG3dRMnW9WQYbanvzNq4mgLVcfLGlYSrPNHrla7+nIg1n5Iu31zp5UCO4zYCV4vg6fcEizWk224gx82SVFdhic2f4ysbWRNtBOSChd1d6a10Me286bD1E/nYdZSVRDK6r5b+3kKqSkPITHYlIdqepBhXIoLtCfSzxdXFDHvZKTe3TXh5mZkCY8axldUKkWzph8UqYYENbN70KSs/+5i1Kz7GfMOn8t+rcFM9uzvJ/1muE1ZYj4XZKtarrKtUZ2tW6P5PP2GF6n/Duk/lS1ewUfmZm6k9Ej3oEl6tqYwhIdYRH5HqhDhX0lL9SUjwIzzcjdBgN2KjAuRD0zlxbD87mio4dHBQvOE1b2SrLpw/ya0bM0yKMPZ3iSNMVHJ5pp7HZ3bw5lIbz5aqebJQyuPZQp7MFfF4plh4vkj4tYjrU4XCvcK257u4f2Yno13p+DqsVL19jIXqdNNq6YdSK0l8uA2Fwt2NdbEM9BfT1pJKnbhRSowDLts/JdRrA7ubE7gw1Sxsu0M8qIvjveIIDf5cOJzPi+Um4eVSbp/MF0bNFW4u4PlSKa/P1fBkqZJ7M+XM7UtjeEc4beVewowGmQ6hQ0S6vtCL1lJ/2iuDaSrxoalYXEC/1+a50VkVzK6GcJHpWEa6UxjqSKCu0J1GYdSuuhDaJY0VAXQ1x9LdFEdrTRT15REUZvkKc60X1lpDsJ+5aaScq9MK4c51xETYkBbjRklGGJkxfthu+JxtKz/FfctG/LfrPp0neFmIqziTE+VAcpAV2TGeJAQJq677DFvd67hCuic9yXBaR0P4FhpD18mH2NIYbE2M2ee4qU8Eb1pFebQP9dkJxPo4sVV9Z52ur/v0c9Z8tlIYQvLx56wWFlnzyaesk6z/5BO2SJ8spVseG1ZSFeVBW4I4Usg2mkK3UB1oRqazbLijbJDbOor9tlEbYUdVqBXFAWspClhJcdBqKsLMqI/eTmOMLU0x9rTGurA7I4Be+beGUFvKZK+LZNerZNOrZP+rQuwoV9kLfbZSGmxLua6VBlpTF+1GT24Eg2Xx6nvJHG7LZ3awlvkR8em9deLUjZw51MXyRA9LEztZnOjmtNLTk7tYnu7j/MwAQ91FnD7Zw7Pn09x5dIT7jw/x9PkEDx8d4MH9MV69OMGXb5e4e+sY588e4PnT88zNHWDPnka+/PI233x1U/3gEEtLo7x4eYGXL87z7MkZzi+Nce/6CV4/XOLmxaOcPjUkv7uXm9dOce/OElcunWL8cC/pWWG4eW7BzcsYBSfsb+yC7S/fVexHU2MEba1RNDeFkpfvSHjEKioq3OjqiiQ325bIiI3SmZV4uK3FR3XjJj+waaPaSzbSzW0zIcZmbq763eNz4uOs8Pdbi7Gum7H+ort0w91ZNmP7J+IlnwhDy64K57nJB4cGyeb5bSZMuhUebGDqlbItn4gfbCIyzFp6uxZn+8/Fo2Sv3DYIg6/E2MDLykL5WK/EwuJz1slXWlmuYa1s7SrZI6ttnwmff46N3uFou0KcxsI07Twz3V32JZDI8G2Eh2zWe9UHoqwIEgYNDtyka1tlm9bi5b5av23S8Todr8HPe6PslSMxkTbCvsba2J+KY30qfmXk/wkRodvISHMTB/CmVDw9LclZ5Tf+gfE5Xh4rVHdm5OW6qz7Fj2K2ERC0FmPtzsgoC5KSnSgqDjatkxcZaUtAwFZCVNaYKFthcTvZS3tyM7woyPQyjXZNlh4nhFuSFGlNstLiNFcqsj1orw5jsC2JrpowxnpSOXWglBMjRYz3ZTG6M5V9HamMdmcyJu56YLc476FmFo+2M7a7RHqZz6HBKqbGmkzTVU+f2M3ZmUHOSI8unT7EtXPHeHDzNM8fXOLR7XOmYNz9W+d5fO8qX7x8wLfiID9++5Yfv3/3ISD3438H5H795Xt++9WYrvq/BuSMKat/lfxmrCen9L83eDCCcv+nYJwh/98E5IwH/yn/PtTOlPnvfwTlPgTk/iX/FpD79afvTUG5H795z3dfvuHHryVfvebr1095K5L1tRGFfP3AFJB7cvMcz29f4NWDyzy/d5lnD27w+MEd7t+7zZ3bN7h22Rglt8yFs4ucXTzF/Mwx5k4e4dTkfqbH97B4eDdLY51M765kf0MqUzuLODtmjD7qZmqglCun+vV5X/H49hIzE/38/OUTHlyZY7g1l+H6BA7tSOXcoU4Wx7uZGKjht7fXeXV9lpH2LHZWCMzvzODG/ADvn13g+68f8PsvL/n5OwH/N3d4cecCP3/7SnXzI3/7hxEw+wX+8SNXZg4wVJPOofpUFnryBepLuD7eyKOZXh4v9PPV1XF+fnCCH56c5ud3N/hN+f3+y5d63hghp0b8t4DcP/5uBOSMvD+IEbT769+MrXa/5++/f8M/fn3HX797xq9v7/Dzi4u8uy5lM0Z0iTg8ONnGheEKJluSmWpLZqk/l1NS5OGSQPbk+3KsOZGJ+mj6ctzpz3PnUF04e/K86E53ZqAogPYcf1L8rQhzE2gTkI0R0Yr1tSA1SCA3TE4tzJUcgY/8KDnBRDdqUj1ozPaiOc+b1nw/WvP8ackN0HEQbQVBtKtzdxpDVEuCJCH0lEfSX5Mk55/B/h3ZTO2p5OyhNs5PdnHx+C6uTPdzbXaAG3MyxgvD3Dk9Khnh7pkxkzw4M8yDpSHOHjYW0E5kpDmesaZITu/N5cJYCWeGC7hjrD13oo3b00YwzpiG2sOjhT6eLw/y/NwQD4zg2+nd3F1SenaA+2cHBXL2cl/53j89xN2FvdxR+99Z3MMdtd1N1e3NmV3cMEbuTfdwbXoX1+SUrpzYxVUdXz2565+BuG4uTu36IMb5sS4uH+vgijGiTu1yQ2W6dXIHdwyZbuXG8UYuHKhgbshYK66E6cEyOcYKZobrmT+4gzmRtdmxFmb2y8iM1TN3oEZpJfNjFZwer+DskWpOj5WyOJzHTF8yxzsimRN5Oz2QzFx/Iid2JdJX6U9DhjOj0vmTgxXKv/xfAbmxzkyG29Lob0hgV02caaHayqwgYv2tCXa3JMjLjkBvJ3zd7bAXELe32oivm37zc8bX0x4PgXxvkW5/Pze8vVyxtzemoJpjvs0cCytLtmy1YJPZZszNzXF0dpTTc8XZ2Qk73Wdja2W638nRVul2HB117GQtJ2RhEkf97mBjBI0ssFae27dtNq0XZ2G+CcstAt/GsTG1VecWet82yVadW5hvxN3RgpKcKHqaMk3bZo+0pQp07uHdtWFeXtzNzelarh2r4dJ4LdP9BTTm+pIpR5Ub70Zugi8xgc6E6btD/FwJ8nUmwMdBjtQKZ1s5VBcLgtQvjKCfn6etSYL8XeWUPfR9tnKuZphv3oiZCM2mTWas3yBZv0nA/sP5xo2bRBo2yQEbI9s2Sj4E1IxRbuv+GZBzcHLAzd0FZxcHHJ3ssbK2ZMOm9azfuF71+SEIZwTkTMG4zaqDbduwtLDQu7fJqau+rI21/GxwsLczjYz7IxhniJuLE84OdgIlzgQF+AowhJCcGCdHnE5xfhqlhRnUlufSUJHLjroi+jpqGO5rYnRPM+PD3UyKYOyoryHCP4wwv3hSY8sI9snGwToW++0RIgdubFohsGRlS0dBHsv7eplqKeN4fTZLnSVc6mtgurmIbNmXklAPrkyO8fvbp3z55C4vH9zkhdKnj+/wXOnX717x9OFdejpacbSyYPMKke+VK0RQbamMCCDN3R7ndaswXyFStcKcLRu9BSxqBCjGyM4eFFkrxmxTBBvWBLNplWRFEHbmiaTGdZKb04enTyZr1tiJkG3CYZM5ZbFRVEcGESKiH71mFe0BHkwVpDKYEEyaAHmqCO5QnDs3u3O4K5BwutSL44nbGArcQKujALulQLfLBsoFxFKdVxHtvIKiFCcG+3LpH8ijsyuJocF8jh+qM20CcHislolDDSKfBSYwY2+/miiRiqNHhvni9WPTMPovXz/h3fMnvHko0PDyJd+/fs23z5/z/YsX/PbuHXz/HS9v3+RA/y4aSwvoqCtnoLOZG2dn4Zev+fvXr/jb84dcHx1iLCeDhZJ8rhflMhfiyyn16/N+Dpx228aS+zbmnc04ab+O4zarmdy+hgUR6XPS8zOyA0vq98u6/6J0/Iz9VmatN7LoaslpT2vOBzhxKciNs172nHK25KTuPabjMclONyeyN20jeKUFXqtc8TKPxG1rIk5bkrHZFI/F+mgcLZJxs8nC27GQAJcS/BwLcNgchc1GP7yt/Yj0ClHfTGC4p53nd67w+/dv+OaLx/zw5XN++1r1IR05vqubRNkTIyDXkxjMWF4Uo5lBTBZGcjw/kqOZYZJwjudGczI/lomcSA7LRhwrSmCyOJHx3FjG8xOYaynldH8DA7WZtJYlsG93OUePNtDTn0ZTWwSpOZZkFWxnbDyLo5MFDO/PYPRgPoOjhRSU+OPusYYU6ciOknRyA7zxl34m2myjI0l+NjeeyjAXqmI9qErxpakoiqPDbXz54qZpOYvv3z5ief4QDY2ZdPYX0jWcT9f+HHYfKqZBBDYu2VHk1ItdldHURtqR47CaTOtVpFmsIt5sJVnW68izX0/m9lWkbFlB1vaVFDispUqErcR5A5lWK8i0lE46rTWd51qtIkP35dusIcdyFXl6rsZ9Cw3eFuRLl6sd19AvMngw1ozZLCtuVLtwt8aZ5UwLTkRuZi7VmROpruwOs6TafYPyXEOGxUpi164gdtUK0javpFDlSVM50u1W0ZXkxnH5mp3JwhHqLykqS6b9KpFKO5qELbLsNhKuPha5aQWp1ptItjYjcssqEqRrWV7WpLpvJ8xqA0FbNxJpt51EZ3ui5B+CzNYRtmUdyY6W5Mk3FQa6kOVhQ6rjFnJktwu9rakIsKdMaYbNWipE0BuEZ/Id15Kk78+2XkGtSH5D0Bb9tk6ymq7YbYxm2XOsxJ3hFEeyVY7UzSvIcxJ5tltBwrYVJFmsI9ZsNX6ySxGyz3uLE7hxpJuxmlziLDYTpOu5+r3LdSuD8pWHPB25khDJpIs9A2YbmZAvnAsOYMzFlm47c0q2rCFczwStUru5WzFYEM1wWay+yQrPDSuw0W/ua9aQbmNDb0gAA95utFjquU1rZZtWESrb6Lt6FX7yie6Gn9Q1s9UrWL9mBZs3rSHQ1Z7yuEgaIsPULqqfVauo3ryBg0E+jPi5UK56TNI7Mtato0B+tNXdlr1R3nQFOFLjbE2DlzMtIZ5UyP8lbl9LhMobuW0TYRtXEaJ2S7DcQKpsQ+z2DUSarybMbBXhZiuIl9+Mc95CoMVavHVeHGpNf7EX/eXOwoIelKbZ4+OwDn8R7Tphw7HhBgZ3G6Ozo0XifEmKdiY2wkmE154AX+EO2Ssnhw3CEhtwcFgjf7dC2GGjSK4xhdH41pUitOvYunkVG3W+SWXbpvdamK8SwV2Hncpnrvo0zrfKrpvp9w3S13Wqv3VKN8n+b9BzNsbmTcrX082MirIoGmrj5Sf9TFKYG0hdZSIVJQk01uUqTSMzNZLIEG+SYkO4eOYU929e4J7kt5+/5PvvX/P4yRXm5/br3gjaGqI4O93Mlblm4dFWni0rna/g7nQBD2cLTEG5x7NFPND5/Zli7s6WcfNUhXBog+7faZolEeq2EXtzY9OtlVjrW8J81KYxnsSGiQCn+1OSH0Zx3gdpq0+jVXWbGetMlO9GipPsmdlXyLXjtdwxgoLzDdw6Vqq0htfnmlWGMh7NlfBgRnj6RJbSfJ0X80hlvD0tnH0wl+nhLPa0RFKd60xpugOlGQ5UZBkjXtwoz3SmIseZmnw3U1pb4E5fSwy7W2NoKPamrTqInQ2RtFYG0FTmR3O5H42SGunFrh3xDO3MYrAzm/62HJH1YDys1+LvvJEgt024qb1dJEHG5nLh1qSE2BDpvtW05rWfjRl20ntL6bHz+tU4qi3dZYcS/WyJkN54Wa3Bz84ML4uN2KmvuK1fg4fu95UOFKmfdcmmdadYsy9XnCbcwbTpgtG/o2RfqqJ8qU4KIdZdOFX6sUXXN0nWS9YJg6yVrFspnVu5GgvhvG3CeOb6zVo6FST8XBKs+ghWPwreSnOIORXe60i1UX8TVsj1FG4I2q6+6UhloOyv1yoK/VZRFWFOXYw1bSluNKrtWhI9qY92oyHGQ6k7BSpzjoc5OZ7KL9KJ2gQvWjOCaUwNoDNPXKsylZHGXA61lTC1q5aF4R1quy5T4O3C8T6uzw1z7vggs+M7OX1sD5ekn5fmDnBudoxLi4e4c3mae1emeXJ7gef3T7N/oI5FcbTnT2Z4+OgYz55N8eL5FA/uH+LBvUN8+e4MTx7NCtOUc0TvefbkIqcXxjl+dA8/fHuf795fY3lhH/PTe3jxbIknD2a4sjzC+N5KZo/sUH8Q/zNmRV0cY3lWPH+6j+W5fcJKbXR1FpKXF05gkDU+flsI8N8qG7AKT4/VxMZYUFDgRl1dEGVlXuTmOhATs4nsLFs9F0tFqTe50s2wkC3iKpsIUh5+ftbCzMZMlhXY2q7Dw2OTyZZ4yQckJtqRlCicHyTsErCdQD9LgsWLXeS3PN3WCEOvxFiP0vgHXEaqJxkpnuRm+pOoNvJyW6f7VhIXbU+acJ2/9yac5TMclLej7SrxKGNTiJXC7Cuxs1sn3rBN3yH8qr68bctKtm1dJV4jvbGQDss/erluMAXkgvW9kWHbiY9RuQLNiY7Yjr/vOvEPYyr3JiLCjOmlFqaAW3iIpaksfl5mymMNPl6bhfM9SE32IixY3Er+eKve4aT8A/w2ExtlS1amNxlp7rpHvMfPmJUk22K7Aj/fDaoPG0pKpP/VIcTEqizGxkzx21WPm4iMtCI5xVWpDd76VmP9Ti/1zQDlYQQBE2LVjxKcSYrXcYwdof7m4lCbyEh0oSjTi4IU+Z5sLzpro9jTlsSO8kB66sPZ3RQhmxFNb1MUO+sjdC2SgbZkxnZJn/cUM3dE3PhQMxP7qpkeb+HUoR2cOKhrR9o5eaiduWO7uHVxkvvXZ7h9+RR3ry2YRsfdvrLI7atL3Ltxjge3LvHq2T3TCLkfv3vLT98bO6u+4+cfv+SXn76WfMOvP3/3vwTk/vpXIxbzC7/99vM/5b8Dch+WEvsjIPfPeM4/lP6b/Hvc7d///o8BuQ9BuX8fIfchIGeMkDOCcqbAnBEdVEGMHVdNQTkjIGcaIffPgJyxOJ5pyuqHgNw3rx/x7euH/wrIvbhzkTePrvHy4XVePrnD00f3efL4Affu3uLW9ctcu3SOS8unWV6a4/TcSRamjzF3/CCzhwa5OT/O4zPjzA5Uc6A5g6ndJVw50cObW8c4faRJhqaDr55d4M7yUZZn9vH9V4/VCDMc7MpntCFeximTbx5cELm5z9TBDt49Pc2982OMdaabdpA50Z3G6aEy5oYrWTxSz/WlndxYaOP5pQEenR/mp/c3ZFye8FJA+u3LW7y6v8ydhQPM7K5ipquA62N65kA9tw638GSuj4czvXxxboRvrx/muztT/PJimb++v8PffngNv//Mh106VOd/+7CJA8auDf+KsBryV9W/MYf5S/760yt++eq+SNlFvr6/yDd3Zngpg3b3RAd3j7dyT3JhXyXHWlI42ZHK8mChypTBSHkIg0VBnGhN42hjPP35PgwU+nCkMZrBQj925XiwtzyY7uJQ0gWQo70l/s7EBTmTEuZEZoQjuZGuFMrhF0R5UhzvQ3mqL7XpPjQJoOwoCKSzOIQOiRGIM467y0LZWR5Gj6S7TGlFJLur49lTm8K+lmxG2nI53FvCwngr54/3cOnEbq7ODKiuh7i1OMLtpVFTEO6O0vvLB3kgebg8ypPzo9yY2cXhnhz2NcWrzWKZ7svk0qEqFocKuDJRz72ZLu7N9fBwcTdPlgYEeAZ5fWmEl5dGebQ8pLyGeKi2fKi8HhiiOrx/doR7Z4ZNgbl7p/dKBkwj5O4s7JYYwTkjUNgn6ef6TD9XT8l5zOzhmtLLJ3f/U/q5JId1yTieMoJ20p3pndyekZzq+rAG3dQO0+6xFw/XszRawYyxHpwc0ql9Nczub2RxvI2liU4WDrexICOzIGOzMN4o0f2Halk+bGx80cBZpfMjpZwayGGmP9O04+zc7iQWB1KZ7U9mYW8m+xrDaMx2Nq0VN2WMjtO7Tg1VcKy/iEM9uYx1ZbOnMZmemni6qpPIk0OPNnYL83ckPNCVsAB3GU9n3B0EZpytdOxEqHHNzxV/HxdCBeaD/D3lzJzlXKzZbm2JtTEKy8Yay+2WOt+OncC/h5cHXt4euLg64SqS7uHhiru7Mx4SJyc7HB2M0Vy619oKayOoZLlNoHqLZCuWW42plZuV6njLP+WfQaitW7aYAlGWut+0Xto2c+ytzUlPCKCnRWS2OY2B5lSOD1To26tM3zzSnsZgUyJ9NYnSyTgq0nzIjHEmV9+elxxAYpgnUYEeRAR5ER7koW91IkD9IdDHVvUhpx7gYpIgXweJ6inUQ47SR07PSc7IDidHO5VtK+bmxqjAbabA5BalmzdvUfrhuiEWFsa0XeM3Yx09Y0ShMZLQDAt9i7OrI55ernj5uJuCctsst7LVQs/r+8y3yHmrLrYaa8SpriwtVefW1qp/OxGUD+93EdlzczVGLboLgHj8S3x9vARkfAgLCyI+Lpq01CQBlTQK8zMEWrKpKc+hqSqftrpidrdVMbSrnpHdDRwYbGVirJfJA3tpqa0iMiBcOhJPQmSBwEIOLnbxAhxRarcA7La647TVjtSAII60y0HubOSoSMtJAcNrg41cGmiiJU7Ext+JyZ3N/GisL/rknnyBscvqHZ48vC0gd4/v5UtePHlIT0cbztILSxFFDzOBcBdHigK9SXGz0/l6bNabsXWdLRZmfgI/hXL+3URH7VBb5GOxNR7LzbFYbYzW81F42eWQm9ZHYeEQweHFqkMftm6wxnHjNnKDQ6iICBH4NiNM7yp2tmMkI56JwizaAn1I27iRahcr5mpSeDJSxS2Bh5k0Rw5EbqPLW785rKctyIrOOCeKA81I8VEeaS707cpm92AeOzrVxzoT2d9fIGCRwd4uAYvhagZ6C8lM91J7bSIm2o9DB/fy9s1TfhEw+O7dS75984KvX77gm5c6lhgbORij4358ZUxZ/ZL3Dx9w8sAIXfVV9Lc3qb06ub48y9/1/F/fvYD3r/lieYmJilKGRMgvFudzMS2ehUB3zqoNznjZsOhmybzrFuZcNjPtuInjthuYcd3GcqALF4N1n/r9OU8nLknOq96XXLYz52TJkqcdF9VHLgZ56x5XFjwcWfJ3ZVHEfTrMl/3B/tQ6OBO/yY4QM0/CbOMJdsoiwLkAH8c8POxzCfAoJci7nJjgBtJi2ogPrcbDLpYQjwQBtSqay2qoLSxiduIQ7549lP97wzdvnvHDl6/57au3fPvooTBAj2mEXLazNd2JIRwoiOOgCMlkcQwny+KZLk5kpiSZ2bIU5irSOKHzqbJkpivTmdT1kcwIRnJjOFafy2RbMV2l8SKKseztK2NkfzkltQFkFDmTWepEfXsQh44XsygSvf9QHu274mlsj6WgNFBg1Y6qklg6y7NJdXPWN2+kNMCHvYWZDOSnUhvjT0tGBB2lydKBYs7PjvPzl0/5x88Cf1+9EvmYoKQ4jkrZ5E4R5r6JCvZMVFMhIBoaY0tBdoBpKm1djCsZdhvItBWwtd5IzIZ1RK5fR5KIY7b1BjK2i+xtXUeurci382aKXcwocd1MuchbvuN6cqzXkWmxjjTdn2WpZ6zWUWi3iUrpQKmjGZnm62jw2MLhNDdmct1ZyHfmRq0P9xt8OJdty4mYbSxkeHA8zdhAwJxc5dcQZKP3bCXTcoPON1IkglzsZEaafksX8ehK8mShM4+hvEAK3Ner/OvIcVpPptIM2/Wk2+iayptpZ06azRaSrbcQs3U9kVvWk+djb5q2multT6qrHenyISmyc7Gyi/GWW0jabq77zSmWnpbLXqfZbSZ+m77RYRMFrmZk2Kwj3kzfqve0RTrTHulCpecWykXwa322Uu+/hcZgC1ojbakJ2EKhs+rDcR21Hutp9N5CjsUGU70Wu1uRYmtOuPJK1PvSHLbKXqwnbvtmBkviONlVTFNcEJGbNhAjG1Khcg34OHJcfeFcUhRXkmMYd7Rm98b1HHZxYikqnEOeLvTKt1ZZm5meCd+4gaogVyYacoTjcqkW7gqxXI+DfnOShMr2F0jX86y3kqQ2j1fbx2zeRJjsVqStNeHyAc7m8pebNuHp6oqHqxuW5luxVr5B+r0kOIDaAH+KZFML9OwuVwdGfN3okv+tlL4W61rppnXscNnCiPDeSIIfIymRDMlm9KZGUxvhQbzaNmjbesL03TG220h2Mjaz2Ea8ndrNaRvprpakOW0hXm2f6KhU50HWm/CXzhWH27G72Jch6dO+liCqpV/ejhvxcd9GbZX64lAdu3uKaKlLoiw/jLR4T+KjXIkJdxPWcMLT3Zi2ulEkVkTXeaMIrTk+PtaynxZYSffM1TZbVP6t0mFLtY21ymktXbCUrm/Vb1bqF872ZqqTD/dt17nxm5nqcvtWoxzbcVWZvVWe+Bg3E9Fub8mgqjyc8uIgSgsDaa5P5OBIEwdGWpma2MP4/l3sbK+lKCeZ5NhgRge7+ObtY149ucWViwvcunWO23eX6emppKQglGPCcg+uj3BzqZN7Cy08XmoWTq3l4XwJD+eKeThbxBMdP54zgmRlul7BrVMVXD9Zy9Nzfdya76UsxQMfu/W4qq97SN8r85MZ7Wsh0t9B/tmRuvJMGqtzKM2NpTQrkjrZldrCCHJFjFuKArg61cSTs51cnSjh0WytuEoNj2ereKFyvDxTq7Ra3KWIuyfzTCP3niyWq4y6tiAMeqiAY4Np7GoIpTLHmbJMJ5rL/UWqw2irDNJ7PGks86O9LpTWmiC6GyM5MJDN/j1ZtFQF0dUYIXwRz87maFqrQig3gni5rpTluOjeGBHzNNMOigPS/4bcaPy2mxFos4Eo2acoty2Eqd0j3DaQ5L+NRJ/NRLtuJC3QWErHjVgPO7y3bcJJ7em9zQyPLRsJtLPEVamDdNvHagv+shseGzbgoT7huUF6rP5dG+PBrjx/ujKc6Eh2ojbEjjTbzYQpnzjLjVSEeVCbGEBOkBNhslHO0iVr5Wep57cpn83rN7BFeW7baMZ2YTqrzeZYbdiIje4J3L6RXF8bGiIcaI2wpivGmuZwC0p8NlAZaklVmA2VkroIeyoCLCnxM9M1C+qibaiKkETaU6ryGGWsjRfvSvSnLjmQWuHVriL5qdpMxtqLmdhdw8KBLs5M7Oba3CiXT42wfHyA5aN7OH2ol5n9Bq/YxamDXRzf3yb/M8qVpcOSCe5emeXhrSVuX53nztUF8fJr4vKPeHLvPHevL/Do9hkOjXRwZnaEd+Kwzx+e4NG9SZM8fjjFqxeLfP3+ivRdPqwghhb50qvnp3T/GDPH+nlya5rH149xVtxoYWonty7s5+rSIBdnepgfr+OieNH1mU7uLO7i9c0D6hu79Vs3U+LSlflBpMQ6qS8GkJURQFKCdF9229iQISh4C3n53lTVhNDQFEF5lT8V0sU86VNBnhs9Xam0SKdKivz1nDHdczshqkt/f3EOh43C3+twlD3x8DDWjN5AaIiFcJgNmfJtaSk+pCb5ExnqjJ+3MWPIjGB/Y+qnsamCBYlxzqQle5AlHlyQK0wd4yBeJNsof5KV7i1c501EiJX4g7n4w1aC/SwJ0Xv9fbYLn5qp/Jvx8bYmWPbeQzbSwc5Yg3Ij7vJZxj8C/OV7vI1UvioyxFY8w4aocFtTINB4h4frBtNGN4HSF2Odu9goY3MHW9KT9W7xc189Zy3/7upkjNZzUvk8iJHvMwKMzo4b8NY3BwVYEBayXd/qSapsSoy+wcfLDCcH2RX3dSQbGzRWhdPSHEtJqR+h4ZsIj9xMbLw1YeEqV9R24uL03aoXY7Syu3y7r6++SxKrvGJj7FVPTiqPp2nEnK/q0NdjM7kZPrQ3plBbHEpFnh/NFeHsqAmXHQmkqy6c9upgUxB/b2cSgx3JDLYns7cjjeGdWYyI+x/ZWy6p4Kgw9OyRNuaOtnPqSLvSbmaOdjE/1cflM+PcuHCMK8vHdHxc+jgjmeXmZWPK6gUe3L7My6d3+ebLl/z0g7FmnOT79/xijJD76Wt+/dkIyH2YtvqvgNw/A3G//vqTKRhnyP82bfVfsZt/Xzvu/0lAzpD/dwG5vxpBoQ+j5P6VSkzzaFWgX3/+5wi5b7/k+6++4Kdv3/HTN1+Ypqy+e/5AAPqxiMUj3j29xZOb53l57zJvHl/ntRzW62f3RcAe8FTk69HDO9y7fZU71y9y/cJZLp5d+BCQmznG4vRh5if3ydAc4Mm5w8zsreFQezanR+uYG6njSG8xp/ZVcmqwlKPd+RzbXcbdM6Oq2MdcWz7Aka4MxuUYTvZk8frqJN8/v8LMeBev7s1zaWEfx/fWceFQK3O7C5jcYYy8y2ZxfxUzI2XcXuji/Z1DXJ/r4cd3xi6A52W0Zrm1PMmJvc0sDDVycbSJ8wNV3DzQwK3xRm4dbuTRqS4eTXfw+uwe3l8c4cvLB/j50Ty/vbrC7988hd++5x+qw7//rvr/HZNgCsr9w3TNCNT94x+/8vuvX/Pzd08F3u/y3YsLfHHrJG+vTfLl1SM8XejnxuEGbh9t4t5UK8tDZUy2pnCqO4NzQ8XM7sxkpDyMweJgjrekcrQpyTQabrAkgInmePaVB7NbBm2oKoxdFZFkRxq7LTkRG+BBYqgXGdFe5MW5UxDrTkm8F8Xx3pQm+VKe4kudjGNzTjA7CoLpLAmThEqCRWhC2VUVSV9NFLurY3RsSBy9VQn01aawtzmL0c5CDuws4cS+BpaP9XB5uo8rswPcVFvcPj3CnaUR7p7dz/3lMR6dO8jjC+M8Oj/C0wsjSvexeLCW0bYU9u9I4GhPGhcOV7F8oJwL45UCDTsFNvbwSnX+9toB3lwd4wsjvTbOM7XBk4sHeXThAI8ujvNA6YNzYzw8Lzk3yoOzQ9yXo3h4doBHZwZ0vEdipEPckxjTaG/MDUoXBrk2L5kdNAUSL58aUPmHTKnxLZdPfhg9d/PULtOadLdPdXN9qp0LRxpZGqtmYaTCFPSd3VfDKYHQuf3NLI4bO7PK6R3t4LSMzNJRIzj3YbfWM0ekXxPNpimwZ9TesyOVnBgokp5nM92XzeyeTGb7UpjZncTpoQwW92Ux3h5Dq5xSf0MUU0Ml0uUqTumdUwMlHNqVz2hHNgNNqeysTaahKIZUgf/oQHtiQtyJCHQjVOTaCMqF+roQLLIT4udCiM4NiRTJiIkMVhqEn5+XnJoddnbGNEs7bOysTeLs4mgKKnn7euHh5Yq7hwte3u54ernJITmYRsnZiSTYGmuaWW3D2kqppSWWFpZKrXSufLbb6Hi7wLZxbmO6ZmlpBP90Xb9ZK7U13mutfLZbmtaUK8iOYmywgb3dRfS1ZtNTl8HOukx2NeWwsyGTHRVJtFem0igwU5YRTLZAf450Oi8lmKRIH2KCvYgJ9SU62Fvf70pksAvRYW6mqaqhAS5EhXgQHqw6UBobbazT4ou/6sjdzUHfaAQZHU0BMiNQZr1d5dX3WKr82630HdslSo1zI5j272KsH2drb6P68sQ/wBs/ia+/l+rLwzSN1dp2uynIud3I10bfq3fY29sLWDio/h1xcZaI6Lm7u8opehMY4Ie/n6/ax5cAfz/TeVhYsJxuJCnJ8WRnZwi0ZFJcmEllaTZ1Fbl0NJbQ117N0M4GRnobGNvTxOHhDibHdnNouI/a8hLC/EKICk4iJaZYdVEoApOA3fZIkZgkYsKy8HUJwMvSjvL4OI51NDDfUysyXsblgQau7m1hrDyDUoGQXYUZ6pPn+en1U94/eyAQeE++4C4vnz3iB/mSV0p3d3firva1M5MjFxlNdXemIMCLZDd7nW/G0WwbNptd2G4eiL11koBMIZ4eJWqDXOlNksBxHHZbY7Ezj1G5ckhN2EFK6g68fDPYstWDbWbWysOCZC8fKiLDyFbdRQpMx2zZTEOwPyeryjhZUkKVowtJm83YFevHfdn5l4PlLIucTQqw7BF4rhXAag+2oseYxh9pRYZAUkmqO7tkh3f1ZdHeEU/3jniRmESqBEYM6W/NYO/OAkryQvDzsSQ+LoDxg4OmEXI/f/dhx/KvVTffvHopecW3ryUvde35U759/oxf37/li/t3mNq/jx3VpXQ31zDc22EKyP3+3Rf88vY5/3j/htfnzjJSUkizdOl8ZQl3KwpZigpizteZM5JlP0eWfOxY8rJmwcOaKUdzTjpv45x0/HKEL0vS7Qsi7ddV71d93Tnv6ciss+51d9Cz7iwr37Pq52fUty8E+3IpJpgz8eFMxUbQ4elJxlYH4q0EpN3TiHDJxt8xRyQ8Dx/nAnxdiwjyKpUeVZMa3yTgXUVCZC49O/q4ffEmy6dm9W3yw0cO8fbpI757+5ovXz4XnnjN7199zfdPnsr+9ZkCcvnu9vQkhzFenMSU+vd0laQymZmKVBZrMjnbkMOiyMt0eTJTFclM12RwqjaLo+UpHJYcrc9mrMEYKa92ahZe2F/P8P5yCqt8ySp3Z0d/ImNTZRyZEc5YaqB/JI2CSg/S81woKQumoy2bY2Pt7GsuJ93NhVTZgQb1tb7cTPoKsxioyGOip5HJgR0sTA7x8sEVfv3mNX/95h2/ffOWK2enKSyMI688ktqOVJpl1xt7s8guj8A7yJLSgijGRep3pAWRZreFdOstFLhYkWUnYrrVjAydZ9ttJUMENkXnhmRYmVHkspWGIEc6ojyo9LaiyMmcIsctFDttpcTZCExZUOVhRZnuy7M2I9vCjI4AK07Kr5+rDONafRhfD2Xz61ged2oCOBZjwQnp+WSaL90iN9WeFnTFiihKj0rcLKmWHpUqr1w7vd9W4mBGeYA1g9LzofwQ2uIdaRZ5aI93oVLXsx03k6l7ij1FTP1dyLC3JNl6KwlWItvbNpPjaUuRbG+Bn/q+9DBP/iNF/iVOv6Vs30a2g5XysKDcx5FyL1ty9F5DGoLt2RHhRJX3VnJUDiMdSPdjj8hKa5gdLSp7d7QbLTpuCLWiK9GNtlhXynVfvr3qTVKofLJUh7mqryr1h1L5xSjVT6rjdkqDXSn0s1PqwMSObEarkij0kv+UrcpR2bq8nBkWjjqdFM2zqmIuKj3kYseItSUn/H25kJTAdHgwe32cqVEbxuu5SNmYsgAnxqrSmWzOozHOm2hbc1z0m6PEY/Nmwiy3EWZuRojOI2QTY+UH4pxdSPDyIsjOATvZLz93Lxprm2lt6CAqNAZb82046f5Y+YlC3Vck3cxWXlVbzemTLz6gvjvsYk+fnSWd0oGdLpvpC7ChO9COShdr8h0lXg5kiECG2JgRoHuCpWvxsgUFwgLZardUdxuyvezIlWS7W5EuHTDWUYx3306AzWaCbDfLJ7gzZOy03xHJWGcUdcKe3sbabu6WlJfGM9BXRd+uEtrU/2rL5aNSA0lPCiA1MZgw1b+vt50Io5X8m42ItSOxsV5ERnpiTBn11ntt5P+NDYtsLM1xsN2Gi73EYat8lAi8wxbcjVHuAfLTLsIb28zkt8xMATgn9Sdvd2thGi/5duEdEeeoMAfysgNUllRqKyOoKg2mrNCfrh3pnJzcydWLR7l17RSXlk9weXma/YNd1JQKZ8h/vnxynQvqzx07qpmcGObO3fMcPNjNMRHGN88WeHF/khtLO4Up23l+voNny408Xqrk/mwR92cKTcGwpwvlPFuq4tFCJfdmq7kz28Cj0zt5vLyXnpoEEoOsCXTdio++rSI3STZyiM46+aq8VEb6Ojiyv4+J0T6R3GyqcmNol36WJMsnVUdy5XgDT5bkKyZLuTNVrnfV82imiifz1by90MyLM7U8ni/n+WkjSFejY+Hq2SoeLjYIQ2Yy2h0nDOVPbYEHDSWyA01R9O6IpU+yRyR6T1cSu9riaWsIo7cjgX19mSLgERRnO1Nb5seO2nD6OpLY3SbsWRYkQh5Ga1UU3Q1J1OYGk6E+mRPhTE6oCxH25vIdshMBjhRHepDpb0uko5mubSHNewtl4iw7soNpSAuUfnlTKM4S42pNgNUWvKTfXuojbtJ1Z6P/mG/GR+JttplgYa4AHcc7badZerbXmMFTKDsWtV26LjvqsI0YYYwI9bUc6V1jqt6RGkaBdCRY9sZF9tXVcgsuxj+it27BQvlbb9lqEkvl76B3u8kOxMmnFkpXdyR40JHgQneyK83RNtRFWdMgG1geqf7ia062z2YK/dWWYdbUx8omRDtSq/7SmOJHe24Eww25HO6q5GB3tfxALRPCZmcmB7hxepxLs2Om4NqdSye5dnaS8/MHOX1imOXpUc7PjHFh9iAXZw9wQ5z1zuWTPLmzwFtx4Md3lnh0Z5m3L27w4tEVrl44xfXLc3z55r54/AtuXl0w6ffT+xeZmhgUDx/lqxfnePtkjpePZnj+aJbXL5b55uvbSq8wq3dVladTVSyuOdLJyfFu9vdWcGd5P3fODnJ3eUjHeyUDXFvoFg/bw4tLg7y+PCDe1il+VCV+VCaOkiM/mSeMlEByhCVhvrJ1gZayA95kpAYIa2/B1dXYZdmSvAIfyirERXdE0r1LetebSkuzfGh1MM2N0ZSL6+bn+pj+8Rkf70xUlCOh0i83d7WRbHxAwHYiwh2FkS2Ej9XvI23JzBAfyA4jPTmIlIQAggPsSBQPDg6wlK2S/U+S3tcmUZQfTE6mr2mkXJDaztVJ5ZQvyc8JoECSkeJFmu6Ni3QSl7AhMtSJyDDxIA9L4XVzfOUro6RP8bEBwoDGEjhWeoctAb6WBPlZmoJq3m7mxEe76h1+SmWbAiz0u7kpaOeifuCheogItSQh1knl8iI7XVhLnMbbfSuOstUu9rK9fraya04kJ/jqHl/C5fuMTXK8VAdREQ5kZwaYJDLCDi9PM9yMoKCHmbiCbHqOF5VVoWRkOhMcakZ8gjUpKfZERGw1jZBLS5P9DVV/C9hGcLAlHh7qYz5biItTeVI8lK+vaZRxarIHIWrDCN2bnxtAR0sG1cVh5KYaAXk/Kgv86GyIZbgnk71dqYz2ZnJ8tIyFiUalFQx1ZbCnLZXBzkzGB0s5PlbHsdE6pQ3Ssx2cObmbc+LjS9N7JIMsnBhg6dQIZ6T3y/NHuHjmBNcuzHPn2rJp9PKDO1dMs3K+fv/SFIgzAnI//jFl1RghZwrIfRgh99ffPgTkfpN8CMb99+i4v/4zGPf/KSD3/xpz+/e//z0gZ5I/AnIfxLT7p+SPoJxpHTlTIE4v/qcYc2r/WEfux2/f88PXb0UmPgTkvhEheP9SIPqLJ3z35jHvnt3m2e1LvHl4nS+e3OTNE3XiZ/d5/vQhjx/d58G9m9y5eYnbV8+r4pa4sDTH8sIpFmePMT99iMUT+zlzfJCLU32mRScPd2Zz/mATC/uqGduRwcJQNfN7KznSnc/RXUVcOtEtAnOGy3O9pkXzJ1qjmevP5uapLm4tDjF3cAcXTu2RI+vi7PE93F08wPxgDQcbkplsT5dj7OXe3B45r06eX9rPrYU9fPviAjfOTJg2afjm4VkW9jYws6uUC3trJdVcF4i/ebCBOxNNPD7VyYMTbbw43ccX5/fJ0Y3y471T/Pxsmd/e3zNtyvCP339Wnavh/q76NxarU2oE5EztYAyZ+9vP/P7ja358e1vvvMzXD+d4cXGc1xcO8u7CAb1DwOBAjSkg9/BkO+f2lTMppZ3ZmcX54TLmd+dyoDaaYYH6qbYMJltTGRJ5GK4M5Xh7KvtrRRiK/Bitj2Z3VTQFcgBJoTIgQb4kRQSQJUNRlBJARYYk1Z+yZHUupZXq9A0yWC35EewoiqSzNJKusgiRmXB6KsPZrXf218bTV2sE4ZJ1LqlJpq8hlb2tWYx0F7G/p5QjA9UsHe3i8swers4PcntpmLtnRri3PGoKlBmBuGeXDvH88mFeXNV3Xz/EmxuHuDm3i6N9BQJ1aRwyRjXuL+PasQYuHqri8eleGfj9vNV9X96e4L3kCx2/vqE8rh0ybYLx+PIEjy8d4aHyf2jUo0n28/j8ME/PD/H84j45imGeXdjHk3NDPD43Ihnlrsp3c2EvNxb2cWNxH9eVXpsf4vLsXq4ovarUCNAZ6+BdnxGpnO3jzvxurk11cnGilTPSjYXRGmaHa5gbrWVupIH5/S2cnejm3KTkWBfLxzo4d7xDqdrz+A4unujksuT8UWPIeSNz+2uZMv470FfE5O4CpvcUcnq4iNN7czjZm8iZkWzOHSjgUGcsbUUeDDbHclK6MLO/mul9FUzsVt135rCvPYu9IhK7m7MErKJIi/YgIUIS6U1MmDeRIZ6mwFRMqA+RQZ5EK40J9ydaEhsdQkJcJNGRoQQE+mJMSXVzc5OTc5NBdsPXz5uQsEAZ8ABTUMkkRmDOw5i66oCDoz329kYQz8YUyHOws5dzdMBe5MLO1s507OjohIODIY4fxP7DuZ2dI/am6y7Kx9n0m7OTE04Otrg5W9PaWCR7sZeBrhJ6mkTumwrY2VQkY19Mh6S1Jk8AMIO6okTKsiMoSAumICOE3LRQkmP8iY/wJTk6WPUQoG/3IDZMEu5GRJAb0aqXhOgAiTFE3XDWYcTp3iARL18ffbePUl9v/Hx98fb2xMPdXeUyyq5vNr7X3vhue1PAzhDj2N7BqI8PdeIqIh8YFECE6jVMZC1U4h/gi7OLvttB9aL7jPsNcXZxwV35G2LU/R8j4rw8PfR+H4ICBSSCA0VclE9osJxtGCnJCeRkZ5Cfl01RYS6lRTlUluZSV5kr8FxMX2ctw71NjPW3cqC/hUN7dzAx1snUoT0cPbCXpuoqYkKipCep5KRUkBxbjq9HGu6uSdKJMkoKWokNTcXJwo5oN3fGmqq4MCK9HmjifF8d14bbmWmrpCLUkyrV242TR/n17Qu+/+I5r57KFzy5x4tnD+Qk3/D88X36dnbiLX1xtrAg0MqSFHdncn09SBSx9bcUKLbYjrOVN6520TjbJ4t0ZQno5ErHckTOkrG2iMHBMhZHy2i8nJIFCAoICM7FwTkCS0s3/eaIl4UtKV7eNIggN8TFkqw2CdP78qTH+wtyOFVZRauvSKGuNQS6c6mziDfqt1dqE5nO9WU0wZ4Wbwvagq0YyvGnN9uXkggbSlPd6d6Rys6dGezqku2TvW0tCKEo2onSOFc6SqPpEyipKAgnXMQ3RaTTGCH3+sUDvjeWfHjzlC9fPuarl8/5+o+AnElUX5LfvnzHV08fMT95SPpdK0JkjGbcxe2Lp/nbd2/58Ytn/P7uNU/PnmawtJAm9cWZ0nyuVRWxlCxfqP58PsKfy1F+nA/x4Jwx9TTQlZOuVpxws+JcqBdXYgJZDvbkcogvt8IDuaHUCM7Nezgw5+HEkp8Hy9LPc34Sf28uRwRyMSqYBfmOmfgIkXr5D1uRdTv5Er8skvyLCPUoxNc5Hy/HXDwccgn2LiUquIKokAL1q1w6mnfy4OYd/vbjD1w+s0h9qfrzsaN89/YNP7x/x/sXxrqDb/jHtz/ww5NnTPX0kOpsT5GnE72pIvvq11NVaZysSuV4aSIny1OYrxY+qMtkpiZNvyVLUjjVkMl8Sx4nG7KZMkTHB5uy2duUYVow+OyisMHsTvbItvYOyY+erGF6uY3jCw0cmqqgsy+BvBJ3snLd6GrP5MypAS5N72OgKp8C1UVddBSdGal05WYwWGWs37lTmGNQJGmc+9fO8M3rx/z27Vt+//YrtddX3Di/IOCaRmVDOk09OTT2ZlPfnUW2fKuHrzUlebFM9DXSmRVJlrMVmfZWFLjZka++UOBqT4mnM6VezhTpWo69JRlWFmRaW5DvaElDsBsDGRG0x3hT629PlZcNZe6WVHptp87fgRpfXfO2plZpmbN0OcCaI1m+nC4L4WZzDL8croTpBp51xDGdastUqiuHkr3ZobzK3KxpDvOiMdSdhhBndkS4UR9gT4W3DbWhrhIXirwtqQl1YDAvjOHiCPaqH0zUpjBUEE2dfi/zs6dGZawMcCXfzZ5sZzvS9H3x2y3IctlOgbcDhX7OlMkPlQd4k+NiT6q+LdtBZNdVhMLOklKR9jp/kVh/kedgB/ZmBHOkNJbRvGB6E93pSXBVHfjQl+pFR7SzSXpEUFpV3pogqw8jWGI8aI5yoy7IkVI3vddYAsHdijJ/a8pFqnN9HYi1taAo2J2OrCg6hIG684I40prBzuxgMh1EGmWX6t1tGZafHA8L4ExqPA/LC1iQzzzk5swR2ZWZsFAWYmM4GhzAXmPTCbVZsuxLtCTHw1Z5RQinJdEY60OisVar8vSwsMRTEmBpSaDuC5CEWovkObgS7Swf5eFDgL0zzpZ2xEUk0t0xwK7OfWQmF+Bh5yabbEmwfGuq7HKmsxMZyqdY+e5WmY6pD0+rHFOq/zFPa0ZFQI8k+jEsMppvZ0WC2qE8wofq1FBCXazxtrEgxM2GeD83kmUPMgPcyA/2oComgNbkcBrkR2uFIxp1XCIbEu68nWAH5ZHgxXBjDOOd0cIgMcId/oT52RAa5EBFRRKDA3UM9lfR3pJNU20apQWxIrfR5GbFyH/5EBLkSnCgyG2YKwkGuUwNFjE0fK+d/J9Itvy/g3TBUWV2lm54ONuYltgI0XeFBBlk1knPi1gGOOKmfuFoq7r0U5tGeZskQjocJZ0N1ff7elkSLYJaJtJYXhRMSb6vKSBXK5xsBAwPH2jn1NQg1y9N89Xbe9y6Ms+xQ/3Miae8eHyVqclh6moLmZwc5d79C5w5c5Qb10/y9dtLPLwxIby4k3tnunh8dgf35msk5aZdTR/Ml/JwtpSni5U8OW0E5Kp0rY47p+q5Nd3K7fkehtrSKUv3JSXChbhgF9VjCpPDu1g6doBT4/s4NzMpvyA+I5kc3s3BvmaGu0qpzg6gszxMeLkUY3Ox+zMNPJqr5+XZVr2vkWenG3h9vpXnZ+p5sljDq7Mfzo3rj0838kT2b3Z/vrBjHDsbwtkhot5UFkBzlbEOXBi9repvfdkMS3a2xQsvBNOq660NRkDTl9Jc2YiKEHYYfKM9jb09uXQ2JtAuftBUmkBtbhRJsh2BxlqHskOpshsZvrJRidKrjDCqY9X3/WxJle3K8LCS3ZdOya40JbmzsyCYvvIoesukV6kBxLqqbaW3vkZfMYJvVlZEC0elCqOlebuTK44T72hNtq9sgfrbgYYU8aEYdiS7Uaz+nuOuPulgQ4SejzVsrXBgTUo4hdLnaC8HfKRn3tIxb0fhTjtrHK2lT8IoLtbbcdluiav6VrTsVnlyMDnS76JgW3ak+tCZ6U9Tsge9JVEM1KbSXR5HXYY/jdlBdIpL9ZTGM9yQw4EdxUz1NXB6bCdXpod5cnmaR9K12+eO8fDaPA+uLXL93AkunZ5k5tg+pif3Mn9qjKW5Q5zTtSvGuoWX53h255y49w1e3LvAo1tLPH9wgbcvrvGF5M51I0Axz/tXN6Wzlzkzbzx7VMdGsOIa55eOc25xkoe3z3Fm7ghnlffbx2fkf8/x9evzfPXFZd6/vcHr1ze4dHmWiYkh+oUfGyqyGOis4NCeWvYI4zy5NMrTy3t5c3uMt3cP8urGCA+W5eeXOnksuTvdJN5SwERnAt0FXpTH21KT4UxVtrGUjGx/mrfshDUB8ilR6vsB0gkjkBQf5yC7YE2ufHBPbzJ7hjIY2JtFb28KTdLP3GxnCvK8KCsNprgoiCxhs+gYR/xk7z2F2UKC5WekK6kpfjq2JSpK+qE2ysoS/o/z0nvsiJRNCAt2JlM8ITrCiVDdl5Hqq/xTdc1b+N+BpHhnU7DJCPiHBltjbESTne5tCsYlxLgQFmQtnCx99LVRXg7C6camcEZgzZ4Y2Z1E2dn4aG/l7yZ7pHtle0IDZRclxj8H0pJ8lZ/eH673B1qb8jRskxG4M8QYGWesdZmV5keGviU6whkfvc9H/cRD7wn0sSdC3xAT4U58jJfp9zB9e0iQDUkJnpQURVGQGyr7Z0dQ0HbxBVti45wJV74RRtBNbREbr/cFqC/EbjdJaLCFqf5z8wKJinaUHbaXTXaTbVa+qgPjODc3kKKiMGqqhZVyA0xB0Txh5MKCIOqqYslK9SQ9wYWSHD9qy8IY3JXL4eFyxvYUMaF06kC1pEY8pIS9XVnsk70Y7Svk8FAFx8fqmdxfz8RIHdOH21kyjb7cxbS49MKJPSyd2sfy3BiXzqgvLJ/8MDruypJ0/pzkPPduXjKtWf3OmHFh4OXv3/PjD/89XfUX0+i47/jrvwXk/hghZ4gRjPvNCMj9c6CaKRj3v8xuNOR/Hxn3h/z73/85ICf5IyD3r6Dcv4+Sk/zdeKkxes4I0JmmrRoBue9MI+SMjR1+NraM/ebDf/i/evWE798+F5g2RkHc5fndK7x5eIO3T27zhRGQEwl78eQBjx/e5cG9G9y9eVlG5Jwqb5GLZ2e5cGaG03OTLJw6pMoeZen4IJdPDjI/3MDUrmIuHWrh7IgabWcu84Pl3Jod4It7y5w5NsjikXYuntzJ/Hg9JwYKObIzjVN7i3hyfpgH50aYHW9k+UQ7s4caVLZlfv/6EWfGuzjamcPJ7gwujlVz50Q3N6a6TKOlbkx38e7GMa6dMAIte7g718fZ4WoW+4s5v7eCizq+fajZNEru7sQOnpzs5t7xDp4tDvDyzDCvl0f47tZxvnswx4+vr/D3H1/wj9++hr//grFunDFajr8pNeQfRvoLf/9ZCvLuLt8+O883jxb54voEjxaHeL40xOuzI9w3dvkcrTIF5B4YAbnhCo61pTG3O5eL+6tYHCjisBzegdpYZqTMU+0ZDMkhj9VFcaI7k/1yjHtKgzjQlEB/XRzFKT6kR/mTHBFMUlQImfECIulyhDnhklAqM4OoygqkKjOYOjmxprwodhRF014STWdZFDsr5VCq5BSrY9nTIAMpo9Vfl0qfpL8+lYHmTDlzdaqdRYz1lnGov5K58TYuz/RjTFc1AnL3l0dNI9j+CMS9vHqY19eP8sWto7y9Pcm7O5M8uTjC/Jg6qjrwga40pocKuSmwcvVYHU/O7uar24d5Z7r/KO8kb24clhM4zPNrR3h6ZUIO4ojyOPxB9J5nl4zAn4DUlf28vjbKm3/KK52/vDLG80tjPD6/n3tnR01lvHV62BSQMwXlJNdU9qvzQ1yXGN9xY076Ih25aXzX9C4uHmtn+XArSweaWNhvBOEamdfx4oEdLMuAXDzey4XjOzmv9jx/XHorXbs03cllpVemjTXqOjl9sImZ4TpODtVwbKCSyf5yju8pYWZvOadHjQ0eipkbMALTIoejuUzuSlZbBNLfFMuJkQqm1U9O7K1UnRUx2pnLcEcue9vyTKPGijNDSIn2IjXWn7SEEDKSwslMiiA1LtQUnEqOCSUpJoRE6UR8dJgckIBTfAzh4cH4+Hjh5eWJt7c3nl5eBIcGy2BHyLmFERoWSECgDz6+nqYRci4ujjg5OUiMKZ7GuQiEs1KJs7Nx7Gy6bjrWby6uLri6ueIiMd3nqmOJs0nccHPzwNXVHVf95u7qjJeHo5xSJMMDTfR1ltPTWkR3cxFtdYaU0FJbQlNNIQ2VWVQXJlAhklsuEFhsBOZEsDJSQkmRzqcn6vsNSQolIyGQlDg/XQ/UeThpiWE6D1Gq31OiSUmKFDgIkBPyIVBEPChAxCHQX8DfnyCJt+rEw93VJMY6esY3u6r8xneZvsP0nR/OjYCcl4+nnJqcb2wUUTFRBIcE4uHpoXs/1MUf4ubhjqenp6nuDTHawRgJZ7wzODjYJCHBQWqjMDnLcGJiI8nMTKWkJF+SR2mxsf5NLrXlebTUF7Gro5ohgan9/TsYH2zn4MAODg21cWR/JycOD0hG6Wxqkl2IJyEimaLsGrJTawkLzBOhyic7s0VOtp+ctEr8nAMIFUncVV7EpfE9XB/v5Vx/A9eGO1nSO+qiAsjxdeVk/05+eP6In96/4tWTuzx5ZExZvSuQZ2zqcJeBXV3461s9bG0JsxOZdHch08uVeBH2QF3zFMF0t/PFxzUBL/csAaJc6UGu6jcbR4dk7GxjcLaLEvmKxts1Hh/vROloHI4uwSJu0h1bJ/xtHUUoA2jJSKFNkuUlUmZnS6anK7tVXyeqKumPjafI0ZFiVzsO5ERyd3cldzpFsssj2J/iRE+4Ld0CSMer45lsSKMpzYsKSX97Fgdlk8eHSkWiMqhN8aIm3ovW7FB6K5PUN7MoFZGPDnYiNyOWY4dHeKP6+O7LV3z1+hlfvnwm4PuSr9+85ltTQOotPyj9Ttd++/odP717zZXTswz1tDG4s03v6ePOpSX+/sN7fvvqNX+XH35wdoHRphoGC7M5XlHIlaZqLpbmMRcXxlJsMBfjw7gom38x0p8LEX7MeDsyLcJxNtyXK/rNCNpdCPPjWkQg18J1HOTFokj4ggj82WBfLoQEcT4okHNB/lyJDNH9ASyE+7GUEst4dBRVLl6k2fmQ4ZVKSmAxUb4lhHiV4O9eJDKTS6BHAREBBYQHppGbWcLi7Dy/G7tb/fAVp44epK60gMun5/nt+2/58av3fPXyNT9+8SV8/wvfP3rK4bY2U0CuUuUZyo7naLkRdEvXt6YwVZ7ETKX8YW0WM3XpTNelcUJyqimTmdYcSR4nGrOZbStivqecY53ylz3FnJPNvn1lnOWlAaZPdXJcvuXEfBszp9s5fKKa3oE0dvWnMTRcyJja9+hoA2eP7ma6v4me/FRakmLpzEqjPTud3ZUlHO7t5NhwHzNHhD1unDdhImP67W/fvldbfcvfvv+aa8vz1FXn0NZdyk7Z9Lb+fDr6SyiuScLb14nCrFiO9jfTX5JKeZALxT6OFHk5mYJXxV4Ctd6uVAV6qx48KZCeFkqK3OzJEWGs8HVkKFdkWTZvV0oIrREeVPnbUxPoQL2Ael2gI22RXgykhdES5ER7sD0HM7yZKQ7kfFUQr/sz+X5/CY/aYlkqcONMSSDHRCBb/UV4lH+5jzP1IW40Cei3GtNCoz3oSQpkKC+OvuwoqkNcKQ+woyc9iKHCCPpzgxkujmFA+KE1zoe6cHfqIzypDnajKsiTykAvCjycSDH6oZMteR72FOkdJX6ulEj38t0cyHSwpcDNkRLZgxwd1wW4mMq/NzOc3Sn+DGQEMpofymHhksMi6v0iAy3qoy2RjnQmuNKd6CkJoC1W7w9zpEoEpSXWi560UHYrnx1RPvoWd/qzQ9hbrHoRucr2ERnzsqNU9Vcd509ZlLvshifD1TG0qF9nqryF9nbsDHblQGwgR+U3lzNTuFtWwGJ8JOMebhIPpkJDOBkVwYTs/Kj61Q7pbobsWbwk29OOZtVdZ1Y4laqXFHc7gpVvgK0RqNCx7on4p4TLdoU7uBLl7EWMh0ilqzfBXkHkZZdRXtpKTladCGwmXs6BsnUiafYiTvKtsQ4is3o+X9Ir3zEtvLekPr6kbz4e4sLRKA+m5Rf3pQSTL/2qjgxkoKaA1pIMIqWLCerf5XlpwoaJpMsmVKbE0F2SyeEd1SwNdDLX08SJtioOt1bRkptMrJcj0R6q37wIDrancKhb/XQgk+aKCGJDnU0ku7o6jZHhVoYG69nRnE1rUw616ru50p/szGjTaPQw6UdwkDHKxZM0EeRMY5Mg+Wcv1ZmjdMDLU2RXGMDVWApDdebh6kBEiI/JP0eEitQHe+CnfhMovfVXn/CVrQsJcic2yk9+zFXPqn79HU2k2dhEwpBYkfSsdA9qKiNUpgT10WjTOnIlRRE01KYzO72Pb7+6zy8/yF5/IV7z8hrvXt+S7TjGgf29zM4d5tjUCDt3Vpu+afJgm/r6MFcXdvHovGS5jXuLddybr+TZch1Pl+p4JjEFxZQ+Pl3Hg4UG4ds6YckW7i/1cqS/gKaSMAqSvanKj+bYaCe3l48Lgx5l8egocxOjLB47yPL0ES7OHOHC9BhTo61UZvnTWODP0ngNT5Z7eDDfwqP5Jr1LfGWpRe9u5vnZFp6dadR5Ay+XWyX67XQTL8538eJSL4sHS+lriqKnMYrGskAaJAPdsnNtCTRVSm8bo3WeIXKdRV93Grsle/tyODxWyYGhMoZ3FwmXpdFSKZ1pSqWnJZPG4gTi/UXmXewJc7YlN9yDigQfGtL82JEdyK4i9d+SOCrV3zK81O8DnSgNcZZNsJUdtKVV/XmfCP0B8Zqh6gh2FoVSEedFspc9kfbqK8IOKfLr9WnxdBelSVKpS5XuyEZmezvRmhpIl97TmOBMTZQjldLHAtmaZGf1F/URA2sESp8iZG+SgryJk33ykd0LVp6BHtIb3ecv7Oapvu+v46TQQArkA5pKsmjR+7JCjGBeGAfbSpkWNp0dbufC1BDXFg9z8+wkF+dGubF8mNvnjnJ59iCXZsbFYYdZlt7cWJrk4dV5ntxY4p7S10+uChPc4/2r+1y/OM/ta2d4fO8iVy/Osihdu3/nPK+e3+L5wyvcuDhnGon927fPeWWcn58W577Ku5c3eXhniYtLhzk7M8rDm3PcvXaK6aP9LJ7cx1WVY/7EPskIc8eHOXawj2t69tWjy8Ikl/nx/Q2+/+oG3359l7t3l5g6Ocq+0V3yhz001RdTkBlJc2UK4wZHGSrn2ZVhcboenl/pEwfrF8fr4tyxSvG2TE7tSedYVzx7ynzoKfCkp8hXbS6MVOBLaZoracaaqUle5KYEmQJLPuqj8dKD7HR/ytUH8nO9hGd1/45wdrSF0d4Zye7+ZNp2RFJZ6U+z+E9RoS+pafJVRUFk5wXgF2gnTmInTOxmWiaiIF9YW34rNMROtsWV2BhP4WdHXXMnVP7R18eYfmkE7d2Jj5Wtll4WyIfl5ogrJ7iQq36VFG9Mq5eN9lceYfbiC8Kp0c5EKs+kKDeJl46dZYecdZ/0RHobJT2PkN80vivIT8+qTIbNiQh1JCXRxzTSLSLMQfmpbPLVAXomTL45NsqZ6AgHcQ8PcjIDTMG4hFjpq+5PTfLRsYfsmD0B8lU+8h+BsnlRYfoW+flw47vCnEhL8pNtDSEvJ4ysjCCSE72ICLcnSXnmF4jrV8bJxnoRn+BIdq43xfL5+fm+pKQ4kyxJz/D6IOneuseFyEh7oqONUcsuqkNHkpOFgSviKCuXvSwMo0L9vawsUrwjjNLSMCrlk5vrk2msSaC8MITKYmOH5Th2NCTIPqSb7MTenXkmGekrYrArl8HuPHGSCiaN0XFjDaZgnIG95ia7OXm4gynZ1lNHe7iwOMb185PcvHTStKHD3etnuHXltGl03K2ry9y8ssydG5e4f/cab14+5ntjU4cfvuQnY3TcP6eqfgjICYeapqv+MULOmK76Qf6YsvphDbn/HiH37wG5/9PoOEP+/e//PiD39z9GyP13hv8aIWcE4v54iek+I1CnQhiF+uVH0zpyRkDO2Njhl++/5Odv330IyL1+yvfvXkie8/75PV7cu2YKxr1/doe3T+/wxpii9OQ+Tx/c4dG9m9y/dVWVdY5rF09z+dw855emObtwjKWZQ5ybOcj1xXGunNzL4mgzc4NVXD/axsUD9cz2FXJ2tIpXVw+LpNzm6uwwb+6cENi9wfLkDqbkwI7tzmF+fyVPLu3jwYV9clId/Px6gStzu2TsTvHL1884e3wv5460c26smlO7BNh3F3LhYBM3TrRz8XAt58dqOLe/lkUB5qV9VZyS0izsKeXSWC1XDjRw+3ALNw42cudIKw+nurkz2c7T+X7JHl6cGeKb65N8dfsE3z0+w29f3uav3z3lH7+9h799J/lR8pPkw06q//jlHX/9+rHuPc/7O6f4+u5JXl0YM43ce764l9dLw9w5KsM+XMXNCWPKahtnVa7J9jSVqYBLB2pY3CMy0JzEeGOSKXB4ylhHqyaK8aZ40/cdUDpUFSFSY6ytlUJpegDZ8cFkJcWQJgCZkRhOWU4s9UWJ1BXGUFMQTm2+JDechrwYWovi6ShLoKtSnag6gd7aBHbXJtJXn8RAo/JszFCawR7JYHMWQ+05jHTls1+kZ7yvgsN7Kpk50MLFU33cWNhrGrn4YHlMBvwwL69P8MoIxN2c5P3t47y/e4K3St/c1PVr41w9tZPjg2UiO3lMDRRw5XizKSj3SIDl67tHeXNrkje3JbeOKp8JU34vlJ8hz6/o+KpxTfcZcmNC+RpBvMN8eUdye5x3Nw/yxfWD+n2cl1fHTaPo7p8dNU2nNabV3lRZ/11uLAwq3cvNeWOtw0FuS27N7uHqiV2mXViNnVeNTSxOj+/4p6i9Jrq4fGK3dLqXSyd3cX22l+szPUp7TBtKXJ/dxaWpLpYOtZrWmJveV69vrmVyT5VSI8BWzexINYsCO2fGypgfko7LyZ0bL+LEnkx6a0Lpb45nUkbsxLAxzL2c8V0ljHYWMNpdxHBXCR21GRRmGAGoYHJSI8lJi5bEmCQrOUq6EE2GJC0hkrTEKNKT4+SQkuSYouSsAgkM9CcgwB9/f38Cg4JkkKNJSIg1jfIKDgnQNT/TiDkPT7d/BY/c3T1MATwfHz+JMZrMOPbGz9/HNCLM39+Yaumj53Su44DAAPz1nkAR/4BAvVNpoN5tHPv7BxAgCQww1nJzkcMxpuvks2dnLT07yuhqMoJyxpS+clrrS2mpLaK+MoOK/FiqC+IFaGNFLuIozouXk48kMyXCVAcFGbEUZ8VToGvZKaHkKM3TtWz9lpESSVaq6igjXo4tingRr+iIIAH/IKIjgwkXIAsN9icyPEQSSmSEJDLcNHLNw8Nd4vHPtfWMKanGlF7Vi1EH+t34zsjICDm9JJIkcfFxhEeEqy6DTb8bz/j4+ZqOfXyM+vEjSPURHBxEmIheeFgo4eHhkgiioiOJi4slITFOjjSBvLwsysuLqCgvEGHLo/qfwbju1koGeurZv6eVg3vbGTdkqJ3DI50c2d/FiYlByX7d1yK7kExKTBq1InzlBTtIii2XVAmgdCi/3eRn1hPpH0+omz9VqSmy1X3cEag7v7eVS8rz0r5udmYlkefvyWBtpfrjJX58+5K3Lx7y/OldXr24zzdGgO7pA0YH+5SXD4EikXHubmT5epHtK5Lq6UKSjxfRPtILt9APwTaPLHy9CqQDBXi4ZeDqkoKLSzxuLtF4ukXj5R6j32Klf5Gq/xBdk+65iOAp74xAP1qyUuksyKQgzJ9oV2eSRJ6bEqI5VF7KeH4+jdK1PN3bHOrBUnMeD9UPF2ti2Z/mwniWF8Npnsw1pnNqRx6dOaGm/3hPDFRx4VQvp/bXs7M0mrJIN+rjfektjGW0OZf97UUC7npfsAuVRRmcOia780I2X9//1Zvnkhfyo2/49v1bXXvLD1/Kr37xii9fPOHHd6/5+cs3XF9eNAXjhno7ODgom3F2jt+NkVfffME/vnvPo0tnOdbXxeEW2Y36cpbb6rlYX8m82uBUbKhpeunFxAiuxEdwMTqERfWf2UB3zkQGcCkhnHMxwZwT6b4oUntZxPyCjs+E+HJG9XQhOpTL0RFckn6fl85fku6fFVk/GxvMldw0TqSl0OIbSI5LINk+qaQGFhHjV0pMcI2+uZZQr1K1bymxIQWyLwX0dPZirB1o+ML3Lx8ydWiUPZ2tPLh+Rb7yG757+5ZvXn/Br19+Cz/8LL9wl9H6OrLcnWmNDmaiModT9XmcqM7khMj8qep05utyma/X9YYsTjVlM9eWz0JnEXOSmbYCTqgtT/dUSj+b5DfrmBsS+ZV9vy5bPyP/OiMfPnuik6WFHhbnu5mYrGVoSD5sRORqsoX5iTbZ4xoOd1awvy6PPWrH/sJs9lYWs7eukkNql9nDI8wfF365uKg2fcKvwkc/fvWGn796r+/6jl+/+YpLi6eor86he1cFg/vr6N9fRe9wNWXVKbKv7rJDIt7qn0fbK2hNDqY+ypfGmCDKAj0p9HYhz8OZcn8vqoN8TAG6Ml2rDvSgVGmFvwu9GZEcrs5if0kSPanBtMf60BThrnucqQ1yoSs+gP60cJpFEDrDXDicE8B8eSgLxb5ca4zgQUci1+tDOVfuy3XhhtnSGDpCvMhXnyj2dKYtzofuFF864vS8iEFvWjB92eF0p4XRGOVPdag7TTFedBpTsFJEtqPdaY330XmwCLU/jdHeEh9qw70kfpT5e5Dl4kyu+mK5jqtEhMv83Snzc6PU141yP3cqA7wo8/UwBSN3JodxuDyDA6XJ9KeH0BnnSVu0K3tzgjkpLLK/SJgl3IVaEaLORHeJt8Sf7uQglcOLhghX1VEYY3p+VHinTz5xKD+Cmc5czg6UsF9koTzcmZJwV3JUX2nezuSHutKe68++SpFvETajLqpFzAcjfTicGMKE+s5yThpPG6s5l5HEmGz+iJs7k6FhTMfHczw+hvGEKDrkK7L0bIok10dljPWjMSmQ0lA30vVtEaqHcGcX4tx0Ll9RHhFCmXxCmpcPMc4iY56BJPmHEekdTHRIvGx7s4hStfxClvxoCn4+sXi4+OHt7EaI8ohRGRJdpDN6307511NxkSzHhjAf4c10pBcnklT21HDagg39cdb35TDZ00xFeiJRssGVhXl0NNZSmpVBhvx8ZVo8PRX5THY3c+ngHm4eGeL6+ADzA920FxkjY91IlA72VCYz1VfA0d5UJgZz6KyLly/xIiFG7V6TxfBQC6MjzXS157ND/bK2KoOi/HjKStNFPsOJjQ4gMT6QVPnjtLQQ0wi5dOlsZKQ3xm7vfqo7fx9X2XZnPKQ3QdKPROHYhNhwYqLkH0PkPz1cCNF3hQZ7yh84i0C7ERtprBXlJf+hcz+R5jBXIsPc5M/dSJA+F+RJT7qy6GzPoLY6mibh6fraJNpaczh2tJe3b67x+tUVzp4Z59KFSa5dmWZp6QiLi0c4Jd4yIf955PBuOnbI3kx0cvfSODfP7uHZVcnlnTy92M7j5UaeGnK2kRfnWnmx3KLjJh4vNXJ/UZxirklpF4/P7WG8N4uqHG8yYpwpyw7mxIEOHl46we2lSXGY/cyq/pemDnBh9jCX5iSzB3RPO3X5oTQUBLJwoJpHZ3t5MN+md3TqvZKz7Txb7tC723lxYQfPl3fw6lwnby718MWVXt7dGBS/GmTpcDV9zbH0NiewozqSnc2JIsP1DPVk0VShvlwTSa/BJ3py2N2RLsyQQp/q7sBQOft6S2TPC+gSHyjNCCI/SaQ9Q9gq2p9w6XiKMEFhtB8NutaYpjovCGWsPkWcJYnd6r/FIS5k+ThTGeVFveyXEeivDnaVDZH/LQ1VHw1lsCKInYUB1MvGFIZ7yI+7EKO80308qU6KpDErita8KCplc1JktwqCZIdkq1rTAtTv1Pfi3GmRzaoXrkvz8SBa/TlRGCtKeCvAVfhS14J9hOHUd0L9vYkxsJ4wipfeEar+3VRaKN3u4/yJCdOO54f7u9hZXcTZyRH54lluLR0Xjz3O5cVjXD1zgqvLp7hw2ggezJjWcLt39TR3r5w2LWFw+/I8757f5Pv3j3n77CZ3ry7y+I744Ot7Si+IGxvruF0SVrrBpbMnODs/wduX4tV65tVjcekLMzy5eZZXDy5x78osF+bHuX/DCOLpnWcOMT+1h+nD3Vw6bawnt5/5Y7s4e2qAWxdU9qtT3Lt2kuvnJrkkXX5+/4J8l7j76+v88PVdvpG8enWN+cXDDI3upG+wk7497TQ3FgvLJNLbKl42WseseOgXtw/w8toeHp7v5tpsIzP78zjSm8j+1nCG6+UnSr2EiTzYVx3GSG00vcWhdJWEmZb2yIySnU32pSBNGDrQhSjhr6LcSMqLhaeKjCmjbuTnutLRFsW+oSwGB9Po7omjZ1cye/bk0NqaSKH0ISlZGEt9t7OngMLSSAqKIoWJfUlJ9jcF5OLjvWUXnIWjnYWpZW9l56OiPITd3YWp3UhKDBS295BtcCYzPZCiwnAKCoIpLQ2nrjqRUuWXkxVIRqoP6Sne5GYEmkasZcrf5WeFUZQjbpEcSHy08pDfCBPmi5Mex8jfGUvhhOrbwqXLhkTLT6Um+pAsrBgWZATjDF1T2STGKLqUBC9TEC4nw598+TfjfWmSdNVTmvBkip6LDjeW2XElUP0lJsJLZZG/kE8xfjdG+2VlfJBCfXtKkg+pyT4kGYHPvFAK9G05eUEUFoWSXxCka/7U16tOe3KprBInzPGltEx1WBhKcrL6QIw7YcIMUVEu4n4esst+ZAv/5sve5OQG6Vj1VRxGSUm4aaScMUKusT6JfXtrZOczqCqLpqEmkfamDPGRFNmMLEb2VDA2UMmBwQ8y3FcqflIuTNjE3PFO5o51SbolOzk7I18j3Z2d7OH09CCXpdtGUPny2UluqF/duDRnWjvu9jUjGHeWm1eXTbMx79y6wsvnD/lWWPl7YeXvv3tnSn/8wZi2+u8BuT82dPjvQJxJ/i0Y9///gJzx4D9Hxv2RofECIyBnpKZAnO77Y4Tchymrxo6rHzZ2+Om7ryRf8sv3X5lGyX3z7qXIw3N+eP9S8oL3z+/z8v513j+9w1fP7/Lu6W1eP7rFy0d3ePbwDg/v3uD+zSsyShe4fvksV84vcP70CS7IcC2fGufy3Dh3zxzh1uwwZw+0sTBUx83j3Vw42MD8YAmXjzRy8UgTi2M1XJhoNq3/9ereFBeOCVTvKeRUXz5LB6t5fm2YhxcHuHKynTfXDnFNjfn6/nl++fKZaZ7944uHuXq8nem+Qub3lLEgZZjdU8TSvhJO9mRyZqhUwL2Es8O1XJFzvXi4jQvjLVwyRsYJvN8cb+b2PwNyt00BuT6ezPbwfHGQL69M8P7aUb65O81PL5b56c0V/vbdQ/7x00v+/tMb+Okt//jxFX/75hG/vrvNT88v8f7GNG+uHOHL6xM8OzPE7aku5TnAq9PD3DrSwXmB9htHWrg71c6SnN6xjgwWBoq5fLCe00bAqjnFJMbx7O4C9qtjHW5NZmZ3PuOtSSI0sUx0ZjHUmkl1njGFL5L8DJF3Ebb8jHgqClJprcqhrSZTksqOykRay+JoK0uisyKNnTXp9NZn0tcgIvJH8E0dy1grbkiAZbgtj32GdOQxYgSCugo5sKuUiT2VTO6tlcEWUZ/u5+biPtOuqo/PH+SF6ujV9WO8vjFpCsJ9ee8UX96f0fEJXl8zAnUTPLwgB3KwieNDlRxX+589VMutmXZuz3Ty9uYR3ui5V7eneHXzOC8kL28e07UTvL1zgneS93em+Er68fW9E3x9f4pv7h/n23/KN/cn+fKunNutw6bRdS+ujEsvDnB/eT/3zoxy31jfToTN2AziD7l7RuVfGuLO4l7uKn2ga8bx1eleLspoXJj8IKapqZLzx3q4eKJHDqqPG/MCsZK7S3r29CD3JMZmEtemezg30SEA1crMaCPTw42cGGpkam89J/ZJhuXwRmtZFMA6c7CC06NFzA/ncOloFfP7S+irj2F3QyJHjBF1Mn7jvWWM7y5XKumrYri7gqbyVJG9CFMwLi89jpy0WKVGICpe13QsXcjPSiYrNZ5MSU5GshxPBslJ8YSFfpgOGRoaKoMcRmxcnAx0IgnxsURFhpt+CwkJMgWLDDHuM8QYvfXHsSEhkjBTICnUFMiLiAgznYeGhpjEGOEVofyMwFRYuIhHdCTRMdEC4lGmwJPxe2RkmGkKbXx0KIU5qfR21NHbXk13U5FAYzHdko7GIokxQi6VMjlIY9pqfXEy1UVJlBclS+ejyc2MoSArnpKcRCryUijLTaY4J4GS3ESKc5Mo0HVTHWUkUqT3ZKbEycnFkJoQTbLIVZIIQLwIQGyUyhIbIYkkLtZw+NGqryCRaz/Tum6mYKOOA4IClQaYgo5BqpfIqAg5NNW36jgtI5XUtDSSU1P0/ZGmew0xAp9BEtMouJBgU11FRESoDiJNdRIdHU1srBGIS9TzqeTmZssZFlBVWSYiUUFdTRnVlUU01hbRvaOC/i5jdFw9o3taOLivg4NDHRwe6WLyQA/Hxns5dXyEkxP76WppJCMxVfpRSHtjL41VvaqLRulFI/nZ7aq/VoGBciIDkgn1DCEtNJyxjkYui5BcObCLS8rz9uG9HKwvp1hAtiU7g9un52V7vzAt1P/Fq8d88eaJaQj5+zdPmTg4TFJUGFEioemBfhTomYJgH/JDfKlOS6YkNYv4MBFOr0R8PDPw887H1ycPLx17eaUJWOmaCKmXVxyentFKDYnAzzeC0CDpjV8AkcY6Z0F+tIg495YXUBAVQozeZ1zPDQqgLy+bI5Xl9CTGU6rr1SJ5kxUZPBBxXGpM4WCWSGx5OEcEYI6VxTNelkynCEVbTjhL8lM3ZwY53FFIlUhniUhgbbQXPXnRHGor5lB3ub4hmJRIX/4v1v77N9It2xLE/oH+awRImhEeBhi0NIDQaP0gaKCq96rq+sy86TPJpPfeB4PhvfeO4RhBb4Pee+89mUyfN++9VbW0zsfMW/Wqq6WeaRHY/Pz5jtln77V2nHM+RUMFhns68PKEPlN8vOD8CDcXJ3glgnEvCRYoYvvq/BRXxwd4d3mK95cnmB7ug07eCIdeScBixNxwL366OsFH+ty/vrvE2dYC7YQVHtZ5r0mFXkUjBtj+I9UlSFNfB57exxQJ9WzWQ0xTd8fvf4eRe19JQbVJkuCpp3cwdv8bTFJmSNqFTEjyPWap8wtPH2KeOj7DfjfNeyb47MTjbzFTSB+Tyzq9cx+1f3iA8m8KkPttJZ59W4+8R1oUPDXg+Z1W5D+SI/dxLeoqWzHcN4hP71/hrz+/weHWEvo62kkYwjjaXMeHqyvcnBzjzdkFfnn1Bnj3AYfT07CSAJWSbFnzHqFfWY1BRSV6mwqk9eH6W4ox0FKCvuYi9LWVYFhXhYypDoOs9251OXq1lejX1WDC1YaFoB4TAS2xBQnzSFhaE7TD14KBqJokl6SFdnqiz0TQp0Q3cUYi0IAAwb2Y4uppJuFsLkaCZCTWUi3pdyfruttjQl/Eg8nBTuwT+7x7dYqfiI3eXZ9JU3Dfv7wmVnqFj6+uMTvSh6a6fGj0lfCFWxFOKOHhtrr+Ge3G71Ge+wBphxIDjjYYCu6j7ek3MBU+pq49RO33/4Zyktmab/6VJPWPqPuGZJX7LXf+SPlXNBOQa7O+g786G+7Sx9BnfQNzzg9QP/4KtV/9DvXf/B7qh39C2x0+x7pUf/876vVXGKi5i+Ga77BIAr6ueYKZxq8xWv1vmJc/wUDtE5juf4Vq0Sf4vJ0kyUeSZMn5N2ge/w6KH3/H9/4OLSQdMt7XwDI0knzIH/0eiifMG/uB+vk3sBQ+hLXwPjTPv0XzPb6f97SQlDff/QpVf/o9qv74e7TSrqvFV0Lvfo2m70nY730N+YNvmd5XqPzjv0rlVj/9njrwEIbsO9A9+5b3/wEtP1Avcn9Avwi8thbA9OJrKB/+HgaSJO3TP0AlBQS/gvbZV1CR4LvZLxMNOQhXP4Ut/zu4SvmsvhhT3lpEZc/RyDJV/EBy883vUMyttvQ++3YJ3Ly/8bt/QzVthorkPJZ9Fz0FD9HBPE2U5eJE14YJ2pcQbX74q6/R8+Qp+mnXe3Oy0f78Mev7K5T87vfI5fPih4oGtoWMdVPJusj+w+9wn+ez//Qn1NOvWsvzkVI1IdraANnTJ8j6PYnbv36D51/R3/7+G9z/7in1yEAS1Iavvy3GN98V018W0w7ew59+9wfcE9Pvv/kOBV+RcP3+99D86Y/ooH/KPPsRXXf/DX3Pvkcvdcp17xs0s221T75FWtuAuE6OIvqXO7//I6ryi+k/S/D4O/o5+q6nf/oD8n9gGzMNfekLRNpqMO43Y8hrgbmuDAW0CTnf/Q66ioeIGwqQMLMuDNloI6l7/iPJ4FOx3lMpQux/AW8b1G1FaGvJZzlyUVOVjeYmkujiF8gVP4YRn4qA3OPHfyIR5LPZ31Noy3/4A75m3Ykg3FdiHVbq8Z3vviLZfICnj+/iAW3T/R/pf3nPt9TXL3Lvzh+kQN992mCxTMcd6kw2+0d+7nd8l1hI/o9oqH8It6sGNnIClSobGnUuWmVZaCKJNBjKkE5bEAi0QacjzjBUQca8t7WVIkz/2d8fwchoAosLvejvcWJZzPxYT2Np1IaDBSf2Z03YnVJjd0KBTWmknJjlocTxlBaHEzw/qsTumIaix+64BTuTDgQMOajO/z0K2c8ain9Ab1iLo8U+YuJOzPSFkUkHMNYlvppJYjocw0ImioGECdp6YveqOxgMN/F9duyMGXE0Y8PhlBkHEwZujTieMeJkxoCjKR23JpzP23G17MHVagCni35kEi1wqrNgVZIXiABH6zNEyTs0TQ9QV/wHyKrvSCPf/DYRfBNTUrNhUOTCrCwgf8iCso7+kfVTnXsHz9mPstkG2bRBz9leNY+/Q1vePeiKfoSp9C5cVffhqLwLb+0Dab+BNqOWfVAE0HS8zyKmdpc/RKjuCRJy+mLiXVvlV9AU0o48+z0qH/wBudSH59Tjp8LPs+1L7rHOsmlHXnyH4ju0fdQ9JXGfln3fSP00sy+bqnPRRmz34ts/4THtS0X2U/KibDwlxnxy7zs8vEPc9TV1Pucpgj4nvA4LsukDc4j3BpLtOBDT4RYmsDU7jkxnDEEb/UpvFEtT/ZgeSWN5ehBrcxlsLIzjcHMBF4cbODsgB16dws66CLAtY397Hrvr0zjZXcAZj7dXJrA42Yfd1Qn6jm3srU9ieiyF86MlnB8sYJzcNdPjx95qBgtjScyy3Sf6gpgbasdUf5DcNoDhtB1zo2EsTsWohzGszyewMt2OjXmx/lwEq+RUG+Q6+yspnJBv7S53YXUmie2lPlwezROPrOLmehNvXu3i6moTa+vj6KG+tcdd8PlMcDnU8BBDBmwt6IuyzOSqg7EWchsdxuIN9IfFaDc8Ize8g7D2IdKWLCS0jxBs/h7hlnvSQJFAw0PYqu7CWHkPrUXfoZq2upG+pZY+7ynb6wV9VkstMXv1A2LOf0P+i9+hrvprvjsf7eEqeDzkqkzbbMllnqpRQ2z2/Dn1K/t3qKy5BzXtuclWDa2+HGXl91FR/gh11Mnn9AOPH/8RT+lXHz78A549/yOxOHEg5enTP0pr/D6nrjzhPS+y/4TcnD+ipORrtLQ84/OPUZT/jSSlxXfIEX6gfC9JVdl94uI7qC59KAUqS7hfSN+bT7uV+/w7PH/I99LvPaStz6UPFNdyaX+ePfo33Gd5hU16dO9fpeuPqLs5z78iB/tWWlOuMPcbpk1b9YJ5KfheClSWkdcU59Ousp4e0bY+Zfpi/yl9SgH7XHX5YzTUZqMgj+9/QR9Qck8ajfeCtu7x49+juOR7VNc+RGn5HdTWPUR1zY+oq38ArTYfdvbpxibywPw/8j76kMJvaHv/xPrhux79ifXMemGecnO/Rl7eN0zzj6xXtlHB16iouMt6esg6+wbVbN8G7itpF4QNral6KH3UR96cA0VLLjlJCSz6CnisdfDZ68hPyuAyVZKbNKEzpsRQtwkDaSFmjHTbMNxtx2DaiuEuJ8YH/Jgdi2FmNI6pkQTmJ7uxNDuIlflRrC6OY4X9cmVhEqtLIiA3Ly2Rc3lxhKvLI1yLH8LJQ0RQThohJ01X/YBff/mIX3/9vGbcL1+2n7+u+jkQ918LyP03TVn9vP2Hm26jef8YkBNTVsVIuduAHK+Jaaz/NCB3g49vX+LTO/ERgmu8Jll4zYK+f3lCAMrCHm/hdGcZ14freHW8IX119XB9FgfrizjcXsXuxpI0Qm51fhqL0+OYmxjGbKYXM0MpGpN2aQHL0bjlNiDXrkUm2IbVPoLkiBwD7lospAWYbkLaXICZWBNG3OVI6HIxGmpBxi3WUyvFdKSRz9ViPNLEfTnGfM2YTerxbm8CP58vYaHXgcVeI2aSrRh0V2HU24CFmApLVIL5dhkmmf5kpBkjzmo+34Zfzmfx8WQKs2kjpqNt2KABWuW9awkNtrutWO2gkxtyYL/fjMNBF66mYzifjuLlYgJvt/rwZnuQz0/j0/kyPp4uM701/Hy2jLd743i7M4S3GwM4pfE8mQzheiGK/RE69JQOewMuHGX8WIzrMO5txlJSg/UuA/Nbh7ShECOeWszH21i+eiQ1eejQ5EvTa4fEgv7K50jp8zDkrkRcm4uIMgudljIENSVQ1mahoSwL1WXZqKnI5TYHddy2NZTASKLj0FfTyZbD2lYIa2sx7AQdTlUZPBp2HnUlvBSPshw+NdPjfSF2qqChAn5dGfw0gEFjJcKmakQtNehw0kB7ZRhqV2OO9b4+GsTWZAR7dBQHcwlJDuc7cLrciYu1Hpyv9uB0qRMnUrCuA4cLCUyyjnuCMqbTgOFwI1b6dFjs1uFwLoLz9R6c8JmT1T6crfXxuA/XW/14tdOH15Q3Oz14tdWFlxspvFxP4dVGpyQ3G2np3OVaUho1J607NyMCcszbZxGj5fYo+9w/oCM7mLldg257wo/tcR/Fjy0xvVVMZe2xYqbT/HkknPgqK51iD/Ws341l8ZnvcQ82hIgPSox6+Ryf/xzMm6HRGY1qMBRRoz+kRF+QQpLfJ/YpPYFWDIRakYnKKA2YjNdjIlaL6WQTjxvh1+TCJs9BzMF+QaCbcDZLknTJkPTI4dHVobkiCxUFj1GWL5zFcxTnPkNp3nOUcVuU8wQlYp/gpDgviwY/F5VlRSgvLUJhYR6d1EMC3dtRWFlZWTTU+TTQ2Xj08CGB7Q+4d/euFBy6e+eOFLD7LWj04z3cvXdXCq59z/NiKwXdeJ8kn/fFM7fXRNCN94tjkQ6f/fHH24Dc7VYE6O5JgcBHzE/us0dQNhFAa5qlYJyeumqQF0EvI9Cve4FaEqm6kh+hbcyHgUS6pTIbDZSq8ucsX7ak8w1CSqn/JQS/JdmoLs5CbQX3y3NQUZyNyhL2j9J8FBCsvXj6EDl8Z27WYzrKRyjIecbtY+RkP0E2Cddzihih9uzZY0mePHmEBw9ZL6IOWNbvRPCR5brzuZyi/vLz8+j0iunMWKckb/dYzu8+14e4V9z38MEDlvkRHekjqQ0ePRL7j/H02TM6wufIJuErKMxHTW0VHV8diUID5LJ6yJpr0NpcDb2yHi6zDF6bDAGnHCGPClG/DrGAAYmQEamoFd1JBwa6Q+hMBKCRt6AwOxd1ZY0wKB2QN1ioL60EEs0EBXJpm/WkDs9+JAn86j4ekHzKi/PR5zFgJeXDcsyFjY4Q+kwatLC+Gp4/Zd/vxqeXl/iJPuPqfP+3gNzLy0O+O4K8Jyzj1wQhd75D5Y8EOPe+Re0jOnTWcQXz8vzHHILjbHz9VSG+/aqM21JKMb77toT1W0Epw3ff5eEb6Z5n+PbrZ7j7/TM8uPsEj777AU+ZdjnBtK6iCIaaMuT/+AOeffu1JNkkm8rsLKRlzWivrID87g+o5v32/EeYszdjXFOEjorv0FN3D6nyH+DP+w5GgiwlQZ2epGKYfW7Mr4a98inq734F2cOvYSSRCDUXoYegNWFuRFsldS7vAYzKRkwM9eD1+TF9pliD9RivLk/x6vocr19e483NNV6xnl6L48szfOD+m/MjjPSkIKsVo0CbINaQWxwfxLvzA7w83MQvr87w5mwbA1EvHLIazLHuR6w6pBoqMdxYjd7CHAyxf08WZGMm9zlmqK+zL55g6vl9TGb9iMkXD3j+ESaf38M0ZSHnIeYp07w29ew+5rIeYYH6v0D9nnt6D3PP7mLu+V1MZ9/DJO3JQEEOPI+fo+mbJyj7tgD531Uh/74cVbkOkjcvip/pUPFCQ7LTDJ3chI3FFfzl03v89dNbaS3ZRNCL0Z4eXB0e4uP1NV6eHLHM5/jz6zf466vXWBsagL4kH7U/fAV/ZS4y+iaM6uoxpKzAsLISI5ShtkoMUEZo68ap5xMO2kxjPVK8p0dXi4xdjvmgEYsRKyb8eowGDVjqD2G+z4/+oBrjcQNmUryW0Es/iiScdYhYq9BuqUKEPi6hq0SfuZlpNaBTWcetDMNOPpPwo8dvRWfExbKMSZ/V/+vPb6UfK99eiS/RX1PnX+HnD+/x09tXBJF9aKzJJZmoQIgYItVjRCJlgIq+9MnDb1GRcx8RfQO6TE0wlTyA/NnXMJc8hZ02Sf70BzT++BUa732N5vvfQsH+oWH7qJ78APmDr9H2iPcW3oe36rmkfwoeG3PuwcB2EsEtGfuUju2nevAdZN+S0FJXgwT9fdX3MdXyBPv2Uhy7SrDYdg/DVV9hSvYYGVkuAoUPIb/zFeT3v4a95D48FfdgL/wa1vyvoSdxUD77Coa8+7AWZUH9/Eeos+5Cl/M9dCTD2hc/3F4rfgxn+RMYC0jASHrann4NTQ7ve3Ef8od30PTDt9A8IcF68Qzqx/fQIvJ7/xs03SOwZ14r2Ecr2SdrfyDJFtdYVzqWS8d3KdjfdM+/R4B9LFidBSNJkObJ1zAxfSOJj4r5UzOfGtalmu+2k7DESM6idbcBOWPO14g0PEGnugDeykdoYr2U852ld7+m7foejkZiK0MtzEVP0MjzcubD/eQeBipzkKl8gRFiqeXmSuxp6J/Z12K03Z200ZmiEoyVlWGopAjxvGwYaH+qv/4WRbSXJd+QcD77AZqih3zHXeR+RzIlyvjoPpz1legxyTHh0WHIqoKVvrjwGxKfr75D1rf0J1/dwZN7OWipM6OqyoL7jxrw/b0qPHxaRd/xDN/xvsff3kHB3fsov3cfNd99Bw3tXOj+XfTQb3Wy//bQtkWfP4TmG+rNd18j2lBE7KhDQNGI/Lv38PCrH5HzMAdZ95/h4bf0tT/Sz9GO5rD8xXe/QTn1rznrHgLyanQ6dHDzueqs+yi5/xW0JL9i7eeUrRAhwwvISNKyH3xFv3EXavrpcEAHv6cNeuq8uq0ErU2FaKzLRxPxZ2nRC/rTh3jBtLOe/0CfSjJLApud9QMxh/D9Am98Tdsu5Bv8wPzcpU48fPC9tObto0fi/nskj3foX8UauN/jGfvNA+ruXdqPR9SVPOpFMeu9mv2klH1MrC+Vm0u7LZZesVdCqcqBhsTU4agi4a+gb/1eGlGiVBVC1kpsVPmQxPP+LdGveAIFsbDXr0EsYUMqZUdnhwnTGS9WpvyYGSA3WPIS41qxNaHG/owOu9xuZ5TYH9fgaNqIwyk997XcmrA/ZSGutGJ9zA6/IR8NxV+jknlrLruHLr+KOLUP25NpTHUHaO8d6G23Y7jDg9FOLyaFLYuZYZbnwdD0BEPEi7tTLooNR7NOHM04cDhjlYJzZ/N2nC/YcTpn5daByyUPzimniz7i7iAxtwZ+UxGcukJoZc8p2XAZSoirHqKt5j4MrS9gJ5dodzfBb6uDk/jfR2IdIu60qcuZ38eoEz98PvgWz6jXL9hOlSK4/uxbGFjn5tIHcFY+QXtzLuK0MaH6Z4jJchBsoA3J/gayJ+yzud9JNtBT8wx+9tcIiXyMONdf/wCWCtqLIrZZ7tcoo87lsE8KP55FqXr0I/18Doy1OWhmHgrZn1sKnkBJzKeseA57axFsxIgtRY9RSDvyXOgPny/Oov1Rt6EzJnBQCCG/nTiKXMimxfzcGBKxIDFyDjF0NrGUHqmwG4OpEIYoq7NDWJwZwPbmJE6Ol7C9MYHzo2W8PNvA7sokNuZGcba9jKMNct/pIRxtzeHmjFx5n+e2F8ib13F9tIbd5QnMDKewPN2L8/15zI11oCNswFh/ANPDEYx3s517KL0+zA4GsTzaTolgYzJBjhHF7kIKG7MxrM/FsEnutLuawsl2Lw7Jd/ZXebxEnrMSw+FqDNsLIUoU2+SphxsiGDdJzLFEPLKGq8stvLzZx/XLfSwuZZBO+5BMeBCP2BHx6umzjeiJmjFGvjNGrtrlo48lZ05ZihDWvIBf+RS+toeI6p6j25qPTkMWksrHSKmeoUOVhbgiG/6GR9QF+q78b6Euo0405EFRSZ5Cm12Rfwdtjdlopr5Vln2D2ir6EjENPtqMjg45IuT4dkcZXO5a2KzVqKt9RK7yHUrK7qKs8kc0UV89fhmc7mYYjNUIBXW8vxEVVQ9RV5eDkhLi9Off8P4HaJET49c+wxP6pCdPvqNtEGsw36dN+FYa9VVR8T1xNbFNqVifWayRRp0rvid9EKKk8A6K88X2Loq4radNqa98Ro51F5W0MTVlz1FeSK6QfRf5lFzatGL6w4riJyjKEzORvkP2MxGYEwG1r/GcPvsFcWVJPn1F2SNUksOUF99l+swX60kcV5XR/hQ/oDxCXjZtMm1jFd8jBho8YxpiPc7SYtriIvGjxjfIz/teGh1YItIpuUf7+BXt2XdoZr+WyWmfKUoVOZKhFEZjGcymCqjVhairJy9k+5SyTusbnqOxKQf19eRVtVkoZf/Nz/+eXPB2BHOWWPZAzKprzoKKadXSRtTVspxldyh3efwIdTVPID7q01D7nDY/F0r2Q01bMZxmEZBrgt1QhRDbqztpQH+nCUPk1EPk/pk+FyaHfBjv97If+DCTiWBpWvSRTml03Ox4J5ZmB7C2NIqN5UmsL01idXESK4tTWFuZxebGEvvk7ueA3Alev7rAG+KzD+9v8Omnt/j1F7Fu3K38be24v33M4bcPOvz5n4+Q+7L027+Ps93K3//9FpATf3+76Tbg9vdBOfECMUJOGhXHc1Ig7nMw7m8BOWb04zt8JKj8+JYFefdKmrb6+uoUby6PSRxO8P5arCe3DbFu3MvjTbw+2cTV/goO1qZpDGZwvL2Eg80FbC6xoubGsTSVkdZUmR/pxsJICmtjKcz0+DDd6cDGSBDjMR3G2tXYHHRjMqrCaKgVK70WjIVb0euowGKiDaPeKnSaCjHdLpdGkY3Sic6H2aiGAgyLaaZ+AnOC6slgK4bcjRj2NWEq2ooRfw2mo43I+GowEWjCSkJDEqmVpp+udZswG1NgzFOHhaQWb3aG8IoyRyVZTOmxxeurcRVWkzru27DaQac66MR+vxUHAy5cTLTjdDyIq9ko3qx24obydnsI7/bGcLM5grc743izlcHVEq+tpPFqmcZyxI/DjI/PtGNvyImlDj12Btw4ygSxSAUdo3ERIwU3Rfn9Teg0FmOM+V4S65YFW5A2FNPolWAyJMOIp14aDddtLUPG34gOUzHi+gL0iKGhphpom4ogqy9Cc30pQVAZ6qrZ+SrzSRQKaQRLSBor4DHXw2+hGNhZ9DXwG2sQMtUjKITngvpahCgRptdu4ZYSMtPwSVLLc8yDneSFDrsv0IaRmFYapbgtgnGzCUoS21MxbE22Y2cmjsOFThwtd+NoiTLfSWDQiRPWz+FiGqujQQzFNBiIyDEckWFlwIyVfgFcfLhY78XpWj/ONwZxvT2Cm50RvNmn7A3hzW4fXm52QqwxdyJ9KCKGKzqo6/XbkXMXa2lpuuvJUoJAh3mYj/PdSRwvdOBwNo4d5nWb7bg3GSKQihDMtEvBud2pELbGA9gY9WNdjGCkfi72OVi+2wDcUr+H4sXqkBhVR6fH+3dmg9idYVrTlKnbNEUwb5n3z3bZMJY0sY4MLKceg+2UqPjVSY+Bdq30YZIR6v9YQomxeAtm0q2Y72rFdEcLRtqbEDGWwKEoRNItR3dQg+6ASgJvPSEdRQ+Xtg5NJA+1ZTk08nk06nmoEEE3SkXBC1QUvuD5fEoBjXweaiqKUVtdTkNaQmNOUJ71DM+fPaVzyqdzqqAxLpUCc48fPSYQfigFjB5x++D+AzzgvgjOSVvKjw/uS1sh4pwkvO/+j7yH24cPHuHhQwoJjNjel9K43Rfb2/3HBNoUMRpMBKYePSB5FaPVxILC1XCb2+C3EhhaawgGC+DQlsBjqkTIUY+kT4YYjb1bUw1VfT5kdQVoqCmgzhegUeh9GZ1xUTbqSnNRV56PqpJsNPBaPaWuUmxLeFwq1VdB9jPkZz1GUc4zOr8slPG5imI698Js5Oc+Z11l3Ur+Czr1fNZTEfIL8vD46ePPdcAyi4Da48d4wPyLoFpRUREqq6vo9MroJIuR/SJHuv6Q5RR1IqayPmPdZ2dn4cWLbKneheTk5CA3L08K5OUXFKCsoowOthHytmYoFUIaoZTXQ6tspMMjgHFrEJGmp96OikuGTOiIWJCO2dGTdKGfgGukt53OMAi9spXlLaaNkN8G5OpNKM5pIVBoQG5WCwrz5KgoVaO6VIGCJ8V4cY+g6dljhDQttFFB2sQINjvbMRVwwl5Tgcas59TvON6KINTNBS5O9nB6vI03r05xc3GInlQ7irKe4vmdOyh5cBfVj+6iTpDynCeoePwAufcf4endLDy4U4AH9yqpO3W4e6eaUom7dytw71459aaM+yWUIty7U4Qfee/9u7l4fC8Lz+49Qs5dgoqcLJjqKqEoK0b+wx9JMglQnjziO++j6ekTpNrkGNGTXBYXoYF5UTIPPYoKTBoq0d/8BH3199Fb9wh+sXD+Q14n6bOWPUVCVYmorBi24odSAMSYew/B+gIMORT0WQa0mxph5HVZNUmevg2zmUG8uRD+8hw35/SZ5ye4ueL+9aUkL6X9C7x9eYEPN1e4OT3EYGeSOlqAlqpSeM1aLE0O4+P1KT5cHeOXN+d4d3WIse4YbG31WOxN0p/0YMZrQ0ZDv9jaKH15dYrlni3OxzxJxRL1eb4gG7MFzzFT+AyLtA3zJVlYLM3GMveXuJ0teIqpnMeYo24vFeRgmXq9lP+E8hCLBY/4/GPMFGcjw3TDOQVou5uDqjvFKL1fj7Jn1I98O8WB0iwtip62oPRFA/yOEK5PzvGXn97jl/evsDCZQcBuI9jqx7uLC5blNd5enuPD9TX+8vYtfrm6wHx3GqZy+qZn99BO0j5iaEZG34ARDUkAbduIhqKmaBuQMbdgzCbHmFOJQWsrevRNGLTw2K3HtN+McZ+BflKGdlUd0nYl0ryvXVeDblszfacOGa8SXfR9aWs9UrYGdDta0EcZsMkw5lBjyCRHxqrCUtyHPeKWA5KrnpADHZTt1Vn8+uEVhWVg275l3r+MjhPLfvxK/DST6UULdcPuaEJPvwNDYx4MDLkRDCppT56gKp8EVFWNmLYGjupnUOfcgaH4MczlWZA9vYumB3cge0yy8vQe9GwbWymJJ9tB+ewONAT8vhqSoZps6HJ+RCvv1Ty/C1P+I2iz70ObdR9Otpe7+AX07GP6+3fgz7mL/rqnWDWW4m2HEp+6ldh3FGCi5R6m2p5jSlOKaEU2VExL++wuPCTRofqniJBMtdc/hrvsHgx5d2AqeiTlRZ39AKqsezCRhNjLnsFEPdHm3oe15CkcYoooibqt7AlcJF7u6hw4SZxtzI8h5zkctJle+h4r9VKb9QDanEeQP7mHpoe0BbSD9ffvoeH+XdYDr1EnrSW5TP8ZDLmPYGEdOIqfcfsI6id3oGYdmfleW8EDlv8OHCQyQdann4TcXfQAQRKDdpbbU3YfFl731zxGXJaHYG0u9NmPUUt7UXr3DhTFTxE3NBBfNbN+H6OFdsHw4x3E2G/Gm0oxSRy1JK/GlrYFC83VGCzMRYz+L0Y/1ke7PFFTjUx1JTpKC2GljZPSZRo1D+/CyHr1t1bASNxVRluTzfN1vCeiqCd2VWDIKkO/qQWeunJUM83iu/dR+CPt5N1nePZjPipLlCSKbtp+C55ly/DwKe0h7d2DOw+Q8yPJ3JMsNGVlo5V+UsOyOB78iDjrNk1fFyvKgoX1qmJ+ghW5yPB9/ewLusoi5N2lzX2Qh+LscmQ/yqPtfY6cB1koevwUlc+fouIp7T31r466JS96DAvrQVtXjEq2ezX10N6Yy/5TQSmm7SuAmmS5OOsuCrJ+hEpegUhQj6BPBauxDibquUpejuaGIsnnFrNec7Mfooi2p6yU5LxcrIf6AkWFj0mG7+IZ3/uMOvGYfuIpcYDYPqQeP6DcZ7s8eXIXxcVZqKwqoD99jrzch8gRI+5yH6CA/SA/90em+xStsjK0NBfR/z6gf71Dn30XWl0J3J5GmJl3NzF0mJzC4ayhf75PIclvyUJ1HYl5Jclm43PUkaS2thXBQHuhNdTAZGlEJKJFf48D88R3SxM+zA6ZcLjsx/GyBzvTJmJLK04WbNI6bUcz3J+1U8Qx9+edOJ53U/zYJ15MumthaHmONpLZlsoHiNIO7c11Y2M8iUzSgZhThSBtXDvbLe5RoTtiRJr4zyzPp2RjJK4gbvXjYNZLPEsuIaXtxsmcE+eLblwsuXG+4MTVig/Xq0GcMZ/nKyGcr8UwP2hB2F4Jr0n8CJQHvTwXTn0ZLMoCOLWl8Jtr4CaBDtrEV7/r4dRVw6qqgJXcQVWThyram0rai2ra7Oqn99GS+xTWmlx4G18g0pqHiCwXSdZdWlWKeEs+Io05iHEbrM+BtZS2pPIp7NXPafeewFmXjWBLIYKyQsSUxfCxHcxsEz3bQUt7JBOzGmgTSqkPhffuoZmYK6iTw9bCfpNNHSfO66Z9Hu2MYCjp5daPgYST5WhEBfUjj7aihLZGS7w00tshfYTwaH8VO9sLWFoYxfLKFDL0p431FcjJekj7XQ51Wx3MOmLxsW6c7y/h7HAJ56fLeHmzgYuLFczNduJgZ5K+exWr0/TFg3Hsi/Xhpvsw2hXEwhg539oYdpaGsTnfj8P1cZxsTmJ3cYh60ymd25jvxexIO6aHwlgcZ5uMUKfIi3dmO6Tg2xb50/58B47Jk46X0tLghIvNPhyvdZNvkztt9GBrqQN75DrHm9242OvD5V4vrri9OezHiQjSrXRI914djtNXLeP6bAFnR/MswzZevTnF5eUeJid7pI+X9BEj9iTd6GfdZdJuchWzNGCgw1GLgDYPndSXuL4YMUqHme2qL6SfzUa78jna5U8QpyTanqFDmYOUpgj+Bvq3Avoz+jgjbXNAVQWHvAzqujw00kcomnIgb8yiXbgHuewZtBrqj6cWwRDxPLm5x9cIq62W/TgXVdSDUtr4iqon7KPP0ET9UlFP5YoiNIpZX8RojbRLpWUPIJOV0DY8Rgl9kZY63B7XwWSrQ0HRPeTm3KeNEDbjnhR0qmN/F2uiVVPfKspoO0ruo7z0IcqKaU9y79Be3UNR3l0Ucr+04EfUVj5HGX2OWJ+6mLamkj5dDIQoyP6R3OFHFNEOldNmioBcZckzci1yCPrGvM8BOyFi2ZzK0sfkKeQlVU9RXfFIkjLmr5RSIt5JDFpSQJ+Qd5/nHqNSBP6YZgGxZ0HePZaB9pZ+raj4thxlLHdFhfghgXmnzyspvYNqYVdaX6BNkQeVqhAtsmxJVKoC6NnXm1teoLTkLm0k+3Et67Q5n3VdiIZ68sYK9jn2zWq2W3HxfXLDe6itfQqdjjaCPEzGPlpPrFxVKX74eCy1Tw3vrWWfrme5mhvy0Ma05E2FMGqq4KTt9DqakY4bkSF3Hui2YaDLSrFhlHx6cjggBeNG+3yYGo5IU1XnJ1Lsfx2UNBam+7G1Osk+t0hZwtb6PNZXZrldwPbWihSQu7o8xvXVKV6/vpQCcu8/B+R+/vk9fv70Hp8k+fDb2nFfRsh9Ccjdxsn+MSD3JY72vzMg97eHbxO4Pb4Nyt0G5Chfpqt+Dsp9GSH388e3+PjuFT69f42fKWLa6lsx9E8QgxsxNeNECsiJdeNenW4TYO/i5ngdB2tTON6YwcXuIk63ZrBLw3SwMo7zrVmcrE5glRW6OUHjMNeDpYEAFnrc2MqEMNNhppiwnQlgQkwpCSuwNkBnl9JjKqbCSpcBE2EZRtgxlzsNmAy3YtzfhIW4EgM0DmJ/JiTWjKnFVLgNvdYqDDprMR1pxaAI1kVaCNDrMBNuxlSQpCVQJ00BFWvIzcXbMMWOP8+05hJqLKX1WOzQYIH7271mrHZosdFl5L4F650mHBBU74mg3KAbp2NhHGbo3KbacU2DeTmbwMulLrxe68PVYhduVnvxcrkbJzNRXC4kcTEbx/aAGwcjflxMRbHT78JShwG7TOtolMY7qZcCcmvdVmz22zEakKHLQoLF8q4xD5NhOXos1eijcZoRa5bx3rSxDAOuOozzWpetGklTBfr9bQiReKhk5WhrqSIoqYVC0URj1YK21lo01pWghcCqlSDT0FZJR9uCoF1Gp9uECB1v1N58KzyOsgO1mxvQbuVWun57T5gkJmJtQMzeiA63DL1BAst2DUYTesz1ObDD8h3M3Qbj1sdI3Cdi2J6hU1jowsFSL8ELHcXqAE5W+ulkenC60ktwksREpxmjrIfRhAaLrIO1jBsbo25cb3Tj5XY/rncGcbM7hNciGLefweudIbzc6sc5nY0IuB0vxnG63CFNZb3a7KXj6sXZei+OV4QzE07tdpTeKdvpeCElfQhiYywkrSW3ORrANvd3JsTIOeaX29VhP3VVfNjBw/3PMuTD6mAA6zQYmxm242SUgKgdh/Ms8wK3cxEcC5mNYH8qjC2muzTgxWyfBxNdLoobY2knRjvsGE87MJYioU6aMRzTIxPXYoL6N9WhwFKvBiu9Ksx1tmEi2Yq4pQI+bRk6/SoMtOvpKA0YjJsw3GFDX9QCMwmerLYQjTV0TjUlNPSlqCK5ryrJQ10Fz1UXo7G2hMZfXCtHU0MN6mqrachLkJefh9y8XORRKisraICrbs/zWIySE8Ghp0+fSvL8+fPfzj0To7d4/M9EXPtyXdz7Zfs3yZbSefZM3C+OX3CbjZzsFwREWXiRJUB7Fvefop559jsVGKR+nG53UVJ4eTyE9xdj+PnlBC42UphiHwnQ8ZpaS6FsKoOsoYKgqgLNtWVorCpCQ2UBmlk3zayb+qpCNNeV8p4yab+plvuNFWhgHVWRyFQW5bDecllvBagtF9s81JTnUwrpWPNRUpRLwF9Ap0eCUlnGrairHGRlsyzMtySiTCxfYVEhautqUd/QgKraGlTV3EphSTFe5PKZnBfIzslBTm6uFHwrLCyk4ytAYUEhnWARnWqpFMyrbahDU2szlGo51Bo5dFoZNKpGmPQtcFkUCDhUiPn0SAZM6AiZkQpb0NluQ3fcgV4BsFI+jPSE6fji6E6GYNEoUFNWxrK3cN8JXasd9WUall9DwGEgMNGgplKDllo95DUKKKoaUU89MbFOJ9s9tIMEgQMEjZ3tSOoUaCvMQ8ollgzYwJvLU5wf7+CUfuLNzQluLg/pfBMELTnIfUQS+fwJSekTNBPAq0rzUJ/7AoVPqFePWB+PK9juLQRNCupHGwmaDM+fNuDJ40o8flRBqUTWszqCFIU0oi/naRVePC5EzuNs5D16DFlpMcxN9ZCzbYpJUsvYFiqSZVU59f7ZEwJE+gm3C/0aNUl5FlofPyJRL8CogXaV9nScQHLOUCatW2bJegRL3hNEmspJJkoRqc1Hey2JBkmHv5qAU1vHujAjEzMhYCJ4V5RLX//123RYnMjgzfkp3lyd4+r0EJeU64tTvLw8v5WrM9xcn7N+LqU1W2/OTwhEutBYUYLKvGzY2T4rU6P49PpKWqdMfPH84+tzaaS5RdHIfh/EW7FUxMwIxt0WTFv0mFHTVtTXYIY6uVxRhrXKcqyy3IvU1SXq8jpt/1pjEVYaCrFcX4iVmkIslOVijvq+WJyH5VKeKyvAYkk2lkiUVwgkl8pZH+w7M7VV6CiugP4xSfWjMtTlyNFYYkFdkR0VOQZU5mtRmtPC/CswkBrEL28/4C8f3uPjy0vMZYYQZZ0vTU6wLDc8/45luZbwBX56h0+si4XeNLxNNXCxP3ZrGjFmVSBjpt83NksybpFjxq7CjEuDMer6KGXCY8CYy4CMQ899C2aCLkwHXMi4zeg2sT+om0kYZAjIq2CrykG7rBSDphb0G5rQpalFv1WGUa/wpTqMkPgOWNqQsWswZFMTLzhxMCZGYC/iZm8FQx0h9Mbpu/c28BeBi26u8f76Ch9Ynrc3L6VRj38Wv7ry2tRgN2R1RQgGmDb9SGYiiKERN3oIQDWKErQRqIYszeh0tSKsLIO98hkcVdlwkOTKnz9C69NHMBa9gK2c/a04C5bSF7wnBwYRGCl5gqSiAjGWxV1BHS15DmdlLustD65KIbkI0A+E2baO3MdwZT9CtOQxBpteYMNejbedGnzqNeDIX4l53VPM6tj+5lqkiAl07AvW/KdIMY8TbuKjUAu3tehQ5MJS/AgaElpz8XMYCp5C/YL3luXAzXcZCp9Bl8+8lWUzz9lwsq6D1LNwUyk87Ft23ueqyKcUIlRfyf7EdqZPMhW+gC6P/TPnGRQUdUEuFLnZMJQUsS4I4GsqWf586R5T0XOpjG6Wz5D3GIonj6Bj2WysEzvL5yFJ6zfVYD6owjAxS6g6GwGeizVmI1TzDPaiRwjXZ6NDXoT2RtqIAhIG2ofGrMewsW93Ubfi6haoaS/UtCNe2u4u2vuxhmLMNJdhk3q0bVBgorYcoxUko7wv9uQJBkuLMElfOkIb01VRDmdBPuoekzzRzokfG7ytVei0qRDUNKOJ9q+I51v57g5dI3VWiSFirG5DA3z0V41Pn6CBfrAxtxjlz4ppDwuRTftWV2shcfLRl6jxiH3vkbCTj56jIjuH9rMMBtpxA/2GkuUx0welmurQTz/hKSlEG99nfPEUg4ZmLNEXdJpb0cJ6L6K9Lc+rpF+Uo6ywHtlPCplmNvKfZqHkBQkk26GuIAst1C956RO0lj1FQyHLxTpvIQGN6KvR72lAylqKDlsFLK15qC18gnLqj1ZRg2TUhljYALu5CSZdHVStldIi8U31pagup+8szUEDfXBjI20J+0pDfQnP0RfS5maxD2RL8hi5Wc/w4jlxB9v7GfXzMcsjrldQn1qIbysqcvEim2SYOtHSXEJCX8f6ykNJ4SM0NRaSINK3Um+zme9CnlNrSuD2NsHmrIGH3CFKrG9z1UKtL4RaVwCNgfi4LQ8yRT6a5PTz1U/Q2FoAi6OF98kQI+aamoxjf1usITmFo81urM34cbgSIs4MEAOSI8zZyXPsxJjkCYtenC74cLHkx8u1AK4o58shnK/EiEPpi/0tcKgLoWH/bKqkL7LUYXehE2sTUeI7I0LE3k7WtZv+JUCc3hHQUNSwq0vgVBcRP+qJe5nWchQnCyFKUJqOKkbBXSzxfczX5bIf16sh3GxE8XIzRszcQXws1j9zIEyO5DGRYGuKYGZ6LlMV38Vz5hqEnc1SIM5jqoVLXwuvsRE69uuaHPpVtkclRV6UBR3xkZG2x8m+EqFtiqtKEVMUIa4oRoK2pF1WgEBDDo9LEWwqgK3iGe1xNoLycvhkZXAwTT+5SERdiwjtcpL9N6ipgLUll748HxZh6+gT3BoZ7IoWGJoaYGph29kNMFKnGkuzkQ47sL8mBoQsYGd5HBsLw9hazGB6OAWnSU6skwOFrJJ66cHc1BCO6TsvyF8vz3dwfrqDleVp+Dw2YjsRGH4OraoeGmUtcWEx+rsDxDRb2Bcj4w4XcHG+gvW1IWmdwZWFbqxTJvp8yHQ5sELdWByLItPtwNSAH6tTCayJddwoW7Md2CE33F/p47YHh+tDOGQ6J5sjON8ewxH399j2B+Qm19Svs9U+HC2kJb5yvkLcS/5ytSFmCgke1YW95T6c7k7iaGsMpzsTON+fwPXhBF4ecXsgvqA6SX+VIR8f5nsGcb43hQ8vt/D6co2YbB2vXh/h5vUp9vdXMEhcONIfxexoBzKdHikYnElY0OtTIEZ9CFBH/W05SBAbpcxVbCvadxVtKftThNdi6jy2ey6Sylx0qAoQlecj0JIHcwUxHu2GgnZazzYPsI0D2kYYGkrRRNuiqC+AspF9reopFC05aG16Cp06F1ZzCYzmUljsNdDoaDNqn6Ki8gnx8CMpyFZZk4X6RnIb+tKyiufEz49QRLuUR5+Xy/3S0mcop55ZyFPD5MuBUBtsduLCtmLidWJN2hkhVZXZaG0hT6qiPrP/tcryiKvJH6inNUy3OF8Eyajv9B8lBUyXNq6U/q7ghVj25/ZcRTHzVvRMWgpIzK4pyX8izcBprBVfmC6DnrrUTBsnbJII0FWw3BXc1hJftTSIwQM5UpCvsTaH7xRL6Yg0+C6mXSa97wmxeA5tZyHvL0J1RRbtHe9hnupqslHLuqhk3TQ08nkxBZhbWWshGppyUEf/J1MUQm+shM5ATtRC/9KYJdlBjYZt0Mxn6B/FiLiGhlymlc26yLoV4pJqbuvrc6VrItipETPoxIwsr5x1Sb4pRjg259L25qOy/AXqqrlPu9vMdm1tKoZKLux+GXFPJWzmRvjdrehJ2alrAfR1Oih2DPa4MEZOPZUhVmI/GuW1sYEQpkaiUjBuebaXMiCNkNtaYR9k3z05XMfu1iK2Ntjft1ewu81zx7tSMO6VNDruGq+Jnd+/u8FPP735LRj3k/hwqfhWggjIfQnGff666pdAnPQB1N8Ccn8Lxt3G1P43BOTE3+1NX4Jx/2VA7m8v+hKY+zxKjhn7VQzlEyPkxMg4EZD78IZ4mYDz+kxaC0cQAhGUe3nCgh9tEWwf4de3Z/jp5SGNyhw7/ixuDpdxtTeHg+URGo1hXG5N0YCMYGOcBG62C0fzPVgdCkqyM96O2bQFiwSqe+MiOGfEdEKPzWEvVvvsWOtzUOzYGHBiN+PF5oAD0zElJiNt0qi2IXcDZqNKzMfUyHgasRDXYphActwn4zkCd18Tt0qC61bMxdowFW7ETLQF8/FW6cMRCwklJoIEKh1qpsM040osJdWYjyqw3WfBSkqHzW4zdkRwqNOIfeZrZ8DFa06cjEewN+TFyWQEV/MpnEy043KuA9eLnTidjuOKRvVSjMKaCON8LoHzGRrkAQ8OMkGci4DPgBuLLO/eoBdHYyGWh+QiKMd6rwPbQx5MRFTod9ZjNq7GupgqGdWglwZlgE5yPiECdCr0WGul9fcmo2r0cdvpaEBvgOfjdszNDGF1eQZjY0MYGOhBPBGCjURRDM9WEMioWqqh4b5N34iIh+TFq0TM04akl8IOl2TH6eA25ZYjQeIQp8SctxJ1EpiIqZK8p9PXhsGolsbbgFGWYZptuTEexg7rQATiNqeS2J7txO58N3ViQHI6J+t0EhuU9WEpMHexMUjn04ulIR+m+Px4yoAZlnlDrOc25sXNVg/JpwjEDePV7hBlBC+3h3Cx3o/TlR7plyNpOiyd1dVWP8FGHy43+3FBOV3vw/FqN04p55+ny56LZ+jo9qbpKMfCWBulLoqRciRP22xXIeujISwP+iRZGwnwWHwEwod1tt8GDcf2RJLPp+gw2fZLSeYjJQUGRUDwZDGO47kYDqYj2JkI8dkwVvjMwmAI85TZgSBm+/0UUV43xmmYRGBunH1hino2ndZgpd+A7RELNkfMmCWJ6iL4FSMfe8I6jKXtGKUhGxPPdXvQHbXCpKxBG8Gtku2qaqXjaa6hwS9GbXkR5I3VULbWobW5kgadBlJWD4W8hYC1QQq8lXyWisoKGt86KShXXsZz0jTLAuTnFyAvL++/SfLz8ukQRXDv83F+/v9PkQJQhWLqbBHBELc8V1yYj5LiQmkUmhi95rW2YaTTQuDSCbyfA94t4NPFGH69HMWHo0Fp/b44+4ebwFEvZ3lFIJrlVMrqoGiqgqL5VlobP9dBM/sB7xGBOAXrTNwvgngiaNlUUwpZfTlFrFFXilaSCHHcSDJWz7zUV5fTUREkVJbSgVWivq6G9VaLyqpKqR5FUC2PdSaCceUkaQ2sZ1kriZBMRifZiLr6epSWlyOf9+UXFqCgSPyKX4yi4hK2RxnKKRW8XllVherqapKxFig1apIFDbR6NfQGJUxGBcyGVrhsCgTFyDivDomgCamwFZ1RO7rjTvQkXOjrEME4LwY7g8j0RunoOtCTDLPfq1DP/LbUt8Cqc8Gu8xGUB+AwxZluFA21BpSXyNBYpSRZ0BIMm9FWwXorLUA3gfB2fwqHmW7sDXci43fAVF0Br0aFjdlpvH95gavzQ1xdHODtGxF0OsXIQBfqqIslJLr1+QQXFHkxgVdjDXR1tajNL0ZhdjFK8ppQW2VCY4Mb9ZTqGhtKi1UoyG0k8apFzosGVJTqoFNFoVeESSi1KM6tQtGLIpS+yIWsrBT6hjrmlfXHdzWwDfx6LaImPeQk/DrW96jDTuIeQKShHtoXL2ApysGwvh7L7mYsWiuxH1ZgSl+FEAFGqLoIA/o2pBV1SMkq0EmAkWgpRZIAY8ijxkzaTfBqJbFphlVTRd0TC9YasTQxJo0Ce39zhZcXx6yPY27FaMFzguFz1s0pri55fE2f+uYG719dY4HPqBrrUJqTDZtaiY35afxKXyyNxLq5xKe3L0n+xmDX0O6GXXhztImfSSaWO2MYtdH2mnSYUcmxQLKy2dyMzYYGrNfWYq22EhuNVdhurca2shprJEJLzaVYba7AWn0FVqvKKOVYYxtu1Fdiva4Ma3XFWK+nEDgvN5RjWd6EgfpG2POpM9mVaC1VQ9fsQ1udF/UlFshrbQTWJvhstHfza/jrT7/grx8/4C3LOTM8iK72MPbWVvHnD+/x54/v8eH19e0ac58IkK5P2X87EVE2E8jXSV92HHdpMOnWYsKllrYzXj0WgxYsBCyY4P6YR4/pgA2zQacUiJuP+LAYC2EuQmAX9NDXezEd9dGnOpDQtMBJwhhtLEW3sg596kb0kRQMmGTI8D2jTGvIrsagTeAIM8b5zGwyhMPZDD6e7eLd+R5GexMY6+vAm7ND/OUt8ZEYFfeKYO/tG7x/8xpvXr3ELwLovXmF8b5OyGqLpHW0Zuc7MTbVju4eG/qJG2zmOujaqD/i63xdbvS45CSxpQjJiuEh2DaKkWTURzdtTaCpGubyPOiLs+GozYerNhdeguMOVRU62I4x6lqsrYbktxY+2ig/yxdtrUK8leSWbRcoe4Fw6Qt01edhTFmMJWsFjsPNuIjKseupxIIpB/OWEsyQ7HcTE3hKcuEmce0x1GKZ/lwszbHdY2ZdNyFE0mQr5/WafOahGPbKAkohrOWF0OZnw1yaC3tVIZzVBfCQfIRayhFsLif5zoOhUATq8uCqKkKQ9jdEf+QQ08oLc6DOewFlLiWP+0Uk9hUl8LcQkyjkcNGmagpJAgpe8D0sOwm/nwTZXU2SXpwDe8kLeKpyEajLRaemEpudNpzRl88GlYi25CNc/4L9thgJWQH8VS+QlJeiR1eHMOtJyz6m4ntd7BeddvpXmwZu6r4uJweu/CIkaX/7qkqkEXJTsnKsUyc3LSpM07dON9eiuzAPvcVFmG6px4ysARnmtZd2zFtaiuZsEhPanlaSe5+inm1sQNSohLKM/pjnNbShXdS9+ZCeei5Hv6UZAeGbcl6grZAkprwWjfk1KMmppt2rp5/R0R466Jf1KC6WoYh9sCiHfpF+w0Jb5+C7XbXVbAfWXxHT1iupyyY42Kfb+D47627E0Ya1Li9SplbIaHcrcwtQX9FI32eEWmGjH9SjqqwelcXlJIKFtMO5qCvJh4515Wgrh6m5CAqSwoYi5r8mTwomjxF7D/jq0U8MHTDSn4qR6SI4o2lEV8qNZMwKt10Bq7EZOmUt31Mn4ZBG2pf6WvpV+txG+tzycpK5ikKUUv9y2S45L7KRx20+66OAkk8bLe2zvcR1IWXMm3i2siKf/jab21wolVXQautIDotZZy8gb2VbtBSRcOaSNBbSRwuimgeboxYGUzms3Lp8zTBaSBZddQhEWuEJymCw1EKpK0Vd8wuU175AJZ+rZ/ltLPPoWAzjY1EsL3Ti6nQa+5s9WJ8LY3XKjYWMBbNDRswPG7E948bxcoh4MCwFya5WI3i1GcPVWhiXa1FpRsfRfAwp8hZLWz7UJMZtDTmI+eTYX+7GxkwMIykTIo4muI01tKtNiPnV6IqaiPeMUuAuaKkhfrTiZDmJy3Xi0MV2nApZCuOMcrnazvdGcblCjsJ3vtpM4tV2Cjfb3cTJYsaSC1ExStBFbEn+EOW7kyHxw55cCsYlyCVSIWILcoCQgxyAOMMkq0RtbjZainKhZv+3ET/ZiTsdjSXw0i/G1LQ/avpI9seYqhzttG1JTTXS+jp0ULysRxPbxsF+HFTXw0vb5aVNDulaEKDexK0K9ImpkpSuoAH9MWLdLuLmkS5MD3ZiMBklV3HBZdAiSByiIC4Ta7YOdsekqWxri2NYnR+hDONgcxb7GzPoTQWJiQUGrka8nTa3M4L56SGcn2zg3ZsTLC+OI+gVfaAa4mv1Zr0cXR0BhH0G2Ki7g90BHG5MYntpBOtLQ9ggnx0fjWN6PI75qYS0jtuKWK+cHGFjLo6dpRT2yAWON3pxSi4i5GyLPGS9m/yHXGR7EPvkJfvkL+d7Y7jcnyR/zuBonXnaHMbZ+oA0E+h8jc9SFy7WeqWA3PlqFy43+nC+MYDD1X4cb45LX2q9PlnD5dEq1uYHkekLYaxffJmS+Iw863x3Bq9OVnG2Oy+N8vv46oi+l/L2GK+4//LmEHu7CxjsC2N8sB0zQxHyvzakyO+6PC1IUsdihgokjWJkXDm3VUgYquFqyYO1Phue1gKENWVImqqR5PWEphQdbPugjO1cQVtRks37hJ0qhK46BxbaE2dbHVRVxagryIa8uhBK+r1mXlO2FJCj0P9pimA1VcDMfmk0V0HHdyvUpWiRsy/X5ZCnsP8Tm1VVFRBTV6KKaRTTF8haKlFH3FJMf1lJW9XaWoIAfUEoQrxsrYLD1QSTuQGNjUW0FzmSzaimXxCjwaqrsmlPcmC11MPnUfL9tI0y4nvqajXfVcn0Kz5LKW1gIfuAWP6nqozPicAbfZ2YjdYi/eCQS2ydT50jHlQ1QEO711hbyLRoP+nHG6rzyCFypQ8/KVvFwJkS7udT/27vKWf+xTvreV9tZS7KeFzP54y6Rug1YpmaW/tWV0scTb8sby1mWek3lOXSCDdZaxFaFSXQsp2M1gYYiDmMtBd6A/ND0WjKoWabifuaeb9cXgKTqUH6enQj81FWyvdXvyC3yWEds/zcV6kqeL0OLvqrKG2Q16dEG98hAn9qdTl02mqolfSf6lpi8zqo29hu3DcQZ6kV1dyvY502w007EqXf60ra0ZNyYKjPh4mRCObIpxen05gZi0trxs2MJjA7nsLSdA/22Pf2NqfZv8exuTKBva0FHOwuY2dzEduU/d017O+t4/RkDzcvz8g5rvGeuPkd8fKHD6/x0+cRcl8CcmKE3JcPOfx9QO5LfOzfxcj++t8ZkAO+3MiHpQS+JPZ3I+R+E3F8G5ATI+S+BOREME7IJykgR0Jwc0HCcIFf3l3j57dXeHW2j5cnO/j0+gx/eX+JX16f0Kgs43R7DjdHy7jeX6DBGMXhSgYXW5M4Wh7C5mQahwu9OF7sw3qmHVt0bPvTScwSRK0MeLE/GcViN4lSlw17EzSYaQLvmAabgx7MpUhwui3YGfFiJkGQS1npIlAMtGKR15bpuMT+ErcTwTZMR1RYFAvuh+S8ppeCdsspPhdrw1xcIU0BnW4X92t5r5xbHY95LabCatqAeW5FEG65Q4fNHit2BpxYSZuk0W1iiulmnwunE1FsD3hwOBrCxWwS+xk63+k4zmYS2B8L43w2gdMZGmc+c0JjLWSdz+2OBKT7NpnOQoeJhNaP44l2LHVaMNmuwQbP72QCmI7rMOBtxnxSj40+EoSEHr00KIOeViykLJhq16LP1YgRUd6kEQMBBXq8regP63C0MUU9+JnyZ0kfxN87tufQcA+cJItWowpaRaM0fNuoboDPoUCCnSQZ1CIVVCMdEKJClyRqdPpUSHtVNNS877N0sEN28d6Bdh1GCN7HmKfxtBWTXXYsiQDWeIxt3oHd+R7sL/bjYGkAx2sZnGyM4nRjDGfcngmHsTGCl7ujeEXHtMO6m+wWXzWyYKbXhm3xNdSJIMFGJ94eZvB6f5QyJt17Qad1tEgHRzkRTosO7uXuMF4fMK39DPdHcLk5gFPh9Db6cUUneL01hCs6s7OVXhzMpbAzFcfGeLs0ik+M5tuliBFvYgrqBtt1dcSHNRGAGyfgyvgwR0I11WnHRMqGsQ4bJtJ25tPJ8nqxQZ09XuqS8iECfmIq7gH1YmdSjLYT03bFu2JYI5hbHWvH2qj40rBYoFWsFeFhuV2YYNpTXVYs9FqwmaGujIuPQtgw161Hf4iGzFaPEZJ/sa7EZJ8XE71ejPcG2G5GmMUveq01bNcGOgEZnUAznUStJBo521rVDBXbWylvoOFsgUatgIKkp66ujg6tWhrB1SJroUFvREUFQbkI0pWIX5PKuF/K/RI6umJp+0XE8T+e+3Kv2P6jiLS+yJfjv10rJzCvkLZlPK6oKEM5r5dzv6m6kgCsDYMJAT5T+HSewa9XE/h4wnYmsHy7NygFb9NuGYLmRljptIQj1Cqb6ByapSmdapa7lQRXgK42WT3rohEaXle3NdJZsD5YXy0kZ0Jam2qkgJ1KBC5FIK+JgIDH8iYRwKvm9VrpgwqN9dV0YGI4fSPBQBMdWyvrr0kKpJWxDsvKmX8SOxHobG5h/atUUCgV0j0VlZUoFmUvY9l5T3lFpSRVVdWoYXsIqa2rR119A2RyOXQGPUwWI4wmbk0a2K0auOwEpW6SvYAJ8aAZ6XYbumIOKRAngnDiM/eDnX4Md4eQ6W3HaH8CYwNp9KXa4TBqCR7EyAUVzBq7FJALOdPoaB8hiUqwfEYCAgWaa9qgqG2FsVkBGdtDRsIXUdNmpqPY6E9hf7QXS10xEs8W2OUtWBofwYdXl3hzc07neHL7taPXFxjP9KOlrhIVBQVoLilEK0VN8u1RymBsakRjibhGPazQ0IEHYTKmCQDSLHsAleValBW1orCgidKMpnobPI5eeB091HkXasqaUV5QjmqS2cbiIrRVlkNZVUHAR8DG+u3yezHd2QFHM/Wf5zr1Oiy0RzBoMZHQk2zyXI+yHiteJVZITPbFWpjWRiQJJOMNZRgyyDFokKGHBCLeUo5wUxl6LDLMdLhoI6LsjyF0tRtYp6IPViDgMGBlagwfb66kEVPvbsR6cRcUbi8vcX1+iosz+szzE1xRREDul49vsbm0CCP1Q9SR26jH/toK/krw8OHVNd7y+Z/f3uBgbQntLivSQRcud1YB1u3FwiQmAy7MuGxYtluwotNgi7q22dqKDerdTmsz9tjn99RN2CHpWZFXYZ5lWGmpxlZrPXZkjdhi3WxQp7eo83vsFzuKeuwSSO6yH21Sdqhz83rqWp0M6kLalBotLMoAtDIf5PUOmNR+BF0xAqo5vLl8ib/89BF/+fCWZOAQ00N9GEp3kHzs4i8fCYbev6V+XOHdq9v6eXt6SJsaJaGrQ0Rehy6SszGXFjPU6/mQFUvtDswETZgNWnlsw7jXiFGPgWWmbYzQj0Z9mG8PYDYSwIwkPvr0duwMdWG1O45uswr+2hKkWN4+VSNGjQqMi5FwFiUGrCoMu/QYdFLcRkzGmBbJ3RL7yfHyFH4Ry3RcHmKSac2O9uPtxQk+3VxL025/eSvW22X7viFGYhv+5Zef8NefPmB2ZAAttcXwOFVYWOzF1GwKHcQP3cQ3NgJkOQlBwCrH4kAE41EriUw9Ai3FcNcXwNtQDldtOTz1tHm1FdAXF0DDPmevKYK3iQSD97W3lSNAAhxuqUC0jYSWOmouLeAzpUhrm9CtJ5mWVSBCEhCrLsAAicmUvhIL5nJsuGqw72/ithKzxgKsuOswYahFZ3MFYo18b1UhQiQI/fZGLBFXbNAfT4eJAQx1iCurkWAfiLKveHmvWQTjCgukPNpIZH1NVQjJqqX8BJorEaY/clQXw8i8ieCdraIIjqoSSazlRTCWFEDHZ9Usn4b7el53UQdDtCU+6qSpshR6PuusK0WAxCvQUoawrIxlbJQCjx4SMZ/4aqiqClPEKXvEY2L2woRYH1DJepIVoM9Yg4yjCb36aikYJ6aHxlpJFIpIEPnetEmJWZLvPpcRpjISx8JCpBoaMUibNFBbitGmUkyz3Os2JTadOixRd+bpK3rpH4eqWKfqVswomjDR2oRhuQwB+io5+28T60VD0ulhP4oZFAioZdI0+gZe07NcPZY2LERM1HENMi4l2oWPKiqCoriEz9VDXt4MWY0KerUXKoWHftpM8uOC3RalLzejvrwKzcyDjvbLSAny3e4m4jnaVC99foT93VZdBj3r1SNG+ThkxJJ2xExNkLFO60pK0dakpu9zwe9JIxUbQsgTJ4Ey0fbLSAQraYtLYKfNSLrUJOhquIkVlSTBuvpidJCYTaXFl+WJobsMiDmboaZONleTiOuakU66kEo44ONzTrsCdoucomD6MpLuWtpw5p/6UlNN/8f81FSXkBSXoKK8WJLS4kISURJP+sZa+sVq+tDKMrH+HMk367a8VEyrKuNzJLHU8Yb6QvrgUmKacijk5dBqqmG1NsNibaIfqYfN1kIyXg+trlwKyLm9jbA766BUl0CupO4KnUkZ4A8p4PLJ4fQqIFeXoUlehNqmAlSSdLfIxTRXNQIBLUZHiPGPJrC70YtMnw2pUAva3TXwGEsx2KEi9yHmX43hlHK1nsTp4m2A7HojjouVqLSUipixkXA3wihnnZLYGpWl6I4ZaOP7sL2QQqbTSlvfDB99UYSYO91uQm/Chj7ioHaXDCFrPSZ7bDgTHzcjRhYj7s5XEkw7icu1BCWOa25fridws5nCq61OaXmXm+1eYuNe+i03kqLcgTakBJ8ghh8iBu1qJ2GmzLCM88SrAyk7+qk7vTHiBGUtWisKYGU/96mb4aU9dcmq4JNXI6SqRbuGNlxdjSgJetLYhKAYMWdopDTB11YJr6IKDvZll7wWceKXTp+FHMKD2YEUVkZ7sDk9iN2FEfKEaZyQhO+tjpPPzOJwfQEL40MY6U6jMxqGrk1G/tKMWuqK1UA7O53B9tos9rcX6Gf3cCm+UHpALnq6gbHBDvYj4j1iY6/TQP7TJs0sGOqP0v9uYGl+BHazBo3URZX4ajl9xuHWPBamejAzmsLqTB/9eTc25vuxTllbGMDqQh9214axvdKHPcFFtgfor7txukOew7o92iAv2RSj4DpxRDnbFlNJB3Gy1Y8TcpGTnREc7WRwsDnC5ymrQ9inHK6Ss2wM4WJzWFqm54RcRXAdEZy72iSH4TPnmxm+ZxyXh/M4O1yUvsw6PzWIWMiJEH1jOip+jPVImG9vdQofrg/x/vqYGOKIPP6UvvcYN1f7OD5axc7WNMvfj7H+IDJdTnSH1IiYqtBhr0ePuwk9zkZ02cWyDo3cF+vH0Vcpy+Bgn7A3FcIpo71RliOirUE72zyuq0WS7R1kOxtp89VlvI8Y2qUQmKEI8rJCqKqI6dm/G4kBVSKgWl8CBW2UUc1ntBWwmaphoejos6y2RoTCWnjJRTW04a30fS30bWX0H8UiDeLxctqpUtoDJW1tG/WqgfaphT5Mpa6AwVgFi70WNncDPF4Z02tCG3VSRZuuUdehtbUUanUlmhrph1Rl5McyeN0KOGzEOUraQNoXMaK3kjaqinmvpz+rqyqSjqXlbmgP24gJnVYlRUVeUUd7JUaIFUPBfMrpV8VMNREQbqUvaWmgD6AtkYJ4zKNG/IhA/6ViudpkxK91Bahm/xL3yJqKyTdYV6wfGfGalvnVa4kfWsvRQL8nAnMKBW28vk4KpmlZ/yp1OdTaSqgoFjv7J/2imGovzokAnFpTQQ5Bu0dbU0+8IeM7zeYG2kdyRk0N2pgPmZhdx62WbaqhHZWLKcbs0yJ9h6MV7e1GuFxtkl3VaqqkqcIW8i63sw0BnxZuh5LlqmO56MMNLWzLVqm/ia3LoYDfrUGSuGeQ3HV8pB2T4qMNIgA3kcIcZX6yE4vT4gMOvVhfHMbB1gwOtuekYNwGZWdjDgc7y9jbphADi2Dcwf4mzk73yTnEV1ZvA3JCPn58g0+f3uHTz+/x06f3+PjPAnJ/N131dnTc52CcJP/dAbl/MkruHwJyX6KA0kcepGAcMyQF5JjJn5hxAulfmfk/U356/4qE4gJiAeOfPwfk3l4e4dXZHj68PMZHyrvLfVzs0fgdrODj1Q7ena3jeH0Cx2vjuN6doWEZxc6MGMk0iNPlIZJnsXZXB47mWOn9fmzQ8B8RtC73ebA64MPBVBzLvS7Md1mxMxoiYDJiodOC3UwQ8ymTFLza6HdiMqLGSpeNoNuO6aiG+1bp3DyB5DKd2UxMg7UegvikTlqbTUxLFevDrXQZpf3VbjO3Wmz02nifRRqJttplloJ5YirpWpdFCsDtDHqxznccjYWxO+TnNT9OpxLY5vZwNIKzmQ7sZcI4mU5IsiOCc7N0wmJUHO8/nozheCqG1T4XtkVAbiaJzSEfFplHEbw7no5iicB3hvneGQlij+dmO8wYoqNcYpm2h0kS0hYMBxTIhDW818l7TRj0y6U1+OZYB8MRHQZCWmmo8euzbSrBJ/z1zz+z/alU1AHxJyLEoyQLfo8dDouOwEkOi74VAbceHewgnTEzuqJGdJNc9lD6ud/PziekN2xAJ4FIZ1CLbu738dpQwozRDrHgpxUTXQ5MMl8TlNkBP9YmktiZ68X+Ep3Mivj1ZwynmxO3siGmMtOhbI/jZm8S745m8P6EerLajznW9UyfG3Os9y3Wy674ktVCUgrGCWd0tZUhmBghCBnCybL4yINYVy6Dm91RvDmcwLvjKbwhULrZG8Xl1jAuxNSCvYwUxLvZFc/T0a3SiVLftsQw8s+yKQJn1LutySi2xiOUsDSdVYyMm0yzXnxt6HDLEbXKEDG3IECA4afjCVAiPBdztLF+dBjv9FDXu+lQx3C42M/9TuzOpikpSXZE20/GJVkdj2KeejM7FMQM+8FMnwj6iSmybuxPh3G2GMPOuBfLg3YMU5fTBIoTPeKXWPFLVhgzwxFM9IcR9RJkkMSaNC0w6wg2dEoYdQpJzHrua+USEDZoZDCKY4OaoqOB1dBxNUuBOA33VWolmsQIrrra36S29m9SU1Pzm4iRW/8o4vw/3vv357+c+7L/5d7b479dr+NxQ0OdFCwU+y0NtXCQCI12eWhPhvDxTLT1IH7i9manCzdbXdgc82GAfT9OouAxy2Aj6DIb2gi+lNwqCMhIcJqr0dZK0qJX0FGwHlgXBtaXkYDOwP1WWT1aW+pJUuS8Xw4tiaGO5EsvAnskXZo2kg55E7QkO1olHbZCxvSaCQJa6ODbWJ90yKrbOqypZTlE/imifG2KNgIMPUUn1XWrvFUaOVfL6/X19ZQGSRpIBpuamtHc3ML8tNIxKkgi9LDZ7XA6HbDbLXDYTQQNZoT9ViTCdqQIwNLRz4G4DtZD2o+hrqAUiBvpjWBsII7J4Q5MjnRSugk4k/DazVCy3U06I/cD8FrC8FliCDiSrC8/FK0mggjmV64jYdDA1qYmoKqFsqICQZWctiuOlZ4E9kZ7sZ3pQdJmgIP1NTPcB/ERoJvrE2k9h1c355LMTIxA29aCJj6vqauBkW1qaiCBYVpmmQzyapa9grpYZ6AzFwG5FEymNMsfQE2VATWVapIyFaq4bZORmJo7aMM6oFN60FSrJAiqYdpVkJO4qWsJEmqrIeO7VGyH/vYw1scy6PG6YOb5UJscM5EwluJxdOlU8FZVoEfdgrWQGVskImu0szMkc10tlYjXVaBf04wJhwb9BpIgAizx5cHRsBmrQ1GSiIT0q/JgpxuxoEFay6/dZ8XKzDj94wV9JoHBq0tprbi311dSQO7lxRmuKNfSSLkzvH/7Gn+h793bWIPDYEBLVRXifi9O93ZBh4yfeF1MjfzLx3e4PtxHfyKKpM+J/eVZ4N1L/Hp2QL8zho10AuvhAJZtFiwoFFhpa8MW9XGXermrVWCH9n5bL8O6pgnLBK+rikZsss22Fa3YUVJUMuxq5Nhn3zhgvzkwKbBnlGNDJ8OBy4xNrxt9GgNsta0wtxhgUXvYLzxQyZwsd4h6NYLT/ROWmbjhNfP19gaX+9vUiX5MDw3g5vQEv4pprG9eS1+cFUHKn3jPy8NdDEUDsDdUSYGJAZsGcxEHlhNeLCVo7+IuihsrSdrCpA+zURcmRWCO+j8dJk6I0X5G/JimzCfYrin62m7a9P40ZpNhpNj/29n3BzStGDWqMGHVYd5vxwKfnQo5MBMleQk6MOCzYZ46vT5Ouz0/jpcHW8CHGxKaEyxMDElt+u7qDL+wLf764QNd7Cf8/PEDPrx7g3ciqErs9JefPmB9dhr6tiaCeiX6B9oxRHvd1+/BOO19PMp+RaBuUdXTb3oxkXCgw0TiSrIfVdUgQRsdbCV5YP+wiymb1GEjxVFfgUBrFRI6EiVrK3WwWhpVFWqphps6KiSubkKvRYEeYwtSTCvJ9/RxO0WwvEBSteKsw06gBXtinV5nNc9VYrtdhWl7CzpIkqMkDpHWSvio4+0kR6N+NfERCbMYHa+uQZjvTJAQdLAfhKk/Yu1IG8VNUuRi2wXlDSxDC/Nfh4CMhFsqSz2vVcDTSCLOe+3VtyL2XfVVsDPf1loeMw037a+ftjVMHfTJG2HmfRbe529lveibEVXXIiyvRKdRhrSuGWHmN9hUgZS2HhM+NXWDfZLYcCKkRJpELKaqwKCjGTNhHUZJIDq1tdI08wTJuaehWsr/ILHPYlc7ep0mWGk7AvQ/YzotZvUajMnYz1mHi6YW1psR6z7iULMSc+pWDNGOjNBHzXJ/ir5lhr52lH433FQHDdtLXVUJJ31GhP0oTP1zC//B8rTxmqulARmfgfrswGqCuI+2JM17zNVVMNDGmprktJEKGBRWxCL98Pt6SKKicLk7EY/10+650VbXAA3zYKQtNTDfcYMWvW47Qto2GEQgl7pjYf06mysR0dTRXhEnph1I2FppE5mPhmb6NzN9mBN2axzRUD/CvhRtv4O+0Ezyp0FbcwO8JjUxpQ8z3RGkPEYYGitgaqlAF3HgLHHzXJ8R071m2iP6VGUtFHyf1cS6pm53d/oRDVsQZt1FgmYEvCbmXUMsIodK/GBIPWluIlGlrihZP8L/yqkvbXL6v8Z6tNA/trXQB9IXNtfTT9ZUoVb80MJ6FGt9tVL3m5ifVuquWlUNva6OhJG6Q12IEKMGAxpEInrWmRkedxtJJ9udpNztbiLJV7A+m6Ckjuj19EPeVoRCaviDSiRZT509XqjY1xpYViWJqcHcBBn7aDP7hpn4b3AgiA3i1amxCDz2ejhNtF3eFrhNNYj7ZFidCuNwOUmJ42KjE2fLCVysJnC+GsfpUkxaVuV4OU0srYRHBCA0lTAwLz0JE86IZU82BzE96ENHUI12TxtifpJYlqkrZkFP3IK4lzaNuj074LmdCbLaifO1NK63enCz3SP9UHm9eRuAe7V9i5FueO7lVq80y+RqS6zrHURvwkjMT2wfI+4nnu+hdJBH9HK7MB7H0lQHxolNB1JO9JAj+GhbLG3shxbxI70ZMYsaAfrHkJY2TEN9UVQjyP4oJGpmneqbkLAq0OUxIE0ZbHdhJBnEVC/rZnUWF7trOKec7a7i4mADx1tL2F6axMH6LPYp28tT0tdLd8V6UYsz2Flfwsr8DGwm+snGWupENToSEZwebWNvaxG7G7P0t2KJiDUc7szR125jeX4EfreB+LcFfekoyX83MsREY8PkmXMDFBGMNkFGW6RqqiWGCvP9M9hdHsPxxiQOyV8PKMfkLafbUzjbY74P5nG0OY6DDXKb7THsrdFnrIiA3AhOWLeH67042xni/YN8ro/Sz+MR7K8NsEwD2FsnJ17LYJ98aH9jAlvLI1id6cXmfB9OmOb59ijONodxwnTPNoYkuSD3eXkwzTqjHMzhzdUWXl5uYGayh+UzwkQuFyUe7O4ISLgwFrRidryHmGMPf/54Lclb8vXj/RVsrk1hcXaQeDCB/pQbvewjPSENOpxNSDsabrllu4acU4keO7GQXYYelwJpmwxJC3EQ+4aTttitqIFL+CK2fYQ2OmlVImVjPxLBGPZRLfurkbbdwr6t51bFPqykbWqlzVJw30Bfp2+thUXbCDf9msfeCoeVzxprIaZHOuh7OrucSHU64GI/sPAeg6GVvKUOVUxbzE6pYlr1dUxLz+u0z3K5wN60C8yfVl8FK8vj9rfC7ZXDS9ugpK3Q0o+ZjM3EmE2SvTAa6mC3tcDrUXLbDIupkdJMWyV+rG9EC21pI/2FmFWjVjRAKRcjwRqh4lYt6sCulgJyrU0sG32SgelreF7stzZVfb63BmpiR3GuiflTyMQosnrpPlWbCMzVSqJRiLRZX2qmoRSDKPicsgY69ikRlGsRz9PuqZRVMDP/RsPt6DYd20TOtHQGchgD0+DWyjJp9bUwGOuhEGs/qmhnWFbxjMnYKAXivF4NbVoT+R/risdOJ30In7Xb5bSVrA+2iYn1oVKJEcjkYjwOiHWqY1a4nAopsOmgfng9KtpcrfRDpEEr6o621qml/yIutqtgNavgcujoBwzoiDsxRO46PhKXvjA8JT7cMJGWgnArYm3FpWEpGLe5PIrt1XH269sRcuvLE9jdnMfh3goO9tYoGzjc38TR4TYuzg+lgJyYrvrhPTHzhzd/C8iJWNZP734LyH0Sg88+j4772wcdPsfFRJzsvyEY98/+/mlA7vbvS1Du8/ZzUO630XGfA3S3gTkxZfU2KPcLAaUYJSd+7cWvP0nTVgWhEF9b/fSOIkY8XB3jzeUhPt6cSgG5txciILeKd+c7+Ov7M/zl7bE0Su5scwov9+ZxToOzz0o+o1E7W81IXxDanxXTBgewMtSOnYkOnCyIqawhKTh3Ot+FFQJYIfsTUSz1OLDG/cPJGJa7CWJ6XdgUgRs6k40BL9Z4LEaNbdI5Tcf1WOoSATYnz5mkj0UsdRKo9di4JagiiFjvIxjntY0+cY8RO8Ne7GXEAs5+6dxat13a3+x1Ym84gJ1BcZ7vH4tiZyjIc8wjHdXOcAiHdFpnM2nsZiI4mkrgeDpJghrG2VwapzMd2BoO4ngmgaPpBFZ63bwmgnUpbDLdZaZ/OBWTrokyzqVt2Btrxz6B+1ynHZmIBit9buyOhbHIco+26zBJh73KMs932TEcVmOqw4xF5m0saUOG4G6yO4jrExGQ+4VtLhTrL/jzX/7Kdv6zpAc3L6/Q3dUBr8tGA6KXfhkKei3oSnrQm3Kht0P8GmbDYJLv73DcCoHjYNyGvnYT+qMWDCbsGEk5MNbpxHgXyVG3m6BMfAHKi/EeD2YGQ1if7sI+O9WBGCm5JoJxkzjfmaajmcLF9iSu96Zwsz+Dd8fz+HC6IMkVndD6ZByzBCKzbN9N1s3BoghkxaVh2rfDucUvR19kCNc7Y3hNJ/XmcFoK6r2jvDqYYPpjuN4d4zvG8fpwEq+4FQE9EaQTgb/9hW5sz7Ad2I5b02KbxA7bSwrKSVNWA9gcD/I4gom0GXFHC6I2OYFIG4Ugm4AkSOPvMyokcdMZuklUXPoWBGwqjHSG6FwHsbNIEb+mzfdgb74bu3Nd2OJ7hWxOd2BlIoHFUbY3dWqO+i9Gza0M+yHWpTsXgG4mgp3JEMbTJvSyvWeoi8t8ZmFMSBJjfWGESSocJiVJsQZum1FqV7NBDYtBBbtFy2MdQTKPSUbtVgONp1kK7BgMOrS1EfxrtTToRimYJAJ0Moq8VUZgLIdMJpOkubkZTU1N/4WI839/7cvx359raWmR0hBbIX9/z99fa27m803i/S1o5ftllFb5bdDLRZI+kHbiaKMHf34zj5+vpykTeLNPwLHLep0OYTimk0Z3hl0aeO2i3Fo6Sj1Fx7LTcaia6LTlrANes7HObAbuc2s3wmLR08G1stzN0nReg0bJ+qOj0tORsB4tJFviQwh6VSvMOh6zfs16OnLu63ivTiuCehrWI4GfgWmxLqUysGwKBcmKycQ6txNQWGAym6T6FoE5Oeu/lfUsl7dJIgJwSqUKahIio5EExuEkcXDD7fGQNLjp9Jzwee0kOE50RD3oSnjR0+FDb1KMiPNjqDuMYYr4eMNofxRjg3GkYx68eP4A/+E//AduHyMZ8bPPO1gW6oyFwC2QQMSThEMfhFHlgU5pJ8gwQdOmg1lNZ6o1wG8wwMa20NaTNLMOlnqStGFdtF8En9NDGAy74VTJMNnfRQB4TKBIHyACcnSQL6/PMTs1BjPrSMHnTbIWklU5XAoZfDxnZflVDWzreoKpRjOUrSRDyjDrMML28KK5wUICppOkudEEZRvzqA4StPihlFnR0qAiYGK7NYgPK8hgU8m5JcDgu4zUpcFYO/v4BEllGj5VGxxNBJxuF7Z6uzEXCaJTLUeaBHHOZ8FBlxfrEQNmxZqFBFHp5noM6WSY95sx6iTBU9QjpGrASMSG1UwSywQSY30h9BHUdrTbEPDokYp6sbE4jXc355LflIJxFLH4/7vra7y6umS9XElyfXUhjbD686efsL+1Ca/NBhX7Raqd/f/gAH/h+Q+8/ob3ipFl7y7PaSsGkQrQ702P4ZebCyko98vZIY4mRrDeEceq34sF6teSRo11nQbbRi22qa+7tAHbJhU22Rc2DRS9EpuaNmxR9qjnByYtDmkr9tk3jpxGHLsM2LdrsEnbsu+lbwoHMWZ3wt8q2kwPk8pGHXISOLrhc4UxPzOPd6/e4Od3b/H++gK/vH1JcrKGmZFBrM/N4CcRVGR5fuJ1sebaOx7/8uEtrg93MBgNwkXQnqaNmom4sJSgnSOxWOkMYinF/fTt/mqXCLgFpCDaeNCOCRGQS4glHyJY7qSPpSyl4/T/HfT5SUy0e9FJIJhWyzDKsk05TZhgf59hH9pIUy/6Oogp4siEPWxTL3am6K+W52hnFvGWAA8/Ma/nR5gbZ90uiDK8xJ8/vJOm3oqA3F+Im34iXnrD89IPmdzfXlqAg/XtJDHp7BLrx8XQkbIjTX8pb63AD9/+K/6H/+P/AT1hK/uNGQkSAxGUG/Ub0GvVINTaCG9jPXzU4bCSPof67Jc3IUDd67S1scz01+Y23lePSFsjEtpWJHRyJPQypE2t6KOfGnEqMWJrxTRJ1Ly7DYvuFhwkNHiX8eLNkAc7kTYseRuxRZs541EgxbQTlD6bAnGdGOFQj267ApMk4d0E22EShAglSULeYZIjSqLiaamHRwTRmDcX+4nIZ4dRjahGjiDzlWRbxrRyloP3kHgF5I3cJ2nncaitBRF1qxR4c4l0WGY/7YeQCG2tNOJW1IEon7EVAx4dBr06dLP8PTYlBgn0+0iAkhqSQBKXfhK1MZ8KU/SRSVMdHv7p/ynZuydf/6/otDRjxKVEr5nEkvWcYPna6QtSpjbMxN2YivsQp/67aS9StHEzFhPmDVpMKpuwwPrcj1ixH7djxWfEIv3KIss41tKEsdYWXldjjn1q1qzGMPtTu6wRZqZjYduF2J/i1LUQ/YeT5TGyPDpeEz9oTJAwr6U82Or2YjXtQ7/DCEdjA+wtxBAqHe2XDtpWnrOG4XZ1wBfoRSgyAKejHVqFHroW+rE2klf6GCvTTTton+IhJOwm6R1qipP2NcB2SphlGI9ZMNflRsqthlVJIsp3GNQu2lkv/Z2HhNBDm++ASmGmH7OR3Jvp75TENCr0txPT9cWJ/9xwsN7s1IOesBHTPXbiPm77xQgxDdOkzZWznX1mZEY6MDKUQLrDi3jUgSjtZThgJu4k/rARb9D+aNTNKCp8gf/lf/mPUlv9X//j/8z8yGCQfKqKdp7+uLmFQjzC+m6ljrU01EPG8sqpM8Kfa9j2RkPzb+QxEjGii3i0M+1AJKzjsY6EUCWRT7u9GbEo7XPKjGhMS79P4m1ulIJ3Pq9KIpUekn6fn/jBq4WN+u+izoUiZpJ55pn16KUOdBNj9/b40JGwIBbWI+xXIRrSIsz3+J1yOEmOoyT/vWLZHLEG9XREWvvrYq1TGskmAmfn3D9Z7cZw2oKEXwmvtZn+kf07asTB+iD2lnsxTawnAmNp+qOUKBcx+HC3D8OdHkTdCsRcrVgeDeNqS/w4LaYz9uLl9oC0rvLNtpA+KUB3vdl9uw7zZh9udgbxam+UWHuE2DOOUeJ1sYj6SK/4Ic+J7rgFHWKmTIj9rdOFTK8fI9TRHr47RuLus9IWWWhrvEZJH/ojYk3kEJaGUpjti5ELhLGcEWvg9WKJ2+WxbmzNDmNnPkMcPMZyTeF0exmXB5vSwI4P9JFvr09webwjffzp4mgLx7urOCHZ3t9cwNH2CvnMLo5213F5uo8Pb69xeryH9kiA2KoRSur4IDHHMUn51uoM1hZGcbq/hM3VMcxN92CD2+mJHsRCDtiMSkwMdWOVeZmbIMec78PWSgaL030IewxQNrF/0j61u9mXetqxONaJ3cVhaTDB9cGcJKdbU+S2i7iiHAheszuLl6fLON2b5nt57Zj3Hc7gaHOE3GcQJ5viy6vjTCPD+zM4JicWU0dfnm4SJ+2y3BvYXZ/G+iK5z8IIdpYzvH8SF7uTuNwdJ1fKUMbIpclddsmZjhZxc7IqrWl3Qo49OZZGKulC0G9EJGRFT1cA3SIYzn7Xk/JhdCDK9CdxvDOHPW6XZ/rRm/YiEbHcLmsStaMzaECautsXUJFTajBKGYtoMeSjrXXIkLLQhphor3VN8CrE+n7N8Gua4Girp9DesV9a2RZ22nAXcZSb9kXsO2jjLey3OvZZjVgehPZN39woia6pEWr2Yz3r26Tgc0Y5MTv7Af2WTXwgS18Ps4W2JEh7Tt8Zpv47HArYHcTetPt6vYJYWXCGBjTQ1rUyHQPPmWmLpfWVxeADowxmqwwON22lS+w38lkZcWW9NJrORF8mglGJhAMh1kE4ZKSQE9taYKa9ECN7rfR1epWYbUS7wzKImTVa2h2jrpWcRCuNtjSyXr4E5Iy0t1aWxWEVo4GbiGX5DEXono04SojDooaWdSSW1DESW4r7xQhOo44+giKCdwbWsZHlEAMJtMSbRl0zrGbyD20jbbUIzNXTTgrbJ0ahsVz0cQZu9fpmhFgOr5d23kZ87dfS7rXBKuqBWxf9oLCV4l6jsYnPiQAc65XnfqsLPi+OHY42blthI44QQTq3m3VPXbDQj/p9WtpYD+vLxDrne/issKOi/vz01W6HFu0hO5JxL8+JwJ1O4p5O+qeIdN5F30D70UNMOZzABLH0zEQnFmdoN2Z7sbE8go2lDNYpmyvjONiel4LtYnTc8cEaTo82cbi/LgXjjo92KOKDDuLrqld49/YGH4nFPn58K01XldaNkwJyt/L3H3T49e+CcWL7JRj3538IyP19IE7If+3v/0tAToyU+ycBOcrt+c8v+zJiTmRMBOQ+f2lV/Nr7i4gmikijWO+FoP/n9zf4SXzq/1p8dfVI+sCD+PLq24sDXB1uEMDu4tPNIT5e70pG63J3Hm9pPK53CXBpaC43aWjWx7E304ejxSGc0RiuZxI4mO3B6dIANsQi+RMJXCz3YX0oiM2REI5nOrDSR+CSEftJrA/4pCDXNmWx04G90XZsDBCw97iwOxrCTNKM9X4vNkXgoscpjVZbIXAQAby1Xge2uN0e8mGtz4XNAa90bVfM/RcjsoZur22IQCDT2mIah+NRviPC5wM4nkpyXxzHcCZGPjG/x1MpnM13Y4fnj2dSkuwwT2cL3TiZTTPfYW7FeRIE5muX6Z3Nd0rnRWBNnD+eS2OZ1xZYhgO+42A6iUU6yom4ifUQwM54DIsi2JUwYaaTRGIkzGO3dDzf48Yy62qaTnOChnZuKEkieMbWF20u2lusIfhXKpxo59sprJuba0jEwggHPSRSVgIlB/pIdIZ6SR6YzlAXnTSJ6QRBxyRlgvujaTeGO5wY4XaU94yL85RpOuzpPj9mxCe7xUKM/UHMDkWxOdtHByQc0YT0K9PZjvjgxyx1YoaObQav6bjenizgw/kSPkqyiFcH09hlvS2IofLDIWywHo5WeunMUyRJfTgTvxzRwQk5W7/d3uxP4+0x9YzpfTibx/uzObw6nMTNwSReH83gzTHlaJppT+FqZ0wK6p2sDeBgqQ978z3Ynu3G7nwv9hf4HraXWPduLM7D/AAA//RJREFUayKC/ZkYjheT0rSCuX635LCSbgJsAsqYy4i4+HXQTeNCghe2mwlUxJQ1tbQ2l0nbBgudQ8Rvw8xoNwnaKPZWRrC3NEgH349tvm9zjmCB716f6cLqNIHLBMn9uBg1Jz6E0Y7daerTfBzHC3EccDtLfe2PGVi3IaxOpbEkhvaOpzHcw3b0mAgETQi4rVJ7um0mWA0a2M06AmALgj47t2YaQxpqt43G0wmP2wmTySgFjxwOOw2tWRoxp1ar6MzUBLqftxrNbyICS21tbdJWSbD+jyLOf5G/Py+mav7j/pd7xPbLO1UqBQE5j3mPWq2GWrxfJ7Z0DiRhfQTZRwSbf367hJ9fzePT1TTeHAzize4AgW4PJrucrCMrkkEbAi4TvI7bOgl5bfDz2OXQUwi+CbgCHisdh5X1YYHXY6PDsUgj3DQkAoIMCLGa9CTVJjpaOhKLAS4LHZVRC6dZDw/bXJxzWo3SPVaTARbeb7PyPS4HHZBDCsKpVXS+rDurxSqRjv8e+Zd/+Rf88P23yH3xjOSpGb2pEPrTQQx0in4rRsOJIFxMkvEBOrmhDkxl0r8F475I1tNHJBBe6VfmoMePzlg366wLblMEZrWH4MFP3fFQj02waHXwmU2IOmgnrKwPJUm0RoGZNHV0oh9niwSlBNrTnTH4SEgzXUncnB3i3atLvBZg+801bq7OMD0+CqteC01rK8xykha2s49tGyH59RoMBGW3BFSjcJFoBQiYglC0ia1PmrKlVbt53kn9cPKcm+X3EtR4oWmzk6CapLyaVRq4dFr42A4OjRIGvstB3RpLp2lHFrE5OYqUh20jb0VMr8N8Mo6tni5M+pxIkyQPmDRYS3iwSYC7RsA6Q5A1QuA1YVFiOeLArPj12aZCjCCtL2Qh4ehgn+1GpidEsuRCsp0k0G9BT0eY5GBOssPvxQ9YNxfSGnBiPTkhYrrm65trSW5eiim9N/j5w3uSjh1EAwHo2Mc62ttJTHbx68cPTOMVrq/OWacvpYDc2vQk0uEAZkep+6xrOmj8lT76en0JG70kQ7F2bIfDWHM4sE593KJ+7rIvHLAvzLIvOfOzUPzH3+M//Y//w7/TCyGVX/8Bzfe/R7y2FGt2LQ68Jmw7Ddjx2rETDmHa60NEbYBdQV3X2aknPhLwOIb6RwmUjvHpwwd8evtG+nKsGCF3TF8zP56Rpt/+zPN//ukjfnr/Du/evMbH92+lKbkvj/aQSbYjrGvDAPvmQiKAZer2Sif9bn+C/jiORUH66KM2qNfL3e2Y5/XZJOsgEcRCOkp/nsLB+BB9eA/vS9JfdxErdGIiSv22atFj1rCdaY/9doyJoBxtwmZPkv59kOklMdoewBKJ3dXmKo7XlkiolqXRcKIMp/tbmB5l2quL0vp3f/1EMPee+IhlFbMKPrAcr1jeTwSAfyZm2llehJd17veYMUh//I91/EV620mIAkYkra3IBI1YSpOAE+SH2loRpI5GqcNp2pdOgth2+pOwtvWfpvP3oq7IxQBB90y7GVMBLaa8Ksx6FVgOKHDWY8Vf6NP+LNY97bZhJdiGzbgR80Edeg2t6Da1YTxswfe/vw1m/dckQRKSsmqQNKnRzjYLqVrhYV+L0ed02ugfDSrpfMqqI5FTI6xp/XfHEfrHuFHDYwM6KEHaE6+iFQFNG4JaBRIWPcurgo/nRLlTNg2Gg+yPSfGDqwtjIRtmCfRnY14MOPVIso92s0/2k0ANehR48u3/+9/l9+m3v8OwR4MMScSQT400CUaa5G+O5HWN7dPvdyDAd0VY5wN6DebtFizS1i8xH0dRLy66w9gleV0LmrERsGGVfWlc2YYprRrr9K1rPisWqFNjNj06dCo4mY5TJX640yPhMCPKMnp1CtjYrlbWU0SvxkTEiamIDRFNA5oKnuHev/7u3+X5i/zuf/0jvvrTXVRVt6FVYaVftpPgaWBWqOGlv/ZRR7zqNnTShw1EfGinvpj4DiEBtke7he1E3zkas2G+N4C+MP0e/ZfTRP+v99OuhuifwhDrhpoNQZ7zkDB6STbpB/Qm2Ng2AucMdQTRF/fBb1XTvsoxyPQWh/2YH3Jhot+BjjDtgZ7EkvYlHHRggnZxYqwTPV1BYk2nFJTroG3tSHgRYh3a2aaPHt75L8prNJCw2uhnKTot8QHLoWJ96llOPfOiYTupKTq+R/jzgM9EMk0MRmIYJiGMxczo7fVSPOjpdqKX+DgU1JJ8s01IMEVArp9Yu4dYwUddcZOMxqOCMJJsiilVPJYIKsl/e9SGdJcPqU4v/CTsfvbVwcE4Zmb6mXaAuEHNfPIZ3hsKMC8eLVwk4hbqo5vkOSxG94QUWCG/uNqkr1ztlgJl4oNj52J643qfNApOjEoLesSPY63oSzlwvE28uDogfXVzYjBIv+6nj/cS69HWTXZifiyJhF+DqKsNy+QdL/eIazeIgcSUxu1BvKS82h3Gq50hXEtrKvfiWgrGDeHN/ijeEg/fEA+vTnZgMC3WmSVuEvi+x48hvicVMqCL9mOQhHuAnGKkR3z9MIIUfWKKOjtGfLEyPYBt+v7NuVHsLk3gbGsB5zvkfHvLON6axwmPT3eWcL63gpuTLYkfXpJEn+6tER/s4eyAhHpnFVen+zjcXcf+9jJ95CluyCtfXx2TW57i/GALF4fbuD7ewd7GIq5OdvH+9Tn9zCb6ezuIqfSwEOPGqPdTo/1YmhnG2vwIdsk51pdGsCbWMSfnWFkcQQ/9RYB9tJ+4ZbinnVsftleHmeYCNnlfiv3RSvtqpa2yqeUIWFUY7CAWmCNXXR/D1b7gLzM4254if1nidp6cZh5XR6vYXZvC1vIoDrdmcLIzh5vjNd7DetiY4n1zfG6RW1E/y3h9tkPO/PkDia/OcXmyQ78yi7WFcSmYuLdGjrzPZ/amcUU+JEbE3RySM/H9V/vzeH26Tr69wzraxeLsAHVXrE0awvBQhH3LhmTMgnRSLJofJPZLYDoTxxJ1Zno4imHytoGUS+qr3ewnYn2+gXZhN8wYCBuRidKGiZlPAQ362Td6nHKKAkmzHCHWS0BNv6Tlvr4NAdpzP22zh33Szv5oEzaPWz8xXZAY2a1m32KfdRLTC1ukp0h4jLjapRM4TQMnbaWd/dhjVsLv0CDo0hA/CczN9Nh/3G76CRH0ZpnMFvZ95sFsJi6nTTPRjwjR8nkl3yt+TNew3TQ81tG/2OhHvbQNLhEc8hITBnRw0i+azGKqZRu5Rit1RwTw2cepC8mEE5GwifbBIm2DfgM8Ti0M1Akd79XTNxnom8QP9CaW325W87qRuF/MwJGTX+kRoh/w0B8FyMe8Lq10Xstntcybw8I8CE7CZ9y0W2L2jkGUh2k5qGtiOr+bdSBEjDAWox2FiPUMbSYxhVZJO8Oysy2c3Bfpi2MRNPTRtwV84ocHHfNuRif7bIz22cvzwjYK8XnFNXKjhBsB2jGrVU7Oxzaj3QvzmfZ2K+uBdpE2JkRb6uX9Ado0l0vFuhTBOfrluPiRg7aK54WI4J04Fu9tp21IxO2IMZ0IfbUIxqWSfqQ6/EyffMxvZXp2PudAPHbrB9JJHwZ6w8gMxTExSp493YN5IVPkxey/myu0LytidNwMbcQS9jbnpbXjLs92cUEbIo2MO9jGydEuTo73pR/+374hRn77Cu8/j5ATP5befln1doTcb6PjiNu+rB/376esUv4hGPf/l4Dcb4G4LyIl/Gdp+/ciBemkgJwYJScCcmKE3Hv8yq2YtvrpPcE1Cyk+7iAF5N6K9WzE1+NOpKDcq/Pb9eSuaGzfXuzh4/UB3l/ymAbp5nAFH8438eZomQ5jEtc7s7ii0TpcHKZDGsPlxgS2p7qkaazna8PYmerA4XwXLlYGsCUCXxMJkr0ubAyHsT+ZkIJcmyNh7I3HscvrK3S8h2KEE6+vDQR4fwwLdMI7oxFsZyI858fBZBzrdHoiMLcx6MUut0I2eG5rOMBrXt4TxeqAGL0WxP54O+8N44Bpie2RCJAxH9uZdpzOdvJ6gscdOJ/vxd5YAsczXcxXH3Z5/mSuG8e8Z2csjvPFPhzPdWJ7LMrznTiaSWN9OIR95vdssVc6L45P5rpwwnKtDJIQ9PlwyOePKCsDQUynHdgcJfGdTPI6DWzKTlDlxfZEHMuDfpJgO5b43Gomhpk+3t8bkn6R+sg2+jJC8ktAjk0tbcXfGxK8TGYQUZKQcNCNjngQwyQ648MJjA5EMEoDP0GZ6icBo0wx7UmCuQk65ole7vOckOmBMGZ5/wxlWmyH2jE7FMNchoRobgCH4peZzWk65+nbgNwe2/9gFq+O5/Hu7DYY99PlMn66WOF2heeWcLI+IgGFZdbn+lQKRwQm+0u9JNQDON8Sa8+JoBplaxxXO2J6qgjCLeHd6QLeny8wDTqt4xm8PprlOfEeERSew6uDGWmK7CnTP1odlD4wcbA8iL1F7i8NY2+BDj1DnaLenCzeftXobKWTIKoLi0MBdBOkdAbMSPlt6CCgTJEUdATtSNDAxEjoQ24HARUBrNkIBwG9VQRvCMQDBMrjQ2nsrE4QZI1hl85/hyIWiBUj6DYXBqRh6huzPdic7ZY+gLE1FcfebIzvv/1QxPFSiuA3gKGkVapzEYxbnEhjfqILg90RKfAX9tE4Bgg+fS74nFYpiOQmGQj5mTcSDj8JdYD3hILiVw0/fD4PjbIFYtSW13u7bzCI0V0GKVAnxMh9MZLLYrFIIgJMOp3uN9Fqtb/J358TW71eL8mX81/ky7m/v377TgP0Bi3P8ZjvNBj5br7PZBZ5oqOyazHY6aE+DeCXmwV8vJyh3kzj0/k0Xu9mcDCfxnQPQWuHCykxXJ/GP0wCHvJaubWyXiwUHpOQi+MI98PcF3UTCrDOvA6W8TYfJpEfvt8u1hhzst68Lvjd3Lrs8LtsUv2K/aCHRI7t7uM1r9MGF9vdxWtucc7nlupY1JuB5RRbr9eLYDAorSv3j0Tkf4/8x//5f5I+SCGmpYog3Jjow4OfA3EjBGGjXZgd6/mnzybag8wznWMkhu5kHzpC3SRbcbhMEQLXGMsbhtvmhMtCHXIQFLkt6A67kWI9RgiIBtvd2BwjsViewCkB+fJgN9pJonqitGm7m9IXNN+JUdV0iq9fXmJqLAO70Cm1+EKcmmCNIMKoR4z1G3W54DbaYSLZNGh8MOjC0OvaqUsREq8QwUsYQV8nnXqa9RiCWu0mkfTBqAsQsPio634E3QH4LHT81OOQ3Qw3dUm8J2A2Yaqnm3Zlhf18DplUDEFeC2jUGPC4sNaVxkZnB4YdVnTw/ozLhHUChT0SyW2ClyW/CdMOLRYIMOaiTmTCFvQR4AzGHCSjHVhi/U70xwl0Q0gRaLRT73oJ+rfXxWixc7x/d8V6oLy+XTNNfLzhHf2pAA7i1zwRyBHTHT+9f4ezwwO2RQJmEm0RkBMBOjFyTkyJFIG7d6/FF88vsTE/Q/sTwPhAD0nOrjQS7c+vr/Hx7JB+aARLyRj2OlPYjUawSXuwRT1dsZtQ8f3X/1QX/mvyn//lf8RByIFd9pMtprMdCWM+GEbCYIFTrYebpD7ki2FABOOOzvHp4yfm92d8evtW+rjBL5QD1vvS5BgON9fx8fUr4gjiibdiiucr+qnX+AuxxvXBDsY640jZDcgEXZhLBLGcjmC9L4GtwRQ2h1JY6YthlfW8wTpf609IssrrK330jb1J+vpO+uUh+ul+7ncRA/Rjd2wAs6kIOu16dBJAT4acmA65MMHyzMcC2BnqJo7oJ2ZIYqlffKmbRGhzFVvz08wvfRLb6iPlYGsNs5OjJI0bt2vjffyIT+/eEQuJL9K/xVsCwFdiPTzipV8J+raXFhFinbfzXaP0x7O08QH6j3+s37HudowkXBgIGDCbdGO+Q4zmUyNG3Yzr1UgYNUiSdKbtRsRMGiQsagyHrCxTAIqKgv8iPSH/r//0f0MmZGR69DskVqMuNWZ8aqy2a3DUY8HbyRDeTIRx2GXDZtyA3S4nVuJWDDvZH0hAukgI/lm6reU56PMa0O3SoYP5GKSeD4fc6HETyFO3YiRhMZOWedQhYRZbLdIOAzpot5NWLbrdJH0BJ3q99Js2A+K8p9NpwVDIh07xoyDLG6GdT7Hv9tIWi2tRMcLMLM5p0U9yNc7+NxV3Yzrhw1JXO+aSIQx5aZeYn16bGj1WNbrt6n+a/7GQGRMknuPtRuad9RKzYpfgf2U4hZSTJIN9P02SOG4zY8XjxAZtw0EkiJd9aRwkAlgLWrEZcWAv6sUqfcA4++gs/cMmbeIa9WqJfmQh5MGg2wa/lvaNEqI/SdI3pChBM8kN29XJ95ia6pF9539bX/wi/+f/0/8FBrUJVjWJJtMLMM9Rq4mE2ode+jExKs/Fd4h3tfN8h9OEFMlbhuR7abCddosYgX7K7wiQJLaTvEbgcfejKz2LrtQ42oOd9Jlx+sh2+OwuOPS00zYdulnurpgPQacBQbsGGZK3tUn2yckIZjPERwn6QIdOGpHfzjoZo++ZmOimbYgybT/Fh+7OICWMZNyHrH/4keiLiA+Pudn2buqEwE8G1qNO1BnzIUasm6gnJoNaGmUXbXdKQT5BphNxG8WCZJL2uc+DkZEQenvd3BdfN3YhQVLf1+vDFLF0ZjjCZ6z024JUs7+J0XtBM/c1sFOPnOwDgqAmO+jv0h5p2nlff5j7Xkn6+rjf4SHhZV3zGTEty+MW+1opf2Yd0wwaaZ99mB4iz5hN4mpbcJw+KWB2sdFL6SMeHcbCWDsGiPPb/VrWu4a+O4JLYtWTrVHa+W4sEQPPipkQbLuxwSgWSVbnif062+mTPWppZsXVLrnUdoZ4WKzHLNZaHsObA7HWsljSYwQ3u8N4s5/B28Px22VdiIffEIOvkbsMpNxsO4f08aeBThLkFNspakc/fd9wV0j6GNRoP/vaeBeGesLMA3H54ij2NmZxtEOSvC5GXs3hfH8N5wdreHm6g8uTLZzy+OZ8j7JPv7aB8+MtnByIwNsSbi4PcHq4ieODDbx9dYYt+sqtNeL1V6e4ltYn38W7y2OmuYmLg03WxwY2lyal9xyRkG+uTGNsqIvtR0zK+nZZ9ZgYJjdbn8XJ9jzzsYiTvXmcHi3yvStYJ7HvSgbgpm3qjgeID2+X99heGWJ+RaBvhRgqCpeR2IRtZ6fOtbv11Os4Trcncbk/KwXIznenpZlfgte+OtrAm/MdHG0tYKg7igyx19LMENbmR3nfCt6c7dCvreFKfM11b4W8Zx2vTsmPxah5scbu1Rmuz49YJ9ssO9uC5dtcIV9i/q/FOuwH3FIPbg7Jl8hxbg4XcH1ITn0ivmK/j6vTLQwT84UCRgwNRjBOztmddiJNW96bdhEHRjBBrjBG7jbW7cNg0oEB6nyPWIcwaiIOcmCMWHk07sBQ2EQxYjhiRH9Aix7qVQ/7Ro9Hgz4f/Q/1OsH+lnYZ0EOu0UNO0cE+GrOZECI+97FvumkPv+C5hIt8w0B8wHNCBA6zfhYv8XWAzwUp7S4zIk4joj4j2ulbQl49UnE7bZCB/VEPMeIqxn7t53UD21mIhXbURBsnxEpbY6EfEWsq69luWto8MUtF3CeuO11G+P3E/hFi/oiVfZp4n7zNQvwq7hWBvQi5QoK63pF00Z7Y0NXpp40KSD8ihALkcSbqA32wnzwuQL8U8NjhcYjAmhk+5l9cFxIQAzQigicIziUCczpyQfGsBjbmz0px04+7iXGcrEsf8+amfxRT+P0esS+meuoksdOfOejLxBrRbifrkdeEeNkOYiSe36MntqB/FAE25jNBLCpkgHZJ2Nlk3CmVI8by+linIggX530BYtkQ8YOPde3l+UBAHFuQStGuUTr5TIr938c29/PeGJ+5rTOzdH+MdqGd9ZgSdpGSZJ2JcyJQJ7Zx5iFOHx2ln4ywnuNRN9O4lVQqiHSatp/9MJ0O0RbHqLdxjI+mJJmepK2bH5Bkmbx4e30SOxtT2F6bwsHOgtTv97cXcUS7cnm2hwv2paODLRwf7uL0ZJ9yKAXkxEwFSYipBS4TQTkRjPtZBOI+y2/BuC+j4z7Ll2Dc7RpyfwvG/XcH5P7dwyKxz/L3o+Nug3S3I+b+fUDuozRt9TYgxwKIoX8s2EfxxQqJVIj1cM6k6TjvxQiIq+PfPvLwlobi480x3l/t03is4dXxOj6cb+H10Qoud+bw+mAJr/YXcbws1veakuRgoR+XG6N0VGPSGlsny724XB/G7lQHjuiQzpb7sT0exzH3z7m/IwJidFK7E3QMQ2EpCCYCYNtjMSmQtToYwD6d7t5EUgrqiXNbmQj2J+LSiDux3R2LYksK7EWxmQnhYCaBDW73ppj2dAdJTRxHMykpICgCbIczaSm9s4VevjvNY+ZlcYD7nTid78Mpy7DH86eL/cxnL/am07igsZf2P58/muthORLS9mxpQJqmuzWWkK6J0YHrmShWh0nC+IyQtZEo5nv90lp7hyzjRiaGuR4fAWSEQDLF6wRCvR6ssowbkynMD8coIhA2QnJ3Qy340s5/C8j9mf+Est3cXGNsfBgdHe3sTAQuXSTxoz2YEb9qMo2pkQRmKHMjcTr8mDTiTZLhOGaGYpjhOSHieI73zw0nuH8r8+xcC+OdBBND0sclxIc+znZmcb43h6vDebw+WcS782V8uFjGx0uSnqtV/HS5ivcXKzxPPdmbwdZCH1ZZt2vTnThaG8Hx2jAOWZ9iquv51oS0vRTOcW8Wr48X8fZ0Ce+Z5num+e58icd8x9midPyex68O+W6mK4J4p9S14/UMjlZHcLjK7do4DpfHsDRKUp4kORkV63uIjz8MSh+AuKCsjBLIEvQNkAz0RsVXTd0Epy50UtLtNOYRL+JhPw2lm6DMAafTCTcBvYfipQGPkGROjfZinyBG/Jq2uzpBmcQ23yuGqG8vDmNncQg71CMxtfVoqZt9RHyxVUxtoK6t92FtPIbRTg8BXpQEtwvLJBMLU70YJBiIhQk42/1SHmIhP6JBrxScC1PEr4dR5i8S9tJoBmg0Q9xGEAwyv34fjW2IBtgnBeZsNoJgu00SMWpObG02cWznsUMScWy1Wv+p/NeufQnoiX1xz5c0v1z/8k6rXeyLddIct/dK+bDB5RABMAuGCQ7FV3p/uVrEr9eL+HQhAq0T0hTkxeEQ5gaDGO8JoCfuQheBejpOid1uU2yzDrZVsp0APuJGQtQZiUM84kEiyjoT0zj9Hml0m535cLL8bralxyUcs49tSAl4EOE9YZ8bAZKssI9OnISyXdS3VOceBHnNz/Mi6BkV9RzwS3XpEumEgnT+caZv/6dkpK6unve54KIeeX1egogQ4okY68uC1tYW/Hjvh3/63N3v/4hJEksxGm4q0ymNypyb6CNw76eODCI/5+m/u/9F1lOkEu0EDl50xJPoTvZKAbmQMwm/PYGgJ8GyRQk+qCPU5SAJnABPmc4IpvsT6I04pcWY5wlCjwhAz5ansTU5gk7WTdLnwcbCLD4JZ0ifIfyHGBE2OzkBH9NymkwIsG3bWSdRSpz1Evd4EXT4eM1L4BKExdROsJSUxGKKEYQk0NmRQWc6Q11NEYSFeD4MqzlMQBMiUAkh7A0y/27m00Wx8x0EfVYLEh4PhlNJLGSGaKf62X+DCFtIwJmPTr5/ju1xMDKEpVSChN6CXpLsxbgfe330AQP0FdQ5KRhHmSawmyD4GCeQHe8KYpblX8yQIGV6MDnYid6OMPueC31dfG6TtuftJQHBS7x7LwJwt0G592/oR6UFZ2/w+ubyNiD39ob19A4XJ0cY7OmGi32luyOJi+Mj/PXPv+DD+zfSPT+JIfis1921ZXTFCcKH+nBxtIuf3oiPDLzEX1jf56uLWOzswGoHfVl3Gju8b5Lg9z//T//yW/t/+//4T+horsUSAeJB0I3jsAeLYvRSYyW++8//99/ua356D4cxLw7ZP3YjQewmEliJsf3tHhJ/G0IuP9KJLszOLLIcb4kdfiV2+IRP797jVzGC7O0bKa9LUxMkSDvM+2vqxGtpqupbgqb3lF/evSGB2cRUdwf6/A5MxPyYT4lgXAe2h7uwMZjGan8HNki4Nqnb69TztUFxnJbObYk1DEfpL1j/60PdPO6nnxc/eA3QR09hY6QHAwEHel0mTLDfT7K/L4rRnbxnJ9OHlQH6GW5PV+Zp61ewMpHByvQYro738FfxgyTze7S3jbVlQfD28Sux0S8fbkfHfWIZ37GMb1ie16IsPxMz/fQOBxvrtDchAmYPhoYINuf6sLQy8Fu9fpENErhl+sv5XtqutB/jJAd9zGe3nbrJNktTOsSWfa+TQL/XZ8VE0o9Z9sOwTvVfpPdFUm4NNokTpmMWTJNsrSTN2Or8/9D2H/6RJdd9N/yv+fM8FkmRlBhlWZZpWX5kUrZISZZEBeYoLkntLimaQYFp0+zs5Iicc84ZaHTO3UAjY2Z2z/v9neoLNBoYBtkvds/c2/fWrVwn/OpU1c8s0fWK5QauWbbvmm23v2LbHa9ZCp653PK6DV3/sQ1igHz7c395dZwYA303f4aBJsDsJzZCOw3TLwZuX7eRB7dtiHHVdf1VjDfyCq/uuIbxd/3n1gGf6Kb+B+9dt4G7b9rQ/ZvWcxM+QRkfv/pT60Nm9UIP4TEPfvYT679zw4Yf3rbBuzfoD/DxNzAw34T3w3MGod63fmqDN1+ziYc3bZw89JFG92s/tr5rGJXkrfuNH9sn/+D3L+T9Lz/+Xwn7uo1r7D74Kfn9ic313rStmV4bxkhQuo/gBwLl52+8aevkZ/P2TUvcv2fZthZbQ3Yu3aC+Hl63JGN8+a03bOwnP7bZN16zNfKwqCXWyJJFdKkhynaHd28R373XfmYdyIcOyQaBYDz7zP/6XxfyJvrCn/+PsNTr+/8bA1cna75mb/7sdfv+d35kn//MV+3f/bt/fxb2U5/8NPzhTQxbeNxPMAKRkd3Imom2R9TldXsI31NdCqR7pPSv06dotyHKPt//AF54w+69+brduX4XI7IV4/Cx3b09BM+atcf3B+FfHXb7rUfoEo8hZADy9y5t2fUYPZFxqYmsu2/+2IY76Dfo2SuT6HzoJvI4ukm412nXhw9om/Eem0A/GUEmDQ89duOro+0WBuMt+8Ln/9rL8pm/+0sMx3sYjDftBz94yd773ncj/zD+kK3Xr0n2/pz8/cQnxl6jPO6tDr0KvXntJ9bagvFMPlpb3+AemdT2Or9ft0F0+1HsgW70495u+ufgXRtD156d7rR59PWhgXv2+OGrDsJdp9/cvqG9+mREkn+M7dfpTw8e0vfa33LwbWy8zRYXB21yqpO0rmFgamLzZ+RBHjWvYcyjGzB2r9H3fkb7Xaf/D2mpoDbpR1/JrQ+6F5uWiZY3B7B7eh2gq8RHbQk7ZwC9vuUexvWdn9r06GNf/phET13DDlic1KTaYwfjBrrvoJ8/tAlInmvtfDOLvlqKjRP/eFgVkpzA3pq0WoqrfqMfifZS47af1vNJ28to0noOPbvXxsjnYOct62+/5Z72PdRpP+001HHHBjvu8vy2DSPnxgdbbbBHJ4tqGegkRvKCg2yl/LYvH5N3m+5F+7W8PysXsAOLCdveXLAK13xm0w3q3UrKv81nNrAr8+75ouVoOwWM6+0VS60Td4zr6qyl1wLFlsZdZ06uT1tifcpW5oet5f51Xw1yD7mxqFNTt/kO+7KsVVnZZWTjIob8rC3PDaEP3rBrAqjhyV3w0JmRFnj8nO0Wlm2/soXNw1hgfF6jrz2kH4xj5yS017U807Bb3GstPmuV5KLVsht2TBlK6XWbnxqw/m7ZT+gB5GF6FHt1acrKlG8nu2nFxLKlN+d9f7ywRLdgOvRKBz2V82lLxFYdkFtDh1pfmrDUJmmklkln3m2WihwYtEw1veied7v5GN9nLJ9acyeKzrYbNohNMNh727oYB930z/6Ot9BHeNZGWz6+ZkMtb1o/9otP/tz9mdMg/GCYfjzEff9teCp9aZgxMXD/59bP/dCj162f9z13fm5d1EcPvLcPXbpTW6WgX93DVriHXnob3im+JrpJ3d177RUH5XR/o/78Le6lQ96GHz14E31PzgOM8wdv/Yz2eAU76jX09Ffs8b1XrLfrpnWTf536KoCpFbn4JnzlJ8TzihwIoJ8yxn5GW2ov5TcYa7KxXifNn6HXvUJ+XkMG6dlbpPPWW9hf5P0+NsDjxzcYu29il/2s/q08a1/l+XX4B2OQa3eXeINsuZ/Bf37q/EZgnGT5PeTA3VvoPsR7+y30Yq7id28qHuTDPWTAffSLe9gW8o6XR5xWn929hS6PLLt7C72eOPXNA2ThY/TMm3IOuCnHgJ9x/1O7AV2Hj4j07t6t1x3ou3dbaf6UcD/hXp6Q2J4P37QO6qft8ZsOzOmQkp4ueUrSdr33ravjNjbNj+Hv8kyTTUO88KwbxHMbffa2nt9E7mIvyVNQwGRr6w3uX+XZNfjpTa7YSLx/+Oiag3oC9FrpTwL8NCnR1kadwZce8/7hfewq+sgDbOR7srEevInOfgu6Y51dyIjeR9bVfd960d9GR7psYgy9eawDarcZHZwyP+jguYC4dHzB4oyF7Y0Zy6VWHdRPwzsE4mdTG5ZNb1kmtWW5bMIKubQV8pmw2qRWDWBcTaes7toBurPAuKdPBMIdBzDuCkCu0Tvuly1XFT3v75d4yNVJkXrkwUPOE6n/vgDIKYPKLAWI9pI7pkB+4ip0hBFxIFBOTGW36N5yJ3tahpNzUE7ecju5mFUyMGPNIMg9t7gN81+FucxbTQwFZpNZHbfCxqQVN6csszxkB5kFO8otWFpeUKvacHTE4jMdllvqt6JOoJlstfxSn5VWBi0+0epAVwJBtYmQFbilZ3HCZOa7fNmrAKzEVLvFxrU3HYr3mPbiarVNFIfkVIt7qQnQE/i2OXoPo7LNvc5SM+1Oiak2/07x6ioQLT7ZZvnFPr/PzPWQbr8vtc0tDpzdF8hfhvwkZrqsuDJMfsgbQjy/NOD3MQF4hM0vD/p9jDLoPsf7dQTx+sgjyxJfZr7fVocf2kLfnbDXHt9uyCuq77atjT6ibhCKo7xH6d4gj5uksTTaavPDOtFn2g/jCICcANjQB2hu6B0631PLFTI2ONzLYHrg1I9RMjM5YNMTKFHEodmwOdFIK9RicwLZ/F7u8q1Qi82cPWtHKeA5pPcLDLKlyW7bYHClEJz57TkEmWZ35m03u2T7xRU7LK3YUXnVjut0gFDcpQ/spBc8nPacW8OIWZ/tsQT9QwdBpKlPgXBa8lrUvg0JhClCSt/Vsou2TxyHirtOB5AAPr2vJOeshEDVHnbZjXF3O9deELnNaUsuT9jcYJsNwogGUXLWqM/SxrBVN4esvCHlCSZBfxmCAQ3AXPq0TLAFoUH4bpTbzkciBAeG751bNxyAuSG6ecMBmNu35YUIs7r7ls1N6MSYOQT9jG2vTFp8FVqR59yoxZdHKOugJejn6ZVwMmxuhT61htG93k++WmwcATUzhEE63Wsrs/02P9lrPR33rAUFuO3RXa53IPLy8K7n59H9WzDn25BmhGGaj+/BcB/ao0cP7O5dDJEH92HCD8nvDffeun4dRf/Na05vXb8O45YnnWZMriPYEB43b/r1De1pBumbZrp27Zq/0zWiKHzzN41hlPb1t67zHLp2nWeEidLleu/GNRvuvG+bs720PQpofMS2F1ptZfwehi18gDo6KC2jyE2gRL6FcoIyjUDpam0klJaW29aJcdH5COK+AyOjHVI9PcCIFlh57+4dFO4bnqe3oBvk6/4d6lJ1eu+208M7N+0+BtAjDFHRY9X1fZ7LEMeovH/3FnWOcH/00ONTn7h3/y7jrdVaWh6fGViN9NZbN7zf3Ll71x4+fkhbPba29lYMgxbrFLU9dOXg//1//t2lb//nJ/4QZbDLgbi5iV5XFLWEY2F60AZ6Wuyzf/tXHu6zf/dp62x9RFyPKJP6ymOU1U6Uoi57eKPD7l5vxRBrp++0U74HGGA3eKZlLNdtaqDDVqYGbaz7kbWjdIzR97anh+B7s5aan7KBR/dRuN5A2R20PYTj0f6OA3K7lZLNz0z7cswbr71mjyhnJ3XSzngRgHfvjTft1uv0s9duo7A8QLl6hLLURl/o5NrKMwzEu93UYyd11MLzxxhtj+zaaw/tzdfuovjccg+5O8TzkL7ygP577w0UFuLvos677qMQ0C6dtNGjGygYGNKPXkcJhAZuvmWrPV22MYBxQrt2kb9RxutK+11L9LdYou+hLQkEQambQiGZfPQaxu81m8CIGcWIme5rsWXG9fxoH4bVY3t8B2WSqxTtw4OyHR3v2MFh1fb3Kw7ICaQ81mazh7vuJVfbLaM47LhXeimfxejqsreUL67lQtYP5jlBDmum7xS+rtNYc4mY9Xe22uTwgBXScTsijifU9TvI6Bq/10YGbLbloW33dlmso8X+64c+cNZPPv0H/9mybfct00L54Bvxu9ctee+GZRkPOcZF6uF1++Fn/sLD6jTKOMppgrGRgGekOzptvbXDBq5Tj69Rz1y7W7tseQG5vrNnB/uHGFgCrI7snWMUnv19jJMFmx0bsUx8y73tBTwe7aMoyUMOekrZcxurNtXdakMC48jbCv01Ntxtcep0a6THQbcYhs72eK9t0cdXB9ttY0QTXN3I9h7kfB+/dR1ANxhDfg/zTrIag7ev3QbuvGl9N16zEZTgGZTDzcEuS04M2fpwjy3pfn4SnWTeViaGbaJPEyeLPgGpPXSfkN9cOmGba/CWTIr6V/kCnUKHB/uu9B1pJvZ4n08OLJ+Ie/s8FGBEH5rV5sRbY2dtEFFscdS2NBs80WkrfQ9sAgV2BIV+EMW99/pr1nkN4torYO/emxhRb9kE+Z/peGB9N9+8FF9EX/mbP/UJQYFyS+1v2Gb3m5YcuGHFsTu2P9dqu9PoRfyO6wCt/tu2hNwbvS2w6ydXxidak8HZiZF3V1tl3LCxx7dtgL7Tr+Vi6BBzPe023nLfum++YR0YH328G1D5716zAfI91nbPhpGTI/S7AcZhO4ZZC/28DX7RdeO6X1sYl4Pw2InWBzb66B7x33CQSftTjniaN20AvtN/83UbuX/DJuiXw8hV1dcoRsAk43QMg+D+T35of173Bv3LT/w3a33tX20K/j/dfpN4X7Px1tdtcfCBzQ+1Wad4OGO++/XXbRaevUG6G+RvDbkdQz4mW1tsE/6xQXrptruW6Xhoq/CSSfK6QJg4vHCz/Z4tP7xlS8jXMfF9ynWXOFuQWT2Up0vPrr9uv/8f/sOFOn3v//vvrBsDbL2/1UYehO8ewLfua4LiNYy/Gw+sp3MEOfTIfu8//aF/88IL/wh/uINx+5bdf/2adchTFn4+gszveYt+Qr8YQwfoI+024uuhPYYZ00MYW9MCX9qQdbdv2r2b9zHwWjH8WpEDA9b+eBydQbJiEoN40FoediADHtlt2uXhDeq8/YENdj+2lntv2UP6ygD8b046KHr0zAj9seOm3SWtG7RrW+s9m5kZtNnZAZsY77Lx0Q4bGW5Fz3xoX/ri356V/y79up3x3vKY8mC03oQ3i27d0L5D15H719w7XZNc/kze/fICZCzfxUjt0/YMw4+sv58+1X+HNO7bIH1e1yn0pQnyNoHuPzneatOTHRh9XTY8+NAG+u5ZF33hEQbkXcoiA7KFOmrFIL/Db8X/GCO3T6tFiH9w4IFNT3fbLHp/VxfthPF5+xZ5oF92Iifk7dFOvbagT8jbvov7DXS6XHzaSvJwSmvicAIat3JsGBryvY21HFFeahMDGKnoLG0Y0tPo1GX04Nz2lK+emBtrs4nBxzaMgT3Qfc9GBx7D99tsuFtg2Vt834F+O+OeVNoGxik1jRyAMtO2p6u2bdGqEV3lHZcRwDOPjt7v4J6WoMpDrL/zrg11MfZ6tDexPO1bfXXHaL8OgyKfGNHz6BOxzXnLZTZNp6cfHVQwjDdsp5q1THrD0ql1B+SKeey+asYqpaRlMxtWLSctGV/2JWfZ5KqltuXxModcWLJNdPCNhTHLbGEDoh+nVrEZYitW2FyyDLqylntq2WcxsUh9LlkxtWgZ7IqJIXSUm4wz+PryNLp6UgdDLLqHXCG5YMU0YbE55WXTgZ5+n3ZtgydNDLTa+sIg7+ZN+78p3BjP7tB3O5B3aoPYCnoNdZpP0IaEKwkgk2dcFrleTmDnbtrq/IiNkYeZyT6b1750XMfhk/OT/Zakjmol6qCwZVnKWkyv2+FODlu54Paz7Oi8y5VF20T2bK7M+dLVJOWvZlbpM0tWxsaR7bKbwc7JImNzG7ZP2k8OilbKbtrIIDKz/5Ev+evvum092Ci+fQl6yajGRjs8+vFbNtp22wYfXbfBh8gQnb7KdRTbZZD+P3j/dRt6AI94xDNsGuk0Y51a8US/oD/0P5YOdc2678Pr0Q+64YOt8JYH1163R+LZb0nn0kQsOiJ8vBO7oh3duO0WOjj6cBe8tAt+NNhOvx3ogmf0kbcW63hw3boYb70CFLFrBrTsViuvsIGHGQ/D9MvB/seM8cfI0ZvYBPLwkldq2G5H9CbtdYPxduf2W9gz6ICk/yb8Qs/kaHIP2XDrFve0aRf9uotxehd5dAcZe5c+cw96xLteTTJTZk0YdHXchx9iexD/W8QvuntbyysZ3/D4B9oW4BYyBj1PAN0N5LM84QOF1WaPH6AzI6fuwiMeIAdbZZthf7W33IPn3LRbyEc5AXTBU1se8ps4Hty77vcPueobxad9osVjBNy10n8f3H3dqQU9oQMbtAOZ1vJAtuXr2B7wIvLf3XHH2mjbLq6iNsKIx90irptvyZP4OrwKWwVZ+ZB+4EQc9+kHLS1vWWcHtqPihoeJp91F3t+DOjqwlegbmgTphvf0QB3wUF174U1KR3X5GDndxvctyGrF1Y9+3A0v6YJ6ex9bP+NsaEggnCZsupEPnTY91WOL8+hjq+O2vTljydic5VIrXOctsQWvYezkBMLBWzLJDfjNJrrYtuUdjEtZuZjzLV00uS0grhGM015yp6dH9vSp9otDJ/VlqlfvHSc6w8R8deHVYJzoeX+/YA+5xggiAC5cG3/7HnLK2JPTcLCDI4gUAArLVwMod4oh8PRk3w2Cgx0MC83KH6JQH6FYw5hrxTTMQoc9iFltWRWGsZuL2UEx7jMKZRjvbmbNwbn8xoxl1yYtJ1qfsMP8ih0XeL4+YuWtcaslZiy10GfFNX5voGAL4JIX3fqoJbnPLfZbarbH4ggjAV96lprtdgBvc7zFsnybRnjqO4WNT7fzG0V7qpV33SjtnZbgmYC7GM8yPAvXHkvPd1tylu+IKyFvNq6KK0n8BZh0SmDc0qAVdFgBeSisjPjvJM9L5C8nzysEaXl9nOdaSkeYVYUZsvgMcXBfXB31e70rro36s00UBi3f1R57Ws67jiBeQRlQPeggjJhAN5SJrclOS1Omzcl2Wxl9bFvEsz3fZ6tT8iqjDhB4bz/BIKKNn/mhDgHtVT8QIKfrIW26uDRjfRgrvT1tKDA9tjA7itE8iCHfb4vTfbYwySCZ7Ia6bAGDYWFCs3XdXEU8Q9EK1G3zdVqc6EEw9tvarJZlYoQxuErJRasgXHayy7aXX7WDEoKpvG7HFc0ybdgR93sFeVMuWQVBW00vW3Zz2j3HtpeGLQ4VtqYcSCtuT7uAqqYWrJYT8IaAKqw5HRKvx+dxbng6NfpVLbeMMNOME8Jc+xoiyPOxGSvGFyy1NmXzI90IHoRPB8p0113bmO6yqg6ciKEwxUasEh/zPd9GtSyw874rLIPQgFxuUWL6YOA6tbKz9SGC4y6M9Y49uH/P6b6I3w9R6MWQewi3tjBp6a1FBO+8JddhPuvTltrQJrCTlFuAIfW2OsBY0NHnvb4EoUxeNunL8kBUnW8sDNvG0qi7yPeS9y4Moh4M726oq+2RdUO6dmLYCMTp4nkn1NHRilBqt/b2Vgd72tvbuLY6MHf/3j2Y7x2E1W2ne3fvwmApE3T//n27x/voKq860e3bKKD1669Kd+4oDRTw+u8oLk/3Nu9u34Xu8Y578qA0H9wjLxhBwwhnnUSlpRxbS11+otVeYcae7q/b20fbdrIL096a9I1s+6RMdKOoIAj6aa/+Tiktj3j+sIEeUX+PMHqoL9qmg7rqaKMOO9oRMC3ehqoTgZePHtxD+W6lPlswXh7UCUXciXctCHzVOdTGuzY9x1Dq6my3Tkgg6OPHtE13l1NklDTS3XodP3r82Do6OxBindbdA3W3I/jarJ+xOjTQgeFwy979G//Ppe9/+i/fcxBucXrIlmaHbUn7ksyP2erihK0tTUHTtr48a3NTo9QL8ZCnzjYte+5DMRpEGe1DYcXo4L6/ewSB32WP7z1GcWq1wc5OmxkesKWpMa6ER7kY7XzMeJG3M4rvxorN9PdYG8rYGNdyLu3LEwXA6PCC5YV5a1H/uXHDOu4zhuh3fY+ob9XtjZv24Abj5vZju3+7E+WhE+Wqi2s3hg8kr42bbTxroV+02b373XbvTheKRifPeXYDRYvvH91EaaAO2wU03rqJIoiRQT8foM0GUAiHOltQBjEuqM9Byt5BXrqhGd5vjgzacl+XDdEnB/QMI3ETQySpTal7H9kiSswyRugyRtqclvCjjAygJI1o6dwAxkp/B3VE/6Bexga7URw27fCwakfHNdtHTu7va9ZOgFzVATl5u2mfC1cc9neRrUd+2MPoQD+GLfEO9DlA97YUCGSx9sI4IvwxYSvU7dhAr82OjwRAriZPs11fInpcKcA3Vmx1sN+2hojrny8uQdSyukJfh5UGOi1Dn49TziSURTksdD+yPGMmA19T2PFrP7EYRuY2ZUrR93N9fbbV1WPj9x5a96271sY4HepBTm7F7WDvkPLt294OCtAB8ucEXeLgwGKry7Y4M2WFTNJOUY60N+3Jgbzu0Sko+5Na1ZcTT9O/J7QXXH+7xUZ7LT6OUTM1bJnZMUvSxwS6JSYHeDZoG6PdyPleZPgghFyFtnmemIF3zk8gwyeQ9SOE67dJeOPgvRs20UI7dTywpZ7W4EU30mcrI9oOQQcNLdv67Dh9ox0DeMhq5Zy9/fTInp0KdNujLbdtkzrNU+8nR9pb98jBOO2Xd3wEHUMnB96mKl85m/H26Wy/bxOTvbaxhaGFEdzYDqLtpXFLICdTKKMJlNIleNVUyx0bR/kfRnHvu3PD+u7ewIC6bWOUY6ztvo1DUx30ZYyd5vgaaRYeuD3eamt9t20Tyo49tL3FTns7NmzHq31WGL9vycHblhy6byv06yn68j98IXguXUWFlUmv87GWWzbRdpfrHT8ZV/kboX/M9VJ3vR2+F2DvXY2PhzYJXx16fNuGCTvV3eLPovfdtzEabqG8M9Z07YFvdHMdfHiXMiKP4an99xhjkOphGGNosv0efYT3j+/aKHUySj3pfpK2nWq9bTPtd6Db/L5tE3w/iiE4ioE02XrHFjSGBx7ZFGWd7ub3YAtj974DWuIBk/D5Tfp4orPNtuDd2/DuXE+3FfvoZ22PGQP3Ld3x0FI6LARZPsk3y/D5LH01M9xtG4ylFWTs9OOH1sn4beF9O0ZiH2H60Q2+9JnLdTtN+gnqdH24izqFF/JdG/l5fPOm3b+B0XSvBdk0jHzusdt3wtYDb735ED6JzL6BQXT3vg0iK0bIa+9t6opvdfr1BnrdLG3STx4GqWu11zj1MoWRPYQc7ID3tT5sQ0b1oZcM+FLVztYx62odtbHhORsanEQ36OEdMvA2RhhtrLExzZjRZEP7o5vI2Ae2gk6yhl69ONXuvzUxdZ/0BjVxszJlS0tjNolOODzY6vTD7794ofyP6QsPaaP799AF4Nd3RJRD5DIfveQx9Ag5/OgBhuKjexiB1C86V08340D66EK/zaN7L8zLqOvhWZt7w01PtDkoN4cOv4y+rM3vZWS2ITt70fPkXdSNztf6mDqn73TSdwQYDvQ/RieGZ6ivoGvMz1HmvvukKYP0DvoSbUq4FuIR8DhB+80haycn+10296BjDPQ8ss2VcSun0X1T8w6Y6RCzWnrG924TOLebmvHna9gAM6OtfvhSV+sNmxppw3Za8UnslZkemx7WxEtrmChH916aQ05B4/TfIfrxOvnbySyiP89jW8072FbLztuetnHJLUK66vksejP6M+nuZBasyjeb8vobarEp4l6Yks4Pv8RYHhMAB81N9NucJurHdBLpsK0uTdoKukRsY8HSyXWrlHRwU8oWFyYwpmdtbXXGNtZmLZVY4f2aFfMxv89lNjCeNyyJDahlZ5ur6LuxBcvEFy2fXLYSNmEhsWTl1Cr6/zpl2bT9fJwyxKzC97IbdzIr2BHL2JarVsksWzW3ZimM9SGBxPRPgYcCs9I8k268Rf3nk9ic9YMTxmkbhWuDr472wRcXhvxAhy1srZW5AeuFtwx0PbTN5XFfwlqh7qrUXSVLXWFDVLNKFzujmrCTWta20d2nxrroV9orUV7itOMUMpl6nMcG2liesCxl0tLSAmXaLSWwlyvuxHKEDqBJKXlcx5ArydiaJTZXbHuNesU2qOVU/g23iXbJS43+UKPctcKWHVSS9vSwZNXCto3KkQC+NjZEe0EjfY8dWBzt1cm4j2yE8owwVsa5DsITe+/fsIGHIuqgDdlNHx7m+RD9X2Cbws4MdmDH9dP3hhnbY9ga6I5cNxexTbaWLa9TLVcX6HdTtjo9bhtz6JSzup+wlalxaMIWx4a5jiHf5mxrYZo+PuH3udiq5bZXfPmxtlMZZYzppNvJ0Ran0SF5GrbAK+Bn3Vrqji7W18ZvdOCux4zBR9gk4hc3sUPEJ+T0cIPft6xddk+X7BlsGdr4ocAzeH8rY7Snp8X66c/d6DcPHmiV0E10cQFO99DPH2D/dlg/dScwrsM9dm9ZC7ypo/2ROzO0w/v7kW/dpP8A/nYHPq2J94fIP5G+6cGeaH2ELkvcAu5aH8EfkH0BoCPPd27x7o6XZ2Swy9qQWXIA0LfSE7r5XvdttId+C6xrJ+8dUBe/e8hnO+9aaL9W+G8Ptqj4TBc8qYUytcHH2rVtCmlrW4DuznvUIbZPX4sDbF3wuj7CDw5gQ9BvegSQ9Tz0q94rrN7pt/hhOzKzA91W3suqR4Fz4rn9/eKLvTZDH9e2BD09962Nd62Eb0HOt1KubvLaS1oDjMnBQewLxltvb4tf+0mjD/1zoL/bxsYYM8SzOI+upn3ithcsEZu37c1ZX6a6vTnn/CIDL9ESd52knMto/7g4vCdjpUL6DJCr6NR+bQfj+nTN6RDd7Vj6mnvE1b3iImoA5AIYVwfi6iT85P8vgBz/8P85AOf3ZxHXQTllQujgMwFzJw7Kafnq20IU68tWtZ+cgB55Xx1iAGgG+elRzd4+odA66KGS5VqEWRX8oIdaIWG7uW2Y6IaVqdBKah0Gu2W7MCht/FmUezEVLy+l3fSKHcBwiiiutdSCHeZQftfHrBKbckotDlgFQ1uURYiUeadrar7PAbs01+zSgBVWh217usvy8k7jvYAr3Qv4ynCfRHnILw/4EtE0wlvebMm5bsvxLDHb5YCb9rPLIOQLfKd4dZXXWppnpbVRTzPHM+1/p4MpiuQlv4pSzfvy5kTD/SThRi2BwCzJG6t+r4MtREm+FZUIp/fb5DE+2+v3OpV2C2VgfaLDssvD/jsx12+rY+2E67UsQiRG+PXJDtsmjgSCZWO2H8Y4YDmE3jMBclZvVye1uXcF/9OmhqvrizaEYTI01I3iMoTBPGnLGO8r89pcdMSWZwe5Blqe6bclBs75FcOca7jX+0Crs0O2Pj8ME9cx4AhE2riKsNWs0i7tu1dYs4MShmp5044qW3ZU3rL94obt5df8/Q5CdhdBVEgsuNdYYoU6XhMQN2v52HTdy26FfiQQjjjKMeKKEVfMjqvbdryz7feHkNLZKwiUU9wI9Kz64IpvwiqQMMuAX54asPFehBk00dtq4zAo98Da1iEQ47aTnLBqctK2F/tsauAhSgoCrx/BAY3A6IahIb4bgln3CehqeYSCh7LLta3lsYM6bRj7HSj63Sj6AmtGBrosjkKTiS258pCJzTnloALllPdefnMUBW7USppN5apNXeP074XRdlul7uVZpz085P00CKMTUCOBMQSTG+zrJD8dNogCPdCDoIH6oN6eTphpN9QDc+yGkQbq6OhwYC7y3GptIc9QC4p+W2sr1MZzfkMC70SPeSeg7ip68OCB06/y/Kpnjx8p7VYEAcIXw+HRI5RyFPE2hOLUWCeKywS8Zs2eHSXMTlP29lHc9kvLllpHsWLMzGrZNUJgGMN+uL/L61s03E+9IAiGdHXi3n9Hz7pskPrp7e5AeEkwdaFcd1Efj93L7dFDFGae9/XwnLbshQSC9nUiZLqg7jYb6G7nipDiWbcT4Qjf399LXXc5MNff32cDA/0XDJOIWlpUt9R/e7v18k3/QB/Ui6DsgbpRTLptAgNwBoXp1vWrl70uozyJVubHbdWXQUyhAM9As7aFwhdbX7JFlKkh+kE37T7Y149CN4ZBNWo9bf3WDfV1D1MXY5RjkDJizAxO2MzIlI31DtnE4JDNjY2jCFNvlH95Qn0UhTO9beszk9ZL3x/t60YZZVwiFI8O9m2nXLa15WXrpA89vocC8uAhhupj66duRV20e/sD+t4DlOaHPdT3AP2iH6Wrj+sASlE/SlQnv9v53U09DdAugyhIo4y5fpQixfvIOh48Ij7agnR6aLMu2myAsSeQZXNx2im5tmjx5XmbG6ScGHt95GeMPMurLDYxYrO00ZCePbzv4FBqqt9Sk32WGOuwFPw4PdVpGyOPbB4jbQrDbRwlZaQLpU6Ag/oZ43BmfMiVhqPDqh0e7Togt7dftZqWrEoZdw+5PT8MQKTDDSRvD3Z3UeanrI18T4xQr4VcfRsJAT8KV7NTqFrI2uTIIMbSGMZDyo5qOmxpx08xPeX+qFywwsaaxVGSv/RXwdstoix5zMPzi0M9lqPvJzsfWRwjPkP+iyjjpaFOy6PUe1j4WxJlPtnVYml4SH4IOUnfnYMnDD9U22HITWDk5Ut2enxKWY5sb1dg2wG6wZHvJZfc2qTPwf8rRZ/cc0BOihJ9Q4DcSbVkKdpjlrE4h+K8Sf9OTA1ZYhJZPDdhxeVZS06P+vP45KBl5nQo1IBTGnklSsyOOCgXn0H2zo0jr6cg2nsM/t6Kkg9PXqKsK4yfFZTh1eE+W+Pd+tSIZTeWkDELyILR0E/Iy/H+DrrQiT0TEEp9b2+t2+bGis/Chi09KFsdjDvRIRXHh678aa+SZ+hOpUwGnsO4Jc01DLdcAYO0tHahHUSbyMl1ZOg2PD2FvN0Y7nSQZqrtoQM0I4/v2xD8b7gFowVjY7xD4Av3jLvRlodn8Xz9s5f3k/vqZ/7CtsbbbR2DZ3v4keWn2m13scdONoZsb5m2n3ho2XFIHvbItuF71/y7z/6vq/f2qiIvY4yFKQyBSQwXebwNwZeHH99zoG1CYBS8b5zrCHU+gwyaoU3HMCxGoSlk1BQ8cpC26GF89T/ge8o1SPn8nufy9BqXJwXlHKWcHj/vB3k/Bv+f7hKgBmEYjckbjfdTpD2LsTbDGJzpIgx5mya9GeKZoP7GCTeHkbGK4bw83GaL8jBHjiwOwe9Js1dj/f59W+1otzg8OtbeYnF4d3l0wPYxOCsjQ5bu6rAEz9PdrRZnnMySn6n79yyGvCjQN1MjvRZD7m7BU+fhH3337lsn8XYTbpDv3vzZjy/V56s/+B5tPkrfHrIY/XqO73vhR/qmWxMVyMHOFmR2zygyeti6e6b8u+mpdXj0gLXdR/a0tGNEt9sg/EI8a5b620KWJenna8ikSeIaf3jPpjH25jBIpwcwguFPvXzT1Y5M6ZuwsZFFDOEF5NYUz0bQI8YwmEasq6sfI6zDWiX3WoiDMbM4PYbe0+m/BQhtaSJ6HX0PnXliGHnXIRkJ/x/psTX0k+XlcfLbZxNj3TZK3/6LP7/Yt9po/5a6fPdJTMqgq2Rty2MMQ/hyNzJXepU8xLtolyHG78R4n43ThtNT3baIrr2IfjY702kL6PILcz02PdFuC+jHK0v9Ftscw9gT0NhK+eh3vRil6HEDGOAyQt34pc8MwvMU58x0r+99p6VUS0vDtrw04gdUCKgbQO8TGNhNX9N3Q9Tn9NQg3yAXx/vJW6cND3RAbbaxNOagkeug2SWrJGd9LzABYzrMbD+/7Cdmah/h8YFHyA3GO2ksUl/6Tt5ga3MDNjfeZdNjXTY12mWL6NcCszbR/2Z4NoZxvEkepTuHiWeBOUs+wb0vynMvUI6rVozscq/ll2XSLWFnbS4O2SzlnB7V9ie9PpknEG52rM/m6ZOL08PIoyGbp4x+nRlGdxi1pYUJ21xHl9hYtDn6/yBycpJvHIzblicxNl8hZsXcJkb0mpXyMXSAhGUSAp8WrKAVU9l1q+Y3A+U2zpw4KqkNpyrGdzGOHRhbdN19v7jlQJxOF90tbjpViH8Z3t9P/+4R38TAl068RD0JEMtgZ1ZJO59Y9TJ1yYMXGulrNZ3euLowgKzu5Pcjn1hX+eVRV1FdFpdtr4zcKohow8IWaWNj7GXRPxPUxYB7qE1NdNs4evn0ZI9NjUs/oy7h6auLyKUtypqhHNmY7yd7iJ0su1nOLYfyDE8lCLNuqdgGtG4JdLPMllYRYceUt2k72cyydbCRoP3Sth3upO3JUcnrd5o2mxrvoU2GvNwzE7QbbbUATQ132ST9cRo+N41Mn+X37HC3zcOr1mizbWTkBrJyfXYMOTRpKdqylMI+L6TcuUYn5e/Xt6bSfvHaN15bVsnDr5JLUrfkdwO9G7m4vboIL5izxOoydt8i8SGz15asEN/Erll3nStN2BJtWtDegbTpFn14jrE2Ptpqy9jXS9DQIHJoEBuL8dYDL9c468O+GSHf42OEhQTqtNPW7fB4gW9a9dOODJBzySB8rxtdpYVnLfCoVvhLDzy7HzncTx8VMNdK+yu8gP0O4uggrk74VjeypatD/ECA1H1/34kMaUWG6Co7qhf51Qq/egiP0uSAeFc7cmoYvWmUPHbzfRtpd7TdJ6x4TBs8B9uB8C3w4Z5OyjbSbZPwr8H+1pA2eRiS1xg8wwG03sce3xjtFa7inV3Oa/S+R+Aq3w5j4wzB0/sFytF3RQPoa4N6Rp0pPn3TRz56u+EvQ9hD0OhIp/Ni3Q9B/cSleh7RtiujyIT697oOUNfdpBd4HnVM3sQnR+FF2pJgWEAmPLGDcndRf6rDHtIbIt9Tk/KO7nVvuAHyMUT8w5RjnLKP0AfHxpAZ44w/dL0FeIq8bjPynI2jjyWWLCkPWuzjJPxES1TzjCHtGye9upjXfnFZq5ZzZ95xFXRe7R2n7V1cr9ZKDOhEW4w0LleVPi3Hs6enDsRFgNw5VhIo4GSNWNlFet7fr7ZkVXQJjIvoHJB7520yp8w6GHfqy2XkKaclM9pP7p2nxw7ICeGX0vr0WICcNjcuM3BzdrpfxlDecVBO3nJH1SxMJAWzhSFnGexcd53pwmTyW7aTXnNX5HJ8EVqwYmwOYYUgycKwYzN2kJPnHMJpc9J24rNW3Z6xwtq4VXmXXx11sKoam/arA10b45aEyUYAWI4wep5ZGrI8QjnNoC+uywNtyL3OdM0uD/JszEG0Et/LO01U4rss35V0TLXiWh6xyuYUcWBsrY054JbmfXlrknRh/soL+dO9ALPq9qwV+DaNwAz3k+Rt0ErEUdqa9lNnU3xf4ZsyZdDBAkmBjTr4QjPqhN2a6eH7EcpBuRaHbXOql+cqC3HxvZa7JMmXTjLdWhi2LYRADqH39PRQPcDe9iWrF9tcfwcYhKswyfHxQR8Y05MjtoIBs7Ey427T2jR1bXEcGnVaxXDQng1y0b5MhFkYc5ISEkMQajmmPL8KDC5tQrqLYBHVECoHZZ0yhGCpxO2gFEPQCDiDELj7RX4jdDQTld6atczmtKWpL80WFhP0kxTCirA6NETfHiK0FM9xNWHHO0n6WyLEy/N9xU24GuFrXHfpb9Usgl6AcHIZZWcYJVPCCgVuqNdmMFKlsMap71p6wfa0vwQKlLzytuZhHNogn/CTCDjRuBiYX3ugXhtGGe9Bce/qhAmjlHd3dTrg1dfXa729vXWAB6aOYbUwQ99FScglUF7cxX7RXe2LCcYA/TzsHTFlO0mu8Unf3DW5ShsgwDZpDwF5CRjYAgrTKArqKOmLxkdgciMYoSjPo4M9/mxksA/GDGPkOoIRPzyM4BsadFK+AiAnLy7y3tVlvT09UDdMODwXKYzeRdTZ2Xn2rq0NhbnhPqLmZ897f0Yo3h0YCu3tHQiqevwdCIQelB6U1FRywY4PU3TrstkzjHvutU9IAn6gellCIVqdQRlDcZyG0U9gUI2PDlIn9XuuY9SPP+O37sdG+pxGVV/QyFCf9ckjjfbrof0GaLuhIdXXgIOYAlYFyA0NUKcYYyMDPTZGHY+prgf4XX82zFXvB+gTA/30Dep8BMNucLDfhrmOjI5cMEwi6qRuu6n/vgHSHBn2cKOjQwhR8itvH8o1R5svCnSbH7P/8rHfuxSHTtSVN9w641h7k2ytYkivz0MLtr2pJSNrKIuzXh+DfT0o0uM2O8nvoXHr76JPdA5YX9eQ9feNIphHKc+kzY4vodAu2FAX+eH5POGHe/utr63V5slfKaGtCbIoXSs2ovrp7ULRXHNA7vjwwHYqFfKySrz0HYFlUB802N5mowIsaesujMt2DNAOjM2+3ikE/Sz9bBylaxjDUPvH9aNM9aFo9Vlb+xB9dBJDb4n+PW2drT3W0dJmPa0oIR2MS+pwROOPNAboU6uz8JDklhVROCvpbcturdrK5JhN9TL2oTGVg/aKYXBujY9i4HfaGN/OdcMPUBjy8LXyCgYWcqCiCZr5PotPdzsP3sBoinjD2vwkCvGILc1NWKkAP0IWHkDBQw6qVQIgh9LggBwkpUGzeO88fYKifkQ7rVsf42t2csI95gTIHUu54BuBWW8jh2ulAm0wbosz8IZcxnSq6UFVe7zu2BOBe4oXBSW3tnypf6yjoGbp8zntscY1jQG/3dliyZ42K2BIVzAsiyiNCpuDx+UoVw7emIPPFcco+9iILcMfJmizyb5+i6+u23FtPwByWsK5f8DYPEI3OEYnqGKgxSybTFBuLcutn95OeU8p01PyelwpWhJlfpFxJI+17UnkIvxRnm6FZfjvCor+jNoF+TiDLFxEpi5INvN+BdmPrEoyHtLz4zyfRE4jg9fmeTdv21O0pbzeUKbXkXXLlHcFihFfmnjTyMDY0qyt0l4xwme2N+DL9GXaSDL0GUqcALmtzTXbxmiSwvf0FIVOHnICHB2MO6LcB7Qv7YPCpz3/Spks4waeQn1ux5etiLwrIvea22Jpqt9mUKwXkDvbGHFxGcTwuxlkxCx8aAaaZnxMdnOvsdqN4t/e4uDcJDwqiqfv4YML8UY08OCaxSe6LI+eUJztteJMl1Xme6w012n5qVYrzLZbkd8JjNLvfOVz/k3v3auXwubXpmwNJXwWZX0WRX0a42aCfjNFXub6u2yKsTIJTVHXopk+ZGtvh010tdoEfW66t5PxxrhCPg63yTuNclCeKco4zrNxlZlvZggzI1AbmpZXFnHqujDQBVEf3QL+2myaeEXyylvk3RKyeIn+Oq/66yCPyA6/YqAtYzhsIB9WxrhO0/5zI7ZIXxslHxrni/CIbXnCUdeb5Cs72GsHC1N2wHjOws8zfd2W51kRmZHC6Fsi7k1kamkeXY1w28N8O9xvCXj7EvxkuAU5Uedxo5TvY7938QTV3/voR8nPCH120jIL6s+T5A350NoKT2y1MWTGEDysu137nY0jN6aRC5P+7dzMJvJmGl6HbEFOjqJXqBwzna22RR7T5DGJLEqQ7zXSniW+aep3abTPFsYGbBodYBDe3dXeh1E3jSzZsnniHOibRm8ZgfeOorMMo7sMIAPRaaibYep4nvwGQA4dgTrSYUFx+GFyfQS9b8BmJ5RXjGLaaGZm2LYxqLZjCzY/O2yzyOUZ+nZjHYgGFBd57KI+2ymDT2DWSb/buXYiIzQRpnCdlFHG3KIOEUInnaVfz8x0Y/x12PRUh60sDdoaevjCDOMcPTmB7pZOwVvm+30vu1EM0Al5NWFQyqCVYTs6Qt+doG7QbxfRsefR9cYZD5OTXbayMm4z9Bd50MiIlcHaT/8axPiPQIIRvh+BR2qs92lilPfaImIZ/bKCzrtfQq9F762hq2j7FAFkewLNsG2qaQzPtQkH4bTdxPRYN3r0qANU5fSK75mmie65yT6bHO2mXEPI9UlkKTKZZ1OjtAF2xV6R+PM6ZEBeVGHie7+4Znu+QkQAD7K4is5c3kC3XvIVK9KlNWmuSfW5iR6bYWzPY0TLu34BmbcIr3WaFY0i08bQPYZsHv1jA52iiGFcyMTIxxB9BF5Au+jQhhJ2Xl52ndO6L63cKSUckNNhDxn4YT5FuAw2QR3k0vLPCuGqfFtJb5K3TSsl1y0nYzy2yDvqsRxD7mEzFnmPfVjQ9kfEm02sed5GBuEvEwO2hF60hkxYRUak+V4HS2S2V5DN4zYKn+ojrwvUaQL7YgnZLc/D0QF5mHWiK01bWd541NtukbrTtjelDbcj9sjnQSVlJwcFq5bi9GvpkZ2MxwG/n57sdZqb1u8hW8Z+SsSWrZRPov/k0IWwmQ92oF2XKZqgSsW3LIlcycQ3Kccmev2Ke5DpcMTDctztIrd3sGVkzxxUsHP2stjiFc/DIn1MtIQNNjtNP6F95MWYJI4M9ZJP0o+yMa+DGnb4bjEJpYhLp7wWrCZQQwCcg23a165gu9zvVQN4qP3ia5W8lQlTyCasUky7Z1Ixl6Tt48j1LUuhT8bX5VywTt0l6bdJ2ozyQJUscReyPItTLh3QgS1WSpNWzorYYSk5XmDrJhJztsy4HRmhLajTEXhLD3y7j7HU14uso10Xqc9Z+r+8qgR8C2Trhv87SC8bDPk+Co/rYQzqmbzlRHJG6OtDl0fP6eeqbzqRWw7w0xf0u1fp8J0m0fW8A+rUaiL/3UpeBIbJdtNEhlYiKTy8CNtrfLTXATbxgiF4Xw/xKR55y4oUrrue3kB/uwNyAfzC3pzsd96je3mniSfpmXim+KV40wTxKv4x0hHwrTgVh0CvfuTwQD/fEZ94kMJqKeigADDqaBSZOAJpAmOa+ASQOSlNwgW+JYAQu2isj+9CfqM4FY9AxQHypnuFFQ0qbeVF6fJbYOgAZRfg5vkgvXnxC3jHmPLE7ymBxJq8gKfMoN/NoYOJZqH5WXnYzlg8tgTPXnKPuHRy1dLwE3nayhs3D6+RTi2v3Cp9dHenYDv01yp6rvaO263qsLSds0luB+TQN3WIQ6NnXFiqeloH5a5Yqir6JWCc6Hl/VwByV0cQqDmRkLAjgk5kTpkks/KWk3Ipbzntb6PZ4neeatb4EOaCcn1Ys2cn+w7InexjDDB4nxxU7e3jXTthMB/AhE73SvZEp8yVYQbaUwCqwJS12aU2xdwvxKwCc9aS1opcl7cXbCcFM9QsBYP1GAb8BGW2vD1nB1mBc4TbnrU9hElpc9qKG1N+UISAr3JsxkqxacvIaBIAVt+jTuBWbm3MQT0BdOWtqQDe1UkAX4UwAtEEhhWJS1TZEuindwLZJgmHgRSfRzEdd1BNIFt2FSMtPuuAmu53EvOeXp6wOlm2ElOYccLME2aWvI2Rtzn/nV7G6JCRxzfV5AIGwqiTgMgycWufvcQCBtDqhOXWpwg7YdsoDWmEdH5zhrDjFkeByPJOSzzjvJfnlGaDBKJ6TzjrWFG7+2PbwbBYwtiZnh51msFwWZybdA+a7Y0FrrO2iXDaXJly4S9a1z4PKAMC6zYaaBOjSIIsBslrK7E+ayntDbE1b8WkZuUEtgkcCyTA7BDBIuGyj1DRrM8Bwlqu2BJ4IgnpAv0hF1+AsWOUJRdh6gjXzOrZ94eEFx3tpOx4N81VALA2TVU8Sd9rYY/4BfDpVKJdhJyWU0vwa88KbXY/O4YygiIsmh8bhHotSR3WSEcnKaWp+zUE7AJMbBaFY2a0H0VULvwDKEMQ15nxYe4RFMMDMC3NfPTBDAdgrprxGYRRDcK8BrgOcBXT63UwaHtj0RWUAv29mMJoq+9/UaI/a+mu9tPT8oMdFMpSnH69AdOaH3KwM4dSk9xacmBvkjxNjQ9BwzZJOXQa4DRXgVD6PTk+ArMdhimOwIhHbXxizCYw5sfGRslPv/V0y1NOXnOafRL1IQR7EVLhmRPPFFZliEjh9N3zKPr2eb+jZ+f33XXqI23lgecYG2LgpydFeu0e/TqL8oCikZi1bbUNisjq3Ki71culfp3r8uw4ismYzUzSt6GpiRGbFtHHdT+lZ2fE83qYqQnqj7obFXg21E879jqYNjI8iEIwhoI+jpCi7Dwbw/CaVJ3SF9T2qvNJ6nsCo0z1PjE6CNEnuI4Q3xhhJydDvYumpiYuGSeiPup4ZFRtNGHjkxN8IxonfZVlBME1hvI1gdKl5adTfgx7cxzf+sZXGb8C4DCINrREBNpaRgFdsdT2GkrgBuN5kToZpayDKHIztrywjGI9Z8P9IzbQi2HYTx7GZlEU5hDqMyir8zY+wD1G2/ToIkr5so30DzvANj08ZOmNVZTGPAp1kjE1YoM93ba6PG97OxV7cnJstZ1dlPg1G1I/4pvh7h4bo+2nBvpthu9Hue/H+Ovt6rehfoyNmXUMpG3Kvka/m6E/jNMX5LUxZF3dpNun/itjb8NmJpYwkDAku1CIiHe8jzE6SPtQl0OkNUI/WluYsRzKYCmD/MnGfbZ2bQb+NTtjyWXGEXmY7u3CSNbEy6LFZ6ZtnrE6g4G+Co9I0c/Ka5O2g1yoIktKyJGcJoGQJTpBelkGFQZZDENlbXGG9kGO5FGej2t2IO+4vSoKQs1O5OW2v+unpgqMC7N4Bw7svINS8PTkxNLxuA1TTwvkYbdcdgBIHnQiAVlvnxzZAcrH2uK8Lc2STiZtT4+QyTXi3ycM8T07PnSwawfluLl//OOXv2BFxkJ+YsgK9PkCvCMzBN/DWMkO91kJA6sypef9lqfsJYyzIgpxHl5XoA9mqaN1xsE0fGNuGPmzHbenh/Kqf0J5j+1YYNzJKbrBCcZTEcMA+V3I+aSePP0km55RBuVZeTws5pFjs7ZGfmLws+TcuKXmJtzDLb88Rz0jS7jXs3Td+y2/gqzfmLfKJvwSeSUArrg+j4xG/tLnqzEMtjX6/zQGJ2VbplwbWsKK8hdDzmVWdYqdjL4tjN45i68tYbyg8GUSYak1BpPyqRUCx7RTHKMpmdw2bRgs0E1t8vQUpQ46oX8fURZtA/Hs2amhOGHkFOEJo4x/0tXMLwZ2GpnS3BarKN7z9Ju5gS6LIWeyyKU16ny+r9sWB/ttCT6jvjlDX55FnswgO6bokxFF8Uwxfl740pcuxC364qf/zFIYjMXFESstDEEDtrM8ZLW1IdtZHbDKcr9VV0dsDaNU4T/3F39q6yjmzfGI0pL/2s4ChVs0j6I/L5AMY2iR+l1Epi3A/+bhnXODfTY3xJigHJOMq9kBjH3eTfdjhPT31Knbwy7AHxVWtEiYGZ7P0hcXaDfRLL/nBnSokdLW7y5bJq0VeOsKvHYVub2u/QDpt2vjA7Q1+VHc1M8iYdcwZLao282Zfluf7qWvjVoMo31+EAMa/rAIf9hkrMeR3WnqPEed785N2cHyjFXpL3nSKpJWFf5dhM8n+Z1iDJTgb+Vl9JMZ9DTGUBIevz0ybMu01URXtw2L9yC/bl97/VJdfu/Fb9s2PCkv4FjL1NDFVpDPo4ypMWSg9oYcgY+Jpw0OjNrQ8LT1D0xjAM0ho5ZtbGjaBrvRL+CZ+maSdFapuyT5y1AnWe5z5Cc1OmIryPQZ3i+jC6zOTNji9CQ8fQQDc9ABuTl47czUKulMI+fHSWMCmTWBrJPnE/kQjybeRcqp6yhtOT7Y40vaNBkWXxuxrRXKPY+cRH8aQ0+al9cqOkoK/U+G1srylHtVNdfDBHkaIa/99JM++kl/X5dfNek1SB/RRKI8zKUHSO7Ky1zGtwC/xUUMurkBm52lT8xouWq/bW6MWwzdfBt9OCF9O6WllfO2QLhJeS/JCKXfTk8KNEGeytsLQ1+0vIRsXeL3EvrcVA/USxryjqMt+WaMcTpK3xKIKG/6CcbpLLpJ8NaTFyC6Ae8GyL888jWhXUX3lWfVXl7AyjrXVQfJ9rRaJK/tVjaxh1YtsTHrnl6zxLWxNGF7AmPQgcPyS/JGPhe0hNC93WeRpdO0B3qrJiq3sId88hk9W6tCtOKkKCAwXAXSHXB/WIV/YU+VMytWQpeuZNd8ZYaWaGrSXStjludGSCeQQC552PtWF7SfdI5l2nAeHq3VNOn4mmUTG8gg9CKNt+mR+mmq65bGqJZuW8nHHDQ7rOVsfydjRXRvTUSXMvJu23KvOB1SILtQuvlBOUMeMbhzcfK4hZ635g4GOuxhv8r7nQT63zbxaPka5drNWaWQcv1mEb1onDZY0OQKOs8yvzdXZvmWb0op9Gzyyngeoe02sGvymTWLbcy41+G4eAY6Y470irTHbnHN9isb2BEb2BTb2BIibA3KcXxQtCL5XpgfsRn4yiL1trRA+8wxBhbGvI60/Y9OjhWIdVArI++rbjNrMm5vp2zVcp440g7IZZE7+fS25bVBfXwdW0DtJqcCvsV+OaQvRPbSEXbO6WERG1wHQqVsmTEgME4gpDyNpuGBAkK0x9ah9neXhz42+BF0fFAmL0XaoQBhn++WreaARs52KnnyVbRdbHaBbjsC6PYq6BxV0wnxtd2iHXIv2qnmrUw7CWQUOKe8y7svS1lKmaQV0wn65AZEWbjfyWfpa0nacov+pvbc4JsNy8Ab4tvz0JxtYTOvYAtrvGn5t8bTAO2kVSFDg/B/+tz62hx1Poa9KlCujzEZVo1o1c8w8mcMOTCKjBhGjoyOcA9pQlz8w1epwGOG4TVyTBjo63E+o/cKP4Yer4n6YeSNj2Hi1GqZwJe4yi6BB/VrbBNeY12yXfWtvAnQEhg8wxgYQUaJfwmg1zOReOII+Z2dHnZvWgFqUxNaqjnuPEj8SOHFZ/R+cYHn9CF9Oz2pyQz6KPxGYQROTus36ctbOOJNqjM9nyL8KOkprLx2RQINI09eAXNT0CTpC0TUVXxM340MCRgUqCbgTfwOeSTAkTR98oFxMgzJE1HXCZ5P8p2ceqaUdh10m6NMkgEer/8eswWNC8bkArxjcWEq0PwUz6bhvVrqjs2CPpfYXrEs/SOifGbLCjnGPPp0WX2Tfrcrr0365E4lAHJaqirdTFu/aILbCV1ZE93aP+4ckDu1p8K0tFS1TueAXB0Hu4CXPJ+e93cJkLvq43O6KqF6Buqg3EVADiNBbn4o0JotlsdctIxDbrdvnx5CFFyz/trH5nDXl7CewAwOGfhPGcDymDuoZmEoGTuGgcpjrlaQV1PG9gWUwNxOYdaHMB8tb9zNrFs1tYLCrFmkdTtEaFWTi3aYX7cTBM8uwuREs05agphY8EMiCgjgHcIoXH5DnkWLfqprBH4VeCaQTgBdBJqdE4qXwqxP+lW/BZ6FZ1NcF6yM0CuSxm5SeyVN+7sdAYEYY7vJBavCWJTGnkAjwis/ezD2nRSKPs8FuFUSi5Zd59vEsoOOAtIEtKk8e5SlQBo53uvwi2Js3rIIi/TqFHERN4I5x28dQJBGGOel5K/xe0VHcS9Yjvcp34sMIQBDPwPkzk5arZP/97btH+zaOkbpPANiHuXTaXYSYb/ghnucgaGTkWIYPVvrMEyYoRMGZyPJAI0TJqH90MhTimua77LK07ZcoDVjFwvCpU6HddDtjOgHh/SPw52I6BcImzL9IE8fyMUVzwrG/prPHAp0OzoLC+1mEVS5s291VZwHlbTHLzB4jz4nQa8ZoiRlW4RxBpK3D4oZCvbCBIoITGUThUjl2EIZWVYYjNMFD4OwmBi12YhQ0EVTArpGh2GK8mQS8DUO8xqHkY3aCL+HMVpHoCEMq6FheTyh5CEsFmcnLIfgDKAcBmRS+2isODCnvTJ2czqYYo0xEE5cytEnt1Aa4+szhJeb+4p74szKCwTDc2YKYUW+ZsjTzER0L7BVANA4gmwSRXbKZjDiZzD2JyakfMtra/CXEGEIp/yPeP4pF2U4/3bArwIfz74ZaLiPaKhOZ7+J8+y34pAnmjz39Jz60pVn05QrlVyHKW/SL2dQssZ8f5AtlMQYCpf64CbG0zpG+6qYPPU6p33O6nRWN/V6Cr+1lEaz3+H3HMaGQLx5rgv6vv7NBEaN2mpiTMrXJMrCNMJpDAHHb76fnSSc9wXqWfVNH/I6535abUBbCEybUjh9PzeDATHNuJu9ZJyIRkZGaZcJm6J9ZmZnAnE/By3MobRQxjV5vmHkbKHwDfZ1XIrjv/3X/0I9rTCOUfRjq5aEVqgXeU/evP66vfzit+wP/+sfEOcU5ZIiOWfbW9vEuYliMYUQljKwzLtZe/21G/bpv/y7C/F/7Pf/0P7hm9+xu7ceoLgMosyOUP9LKNR5lNgCaWEsYpQq/mpZyuMpSt2eba6t24M7d+3zn/mMvevfn58a+O7f+A370mc/azffuI5iL+VmHgMuYevrWYR3nP62aAMDU9bS0mtf/eoL9rv/4T+dffuff/8P7H9/90fWLW+P/iGboN/M0j8X6dvzY7TTAMoQBuXK/AyGxaxdf/3n9nd/ffEUyT/+oz+yf/rud6zj3h1bYhxnVhbh+6u2TTst0h/nMdJl7OfhuxV4+XT3PfvO14M3UUSf/5s/tzd+9s+2jVKh9llZmrYCCsTR0a4d1vePE6CztbFm7a2P7Z9+9EP7yIc/VFceDniXsB//y7/YRz/ykbM4P/O3f0s99jmgeXp86HuX+cQYsvh0f4/xv+mgXDGdtrflsXWgibEAyDnYxfVkt2of/K33X8ir6BMf+3178/vftdmW+1ai35en4UX09fTwgBXow1XGQJnnxakRq6AYlqEiimdBgBjv5EU4Rxsvjk+QfgaDaNt+/K8Xl+V958UXraOlxTIJ5HqpEE66QpeQx58DcuTvtLbroGFsFkOT8ZlapJ92PraXv/5l++3ffPdZXL/9m++x7/z9V2zo8T3LM+aLG5LJS7Y6Qfug6D5481X73re+YR//w//Cu2Xe0efHh+wvP/k//fv3/sa/J40J2xawt4ZugHFQK2agLLx02xKbq/bzH/+LfeK//9FZmn/6qU/ao4f3LY9BkUxsWzaDrELhi8A4kXQlKXUC5U5Upqcn3ud/+uN/tfe8+11ncX3lq5+3+w+un/2OaIV6XUYZX0GxTWHAC1SMw9MdbILnrMJDlhijc/DCefjvvAB0+nNEUTzTmvChrhvjjmis9a7lMdyqq5N2EJux09QsNG37sTHb3RizPZ795Lvf9LD9D246yNUch2gLWbg6Tl5RvnVdxvhZgqeMySPgwW177Z9/aC98+Yv2m+/6DVscG7KlccaigFvyuQAPXYEvjna3M85u2U9/8D372uc/ax/7vd+1xdEh3g8w9oYclBKoJ1qdwHjo77Qfvfxt+9THz9tF9Af/6T/aP37z763/0T3bRIZvIKPXkd26Ctid7G6zvvu37c1/+YG9+LUv2B997PcsgexMLI9bHPm+iixX/S3Qh2PIaAFXaa6lqUlb6ybNb3zdPtjQfh+gTN/70hds5M5NyyAbSqvoJYy9FDpTFt2psDDD80nbZlys0lYCUCegSdJ48YW/v5B3Ucu9u5ZY0envW+iaaxZfmLUFeI/CTzEGp7gfl/yDpw0NjiEXppG5c/DCeWTPvI0OTtpoP3qE+C/pzMKjtpA1GcbxBkZk689/al//dDjEJ6KP/e7v2ksvfMN65A08NWPapmBsCJ1gcgnZBL+fWCD+GWtv67HHD9vsn374T/bFz33B3v2udyFPkV+0Z2fLQ/sS7faed53z76996W+su+2GxdBl5b0tI3WVMZpKrfkG/9uM0w10R/HExvyIJHs1KTZKPxKYMsW3U5PEQTvOzSKLkVu6jpO2vMtbW1vs61//qv3H/3h+OMbHPva79oMffBs522Xb9OVt9PcUOrj2I4rH0FPR17V3UsujW/Yv//Q9+8LnPoPc+D1bRWdYXZlBhnXYpz71xx7Xe97z70lTHhwD6MRDDtK5AcsY1bW/r82+9cLX7Pd+7zz93/9Pv2vf+8cXMeQ73KgfIZ9TjI8t9HMtzdQeafJyWyHOtvvX7Ef/+E378Afed7a6QytMXvzW1+y97znvb99+4SvIrXZfcrmJju8eX5B7usP7Ntdm3UNeoFwKXVuHBwiUWyXPP/retz3+KC7d69ncZC/67xb8esX3VpMnWIZvNTmt0z2nMLi/+9ILF7zu//AP/jNy6Qe+4sAnAamz5XnyAh+VnRBOCJ3jPeMdYzsVD14t8pQr5wWcxXzJpm/IntwIdoUmUDCy98pp18t3sQVr6OWH1ZwfECi7sYrs1OSZQLlietNBvQP0/v1q0mqVhFWL21ACO7TCNUOdYMvMTaJzD5g8bjZW59HjtHXHOG2wiV4Cr8cOiNEPp+Ff2sKjmIu5/r1OmcaG4GWMZXnS5WivncIG+di241rcr/tyHsCWON4r2PF+yQrZLfoO+qaASmy01ZUpW0c/2ET+azJO9SSPnj3KIiAuosNa1Q+4EhiXScahbeonST3Je5D7dIx2kWySrRQcCwTE+VV2z14OHUCTdDu2Q36U/soy/YPyCPDQuJmE/20j/3SK+zH2uAA10QE2+d5uEdLv4Kl/eIBtvl/xZ+G59uAq805L/wIAt8+94jqR483xnu0SrlhMW7GQsmI+Zbn0tqXjG07yLhelttaws7QCKGYVwuzSRuVsnN/r7kgQ25ij7yyQb2wsxpjGnJa3b27O2dIifbHOBybpVxPjg/AA5CC6wSzXKco4Tn/UihHxDfGFIcgnvpEhE/Bg6du6agJ9EJ46AI8UjboNM0g4bDLeiQTc6Tt3XGD8Kk5NpI+Phcn04FihCXqtqBE4Jp15Ap4ZJsi1f6J4nsCnpYVJeJom9wXU6T266Py4LWNLKpzANz0XwDVDORbon7pOoceIBLoJVJPn2IycZaI6ENhIvrwueDdfT19LPkX6Ttd54lNdTRJO/HSSOPVcdSXATEDZ7KxsGQFzgRxImyR9yqDwUVwiPVd4AaG6BvBNgB78eU7PFB/5qQNt8nzT70Xaao68yOaaI6+L8As9W1qa4XpOS4uzjB14EON3G14Sl8MAfSTLmM3XQbjgEUf/qXtnngFyOyWupXCQg07trzHG0KdPpR+LhFvJI67BKy4sUw0g3GUwrgkruYSTndMv+rtyyepVkQRqTqghA8rQ22HpqhRNece5h5wKVFeksa4ckNMeML58RnuVQTqBNSxhFUgnw0AAXcmeHdXs2TFGyU7eD34QOHfM/QHM+FR7zcEkD0pJe1LL2REMppaPOTh3BDPS0lZtbilwTt5zYT299ipasWOEjza9rCFUThBq8mjScwFdWvqq37oKEBPg5fcIoYreEa6aWHSqxLlCNb4rIbwF7imM3u1or7HY/Nmz8C3xIuj1TPGUt+cdeNNzhT3Mb5LHDSsRpzYiVb4Fru3wvppcsQICNmzYGfN99PK8q2XXebZh5cSyv68QTkt6C9tLlt0QOEc+4uFdBkaW3Vzgfplvl/xEooJcwAmro7WzPBdjlyeCe0o2AHLR8lWdvnpyemgJmOUKg2F5eR5agJnM2jq/taQtqY07EU6JmGjZZ6Bk5GvJW5zBE9fSNyjJ8xSUJkymTsqDvPQEMOlY8F2Ep2aXDqvyYKNtBZYJjPWrQLS8HdI3REf0iaOafudsR15ycntPUefZDZ8l28lvORh37OEaCEEZvgv9TKcZBRI4J8oh1HLEt4VyM4OBjhBFiV5dmEbBgFGgVK8I8OBeM2vLCPdlni1hKC7MTNo8yvaC7mWkzyH8BKpAs9MY6Bj/U5MIkSnRpE1Pz3CdgnlNQsHLSe/999S0X6f4RspoTJvho7QUtc8ESkspDdH2ZfqLNq/VzKb22tM+JPKeS6zPUNdLKCsxdxVfEVObn4bIE/n3vM3NchWFZ5qBmOf9IgbE4tIC1wV+z3kex8dRygVcCESs09jYxfsx3U9MOFCkskxT5ikR3+uZx4HwC9/o9/n3zyXK73T2jDyQj4mz96RHXPo9yTsJ1wXaY2tDJ3NBKHUJ7mMoXlKyNlGsNZO7CtOXsrhMuy7QhnMzAtcQhLTdInWxjABQfSkugdC6aj81hdd3q/QN9Q+BN6rbFcLruzn6wKz6AGNkmXpcoG7nqIMl6nFpPoRRPIv1/tLYTxaoewF5apcl6n55eQlaPFN6G2mK/jE7O2vzC6Shtqq31/LSoq1JcK3KezV4sSY2l+ifV3vapbY33BNOStJV70VLpDFPnlaXtYw1bsk4Ct7KGnldsPv3Htv73nsZyGmmL3zhyygLWt6+ZNWcxluF9lm1iVEpHtMIUHj+k1Nfxvizn/z0yjgietdvvMsmR6dQUKifpW14U4r6jtHnVuyFFy5uBt5M7/qNd9vD+w9tdmLSlqZRiCnXMtcZ+tQMfefxg3v2gd/+rSu/baQF8r1FW+Y34F1bG7ZN++rZyoS8l2fszZ/84MrvIvr0X/4ZSvkciuaclVAkjpF9oqvCio6PDlCCxuwjDUBcMwmoUx2GvcsO/ZCHZ8dH8Iw0/R+5xfXtY5QPAVwoJArzlPdPuT4j/n/+/mUvymb65mf+1h789MfWe/1NW+7qsCp9t8o4KWOkVDHAdhhbFQyNsi8hnbck75eol1Xq+fq1sPfY8+hvPv1XKE9a6nl8thXG26dcyeOT2i5yL+6ARAJ+/Ma//ujKOCL6wHvfY2XkUBnl7ar3osLGirfXB9//3gvP06vIT74tpdAdynk7RV852dux137+i/vlhz/8YXjTKMohcof6lR4kUO70RAofSt6TJyh/J7404v79u1fG8TzSAT+bGCBbWl6FUVWApyXhOxvIhnXkyQY8ZgXjYgkeuAxPXIX/aqn1Cn1mmb4dxbMIn1Q/fekb37gQv+grf/tXVliettrWgp2gszwrrNqT3IIdJHimFQWLYfn8l/7mL20LBXqNumuOQ6Tnq4yljekx25oZt7Wpy6fGRqQNvkXL5H2Rb5bI71XhRGsKR9y6ymtskz6nPY5ab1+332oAZZ9HMeS1PB83oW3q86owohz6UVoTbYRZJk+L1NcmdZiFTxThVUXq+saPLh6A0kwfeM+7rbK2YtmVJdukfWK0UxG+vEufKzhAN2NbyHfFrYmBedrtz/4kgMKNNNzXiyzH8M/ErbC1bhvIhzn62AwUlqIjR5AFMxPTyL5p9Id5jJulQBML8Ff0i1FkMfJ5hnQWSSfOmOy+e8vz2JxeM33za1+DT87CG5E3xD03s+R0VVjRHGW99eYb9p53/8aV70Uvfuur6FGa0BpHTi9ZBl0rjU6zjU4oI/Vznz0/XfV59N73vts2aCPRFob7JjIuxvdr6wv2rW9d7tuN9P73vRsDvB3jbtpS6PoJdPAN9KWrworEo+WF01wmLY3Tktg17dUmz7UlDEqM6Rdf/MXpv+c977IO7X+o/o4eGY8tIoOfX6fHOyk/ufS33/+bV74XvfwPf4/MDxNw8riSbNmsg3IC6HRYk04s1QT27es/vzKOiD78od+yWjlu1cKm799WQZfOYjso/u9951tXfhPRexmH/T3tbgMkt9fRKzYtk9jCHlgx7Um7hIxY1xYA2ngdY7qUjzvpPrm9in6FXNZEw4J0bcY5/WMX4/pot2gHbhsWfdujU+zGg52ClXIJ8hi3MtdydtvBO0267++krYYdsScbcb+EHbqDoZ5x3UiTn9KppdNJ95Mnn7bsKKFf1yphmWQB/VpAZgIdegcjX2DSOvbPlCYm+Vbb9WSxw+SFd1RLYmek0GkSXr+yV072y/YEG7Zaklfekm3JaQG+Ks8e6abS57WcV0Clln0eH5wvUz2VzXy076eL67CmbCphOrVbJ6mXC2kr51MOzFVyccpLenImIF0BcYe7yn+GeLQPq1Yd7Fq1kqF/zzltkf4afWOF8gr8SNI22qf26VNtq7DnE4PHmhx0AE6eRLrumA6J0jMBcTUtT4X2dL9bst36/f5eAOV0PRTAx325lLVCPmml+lLWLDI1l5K9tk19JyyX3HLS/Q5ha/Kmy1NeeT0JqE+sWIp61hhbXgrjbX1txkF81ekyusYScnAO/XYWHX5W3rnIHa1qGWd8aaXPDHxmFppAtkg+T8ADpUu5rYVtod/hme4heOWkbBh+T8tWo79MEY9sCwfx+FZjV/eaRJ8hzHQd2BMpDT2T44o8upZkZ2BvrNBnFunfKwJiqX9d1+kDqzwX4LaC7hRTX6F/CGQToCZPMS8jdoeeCeSLHAgEYkX3PmFBXiLSM4Fx84w3AV0+acG9P4OUJ3mdRXXlcRG/QGoBZEukubKsvAfALCK993CzpMl99J3CraD3rsJ71jQJsIK8mEP3oGzqbwLilI9l9ELlaZb20lXAm65y+NE70ZJsKsapYw5+hT9r/0H4SZK+kk7HnFLJTcti3xYLSfp41j0yq+6NGfaM29VS6x2dplrxLUREAuN0mIP0aT+cVGBbHXx72w+2jMC3cxDuHIzTMlVhJE142AWc7Jx+2d+vCchBDrw1JlynuofcOSAX9pSLADkt30AbNW1arL1goj3l3mHQa/nqCSSPuXeeHNoJg1zLWOUt9+y4BnODecJwn8EUTmpFO4IJP4W5HVUx4qpZ7ksIqKztFZP29mEJRT1vB6WEncKEDorbDmIJtPIDAtJrtq+9B7Ib7k13XEn6O927dx3vD/lG93uEEeAloE7gXTW1bPuE1W+d9rqTEpC36mEq7pF3/q4mjywEu0DAHYF90IG89RRHfoP7LQfc9uWOro1Jk3JF3/RDKwSo1eSSLaAlLkBxzUoITh1w8XS/YO+c0IlKKGNi/gjGPS3dJd8lgXFplWHDD8IobgvEW3HATR5n2a1F4lvl3Tph13i2ZEWYmzyrtN9Cnuc7xTTNdKxO4O16ti5a7ctvIcM1OrAAufX1lUAomasomesYLYkYAlf7GSQw6KFUnAGjQVOnVJ3SIrmtN5BcvpUHeXAJXCpntfmqZrcQKO7BJgpg2YFoN4Bx6h9yq3bXar8WbA8hWsnFiIN6lmu7vClpVwlmzaQpnJP6zr4EegPRxwJoF8C9I9LRJqUCETcQwJswBF0ljNfqtL68YOtL4X6V68qSQEqYDoqugIuIFjDSBWjpfhYFfE7Po2fQ3Nwcz0V6Xw9TDzfLuxme6bcAPaWVQ3Ety0UfxaGU0ZIC+jn9UHtGHFfjdlTRfnh6vmYphL/2zJCiojZYwzjWDMMazG1tedHzLMBoVQAOtEqZViABQCury06rGPFLvFPe5H0lAHFmRqTf0X2gaYwVvZ/lncrhZfFyosSrnJTJw3o46Ozby3GJzt83koSSKPxWmCjcHPHMcZ0lzOLiLIqPNgVetSTtuI2S7odjML60V0gMgaGl1u7Rybt16mYZA08g3MqSBCSKPv17fRVldlm/51yJ3NRBBwjLbSn/fKflngK9BH45rSE4+E7fe91SlxsaL1xFqvc16likfiNwdHkBAebvlVZogxWFW9FYW3W6SvFVvS4vLXkbrSoNaI02W19bRqALEA+eb6qDFIqulqBeFU8GASclKYuAy2P0zUxe3rNuY30V5Ucnn8WJexMFM874TtnD+48vhHvpxe+hGKwh6LdtdHje/vRTFz3Mvvzlr6Jow4fS8k4NGxUv0E/keVfM5zDItn4h4BTR1778FZublnEoz90Nxtem9fSM2bvfHYCVd7/rN+3evcf0BYzH2RV78KCNd+fGzLvfhUE2MGgrpLtOO61oXE5NmU7FjcKIPvt3f83Yn7UsfC61sepLbr/wmeAFuEI/XMUwTzKeqinG5PaWbc3TlsTzF5+8erP7Zrp5/TWMMeQFisPpiWbs9n2p6iJ9ojns/bu/GoAzPDRYXyp5jPw98T3MSrks/XXVChn4vbyzBHAdHfq7pyeEhd4mfGLj6j7yi+iPP/afbfDOLasybnZQrmqMiR2ouk690Afz6pPU1f/6009d+X0z6YAbKUgRICc9ggLZk72alRPbNt7Tab/93ucbphF9/x++6V5FlTiyBf433htOnmyk1alx++D7zz1EIipjpOxgIBxUNDG4Z8VM0j76kQ/7O1016VIponeg2AkA/52PfvTs29/6rffb9tYm7ah95VSOU9pVoBxtQXvEePfJev/48b/+C8ZqAp6xTD+dog+329f//stncTWSPCrTKOsJFN4MCm5Ry8rhS5t8p+XUm/ThtZkp75Pr8OtNeO8m/EW0AU+M4lmHR65ogqT/6sNiZvo6bBcj9AB95TgrWrSD1LztJebt1R99x8OMtD22uIAEeGbz96It8rSFzErCB1Pw1pjygfHbz3fNYTeQmavke31O4PiU0ybxDnSEw0IaKY7MijE2thfnqINlxt68jXSFJbQR/dWfftJmBvsYi9NeN10P79lffirUdxxFf0v5xhhJr85bgrE92HE5T3kt2+f9Gt+rrgR2pqnf8uKizXV02Aff855L3zTTj/7hW7Ybj9k2eoF4gkCw4hrG/Sa6Gzw7R7+JE+cq7xah5YY2aqQl2jaGTNFelknJJH4vEV6TCau08foi8mtxyfnq/IwmTsjjnPoTvHEW2T2NnjGFDqF0+GaNfLQxXhvT+Ol3XrYifLAkGTQ6YH9NHTa+j0C5hak5W5hegGeLFq3lwWVPyx/9CqC+6Mb1V91Y3Y6hB6LTZNFnEuiF73vfLx/bIoFeCeR5HEqi324j1+WVEX3/m7/5bvj+XVuQXEd2t3c8tPc3AFq6n58ftiR6dQKKozNvbc37puRRmIjkgaP4mp+vCvzamPVvU+jsWgoWhVM+tCm8JvikP+hU9vc18C2FGx7sRz9YJA8Cr8Kpot1XpH/3xquXnl1Fd2++jt6j/V8x6qWfoPPEY8voJdJT1A+G7CMf+u0rv22kf/7By7a/k0KvTtoOtoe8zpbnx+397wv9/v2UrberxdPRBLxOtdSz6Pvfev97SVMTyEl0igQ6Roz8oIdtrnpdbK4vub4hr5YdDOkSV52IKJtBk5vSx5LbG+RZ5VhCh9VhRALhdhyIO96roMdXrQZ/VhoCqHaKGavkk7aPjSi9XktU953ydnqMjXlUB+QYQ5ocl04dTZQ7KEo5divoJdgBpwcl38tOy33T6NDVUgbbRh5yC7bIN5pMXafv5rBdBIQd1QSC6YrNsitCnh9WkbM128VuTaB/CQgTgLRJm4hi6KUC5WQ3yTvuFHv3ybGcV/b4br8OyFUpW5Y6pIyFrO2U8+Ql66S92qqFJLZRSPNAK364Hu/lqRvFJzBuB5lTsxp1ILB7C5tQoPUGOuyGAMENeChto20yjklTwMXubvGMBLYJXBMgJzBOXnRHAurkCQfJK05LVQ+1DZXAOwfjymdgnsCRUjHlJ1wKSBQgJ3tRgJwARQcWfeuHpHsvisq0obwRdVJmDrvQ9weDYoyN9fVZB+NilCOtd+lN6hQ7hf4inWkRXutOBcgQrS6ZoW1nkS0rjH+VdYVwcjiYQ9bo3TQ8UdeI3PZCds5jky2gX7v9RjxawSFSXwkrUNBZiUdx69kCep/CRr8Vl8b9ErxnlbQFbInXidaQK5vUvWhDtge/V5FDonVNoCPXY5DKsMIzHYiywXPZJYuUbZF03c6s91+lI2cKeZCdrWCDFujTIv/NdVGOBORlHb1sHZ6zSN7Ow1GmOgncVFgBY8qP6i6KS++WkaFn3xBOy0kF7m0Q7xb8QH1rEz1FIJwAXwF065TBgTa+X6IcagOBbsvwgui6zjhXG60x5nW/Dr9wwpbZ2lqHR2KjMA7y+TSUsqy2k4GHZDVRRZ/x5dQOyEEC43aKZ96d2pNY/ThaqqpTVXWAg7Cr6IBSJwfkntozUQTIvf2M6zkuEmEj/yd7x0V/vz4gJ6oDctG6Wc+QA3Xce2EExukZmRfiGCnS/ltLaA4wDo4Mrd/3lXvCwNcSVnnLvaP3hzVoF4PgwJ7xTsxWTFeK8An3JzDiZ4cwA82MwOjehtEdC5yBkb99pJPi8nZUSdvbB7zfgTGWk3YKY9IS1wjAqmY2bAeKDonQvnS7OjgCkpfdAWH38jCmnMC7Te4DiKelsbpqXwddRQL9BOAdEK8ANYUN9zzjncKG+/BMe98pfqV/UNB7gW98x70OryjDWCqZsEmpNiitCmhJ6UAB8gZzfXYIUyynPMxeUXupISRzKpM2NN3wDU3PThviW/0uan+G+Cr3PBeIQ7xFhEcZBlaOPKzkJo0hKDCVBr7Q2ULbv+2z+uVyCWVnEyaxUadNmMkawn4VQQPjhLlq9kgCVoa9hO85hX0PtKFnTvsekI98neSBJhdzB5ayMZiyNmJNOfgm7zX3hpOHpEiebAJnHYCTMA50ciAq+zc71E21QD1DmjWq+T4OEq5ln60KYUN40Sn3ehfRiQN18r7L+x4N21IgYAZxyrmF8r8Bo9jkmcCOLYzbzTVofY3nKBkrMHv3ZlqypTr5PUq3KHg6LcHcVpz8d/3d0pLC1cOi8Dv58+V6PIvELYAGIYQwkyCW4lHNh7JqvzvtgXday9gJSsGBZjbpY9p/I08da9+MNPWvk/8212H2GARqO4E3yrMAoy3KoWebTmu2ubkOc4S4rlA2eV4tkq/n0cICCjq0KIqee7mVxrKXV7/9+QLh9Y1/V3/2CygKG/JAOg15Ce/Cb9Xbsl8DqLVBm6n9dER8Qt6ZvsRAIPCapWIYOAj5PGNB+w6oXgWkbfJNRDG+1fIGAXt+z1UgVxxhqZlcAVxhyXbwCA1eoSIpD+ob1Lfi0SbvUIy61b2uW7xTH5Ihvk67bqoNVPf6Rs9pj03qX2NtC4oU3UZaFmC3vk5bbSAAdVW7kcYW+UKxlQKpmekwBqXgXB2PQLg8ylEBxVYb8GppQXOYxDZ1lNQsZ4F4EygN29T1CkbNuSfZ5z/3Rfr0Fu27hSBPI5zz9NmUvec9FwGP3q4e+qZmdaVs5ig/44E20zj66EfPwbhXfvYzGxsetlX6lJa5drW22Pt+MxgE1994EyWafrmwBm16mh/72B+efdvyuMvfLcyv0jfW6BMbdvv2xc3s/+mHP0KpZkzTv9cETqOAfQPDszGMNlDeQZHUnnKZ2Aa8M2nbtKnexWmndb6J0a9LCfh6Lm1F6mmb/Or9d7/1DTf6JStq2VVfgtQYt+gbX/8Shsi2Kw1v6xCkp0co0AfutdwcVqRNy0uFvANoAttaHp2fnhnRSy++yPcBZBOdHh2i6BbonxsOyAWPuCZAjrjcqx2a/QUeSr+IXvned2yP8bLPmKgxDnagXYyqSmzTtmlfhfkBxrrkiYApUVfn5WXUL5N/KUcCFYOn/RN7h7CH1Yqto4j+VoNRe/faK760tBxftxKG/WhXm33gfQGU7X50z2oo+1VkUhUZtZOOn30X0ef++tOXnolqMgCrRXuKbvIOusuf1gEd0crivBtKO2XkxaFmWamzJjDlxlvXqUrVKUreU23lEfaQk6IehXn55Zdc9h7v78FTNt0LVbO/lWrG/vXHl72vtlF4s5rMgpdpom0HGZVBJsX4Lkb9btMPt7hu8ntLwJWT3s1bHPlxFg/hPAzPf/idly6kIfr7L3yGNlu2WnLFDjKrdphdgVatsBHAt5/+4Lt+0q3AtgyKc/P3otTKglMBXlSiD2SQm1r+m+baHDZG3pSfDRF50sl7KfhgfPVy3BlkUwY+mWIMKi7F+Z0mb6i12XHLkW6K7+OUP0E+Z0cC+JhcXfDfGeoyR/9Mc01gpDV+L8rQj7f4VuN7i/Gchv+UV1ctOTF5AYxrufaGJacnrUp+dqCp9hb7YL1/DsKvijHkrvgX8WTg9RX4dBWZWoa/F+B3Kdpig3dr0EZ9jDTTCvWiyb8t8q323CTcutcV7Q3v2kS+bi6v2Aa0sogesbAE30PeLiB7l9BNluCv88hEvhGvk1fd+xrK8I3PfdYq8LIqtIP82NniHvn2gSZgbLCrkzSXbHUefYQ01peRU8tXA/i33rpma5oUQ6ZuUb+3rl8GlL7w+c8g65bo8+iARXgsBlaScaylSHHGcnN4TSauypjdFIBFP0B2p7UHGaT7FHr0H/63/3IWvqu7HRlJPWlCjji34Es6ZbExzldf/VcH42LyUMMuyBBHfPtyH/100+nTEQlYESiYxWbIkof/1pB+f1+HAwUrtNsWfS2OTG55fBFs+6cf/cCXX6k87jGGji6PrMYwEbU9umXa4kD7CWsS8LVXLnvrfuWLn0U+Uw70/jT1qiVdukpnWZwbsw9+4NyTXfHl0YG0dctxLWeLM8NnYF1/dws6d9b3c9uDH+1Vs/bHH///zr4d7O/0dJJQmrSUTmf7o7P3ohvX3/DlltlUWG6Z0OmgcXQD+qD0IekZ8mSREe3eU+geqqN4bB0DW0scMbyRtzn4dqWQJQ9FdPRddPVdbABswP0dnpXQITIOVAmcE6AjW0F6vmyFw72i74v25KQG7bu3jGwWTUYvMubEczVRusV4z8JPD2oFOz4Ik/xV7Cx5tqmM0pGkT23DewTKbQogp14rhYTX0+mBVt5kyZPAMOVT3nEBYKtRPtWPJt7i6KABmFui3dEVaRft4VbDxtEebqdHOsxoh/td95bb3y2j72dcNytRH5ViNnj/RIAc9pLyKttFts5RHYw7oQxPjncos7ZN2LN96iBNOkn6WIprTAAhaW8x1uPw5yp1d4LtLU85X36KvX0EnRxhm1Nv0klOj+VIIw8+gXDUr4Nw2msO+xTbXMCj9pPTEkHfS07ei8WUlUthLy/Vg/IdANQ0bUWbyrNOe9PxvCJAFV1LHo/SybVMWKSN+gV2x+P0G8aGSGNUdakyaWxp8ttXlNCuspXkOLIK/1/iuWyBGPwkhR4gDysduiRdWeEEuuk7kVYFydbSJLdPdNNPFUa66SL9JAB0mmjX8lnsQdLQe71bgY+vysbhXqQwypOALwFvAuHEB0T67f0cniTgTZP3cpYQsOi8z2ndnQH0TPxB8cj+02T7mvIlexG5onQDKU/kWXYPPFXLOtfkTEC8It2vwTMExm0Sp2xB1U2Uxw1k6SrxLyNfRPJMEyimePROILZI95vUt+6dH0NKL+JvMfIqT2UH5bgGEgBMGMoaQFHiQm9RXPodgDi+1/iiL8YY/7oKhJNdE4NvxOEbafhILkv/KOasyJjIo6PldWCIeIUAX/GSSt6BuOCxKcBY4Ns57dfBOB3koL2YNfEbYVgRGHcOyOn+mQNyARtpcFgSHvZLwDjRL/u7EpDT31WRXaAzUK4O2lwJyJF5AXIUUstXAyCH4n0S9pRzxfoZiqlOToMEzjlAd6TZgADQ6VRWMdwnMAaBc6cwpSfQ2zC2UxjA2UEQ8naCeb4D0zmVl9Nuzt4+qnDN+jLHd47K7kWn+6cwq30BWZCDYPJGE6CV1Sy4ThNK8Tx+RjrdtaaNQ/MxO6ok/RttmKmrnukq8E5LZf2dvLqgGt8pDYVRHLpX/Hv5uO0XtKyW77RpKGnsZAlDuCrhdnJhk9KqP5OXU5Y4+JbnOnn2BEarZbtVfot2iUPhdnKBqsQr2uX+RCBWBcYmgEtAVybmx0cXoVJa6REeqhC+jBF+SKdVO4V2Dm3MnXqEP9OfNhNP6chtjM5AcQYfhieGVpKBkkvDQOszYY0kQSqSMNMpO06kW4RKSp98iCqUJRDlgnnryG8JVbmjXwTjyi4ENDPmXpX0BZFmoiR8a+UM36ec5DKuvSAkpJ4cCngL4Z4cNZGEYB2YkxDVzJpmnbTEUyca6ZhxJ+63uZ4RSrW8IBwwwdBdR8GWJ9OaE/f81jW6d3AL8ucilHunhm/8Wn8moCUQ32OE6FsBZapvCS6dbqS60l4Xe/Ulvic1FAMH5TJWK9EGqQ2va228KtB0W4wOiqOQaONx7VElz6ftLcqJ4aD2FPPbVttuS3jFYIpbCLZVBxHdE6t+/zxaje4Jp7DNZQ/fr6IoR3FyJV6F92v0ff3dhfQ8XEQhnlWRfxuuyqPa4Qwwpq3SMPdMYsPBYIHAqpe0wDmU3wLjRMqrZmMdMOO70La0Oc+khCWpL7V/nGcC5gTyJekfWuIpkleolnyKgmeoPMnCdyIpmP4MUpxSCONa4gipHXQvSlD//pxn6lcx6j6+vY0w2r6g6Ea0viHhFdoptBnxKJ2EhJc83gSUM/7qY1DUHIeWZhYRbFL2nKQQIeyawyXjMQyPGEpzjrGeRcFM2YN7F8GgtrYu2kRL27dp7zRtkKV/ZezH/3rRGPvH7/4j9Q8/rVRQosvUZQxFYhmj53wfo7t376CQMBZkbEqBp5/Ke6u3I5wW2d/TxzspVRv0gW27ceOioRPbTJGHOHnZRMlCAYeWCdsY5s//9M+IW2A7Cpr6DNT4XpTDkNBpmtEm/rrmGUt6l6StZAxvQWn6zE4W3iMDBH7w/t/8TVuZmrRyMjotXJsvb9nju5dBuSIKqAA5yUKBcjqxU9QcTqcHPtVSVHm4nRzb28jaYxSL69feuBQ2AHJhuaRILvoZeLiWUiqOyHPOSWHqclue7e9wH6Mufvjd4A3169BcT6cd0r/3oV36cQ1+VU3ELLW2Yr/1vvehXCdc0fFNcpUm1H0FKNcMyOlwCu07+Ok//7OzMPeuv25Fxl6VMb2TQQbS53X4wkR/OPV1ZXoc2Zum7pPI0zT3l/v1Rz74ARvt7bYCYyiNgj3S1WF/+5d/YVUMwSOMN+kg2jOo8RvpLlpKtLe743UbKXWNYT73uc9SlwGMe+eZ9tp9itFTuRBGs+m8QIYdwIPiPoGQoy/sIutKyPvGsKJtGY2UN+9lRr/AIMuLn2t80Afj8L5z0m95eS1bkngz9M8onjS8WP01D4+KrcxdSCOipfEBO8EgfVpNcd2240LMrv00gIRpFPwcPDCt/G5e7b2b5blAMZ2oXGT85DD8dCjGDm3RHDbDOEqJ75LXGGVJYSzlNRtOH7oUlnzn4JNZrmqvFEp9c5g8PLgovYQwKeLMkNcMBoPeZbmKchgOeXh4VgZx/V0jJSibxnUMSsGHSozpnc1N++yf//lZmI6bN2wffWiX/O+S1i5l2IFmekL/W2X8p5B5ikdtUiDfuwoPr67A34tqB54rDfERLSmP4m6kDZ6L/yUlzyjzNnWkOAXGRRSDj8XIp3jZOvcba+gL6+gm68gT8q3nWx7Pmt27dfNC/ENtrVZWGaizGn1iFzm2i0y88crFfR5/9L3vko6AP4wopb+qOC8DZ3dvXEeXS5s2addkZkz9jz774M7lE3lj9Iu0lq6VMt73U/SRJGNY8rM5rIzDWIx+l6bu0KFL6DhO5YSV0YFaWi56EMcphxvgtLMM8m3ykEAPaAzz13/9vyyVZgw5qCZvC2QpaTSGEf3W+99njx/fJw/B8Oztabe/+Is/JX76IPpEDh7/6NHtC99oGa4Mbs83Y0F50feNYf78zxXHGrKVvkA8GUh7qzWGEbVTNnluacsSrTTRMkfxgzs3L8sTraIoaAknel+BOpUeIKDzL8lvFKbt8d0A4Gj7H64nDuoUTKek6r1OXVd6R9hOuvZ3X/RWzcNvcz4BL/0/5pNKedJsDPO5z/4duif6QkZ7hyUtTd/PYFRL70wxvnVYgTZal3d4pUw4jGsZ9mnkax5ZGmNMxRkzAuWq8H6Bb8cC5A4xprEPtbRzf7dCHEWraW8oaJd4dOKndH3tGScSePREq6+wL3XoTgE5IMcCAS6a/BRImEF26FRGAXIC8XStYXtpbzd5sAkQUznS6AOaTJWzwa6WyLm9ksWW0CS/bJQCNkTJ7ZInxzrpfM+BKQFHKcaU+m4iofbWpKkIPinHiF3qGhvkSCvBZId43qvko+z6vtKPQDl5muk0VukNO8gJrfoRAKe0j2hDtZk7HDggp9O8AyCnvp3BJlQ/T1Im9Tv1SemKu8g6B91OdIq7lvMJjJNHnJaqqi53HHjbwx7TQQ+qY+VTVz2rVXN+VZ34PTab7ivFFO2spcN8J9CukvfyCIDbpf33dwWa0oa0W45+qglhlU0ek2Xao4xdnMde14b9yQQ8MIkN5KSxrCt2DLJGbekEX9qA5yTpXxHAk4CfCIzL0D911bsUfWyLMSlnAX0ngE1X2Q6aDJcdJkcEPZONdPZe/BpZIFtJtEFfjr6TvioHBK1s0TcC7ALwpnEfwCcBoAn4UppxI14n8E3v1O/lKax3EQ8Ur1DZxDsExMlxQjbDpuxC6cakc07Kg/KKbeL6P3Y6cYm/evxcxQOVjoNqxB3Ch3ulI2eM83qgnOJZ6BeqJ4VR3AojQFP3AtH0PIQLeY/KG4ffaKLF65vyqK9FvwPgJqBNV/XDAL7J9tTeySl4hFbkbTMuZdckeJbW4R/or1n4QrlcsHIJXljIOjBXKmb5nYOHCIyjP+0Hb7jg1XkRkBMYd6DDwQ61xyG6L/ql9oprBuQclPNndQDOKTilOQ72fwGM099zATn9XRXpRapnRuCb7pXJeqbROgMghxLqgBwF0jNfsoHSGnnM+T5zMijkMRcBdNrA2Ze0otzyXODcU5RegXO6l1L8jrwGDnft6ZFmrAXUVR2gewdmE8CUkr1zAiOpCxfj/gQmJ0+6pzArAVoC7eRNJwDueCccGCFwyzcLzcetJrCM625OoJ0Aru06iBf3vev2Ef67AuoKvOMagDy9h3REdE6gXbjuMPh3BaplBeLxzElgXLgqvPKk9Pe5PqUMuiovpyjk+5pVINw+ispBOevXGsxNx0A76Tjqsg6+QGDCAHeJVwcRPJPwoS50WlCF/Gs/hV3CVmDeAuCq+RTv6sRznZ7zzttP1PpOoY3P21x/Mp7KpaIPiHQKwQolEwwaDHTfwBphq9msC4SRH1GJNEVyT9asjlySK+RXnluiqpi2iPwLaBLDP6BcZwTT1ylA0VHgDsbRF9zFu06aERN4t692RZD6ElfoCOH6FMHylDBPjyNCUPFMJMHtXnPytkPAKG2dBCSPqayMcTEDyillIuVEmfmdUtnjYnrbMA0BV8GT6Zy2zu5jDnbBiKJnMHR5NW1JUW4IL3BFYQOd32/Vr1rOJyC0hEKhE4/2aXcpAwIfw9Jc+jd0gpKlffdKtL/qWsIvl4k7o5YwcoFUvwpgVVumnHQPYRxq43jRNuVTXjc2lGcJoHD/PNps/s03Z+WgjB5HczyK3583PIMUV3N8V1EIo3olHdIQUKp6kvJ0BkjRplJSNftWQHnU7KYAOoFxWnYtsCxqW4GeIrV9BsGWRvkShXsEKX1D1wjkkvu9AE8pdQqje//N9+Eq0C+8CxT3vKkPiULfCm3iz+vtIOA7lWS8Mb4aFd2ItrfVVoxFbyuFJX/EnUV45eoKXOFsHKZdkWyO4xtf/ypKjxQn7bsQqIqwaw6Xy6QxMIgvr9mpPMpdxr76la9eCDM3pxm1JJSmvbX8NM/4KNr4+EUPlD/HqE3G4KElFLrdXeowbbduXjQStTR2W+MF5SMuwxrlJ00fStK2eh+jvTfX6U/r6p9J++IXL+YlsZ2lD6R5pwMftqE4SsRlQDJG34mTToIxnISa3//TD75nK/PTGJfyOs04GCeA1/fd20a5ps/GyWMCytNmO7msVSlPjjjTPMuhZFRRhH3yB8UysX4ZAJFirZliyT7ts6qZfFFzuACkCaQKQJVkqvYp0wz/pbANBwlIRmvjWnnWVYoF4tHWEdpO4hywEzjmm9hyFZDEA9+37ahadsDqtR//i/3Jx//7pXSaScv0DujTAipqXGuqE/pmjnrKUr+1auVMZ4gm7rRxdXM8kkk6hTQsWX3qHn2dLY8vhImvzFtJXgoYhHvIkX0MFQfe6oCyTvLdp1/vQYcYbQdQ4/cieSbtUSdFxpqAoQLjvsg4FCC0y3fy3v/OSxf3JNRhGfu7KHv7e5Ql1K90n8YwIk1avq2lDgLknjy1hw8uemjuULcq28nhgY8BAfEFlQHjqYIMawwrysB3tO9OgTJX4WVHFcYqY9wBLfpair6cop5TjJdkHXTL0k8FvOXhh1E8We6L8Ikqxs8u9fbKj//pQjqiF776RTtGvzglH4foEpm1MIZf/dcfORhYIN4sSnSOa/O3oiJpVhgzAkNL8L484SoZ6UqXQVGNm5z4oMqhPNMGJYzw0hV8LwcPyBNWoJzAuUagMaIf//D7FlueJ80A3BXISwFjQSRQUFSkLovUY4FrnufNcURjWnVaYCxX6btdd+9cCJPHaFEfF8C2S75Ee/Sj43xoO/UpxbOteJBvZfj0Pu28hx61y7sKcWpcKB2FEW/77SuWT0+Nj7sOkiGdqG29nQmvEwqT3Efk/Ii0ksgGeTKn4KP5NPxfPIn0xUe/8oUvXIh/ZWbal4LXqO896n2PdtqFzy1NXNy64G8//VceR4Y4U+gFKckf9JTGMKJKLmMV6qCE8ZQmzwnyrNUR8Y3LfEqTU5JVFQz1EoZ6TkvapH/RP5vD6nkefaaMTltG9y4IlCvzbTXt9I1vfOVCeIFvMgAT6D0yymUQpuHFjWFE2Rz9kz6ufTwFCmoZVHMYbdiu8SmS3iQQQ5SiXGlN8qHzf/3rF5ea67n2OFK+s5QrS72mGAuNYUTKXxadREa6gDl5TDWHkdeVdFkBQALDpINoom9j9bJXpUA4BzbgJfI60+9HDy723SK6oQM5dTAnIqWj965XolMGD7Oivfjti16oAt8Ur66B0KtIqzGMSKcaag+0In0il5EXXMb1HAFutR3tPxbtQVbyfqDJYi1Lky6zRT+XPqZDfg5r0vkFxEUnj2Ncawma9oTaEZWhkuvFshW04sr3ZHMvL2wE5OlTZKs2ci8TXwYbRnq4AD/pXNLnytggARSjHmRTYhvIs0t1LZ1NgJzriOqzPskpnRIbETvj9DBaecNVk/yk/0wrviAdgOCrh+h76icOztE3BYol4T0C5LSs9pg4lG5IO8Qj2ycAqwLg6ks/sQX1TCQQzMN62rThob4N3wfvOJX7wHQYQx57skA/L2B7OThHnkQad9rrTUtRtfRUTg8ODDooeJlkM51qZZpAO9JxT0RsVjlOaMmvgMw96kRX/db+ewIOwzVbz7tAubDHl4BVLXeVl6SAObWhljELyCthfxfJsygA5ujljCsBi/Ko1bJF2TVb8Bh3WuCqMarxViauIunoPsnYEmksCowLoI9sqro9pm8hxRP9jlafyDtL/UTxyq6QrSTbN/pW30SOGRt8o6veJfguTT8ROCbQSZPl4kfiGxmeix9kyI/AN4FZKkcCWRXsNNkyKksgpaE8ORBYT2tLto/yqDT1jue+koWyebqQ+I3SVhweP6R8KB2R7oOTRsifgDEBmW4j8q2WMzuwSRj3VKPvqx4a8xZAOMom2wgSACdSWUUZbCTnf3VS/Ste5SXEH0i2qNpF9k4KG0Y2TRpekIFXOPE8L29Y9CZRpQ7MieTh6cA8/CQC4XQ9PJA3XI1xD99g7AuICyeqHvrBWmFv35Mm8O0qME4U8K9mjOQq+lX/fiEgp7+rIj8ngXANmaornFJG+cevbgBA0TMp3VL2Xcnnme8zF818C7RT4eu/pZzL2BA4F4yTcP8299p/7unJgS9rfefp4RkQYzAbeTmJ3jmtOagijyjTPYziFHrGO+09J0+6Uwk2mIUAMO1Np/3CTiR0eC/wTkdpH8AMtBxWAJmuAs/2SnXiXqf8OJAHAxfA5kCZkwA1GBKMRVeBaHs80wEB+zAiPTsRuFQVYJKzJ5ph4CryPApEIj091zcKfygBA+3DXA6qWn6JkCGOfd7rhCF5DOr3nvKteAQ08X1NDJB8usClDmrEpf3idIKNlmDpvkaeJLwiQK6xs/FPuPL39MkTOnwZBiiFKVAGJU/AnA8SuZFqs1EZ9BgxMvAbSW7WAoUiCjMk5IN7kUA4d3WmTDUUM7lpy3NPMyeB5CIt5r/rdHpUo+01+1TDUNujX+w5OCfXdM3YCMRzjzpI/eHZSQ3ac9KeDuo37hqOsHaiDjWjpaXScqPOy+NP3jAwg+AyjwCrk8obrjBTyp9CQRVw4l6DKKqiBIpwInH+PFm/l6eTKOFh9Pwc+ArAioDOREM89Wv9WfgOJQCmtK+ZJS+r9r4reB8WEP3kIPRxLbt10FP1TJ0KmFGepexkoFAenqFkqC2jsokZ6oTADAq8KALlBP78WyjKv+IJdXJevqvC/3okYRPu49uKO9RhSowco6eQkyKTog3jrqD6ZriQL8tEMIgcUJPAQHhlJAz4Vp5EObU9QqAA6Z1IXqAen76DXEnKh6UWYQYzhD+n6HmdCOeepLwTKQ3Vu/cv0hSAp2dSXEVqF7VBDiW2WdEVpVK811gkjNpMs0cai+of8nIT+SbAPg5zvkdVcxwP7t9h7Ok4cO27EISaTiJqDlctl+ABOqWo7LygVCzab//2xb1o0qkc7Zqlj6LEJovUZYkySBGsXQgnSm7HGWsyMmrwgKJ9+UtfvPD+YH/P+UsCgy9FO2dpF1GGvqj3iRhtHqMfbaegjL3//b98X5yrSAZrlnrUWEgzHv/o//tvV4b744//d/v+P37HOlsfYTyvWEn9KU9/om3y5DNNHkWltCZLqMccRgjx5XkmgKeM4uWeyRhCzXFrRngXhULy7dmTQzuVN/jR3qVwAYgLJE+2CJCTkdMcNnifaXJMwJYOEjhGgQltKEBOclfLJSWXfdJMcrpO+sa3MZAMRy4/2UPBwYjZL+Qsv7VhE73d9uo/XwZxRB9+//sdlNhnvAt42KNualCRMZqj7XbJgyZ4Il1BwKA8/ZrjkS7gYBf50f0TlKgXmpYT79IGFcZulbG4jxw5kqykHg+rRX+vq0C4A8p8tIsMgRq/D2GqyMSCFRmDBfpXhfGjZcl5xmKFcaST7qK9435dQoMLYJwvWX1CH//ShfcC8hTmydERfSDnSnCJctSQyRVkeWNYkfqclmSVVGaMYZVXB04Uqecs4yRLHWdRbAV8ZqC8l4dvBMhzH8VToGxlnod3jLH1q5fILU2Nuqd+lb770x9935+tzkw6wKY+XYAEXDZ/JyqhdO+S7r6MLq76XUb+VOHJzWEL9BXl1a8aM9yX4Gdl2qI5bIm+JCqgvGtsCZz7xB9dPWY/zlj+xxe/be0P7vpyzxLlqNBX1GcqGHKqwzL3RYyG5m9T1GcaKsAfduAPAtC+2dR+3rd5rne67hPuiHY8oY/rvdpA/EskvlWFNxzks3YAzxYwtwvPKSEPFU7p6YThr3/1IqgkGujtdVCtQB9V3eRp75L6KeNedeT3uhJngTyJHwngzfGNvtNy9T149i5jWHHI26sxfvWbMuF2ia8mIq4d6r8KNYYTVQoYQJD2+wxpXNFG9TyJBOAJTCygTwlMag4r4EXyqspYdVCO/l+Ar2o5UnPYHM/K6IlVxkapBM/OES96uMC5SiVtH/wV9ka7igro64pXxntOMprfzWHcYKyT7n3ySwYv/Vp7GGnJ7Qc/+G9LX3qZQBHpFJrU075qzWHCVitVk/eRgDCF02SedJnmsA7IoZdoYtwn5NB5vv61i2Bh0H8bVorUScCO3gtQ2Ze3GPaDwJmPfPiDF77/Valapl3pd+WilqViG2A8S8eRvRD2cwpeLNrDrIieorqQ54v0VE1K6hvJOE2CSAYIkNvXKYk7FfJXhXTIgIh7B+eUX5UlLK90ewF5Ku84yczjo32XgZpYdP2bcemT0NSlgCJ5hZ0eh8l+2RkC06QTapJUcla6oXQ4earJo0sOBgKkBEwJpHrCt8E22ffJNZH2VdOyOgFhRexEAUkCwqKJXrXXAbZKALkExEHcH9M+8ipTvtSeArEExoX9sXRypNqn7N/5N/U8RPnQUtVn2MoiLT9VH1X6WkKqpaRF9A6dfqr4BIg5GEcfk1fd0xPKcayDF8PV45RtKWeGJoeGY/IgeyvYX0XynPf+431INjXP5AGovitPOS25VVlkF+5qGTL1dUw7OZgqpwvyqlNetYy3WlGZ4ZPkV4BiNrsd6k4AJ/UonpClPdyDinaSh5XGZQHdt4I9qRNec5RT3nECfwTIZQSMo+uLZPME5xLZZWFsu10BPxadgUS0u0j2nq4KHyecKHxLON5Fz9Wn3M5CJ4/6sgP55E0AXbDFsCHoR7rqWcRPFC4i8RldPW+elp6H/J6lDf/WhLLbpvDskE8B/NQP6SteeZwpbqUb8tBIIazqUO/1jcDxkC+BeuF9yHMAyyP+pzoVcKd7fSPwTc+SSot7T5Or9nxTW0XtdUbEJ5szqivZo26DIjuyjDedWp8TcZ9FbhbhI7uM813GfxU7RbTDmN91cF8HNkQ8pRGI27Pj44NA4iHHOrxEYNyJH7Clbbkct3J8KgBygS4Ccuf4SMBInke/zt8vBeT0d2UifiUjdUDOf+teGYX4x68++w29804EyAWjwJVPD6NlrPWZb4XRN9xL+ebG76PZ/3CP8fFMYF24lxed8fvpyT6XfTPtuQPzFNDyzhMtdw2Mw57o9FaBc2GJq07TfIJQe6IZCATNMxiMgAxt6C8Pu+h92OBf4IaWxBbtKc8E3PnhEjAVfSs6P3Zb70LYIwFkYmowUf3Wvd6fimkS1k+OlZDwe+1PA/PhqnsBabqGe+UXQwJmpeW7WrZ7sMM77aVHOVXGQ97rpCGVVd5d0elDbwukIo19GN8eDEn3qoPwW2G03xoMkvsDhM1BrYLxRp3Wl6hGnU2/vY35fXR0CFMs+mCQd4woj0DLYXTmZXjWBW0w6DHu6+Tu6HWSwSnSXg9OpK/fYsJnpHwxuDTzpVmwiI4ZWBLEMlJFvvGpwDXNep3SDzQLxG8J4gDg0Z5cwx5z1ToQd04SmOfedQHck/BVXQjAKKIgakYvIgnifEQwh+jegUmU0jRK6UXS8wbi2RkRXs/EXBrpcjxiTKK0pepXkUCaAnnQZpW+h4P6qfqXhDH9WJvRCpCW27wDnapn+pEUIM0u6Fsnzz/CivaTcqJnUbn8N22cy+U8XwJ+fjHBpM8oPHNwsX7v+W6oDy9T/d1Z+Kbfv5zO04vil9eW1ydXMfCyg8MCpup7laB4aFZO9wKF5bUZ7WMizzABeBIqAsu8D0DyRvT255mMBFdwEaIiB7wc7LqCBIRFVFc+ondqCymaWj54RvU05MnmM8qQ2kH9TderlN1cnnFYH4uhDbWBrhQeLQHReAxjMgLably/dikO7Vmn5R7aWyVQEGzN4cLJRJBcvvf3ub8MGOVz2qdEyzMK9FMtkShDFdriMhCSod1K5F+A3EHt8smiR/Iaom9q37oMpNlp7X+Wo82z/NbzVJIxkcpBlz36nkd/9Ef/3b7yla/aSy++5B5LMigLGgOQAPZbN29c+V0zvfjtF3xm95j62KuWTYcmKF85yrWDAXxYQTngGl9Zsb72dnvzlVfsha9/xT70gcuntwo0rzFGfcIJBT7aY7U5XADh5M0WecidoMwe0NbFS2HPwLinyFuuAuSkxOxUNXPeAMg5RWGfOFgW9j07B+Xe4dsTgXKkc4Qxc0J5j8sly2+uX7kH2z71uA+fEuhwkIVXQTv8LlI/AgdKkDZOfvjgvn335ZcvHIgQUfA8C3kQIHdycNljcI/xvcsY3GP8HiI7jpFtWmZ6TP89ElHeQ/qzTvM9pv8e09ea4zjc3fH2Enggz54aY2dXsozxWaOs2iuu+Zvn0ac+9Sn71je/aT/8wQ9seGiIukN+ykNOgBx12hze6xf5qqXFO6SVZ+xLuTxAZu+iPzSH12SWJqyqlLkK/9GBE/uMa4ExBepWYExEAhgFKNbgATV4WxneEsUjz78aZdyR0QI/E/3sXy4DrN/8+ldtl3S0n5v//tpXrEo8AvhEirMx3kYqk/4O5anB72rwO4WvEFbUHFZAUpHx7SAO9wKNot/NYauMsyo8scz7IuUUePqo6YCC59ELXyX/OfKFgabJ0xr1qRUDAiebw+aS8BtoJ0P/RQ7uka/mMAKa1cf1bh+5c1Qo2EmF/sbYKEsW0SbiXaIctMM4OKSvHcGzD+B9e/DrimQV7xRW4NndW5fL8i//9E8OhKk/7qKHCVirMRYj2uP5PmMygG5FH2NlyRfqSrJEEx76VmErPG+OP58SoIdspJwVyqs8Vfld4Xdz2CLPtI9ogfw7XRkGuUna2oxe95pw0j5YOkmyOawMyJJAW8buLvqoJoPK9FmBMs1hNT7k9RI2nGfMlvRbYB55hprDP48+8Yk/shde+Jp9//vftda2h8QjQ4980hfcSKSvNn+jyaFGPUdGoxuS6qsaj1eU7Xn08Y//kX2dsfWP333ZHj9GBknmSy9w3QAegN7e/I0DaOir+9SRJhUFCgnYku7SHFY6jQC+SN/QctDmML6csm43BdBF92GiWl5iB7Jt0Ct9rzCo+fvn0R//8cfhgS/Yj374fevp7kT3LFMe2lYTefS/KvxKOqb2gZLxLKP5GFl3gCyVx4vaXX1A+qiMdfFFnQQeAXK6HkkHQRcJXjAY3v5bHnNaVilAh7JhG0inFxj3VJ5qyFV5yAmQkxyUPSM9UXqI5L5I+pIfqMC3fuW7Q+J0XVl8iT6tiVLpb7JV5N2l9oj2fnMwTvXqcUiWh8kzLaHT/laiigO/xEUb5QX+0o7SDx1YqwNfAuPC/Y7bMtJbXX8V7+deV7eVGAcBkAthHThzIh8C1cj/29jHbz87ptw17wfq6wKfBez59iSkrf22dIJq5PTg9tSpykGfkJedwLl6/BEIJ4A4ALraUy7YIQEQVBzhtzwr1ZeC558219dec/Awt0nq9h6/BcbpEAj9FngZAXQCCHVARI1yntWbJtQ1VhmjAdRRPQa7RvaNfms8CZDT5v8eXmWl/jS+xUP07RlYhozJ0rZ+hWRz+RiHH2vMh/cKB+lap+CMQjxQdC99Ve+cP+hb4g0OLLJPFJZwpBtdPe/k2fOt99E7yNPxNKN8hu8V7xmRR88D93oX2W8el8ch3oRuC+l7AW16H/IT3rsNGL0jH2F/NgFg5891H8Ud4o++Vb50hahT1beeKW79VhtEwFsop9qD/MCT9NvbyZ+H9FTXstv0W1hDQTJMmEMDVSQDXY8NXnIC58RHIpKNEniKwDctv9bSVC3FPnKPuAuecXUwLpx+Lwwq4FYXgbiGFaHQLzvI4df9+5UAOf1dlZhTIyDnvwXI6TfP65mPwDdRUPgpKM/RUPmm7kWnMPyOwkSgnijEGZHeyTAIhoN7c0Fa8iomK3BOBoyWt/oJrnUhY091ems45Uant+pkTi1bFDjlXlMwG4EW2j9Mz3Qv8EpgmU54VRhdHTTjW4Xz8GKAMAo9i7zTdI3uQxzn38pLS/EHsK/kYJt/r/fcK5zun4kJ1XRfIW97fhUA91QAFO8O9W6/6st3tXRX7wXUqXzy8lL5FI/KKkHrYBsMTgCe0tT9Ic98Q9QajA7FX7P/R3ReeTFS8WfU2N7qkHLxlHeFNuN2cnBOwjOAczKwZBRKeO4iTOV+Ljo38uukdxieIhmgAt8uEEqZgCa5owuE034PkZu6Tuo9VdkhB2MlZC8QA496ESh3YWkr5ABeRF6fdao/04lGMoDl9l52EEdlCjN6WuYVkTMFL6+uBRiHABMBkzmYiZhKuBflUVYFmDho4r/DswvUEF7fN8bhv3Wt/z4nATQoBDAiAQIqq/q5BGNYmqs+r3LDqOpCT268Aky9TFzL3nbkR3GpjPwOVA+je9q4QBmVXpS3X0xivuE+AI71+/pVefc64Rq9+79DqpPzOpWREAFU567MAQCWMuOzi/otxQZyb03d80ygnNrf9yVAcIS+cJEqMmTrIFcAvEQCms9Jz85/hzABhI6+C+TAGfHptEb1ORlRIZ3QRlpaEdqicKXyW6SN1E56L9K4vDAOG4nx9T/++BMXvv/sZ/7O+4Yv+3DBFtFlEEJ7L2gfMnmuHR0g7A4v73FWKmomWJ60Wn6iayXQFYBcDsNPxt3Brsb6FeAe7SjDL0dfytO3dPiDjFIZmXkZsXyfy9D2WRmHlw2GTKaA0lAI16z6coV2rdDnBRTmec739B8ZlD62NY49raxvyN8c31V0/+5t50sn5F9LMVUe5a1C3vs6O+0Ln/nMWdjvvfyyDfZ2WyZ+eXmcFGXxR1fi63vIKd7mcBEIF3mYa8LqFGNFxk5z2EjuhiWTYc82gakCVqWMuFw9CxNkq+Syp/O0/kygHERiblycwpMPSOsQOkEpEq3PXT4N9og2EkAhMO4wX7BD2lHgQ8ejR/aZv/mbs3A/+cmP/VQzHY7Q+L0oyhv/+P3xFYBcNrZpe4wfTVwd02+PJc/EFx18g7geQQLdjmrIWvpucxxHtZrVkGkV8ucgHPf7tOWBPOr2NBF0OV2dnqrlqpplVR5d/4F0iENtZ4c6ljGkLTqQoc/QZ+qgXHM8ahuVT2E1tjTLeyQjUkuMkOnN4Z2Xw0O0wbmDbZRdVKa+SxojKLO6Rve78JGaeJDC8zuK5wnyVKQN0o/3pPtU3YOpMa2ItlYX7dqrP/f72OoSuov0F77DyJQeIU/25m9ESlO0K0IBF2nJd2M+IlL+lV+1QVjqeF6G5rA7tJHKpWuFMIpTfeDmm69fCnsV3XjjNQfi5Fmoq0BJAbDN4UrwB4FSe/TfA/jDPvlqDpNbW3Ow+YBxf1QSUE1dQrUiPJm8BT4VqEi4XfjCETxadEiYfXi7AMaC+A7kB9wsX/ZW/MBv/zZjRDoSRgd9U/tuytN0hzQFtu1yDb8DGFeVHJBs4b6ie9IS7xTpfXP8pTzv8+h1yNGSA3EYzCWBe5f5SpH6KIgKkjvoFeXL7V8lP+5RzbhWHgRoaOWEluU3h5UuU6mgC9IHJXcEzMnrQfsENYeV7iJ5riWOe+i6NXReXUUC6S6FlyxFpuvUPYUVaCaS50y4p3545wBgZCSKruh3kYeGQJww+VWfwCR8ABQve5VXyGswcBWe7+hrPlHGc+kmuo/AR5Hi0TuBFM1xOciCLq89xQSyRROG0qWbw/q2E/V0dqRrI1suhUHvcd3XJ7ZF8oqSPszYlt2CjRLAONkIl+V3NPHuE+6koXwEHUITd7tOut+Dj9botzWuklMi1YfAN7W3DhGQwXwIP/J2p9/K4Hb9lPrW95J3YVsj7Z2KYa2lZ/CgI+SuSBu0OyjHM4FfOqVcdoLbCshSl6fcy55QmMigVztG41NpadLySd1LXbJY90pHY8nBOI1p9WXl3XUmHWhQJj2BVgIBVYeyT2SPBI+8Z8hzeQCqrSXnoz6ne9c34UE6BEF1HjzzArgWtbeW3YrvC8CKbKewab3qKfKQCwCcE9+I3EaiHNIn5NByTFtHaXvfV78nbZHKoTpzz3z1ibqDQ+gTF0n9Q/ambI4AAiJX+e1LWev5934j+5kyucchpPLJ602AnPq3n9BKWwV7DxkNaVx7+5EHgXJaZrtH/er5DmVWf3OiDjR+AqijNtHYDbaMt2nDuHSirsMY5z3jTO9EYQwHir51UE3jHHJbS8/9XRjv0QoxJ97rGhwABKjL/qin3xT2LM4GUloKq7jP+IvecS9bM9iZAqUiHhLy4Ok1xBPiCvFFDiOKQxRsPvHrejz8jsKIFGdjGrqKz0Z5it572ZQHJ6UTfQ/V+VcE/onP+bN6XB5f/V30WxTlRxTFfWbLIDuiqzCHAMRJRki/YgyLr+gePU8HNYTDGkTRgQ3BI04nqQYALoBwEUX7JmuiVLqxT0RLlxP+JEwKvaxxz7iz5369iJFE9G/5+5UBOf1dlWggAWfn9wGQ494LoIIIXJOHlcC2YBD4Nw726JmUWAF0EQAUvo9+X0lKx73uAgWvOim92pPuEOZzxGMqmsEsgMa4j9D+tyF5Swno8uWKMBABV/IscyADBiavM131TPcROWimcGJC9aueC7CL3j3lWfRez3RCrH47yAYTCkCgjIQK6QZA7cTBNRigQKPonue+9wBhBCRJ6RVYJK+uE+79JFqYvX77wRfE779hpgLrFJeW9Oq9FGUpzIpL5RK4J68xfaN4DxAoEjYSdlEd67/o/rw9wh5yNYyaKkKsikJYrVQYIFrDLYWMwSJlUMIWQRfcRutUvxfTjQTY+X4PAQjQu0ByPxfTFkOnHWToCoRzIO7ASQJSwvWZSMKmTv7bha4EtAx86hdBrxky9YFIOJ8JacVTJ32n/iMAUMCFZvAEaARXe0hXL2PjfQlmUYKRFGFCArcgFM9AAisvUgBN9A2/Rf5cTLKRxJTCveLze8JJ8Y2enaVBWCk2AbAMZVQbB1IfkEISlDevc+pZ5ZLiK3d9kcAbgT1ieCqPnkVl87aF1LbKa5SvX0x1UIx70aX3Xg/UgZcd8ufnZb5ArvD/cgr1qDyGuvX6pUxKIwKnQnvWFRkUEgFvUghcMZBig4DXvZZJK4zCOlgGqQ+E31wjYKtO7lVGG1xN0fvnEH0/KKeMG+o96m9KK1DD8zo1K8SiSjQOnUI4H4MaYz7eRAgxrjrdqfl77T3mXm8YQ+ek5QK7l8K60nuAIgzJe+3k6OhSmEQ8Sb1j3Dv4tVOnKu1y0TPp4x//hLdxCdrf3aX/Hlx4L5qcmKANUN7pU2XaWgbpLuWUsSnPOj0vYEgWCyr7Zc+nkZEx+mPJqVTSUf778KZ94tzx7yLwVn1Ffd5Bav0mLRkQUqwG+/vspX/4tn3kwx+6FL9ISxllHGjW/nCvRhuWfV+PDzYs5RUol93etl2VAcVDAEljHCIZNWqjJ/AieYJrskm8rzncmed4/epLOVEu1N6XwsKzIzkrkgu+JlYEqDogxzv3QquHE0WAXPRbIJK/r6f1Dld5KRyjEB3Rr05QiE6RC43pvvzCN+yU+jxkbMsL6JCxmaf8H/7gB87CfOHzn6PvVx2MInIvV2McokZATnlQ/TaHGR3odw+xQ+rOATgn+hNKmUj3Trqn3MdXeHUe7GAI0K8EajgYR9sfKQ76ucBO7a/X/I1OUTvc18yrADmVIegvWgIhOXlAOgI19Uw6kdc/ZWmORxsz672AvH3KJ6XylD7w5OmRHaOfNId3OUlZd8UrUGgFJOlapa7l5SfPKW1+LkBYz9x7Ch6jzbPV96J4wioD2lQGo28NErYEeesKUOvLXwr7jf3jyy+hCPAd5IePuPdH+Lb5G5HaRN6GSnePPr9PPvZoq6vAL4FEUZ6Vf12j381hvZz1sir+EHfRx5X2UNNJzN/6xtftQx+4evmg+uE+cmCfMSfvwT2NPfLWHG4HubtPnziAjugXp/SL5jATfb0ONh+X0RnpRyfwMl8CDY/Sss6IT+laIdwecR3DswXcHdHnFP8Oz8u8Fwlg24WHfPMbF/frEj24d8/5izxcd4jD70l3l3uRnjXeOykvUIV4y5RHwJzAsua447EE/E+rA8RjkQG7NWQjRg/3jeE+8YlPwCuROeUqusEOfHfXqTGMqFKSVxR5ka5I3cmYk0y9CmjSux3k4QH6174b5XwHP5M+2RzWZaFk5g7jVLIKffsAnVe0h27bHH56etwBPt+nDF1Ihwe4Yc9VJCBJxr3ilG4UDMdgIDbHJePQdQuNMcILOAqgWrgqT83fTE6M+btoEldhFU4ksE5pu0cgcUXvNXGm/bya44omj7V9i8A2n8iDpN81h5UeIx3DdWrVE9fmMDNTYwxl6cKQAzDhqjSkT2pCW0sH5amkTf6bv5+eom7JqyYRRALXwjIxgV5h8s4n8OBrAZiTB1SwD3zSkPaVAX0k/R4eJONZ7a42FninOlG9SR+RfPCVUvWrZKNsF6XloBx6cADm5C0H7+a9bIXIXpA8PeVe3uTKW1jyFtKQDhDkPvyS9B34g6fpW9khAvqUV+XFw9FOCic7RfxYwFJkczoIpitphpVdWuWlZbJ79bqibA4wBfJntJXGRQD1AggWwDXaWzYqz7VyJ9Ljz+2pAGzJq81XC6nt6t/4fnlyUhB/Fq9++9ROKI97oErn5SoKNgHjkrYTgCH9I3wrUpx1Is5nWv5aJ/0W+CawTfmLSKewqs/Is00U7d/np7NydY83yq/8C3gTGKvVULJjHCz1e8Jio8mOcyCOcXrWzyi/2sLHK31IbaF28TZU+4gYo9EYVrhobAvgD2BPaMMobETRxHYAh+p8AIrsCH3f+C56H5H6kvpusBEVXvkLeXFP4gZS+PM8h35+Fm/9ebDJKKt4HqT4Fa/uQznC7yjPSitcQ150L9K9g1qSSX4NvMbroH5V/URxNVIUh+7PvovunYifenFbiTgi0u8IdPP6h/w7hVV5vF2CzeJp67v6s4hCuHCvsSq9ShPKxwLYIO0H53vC+biXh23gPb48lXGuMBEIp8PBtEJEy1N9iWqjZ5xWL6BfRnvGCYuKqBGMc3DO74VXXaZ/69+/CZDjnzNq/B3eh0yG39y7AhqBb++4wirSu/AsKijf/NI/hYnChTTCNQL1guecQCUxnnBARFj2I885ATIRaHPCABdYFZYohnv3nuK3ljQKJBN45ae6CsSpUwSaBRBMHkh8z3Pdn7+r+fPwTHEEsEz3SkNXB9U8D9r/ju9gPJ4fAUd+jyAQU4SkJEeeYboXYKSThXQarfbTC4dd1L0CpRhzFTAjsEleggKZ5NYtQyR8LzdvCVmFkXeLBDvCkA4tIyz6i9rT69j/wlWddR+DZpdB4YTyucMgqaLsuYLoA0aGv4z7YNAHtJp7kYSXC7BzcvdyURRGApb8ijSoJDxlEIkkJF1Qqux1I8BJ7thcHVRzYSKhG5i7gDzVhzzfHHxTGI9D4J2+CXFJcCpeCXKBJK40UB4pB1IoRSrfDr+9rE4oudUdGAxKLIwzAiUDMNIIkqBgEF4UPSujSP+qVELxLfl9iN+viodnyt+xwICzMkoZoJ+58Az3R173Ajnrs4Iqk8p2Vo4GUhm5+nsvr9r3F+dbAFvjvWbMld8wcw75s/BcdRXqBvJvJGRE9bD18E6Kg/eh7M8nr1+MBvXDiqhe9xJkKktU9xLiUlCl1EghkBIVljejrCLsdY1m66T0qA+ovqJ+oN8B2ArglhQYUQQiXyLCXKBLYZRWFJ9mQEMaPpPclJ7PLPO7WSEW7fg4jKg+BhV3NAbrV/3WqY+N3/7ohz9kzEmIhTEXlOmIrvAkOpQLuEgCMcw4vdy02f301DT5qNEGNdpx16lS3qUNLsb3ve99n3e0FW2/X9NYPbIXv/2tC2E+9clPUm6MPvrDDm0t7xBtpK86kjGqb9V3BLDVdg/s29+6mJfvfe9/0+8qTlXG6v7+AXTo+VPaoV9K2Qn9X31GacmAFDhyWi+j8yDKrb35Xvv5zy6kIfKlNIQ5pn7kHfW/v/e9C++1N9TJHvyWd1pSJtCn8b1IyqbaSEtR/TADDA+l2xzuDBhzCmCVACPx3eawESDnSkad1G4CVKWgSHb6e4FykPaZk6e0vtV40TvFEZHCSNbyA3mDUUQ8WgJ60gSUdT58YE9ooxPq9JB2OmTc//P3w/5jEWm/E8+/ZA35ugqQC/JdYFfwIBMg980XLgIVf/LHf2yH9HmdvOcgHH1X3oqn5E35072AuHBP392/YtkrfKMG7dM+hwIaSUfeeDp99m0t3SUf3/3OxdNm/+Wf/5n2liyhPbxuAyD3xD3dJL/QObx8yFPXh8I+cs17yL311lv+XkCeG630ARlOAuRO0A0aw4okJ2UkyntPSxC1VFq0D38QkKirL2ukjwlgVH9TWC3j0gRcFA8Fq5P6UyD9Fo9sTK+RdMjN+XdRH1T5Ly/FFQm4VdvsE+eRykW+dVV+m8PqmfIsYFRliH6LmsNGz7VMM7R9AGKPKKN+Cwg8IE2RTkh+7ec/vRRHCKMVBKF+NEnYHGYfvnCIbDmib5zuogcyhl/+1jcvhPnkJz5hJ/SbJ7w7qcE3uZd3pSYPwjI9+ApjQCCYvM0OiFNxPSWsvtNv8YPg6UYYfqs/Li9c3qj/gx/4oOkE8yDzJEN1lSxHH4MC+BbuBcJFv3egqmQv6euqb174xgsX4p4YnyY+yRnpbAI7BI7wLc8aw/1veGq1ojjF06FKoMYwIvFlzxtxOF9VGTG4JF+bw8rwktzSZtuSOwJx5PmgZ81hZZwpnpr6M7q0e9VJhkM14v7mNy/yhx/+8Ps+ZhzoQ+4LhBBwt4/sF5175SHvIQGDwUi83O+UtvLlnl/0NxmQCq/vgjFZsm9962K9/uD736MOFG/QJxRe5PoDcYjnCzB04xNSXK5XXAHIRRPIAiwczCE9kfSI5rCuW3g8QfZLt27O26c+9SfwL+nFwSMsIl/qKZ1Sts0Z7dtLL337wveqWy+H+BZX6Q0ygqUjuJEM3w0TeGrTGnmqe8xBro/RvjKiI0BOXiyqE9XVHvlWGPUb6S+Si8ErPOjqAZCLPOKCvSAKuowAIPRfdHu3CaT3S88XMAXPkkz3NvR8aBwF3Vr9VHrZKTaC4pKeF/2WnhSFUztGdaq+FS2PdacA6s/tDL+vA3KQwK6ovdUXQ70x9kkjAKdhmaa3RZ2itlFZBE6d20gCIsNv6azBo63+jcA0t3VE5MG94wKP1kSP+rvGSSD1+/P+GAC5AERGaXu8TxS3yneeN1EEFgbgFvlL/n2pqQNwod+4p5uTnqudlH/ppNK36+WgToKzheodvYv0Bcj5voLkMwJ71V9EEUgjitrkzG6ApNPJvpA+LC8q1buuGmPBfgoU2VSRc4nzKcjtkjq5HUF7h/RCeCcfr+GbiIINBRHWx7r6Vj0tvfd81uN0m4o8nqUV5b/+W+8j+yXSTcUfdK+4o/yo7TxfUX487WDHhTyd5/8sH8qT5yP0ZQ+j+Px9eBbiD3mIyiAKeaunVw/j34kX8V1EXg+et3Nq/E7tcV6vIY/hWXguPigAzj3g4BviH3uuV9En0VGlp+ogBoFtZ+Cc2yYNJL29DsY5AFenaM+4CIzzLV2k09YxqudRhFk9j/6tf78WIHcOzJz/eeKegUYKf555z3gj+KbZeXm1ReG4nn3/b/0jbleEg7ecmG2kHGpgy01XyqaYmbvswpAFWrwjJi2Gw3PdC7DTbwFaeiaAzJ9xr1kPXQP4JdAuXP0dcUXPBKZF3+uZA24wdI+PvAhI07PwvfKAUPH4Qx50LyBOs84SOq7oygPQDabgneAu23QwCSN3g64LJs1Swx35X4ajGOhh/bfeSwBFHhKR8RVAzBC3ruqEzR2qoZ3qV7l1HiBcNSi0d9QeVNNSHwZLRBo0kbuoyIWkrnWKwLYzkjD2d7rW7zWwIAfjqLsnCE+RyhoJZBd0Eq518md6r7pUPVDPYui6OpBHvQTwrf4tA9m/bYhH4Ry4gAG4EuPKw9Wksu7u1mxnl/we02YMaBm6Z2DlGSmciHspt85sGknPnk9VXUnj5EQM6Kkzkxrx6Z3iE8NSXQXAkjKiDETgs0h9QYCuz/JRt7+sTKKzZ7RlKGdIz4n0zu7rJKBDYNg5Rc/O3yncAQaqGF6YjQh0rDpTPPVvdb1AjemIeOZ1Uqfz+q3nk/54jGEr5qr2UF2pj56cPVMbS3kQYBuUB/EEgZbuUcm9lAQpTa44Ul4n6kF1p34RQC4pQxfJlYtfSE19v4E0ZgJoprjDfSO58gg1KsMRBUEShElU7ghQaxx7r7326oXvvvzlL599K6ElYaa+FPZc4B5qDC+K+LhIAI0E3dDQ4IUwt27dJr8H1PsB/AIe9FRt/sy2ty+emDc0NEIbS+lWGeGFtFFne9uFMKJXX3nFjUuBcPKkC/VD31T7ez/RWBBPOrS+voFL38/MzNT7m+pHpD1NL/bDM4FMmeQ9pu/CcsQwGRBNCPgymaZ2+J3f+Sh8R/xDs/b0L/pb43uRvLJOD+Bn8E8tjxRw0hxGYFg46UkyLORF9dscTvJA8iF4tQkYCW0h3ns5rHi8JsPOveRCW1MeeIl+n8kYSEpOBMiNjAydPW+UGyJ+BFAOheaUuDpaW87S/OiHPmQnjJlTxovoGAP/GB4WvY9I9Rs8yKQvBFCxOUxIM+gTAr6O9vet9fHFU1ZFb9C3T1HUzgmeqKtkCFd5XwYSsHrZm0tjW33qSKAdYdSOAmNVPpVV+RsbvXjapGhqcvJCHqXTSE4eCvgjnVA+ZGhdJ1I7ac+85ng0Ix4AOfEreLp0A2TZ0FD/pbAyUtwYJb/a2Nwn1ahLgY5hL0bkl8YK40PAzoFkBM/dQxC+EMWDgCBP50SHOqMbb715IU3Rd7/zMv2uHkYrFLxe6v2B383hRb7EWbIc/iNwzj0ruVcem8POz0x7mTSJqPKoXAr32s/DUtlG8mWbkIA0lUu6k54/Y4yK9Fs6l4Oz8F6BtY3ff/TDH/JnwQsy1J2A/sYwoiP4zRH1eMqYfUrfe8K189GjS+HefPVVe0KbR2M7AnjVp+RFuSc5xG89V5wC756JH3DVUuoovIchPeVFcufWjct7WX7mM59xnvd8CrIzAuKaSYDbXm3Purt7LsR7462byEvqYV8eRDoVsuayeWnh4qmo2hdRcUSA3E5V4S6P75BWXUbrSr046NbUFiK9k3xzGQQJmPOl9U28VhQBdfIk1RLHs2VKMt6R293dnZe+mZwYJV7qGpkvOmZ8iXSv7wQKBe+8IGdrkv9Qczx6pzQFIB3QbwLAEuSzjElRb2/3pe9GR4ZDvPW867vzeFTOUDf63nUAyi4dpDmeAJhJz+c78hr0FNXpZd6vZ1Fcrp+QTmvL5b57/c3XPU63kSDdu5eUCJ0y6NAQv4ev4Efii1Earouiq58ZyE5Br5A+ItkawlJ34lPkz3UOyVfZN8g/1avqSWGk36pv6NvgIRd0fen4kseajI50Hd2LIn1H74O+L7uAq/R8ZKt4lZapKV+uE5MfpReNG+VJ+o/0Lk2G6l4yUVdvI/EdvpGeFNISCAlvoH6ievQ0Zat4mkGGnpCfqJ+FNg99LGrDAEoJRFQ8jVQvq/RU9Zk6efp+VVmx++phHYSr58XLX8+D+LTqOOrnEZ3lg3vZWw58+reiKA+BzpwfuBdQFwG30psFuule+dF91HciOyy61/tz0u/Qhq5j0a6y+/wKD4/K6Hn1PIa2cl6CrJSNcsGeUhtyDXxH5dLYlueUxqrGKO3cGP6MFGf4RtezeBRHPR2NTbW/k8axSOGhABxpfEP+rB6m4T5KX8+CnCdeyPNU73uiyA6K3jfmM6SjOAKviPKj+/D7PL9R2uH3edlVd1F8Xj7eXSxTuA/fnuc7pMG1HkeUpqgxD/67HlcoZ7jXt7qep30eVuEifh+FCwBceC5eECZr6Gvor9K5pK9HB5CpXwvMF9+R/eNX/RZ24OBbWJoagXABiIuWqSquYDs1e8O947jI+bPw+/n0b/37NQG5y3+eeEMGmjPmCioF4I3/dtCnrrBGf3ofKkJGAeHPnr8DEwkGk54//09x19NxQC6AcWI8DlS5YYPBACOIllcImHHQS4wH8mcMemdgkANzXAWaRaDd2TPuwzsBdOH3hWf17/VMTMvfKQ0JD94rrRDPxTyc32u5bd0AoExS7P0EEEidUB1LCr0v46GsIgkoLSEicn7LKAxMWL/1TsuNZBRE8UTumgIozp5B+u2gT0M7NP+pEwuQa6R9lE15zQmgE7nAlZCSYETgRQz3TFi6wKxf68+conBO+k7Mm7ryASUBLCEhQRcoAtEaqVFgi6EHMI96Vf1zdYXjmcKGugt0/n3kyh6UBsjLxG+RythIvKuh1NZqCBvaSYNZbSRDTMwwogBY/ltJzAnheUBffjsYemorGdPanygi1aeUIJVZZdSSbSfuHZCr17/q+6xsjWURqayKh74hr4/wPrSt8iKlOgicq/IZSHn1cH4N96KDA+qe/Gssa6yfYlhHpH4njxJ5kzh45ulE8YX73YZ0o2dKQ1eBwhF5e+wx/ujvYrRixt4eGBcBdOEZzFr1EC19lgIhQE4zea50Qu594v1AiouU2kDRM9WNFDlRpPz9SlRvA+//Z1R/ztXjbIjb76PfXJVuszIsCnUajW3xO41pgUOMI41B6PUrwLhG/uLEGAueb5FQuwxcqB6dV9R5iNpOs3qNYT784Q/T5oy/U4x18fJ6m1+7du0szJ/8ySdpLym4tBlteaB2E/8hnL5vjE/0uc9+1kaGh22fNlddqO5mp6d983zvC8Szt3dIex3Zhz70kUvfX3vjmi0tLZFv+pzqCNra2rL79+/bF7/4xVBvTpSrXm7Vd9RmGj8aRyLtl9EY95tvXqP/UF/UnepaBnjje1E+nQ4eVwKECJOMbV0KE3iI6o1xC28Ke1tcAVJJiSCfAgB9E1r1d67it5fCIksiigA58XGVUfLE35GuwMDIcNB99H13d9fZdxH4cv47gDLaV+ejHzmv85nxMXtC3Z1Cup4wNk/2L3v6ac8e9Z8AZj3zjbWbw4R09L4OyAn0oH4/ckUf+eIXPm9TE+MOEEa0tDBvL734D/XfMmRlsFyuU/E8vRMorHpRWqpnL6N0jHoefud3fufSt/JwW19fl+LipHG1vrZm9+7eZZx9yWV5VEa1sWacm+NQvNNTU86HpYTqlLhrGMof/ejlcsp40dh2ngBv1FhQ3xKIJeBNoJa8/PROezMGkIt38K7GfRopIHJC+kTQmSLSc4HfjWmK5mdnvQxqcyeBcg3UHF70TP0UfuLAqPgR6QfA7TKAoDZVewk4VX6T2zH75x/98FI4kZcNCmCkJlXqgBwy0CfmJPuVpsYtaeqgnMbv33jtFfJCPfI+5AvZCG9pDCM65pnoKf1OJGDulPoU6Nwc9ouf+5yNjYz4pIEAXvGBpcVFe+mlF12XECinNATOC7x7Rp/TVb/VTv5dPYx0Dp8847d4X3NaHyL9leVl5D/xEj7wwKAPRHI0uhff/NY3vxXCEF6A2+HhkeVzF5dkfuhD4tsCDeCjyq/nY89ee+WVszB/8j/+hz+L3p/xXuJtjEskmew6RD1sZHTJwL4UVu1JmwuYEUWgnHTJ5rB65kAT7SfeLGBL9xoXQWbvIkMut8/rr79qCwuzrmOGvYX2bW1txW7fvmGf//xn7aAej8t86Kq0I3nQCKY5GFhP1/PBu6vSf+WVn9vMzLSHk0zX8syNjTXSv+me6xr3kfGs+BRPcxzydhJQIv3lrLwaA1eEjfSIKM+eb765Km9akj47M8nQj/TnQ1temreXX/oHv/fJ8Lru3cjrI3qN8TQ/p7oV8BIM4vX1Nbt797Z9Ab6s5wGYE4W8BJ0q1IMbzsi6SI6p/mV8ux5NneiZZKGDS55H8WilE+KL7AW3Hfw3dhtyNCpPsBki+1C25el5PyMd5SUaN+qvikd1p/gDmCeZqXGh+g79zvWkenoeTrzH06nn0a9hck1yVfWiNo0o6JJ1og3VNgFEVDyBIpBUbeB6vNN5mpFO0vxdIOU75CEC5FSHZ+lTPu8/9TyoTLK1ZDfrO+9rWmmlfIgExjU8U55cf3ZSu5+T3vn7K36rDMFxJNgsstNUnmDDBG+nqA9F+3+pf3te6/0h4m/S79VewTapP6+H0VX9Ru0ceEnoT8GuChTde9vrG/GpepizuCDZQeFez9RHQl5Ud+FZCOfk8YRwUVjnWYRVvKG+6/Xf0PeifET5kpeywkV58W8JK2qM/+xe1+Yw0W/Pf4gjovA85Nnz5PkJ4UTn7+u/6/lufB/dOyk9roo7PAvpis7K6t/X67chD43pR3UTAXC6Ru0Y9Fb6c12XcmANks52thwVvTgi1+XqYc4BuHNSHBEFPRk9DX0tusp+Cdfo/vn0f/L3fwbIKXHPwMVMXMxgKISH0e+6Qnv+zbmBLnKD2d+HeKJnT56gJPL7+X+KX4Cclq+eK5ZiPNHMrwa9gC4xSQE8uncBA/kzBn0Ay8LsQgTcBYBNQB3h9K5+H3lbBRDtPLyu0TOBIdEzf05nEvAmRqb3ROBxiDxv5Fd54R8vi8CDc0MZ4cH1CINCdarOow4mQyrMzocZainWAYTTLFAAIOQdcRGQiwzPy+TGKkbxEweYIkMu8m58258LDDpEkRSAoqsY4sEZaQAFoetCg7AutCLid3j+nPdNFDFotaULYxF1FIC055OEp4So2j3yqHPhTD17XYuavlH8ypOMm+BiL4EchPXF34FUXim2exia6qMa3JHniZTQM7Byr34VI3LmFP1ufPc8EvNCAJ/SjoyBwGwEhGiWS+mLeQVm5ca5ykr9vPNM/SiUVWWXwHPFgbwp7CGka3TvZaIt1a801pSGDF+9i9I5z7uU4aZy1GlPJOX7jMjbMflhiKr/eD/zPni5H0agnMddpyiOxjib01Q9n9U17SHwUnxDCpfaQ+Xax8AIz+ptRLmkzIR+Ecagj2dIs3SRwnhWP2cUPQ/vLvblX5/UJhH5M+KM2uWcQloRNSvCosnJyUt1qr0wZAzeu3vHPvKRi0b9T37ykxD+Ej8IfUuketK18TvReftd/Laz86JXgkAunbCretc3nR0dF95vbcUozzFtKoVKiof6sMb2Uy9PY9hfRK+98qp/r3giQG50dOLKsM8jAYWNZVF+9VzAoPb/0T5yoY32bXFhzoGf6NuPfvSjpn05on4lXiFw55N/8idnYUQyagUknfJOS9G071zje5H4tOpc41TeVVE7NIcTT4wUDfF4AUD6rT1QmsMG3n0OoEl+RONA30TP5SXXeC+vvyiOP/uzP3UvCNVDCBNkeSKRsBtvvXUhvenJCXtC/p8K+OL6hDpxz8DDI/vTT33qQtjXXn2Fcahls8/ceFNdNr4XRWmJ1D8iQG5ybOxS2OfRm2+8wdiWASdej04An2sOE8lKLz/vw+8gi12XUR5gZPPzc5e+/UUksE4MUN97WxCnSCf7XhW+kT71qU/6SWXNz90rQvxAcgl+HN0H0I3+pz5Y/+3gdf2ZwiTj22fxaEm860joDS4363I2konX3zwH0NV2Wrorj8GIzhRdSPusRmEbKZVMnOVHQFt0L2qeJLiKBNItXHVgCN+H8kIo7xHQqHE1OT5qOp1aYJtocW7GvvC5z519qzh1wIDyI6A2AIDUJfIlChOR+vEzxuLb9NNn6s+EE02Pjl4K+zx689obDs4JyFI6WjYtYF7x6qrfR7zTe+XB+zjl828gyUJ5CV8V97e//W343ajFt7dDWOpDtLa6an29vfY//+f/9HAtj1vgj4or8NrDOvDW8rj1Qnyf//znbW1tzXUC8bH2tosey2srK56vQOgHTiHexnAif0c8QYcIeRPIIT7SHNbf0Q6RV0MjMNccVrIyeNLRB5rvaW/J6fGxy96sv4gEKAmkUDzBeFdeL5fJ5bGnRTuiV4Xwyru+pc7QK/RsYuJX7x8iea/LEA26VTBIVc7mcBHQI53Oy+r53DNtuN4c1nUKKNKng/5H3hgfzWGfR2++Ce+UngRF/GF66teTr2+8/lrdmA5t6vkgXyqv8hN0faUBL4HvatWE+oJ0adftqBOVQ3LP9f+6/i59N5TrvIznv6XfBV52ZjdI/5ecw1YSf3dZS3ilFY0zkeR4BAip3J5eHVALYAH8izTOQCPdR2HFOxvti7pNKpmq/J/319BXI1IbSr+QzRJsHJHiC/eRbiqKyul6vd/XwUAHy8I3iiPEc56HUG70bE+/Pl78Gu5DeVVPdXng3yu+JnKnBrWX7DMBbbpepKjPaBmyO0bUn2vJrMaN7hW/6uSsrrlX+sHuEwXbJXqvPGpMRu0U+EXQu3zsqG1ox+he49j7Hd8HXlLvT3rP9812xTn/bLwP7R19FwFG0b33Hb3X7zpF33kYUT2c591/Bx4T+kD43sMrH54Xfacw+ibYXxGFtOrxRM/r3zSGUfxKL8pvuA/5jL5V/F6n3gfD9SwcdH4fxRnKEL1T+PAuouhZ9F7xh3oPdORXPQ/x1sMqXaeQn4icV6j94Aci11nhEa6boUvpKh1WtmO41okwjffiKaIIeGu8jyjCOCKSrud6n1OEaT2f/k///i8Bck1/DRlUQTzMGdV/R4Ac92cVIPDNAaAAyCmMKsiNI5TAX1zgepyKj4oV04kYjzMhZ4TngJwYlxTQCKjxZwxYZ2L8bnwWGexnoFr93sPDODwOKIrX46g/k9daFG94L68lOpKEA3Fww1X3AYSTkaC8hnqSd1wAKeSFoo58CIWleM/C8/oyyVDPgYIxERkSkfIfrvpGhuYxiqXik8Gne/9dJwFy6sCRUSoAzr1o6NinPA/GYvRtuIZBFlEYeHrXOIicFH/Dc3/n7yOqh4OCwRlIDFptGdGZoBN5Wa+mYDCE+vVvueq5t4FIgzq6hzR4gyH8fGpkKgKPtATzAENTHlka1B4HZZICGsDKoPSGcDAhpwjIbKDG543k8SDctMQuGg9qI8iVlno6ypvSdmFKWVVG9S+R+v250FOb1csjZle/qjzqZ+pLzuTU54g3KmtgoBcpSvsqCrPsMFX6qEa0xrUzTQcO1HdDvwsUgJ3ARLUsoF5/SkdxeXwN6ZIXpaG8Naerujo8os/Q58/b49ifBeA/PPO+R51E/UJjMxL6Z/XiFPr1WZ8/e34uJH4ZeR+v04Vn6vON9/X2cWpIy0Hs+vPFxct7Cv069PLLLzuIEgCc0Je8Dagf93bzsR7Gvsb80tLFpUqiZXmZ+Tfk0dvuPK4HvwLI8JGPfMQ2t7bO0jpSm9XHgdIVIKf4Fubnr/SCaiS9T1Ietbs88s7p2MbGJuzDH748k99ML730kulgkPP+KLp6g/pmcsAknQr9jPrQmAnte2yLV+z/FNGnPvknNnMF6Li2uhL6JzxQHogaE8tXtMHU1CR9WUq2ZKZkHfyHcbt9hdddIhH3MGdAGmNcvyMgJXoWyZHoXkazgNvm+J5HAu3kFaZ8PKUdRdpj7il1IVDjCfWzNP/8OvmzP/szm5mevvQ88jyTHDulvx3RTwQUaIwsLy5eCeI10u/wXifnqV+pDii8g3/N4cbGRj0dkcJ5ncIvQn2c6zV6Pz83d6WnXDNpvGlmm49CPKQtWewKIv3/+vXLy0Ij+uIXv0A4KZOXvfkECgcQTqAJRgl14Xzi7Hedb3Dvv72+Qp11NAAs3V2dLgfFByU7zuSuZDBttrWxfhZ2anLinF/V0wvpwgeIvxm4iai9rbUOMDXnLeTvC58/B7eb6Yu8c0CPcM3vFuEPUXxupHJtDnMVaewpzvBdlP+Qv0XatTn8+vKyvQM/8r5MWAHMEZi2Sv/7nSu8hRpJwHYmnQ7ylDSiJdMaF880NrgXSK/6OK+nqH4Cuczj+fzcvP1JE9D/y0iTCm2tbUE2Oq8NPFJX/T6C99+9e+/KbxtJQOcW4ya0XcinyhTk1JHz6+ZvxsfGnK8rnMtn/+bANhv6VUQCAaVrhIkeySPR1TJvcLCfd6Srdq+Ty21RgyE3OTkOf/jlMuDFF/8BGZDzOM+N9wNbYJw1h+3v7/N3CuNgAxTSO2j4rfcHnn7zZNhV9OKLL5pOhI/aOaqnxcXLdTo7OwUPCTqdl1t5gbY2L9ep6tnrx/WLoFtH3yxRr+KNzd80kuoum0k5bwgAT9DB9XsSfiBZftV3jfTSSy/6hvDKwxlp3EEqY6hH+I30MOdF9Ukpz7dsldBvFD7KR6Sz63ekO11FyquH9WvQi4McFH8Pk1KS9erDUToi9WfxXi8v3wXv8afk8ySEaci3E2kFgCmkd2Zj1L+L0pQ8D32lTvW2E6lPqW1Upii/AdhTeZWXOn8mz5E+721Kukrbv4u+8e/qpPy4HSwvZjlzhJUjjW3hdQ0pPpVB4UPeG+ITCFcn2RSRPR2lo/wFEC7YIaIn/D6TKSL9/v+x92f7liXHmR/4AsoXEgngIVoPoKomCQKsqn4D3bWkIgkQ4GV3/1o3rKFLVSIBAiC6dVcTu6tLBf5IkMhEJjIjYz4xnThzTJlH3/8zM3dba6994kRmYBLTM7+z3M3Nzc3NZ9tr70ga+R5LnHMy3/ZWv1Q+iDlFOfpa/UU/MU8Exgc2rfFCHwbCnjNdNp/3mULdKfoaFbTJV2Mk+GZZ4lEuaSmr8gadNDpYl4ynPr09C37Jte6p0y59yT/zGU9V1+RzfAXzWY/EyIN/iSlzpidv5JWckm+6xxdjrdb0mHPklb6DV4jxmGVcrsY544TzUDjT7EDDF6L+d16eZzk/gzrfrp1vlBlxZKQcMM96/cynuM9v+/E2wuf8ymocTHfCQtFoFLQFKGvW5pAT4o2syHNo+VeHlGn+MioLLgsLC6EOwFoEvMgw4TWxidtBozSLDRfyWMS0SCQ9HHbqWPJYeBS388205pAzf8RxwpVTjwUrnHS5YClfGREXvyIuR1rM1gm9aQcH97o04xDAUYbzjTcI2bDI41Jsh1y13zbAXnPxjQGnpwYfg9MOOQ6AOWiHk0wDHpl29jGo87KMYwN7un8ka1zgjTlxznlKroG8hCfSdSDb1KJcE8rAxrYXGzUgHlg71LzxJIh3XkPt2i3DBJVdRUeP0nuN3la3V+20Q8igH2KS1+YwHUQgDr5nXoBYeGoxUpwDsaE0tJQbC1SUwwnL23H0NeMh3mCMw0HxYXfs5TayWeKM+/SlHXIe37Jj2bq3Z7RP5Rlj9DELGPVUX1oftyF03kLpUSi7MJ4YP3bE5ZhC7rKs6lYbO49lNJ4drOpbQJf24XyjPzRWcTYvaGPM5YGu2aLbZwvIMx+2NK4a56+bA+Tv8nRdCv/8n//zzQPvVcBZ8Uff/Obl//q//n/8xlxtQLZ19gU2Yz5j99kHu06ANegzrxGt33je+OjG5b/8l//y8p/8k38yeP+b/9N/c/mNP/yGLjP/Vv2n9j3XYZrxLH4+WKg5QDycSy9j/An//t/9u8tv6sLS6+YC9e8lq3iivPr5jK9jMP8SGoP/9t/+e194+tdg/9E/+sfW8SP+oQW1vcZVHHZi7OHo4yuHf/RH31y8LcYl5f/xf/+/Xf4IpxjrieD1g/XK9pAd6Ef12U/+9seLH/DH+fCf/9N/shPgpXiKvkZ9GLKV16EJHuuzxjbgLZktPhD7YvIzzyUfXb1HJp09Y/BpzefJ73ngrPrWt76144T69re/FV/X1GU6yuc+rHk2vlKrttBWHDzhlPtrO1pKxn/33/FVqR+5PnTq8jsYE+xXF+prnnxowBtvr1TmL//Df/A47/zfUr/95X/kN/Bija89sfPsg+1Dv6pctanONZUmj9/SWtvl/6Jxz1eYP/jgfetc/FV+2p61+ZUd5P/T//T/XMj4Z//sT9T/rGPMk/g9vy34ACuEo0zzSvadzreCaMJW+Y66BLGHePxm+W/+4R/6bU/L3cCWrH3AuVQ6dYcTzjy+1lZ8ODF4qyZ0jzJdTod/okNjjfF25+bNy+9qzrJedEcIcf4Bjv/yn/9zzs0C60fo0GVuwY5l6VNvf36i8fcJ811P1qJvyE6d/1t/9Ef+3bD6gKHaSptesDdKHuVx9DEvsCX5rEHmRS/arrq8rzkv4rx5/P+Wzahz7aDjQwrof/Znf2onmdc11ce5ARBnbeR5fs7+x9r14vKD9z+4/Gd/8icLeXw1EVv+h3//72xj29n2m/peZ2yxv7gN2aafaW5s8YFxNtV43Mpfo5xgdjTlpZI9mfEczor4jdNvfnM5Jv7RP/o97al/onn6U9dVKEdFr2MfvHdnPdNxEM4BELIu7EBkD+oOrKj/n9lptr7Egl7PFpirtI3xQZs//NkVNmWM2a7SFZ1Uhjh71//3L1nD/mjBz9r5H2Wzcop0Z5zXJK0RbrfkMjbCtrNt//gfs7/+c/ezzzTJW7b1mUZpzlPWzfUgn7003qiPM1p8wI094CsdwkEUZ3zaMRFtLJDPWbjO+75jeb+Ls6DvQ9Yl9dEYZb5A897OPVF1lbPQZ27Pw5iXri/7ATv5rkc9Ruw7tfdQJ2v5sIHgMVLjRE/6JtrX7zLRXujcY5ftnO31PTR5yz7rduuP+2+cO1Wu9ABh4+Cf5bvMcMQFmn7SLRxyS5RuBunSX0/yaVMg9rno/7iv+Cn08tZXdq91Mewf/UPf0IeMFfLpwxo7O6APvR7lmmSZxVv0ma6xuoWQlcixMWR+BgxZCx06xAfgz3ynKy566VtlijbilDVIF4KH8VDlzJ9lFrxJ77JBzPFZd5QjP+4KE/ObOC6n9BJzzZh9HGdrjxHmlcZz3eeKhzlaZ6vgZf4G6oxc90DKLxF+jnH+Nea5bR/eVvjcvyGn2Z3PFkrJrvAaGcgbRhAwFI6Hzx66Qw558bYZCxETmycLDBNdK4ifwDR1XiygWmDUqTzHoqCnF1r4i6YB4IuYO5284GeBMk/G7aSzTMrGb8PFIo3DRHHKZjyccTgfsVt8rYiDHAO4m4V2MeAY5NhshrBvXaQsJ+3LQIwNJSaDNwkBnWgLg7wqwYZclnkzkTe/qmrolOetmJhggjfOeAspHBUJJpkRPLFxgJw8rwN6FbDzAPaOuPvKwJ5MMDadQNkYmNflop8mP5MwAA/1hs4TsWDMdsYzF2cvgFrkZA+/3YmNpS928aIpO0zAmzQfhCNdqAUWx6adm+aHT3r4K9s5HiSfQzX94zGQsgH1uo1qMzZgTHlc6UBSn67ttinTagMOAMaKbUE9kh1tDT2Grq5zYtGOQVNZHfKZ4zVekRk225YTX/sFHBjChmvAh67oX+Mu2t9kyT616NIfwcdciTXBfUR58fZ+hhabQYJ05hU6v9PiizEd47pkzLGch4lML/P2o+rZRbQ73iaOcYvMGD/oVDqkDWRP7E6a/u39UfZzneKBRplylFlXPWONZmzH+kEZ3paFD1ne5EYZrXn+7U/0qzHLV1DoT8CFUPq8oH8i3zLRnzEjnZCFTLeVNiWCJw4TAdGTxni7kPyLC+RXXYGou8YwULuaftQzZYeNK0289Kl1A5uHIyjWorGeFLCFbIeO/opk0vu4Q28cAn6LDJvBh07Yf9Ff4SQDxN0PqhO7jzUeevZBjQf6E17yvB+AlOF92W2PuTbpAf0Z9c101NPTBctLmJb7kNusdnh/MRRXew21/UXawQ4K5aG/x6CeIS/ai67Ie8WHEPQPdoMfXtF4ulyWxf4AW1T/+EJUyHZEWwqzPaQ9t+g3PUUQOfRxG7N9pa95Mr+eMa5j7Ay7JLwnezzNtpkuwO/xobnuCwr7V4K0Lyg6W4z1AF7Wfj1xUIZ9SIddjRYvvnIYd8SZJvbIcrzQRzhS17yg6Miib+MsEf0NyvE19NgH5MCb/BNV10zHvE9kWdfPXBRmu6JM8XUaPGGDmItjrgu0l3bjKAtnWYzVDhxofTy7npSBPObvp9m/jD36lPE96wm7Itt1CH0uVLsmQsexB6p87YHe75wOVB2GylYZeNlfAecH1kTWSuKs2c+hSQ7l7Oi2LWlbODux7SfY2O3O/k2dw6a1Vvf6Q0/WPK+pqR9je+6L6hM7BKJM5KEreqkcEM1IOnOrnCA8OXePy7pkAeLwhqzdfOqbfJJR80rp4Jt6lC5um8ut65l1xBtAVVfIGuVdLtrBM84tDbZZwHy2W5YRfB/ROlBnXtY214UuKoO+deb1WoE+olWbyhZOp7w6K5YDJs7X+9Hlu+9SVvRPgDpCN9qd9TY9ept4Fr/3Na/bWufFbx6ejJvWvq4H8ZKPHMZtIMYFcnv7HM97Fuu2dcx6qi7PFz2Rg3zkwFP9WOO7aFWf50jqVd924k7ie0ne79Cn6lrYJIFNqdM/IwAsK+LIpR7KVfucTlq3S0e0P/Y+/REN+846sXOtNaTDZlq70L3LWaMcnaqXugu1Tw3dGkrnwa/yhvs+4LWneJy3nJtG9hn274g+nHMoMOdVwetoS8M31ic9Kz1kkJd8rsP5WT7HQ6x3k15yCoN/A53PfTHKFGrtrzKT7vJVVz1H+aX8ivsc2vI7H7Zd07Z4Cy5DX2R/EC/5hnTiPMtZiTke6zfzIO5mUXbZj3O8TFqsDwJrnzDuJZZX+bF+BIK/zlp1nlsCGUvUOe86eJvhLTjkNsI+pXkWMpDXjeB4y39dkPT4z2WqXMUF0acO8XQnaJLrT3YYi2UdpAvSg06nM83DQqfObB3cef2U7iweLH7Bz6KluAZKLYRiXJSDFofyOPQPDHlxYeLiJJIDZT24RGNQ12/uzRDyq0DVRbsp40kh1CJNe7zxqC6Xi0JKM9BVh+sOer2lRV7IDdBv6MkE65gTKWQsy8REKn3GZPUzJpsYZxnsofywPxtFoG828FX7J6LtwR9lgzfk19iLcmHzcrC4HdJnq71eUHxggi/6oWxMHg6JrgNtioUcxEJ0LUgH/yMb6CYZ2Kf63brKvtYjF0PbR3qoQNqPsjHm++IW7Y7+tP6vchynDaBXn3S9azzstm3dJvV72g15tsuKJ2wX8FelxWMnktsVDqOSZXkLm+4fd7SHvN4fu7TgDXvEmOuyA2HzslkHZddlmJfIoo5IY0PxLbA7nobNV7xb9U5E36BDjdWeTz2++G+MyVg/ol+nnJC1tlu1cdBcT7TB/aqnx5IQbWDskCe6ypnmutSf4FmAr2AjF5noWuMB+dDct6LPPhXME/Dm32hznMw6AjF2FpAe1E8d0c4px+1Lucik/VI0bVDrhOD2Mq9mX2KjWGdwqmmeSg48o0wh2+aLr3jKgQTdchUnH1siK8bTXKMiXfKyv+gL2bnszbN4Qq8uJ8KUMWVNBK3rHqGlEzNvQ6baY+eY2uM2Jp04becf8Qi7x5hS5iwLHzqXXWwz+ifmcuRHP5hnVS7KRpt3kDIjXeUirj9RPuWSnjy0NZ70EyiejpgLsRaYpjI8p5yqe5a1TNVZB1T3o/sSOcwJxkP0s9cH8wm2HxfCDXrDHOMx7gZfwo5Trx0C8UwHejxgB03FpZPPR4pH+ZAx6wnaWifTrXfMl+L1c6HrkrbgS55RV5Pd2zzy4JWOi3yh9MVB9in9Sv9meoC2SlfbWmnKlYyoRzzYwv00Qfvo16grdEUeskCXFbq2tig+61CcvFxnmQuxdgoLvuCNdZE81SH+KKP9WmsjNDvp9LRc8WEXr2GMMdsDJ632kuxf+txQHFuEflPfRf2mUUeg9IOXejgnux+Esg08Yz9yuciPPW3mjYs85xrT1nzFO5/kuZ6EeTN/S07ki5bxUY52LGTMsh1dTpXv8SGjyRs082X7Mx/71thiXeNp3TKPeK0TtUaU7sDp0Z6lrJJnm4rOkzNj2bjSHhvwiWchN+F0lue5zu98BnqnHt7DtP6Bajt5tonGRq2nXeeqx3VuYPLyjLj+xBquddvnp9TF41N11XzymB55UT+0kS86dUT9c96XbgvkWk8bS+bCDkb0IW2a+k70fq1644md9pVb6qCIbbijg9o3xhBt8Af57KFR767ciRgX0XYwdQodS7+ilZ06Yp1UHnGh2jjz21hS3Ohxo+y4O59iDYw+rX42si9H2mjjYKSx0fJJfuepuqP+kLFA1rUst4VZx8B1y2XbKb/WpcpO+rp85jc5m+g6KA4/c2P2S8yTzus7A33s/o3zKnzOy/osw8+GRf/W+MizGXNKc9iyyLP8kE1+8E547Vgg7gBr9DPeVXjb4efukKs4jYvQ42QrPw0ApjEiYHAudZ1Wofj5ip07qBmyUAtg5UVnibc6R/GSbVmZH/IivxaD+foxF6ysv/FXGRaxsZA4nl9ZkT6bdSz05rErd/Ivy3d6NiPDTCDbEA9y2YAYvLVIV/vcrhQCP3JxqHSHXMmCb7ctSou3Dl8F+qfKdn6X8TPqB6Fb1Ad269BT+aVvtWFciDZsXOUM1dX5i5fnoly2o3QhbOnizTwPtVNGtCHSfczxhL8WyOsB2dMWsYhFfSnbuopPvORVG6N9UWe13TZ2u8Q3/sVTyoe+sbiFvhNhCw7vOO0I674M+bHJD93RhTqKV3r2doHFYT1huxPvvEqjHyF0XtbNs+QEVv2xoMEfc6D4S7bt3GRbfgJ+2y5B3t4ykhe2jHoK2OCq8WQ55ssyrb4up9LLNgeKh3+huo8b50n+0DfHDWOVfNJgR/cqk3ZDjvnRuUAZr7W1vsAb9p/9o/4HOV+mblEm+lp5jLPUgydtHe3zmJlj3XmZrvLjkpko2gBl0E9jk3aiP3Iov5YLjbagK3qW07raBKLt0z6g8skjlG06zEP7VEc4q2JdmrYPhH0zT/V4T1SaeVX2c516zvJNr8wPm+Yavyg79XEZgWeUz3Vy8AR9lok6oo0bMgVkWGfSY0ySL52wtfurzcEtGaLxrH7BUfnpWL+qnq02pX4Cz9JlF5U/+cIeadOWJ2EG8Vl32Kng8uggm1O+lxly1oBHT8p5PWduYp+az7rwRD8HYi2Hp8C8ESjT6bbXKl1I2nCiZbzDTpgN4KAxuIglrcqMepxe6bTSZ6x34nHfZn70M4g8x0WDvi+v40q+TBdP8YWutFn9xljVs/S344w5lFiXn3Kqrm2YRxgyE7bbkBFyal8HtT7FWsjaEGN8rp3kT52KNjHLxboY62OkY/2jzjo/1PiyPbjoZx93FA/1+dn0NawrPNgr9o7gVdkaxwLje5TNvKIbyKh4wuVzHamL+Ljwe66UHD2TnzzXkyg5hZK9RrRhWRZ7VbzqCf6Q250DV8Fta7Kn3KCv66UtXgNYn0pn0Q3F60y8rz3uM1Cykr9g2VfBDpir7QVskw36GrSJZ6230S7Gddo9ebBLrafWNd84K112oHL0ybp9QH+81sZe08dF1Mk4rH4I20Z+6VTjlPSoa9QX82cB7zGBqq8Q9U5Ao02zPPFKp+2pCxA3Ir0st0LWr4RtEvVHfX2Muf7iH+VLh9dj9Af6uY7A0BmkneAtRBnFVR+Az3lOF0+UrXZ32RWftow4/Tj6cvAUZr55zBd5vVzxjnLF29Hyqp6S2Z9LueIdspdY00c5l428LmdiW16vfzN/gbTnjqxMb8ioNhfWvOxT81wWgOa8qm8PGBdG9jvrA+UZo/PMF/Irbx9qHvhM2bA4m/m8Rpi0NX4e4efqkONZDeoNHPHkWxsj+CNUvnmSRvm1MTti0Yl63GF0Vg6G4IlBwWCIutrBfsjJODQjFoTo0NBx5I0yWU40Dxp4Rduug2egaCMgO+VMuTXogOLQVhfexW/vteD6rTNlQjcQdoKWg1xy0NNlmty6kI9g/db2mnAZ2bYmYBQp/o0yopdOoVfUNdu1h1/y4VnbeG03EPYSXajNiXZQljpwXkx7zjZMXbJ85k/komJdYuxZHkD/FW+0KQ+m1wSyUMMy0Mv0qG/Q0EF0Fi/60+1rYy5sm0/x2nYSWvnVVyWv24J0vLkWY7TKjPwGy0q9kRl1lDNju91lv3pu8SB7f91l12hHgXo9jhud/lzTdtu1lF996DbA7zJLZ1zpYD1a2WU9ql80QskbfAOiUY/7K+tqG5LlNJTsLSCv6io90M06o2fRRn1Bg5/xM/WI+b+QY75C6D7lVv60neOWV7xSbCWTMe0LokDbep437DWgZ94cK9BUz0vq49PvuHx2xEUWPXIdR2fXvyW3t59ygWWbpn2IU7ZoZf9eZiBt4X5UXXagWifyQidkwRNrXPYLZVJejeVKM+dB8Gf7Mn+u49Pufjas9fR4bW3r+bZvpoNH8bVMyogeuoeckue81kYCz6hjLSf43T+tT5BbesV628qZHvFqN3VHuW3oT8ZTRpUd9JSDjRWv9pJvej5d3vXHnK+yYYfC5B9QGnk+iHosLuF5IZlha+ZJ8MUaoXVS+RWHt8ZW5xnYoglrp8v8ipLasoOeN8tYVsovBxbxqUfo1uOlp5G8kz+w4Bn5KWszr+UbTVaTF7qGnnzV1Mh0tGnSoy1rfZNWcgdifA+0MrO+tE/LG2Ubrda4KU/jS5hrXOY3FC0Q5WodjHSUD4dZ6uSxheywk88T6Gg9o39nOmza65woPVcgT0+XTwzbZd6Y0+StkbzEY03OsknrfIt41bHFm+j5m7B+8Ry2VjrKZ57TMw467/VQ+uzq5H5R3uinpjttrDebTC/+bH/xRjrkTGdNlIu1N+WP+EyHg0bxIWeN1K/q2kLjr3bFWgpi3a22w28e2Y/4cg2FN3URxnhq6WhfIcqI6LWWeI2z0KN0Enr/Jh1e8tyfTk9U3WWfqHepK0DfatsWqMd2Lp2HrHjSF73ejlGuyhRa/fpjvmhPYK1DyMkyXc4aax0TlK9+WPRH0o3GF89E0ou/5A25Qsmb/bJE2DfaVetftG3S1vmmJd+C5nLLdM8f9B7P+oteMnYx9dzkq/JCyC1kuZ0yYY8hs5Dlp375zPgSUb7sOmWt5e5Lr+hZB7LWczzmU5QdfdlBf444/a6ylsG4ZHzmWSvHhGkpu8ZKR5RJJN+UM+GzmEPEd/N/PuHn45BbBTdgTyPWDS1U2EtLI1anjk5y5wTEOXgK1akFxPYy6/xRlnh2OHI7fclfZSJeelfng84fZWZeBevU8vbxV/2+GGVd62AdhIW99KQdAHqh+Eu+6zSvc+Jv5o38gSWdg9689G7xt7a09JvUAfbq3VD0Zb+g25S37ktAmGWXcjs9LqbLtoJ9/CwwuwvYFlROModcyak80kVHPjQvem5f9G/ZMeoPeJFTmrKjfMrc0VNpy17x97zCKKd4yTJ/1ZH0NwV9Ttg/T7fpoS/0SM82TN7rtGvXqRRl9GfQq441fy9DPMbc9WxYqP6KZ8WvBuUW7VIaWy7GaPHmuAjMzYm45SXNZZJW8YLH2+BBrp5DRuNN2Wt50dc8Iw6NsQtmvugdZYvMKxmmZZ086eMpu+U3PaqOkEt+xsVPfte3+DuiTcu8rXZ2FN15WW8v0/lsi5KV9OIvGk8RPMYKXSf6nrB/bV3qVLogs9O3ykyZu3mFagPygn/yWK9WT5exkNPSpd/IE7bK1PiNEHZBB6OlS7eKh75lU9gyP8tE3TFOO73noW/JCaRsI/UqEKCj8xiLu4i+DtmTtoXMT1lF7/GOcKoVpPcOTdBlMC5dGV/QZ3opF370DV27vl2/BVa6XwXbA/4r8nrd23ylp/qS/qIMdKH0jzbs1gONcjH+Jq3G3xiHovU1zOUawrnV0HSd6xt0bLNczyLeeBKdVvy9HOtgOPWQW3pXW0mr/ZkefT0Q9rBtKb8Adqo6lljUZUS69HUe9SeqHLwRT35ogyfSy/zJ52fKX7d11jHzB1/yjvRKzqAZVfdSJph8S/oyb41d3o7SvduFeK01oUMv0/lTRuM3lP967Jff9djVb40sl+0f/G2+TLnBt6Nv6uz6wJAxsVx/A/qT63S1o9fV0q3fShb1uM+cJ3rmXVVfINb9ZdtWyPps500Zoa9R9bb6ryoXiL2G+KKdK6Djbtk3AHYaOi3jPb1E0AdPtsvplUwwdO3tF9+072xfzdWONb3kddoWtnjotx7fZ9fC4N3IW8uq+JJ/S/60Q9in8axkVdz0LNvlFJZyevzNEf0U/VPjJOQXT8nfj1HeMmI+GaZH/wdt1jEwyhVa+RVYG5Zhnf75hF+YQ86N3GloN8DkqzRhmxaGrYnXeXreoBE3TR0Kf8WTpzoZWQxSDxx3/hwAvewss3G4qDKKl276k/y5UFAHckDqV/lcEiuMeposy8NuyQ/dssiLYhshdBjyCqSTHgidRr5kc3Db1Ent7BM8kG3PfDupUvaUJ3sBxUP3KpPpzi8s5VO21YEM0YivbVJ2KXSZ5JF2GbV50rOOVn5drutS9MrjuZ9/qU/V9VpIBjJLzy6T+KI+aAJ2gX9tk7A1bZtlq/xou/LXMqOuq23hA37mRX7Xr+pYl5mIMbGdt+XU7fmkK6/yq+6wW6S3bDn5dnUMna6SXTq1Mpm/r4z+LOhRZqsc6ejLnh/xnt6G61JY19XnV/HWuAhEP4+2wZO0Lst8HYy3wVNyQ85C3gqlF+NnItpXsifPRI31wswLGb5oJtYOucrv46rqqD7vMslft9+88CWijeQXLeyB/st2Ukfw0BdDZspb2MpyxAdaeuqW/JYRfKSpN8LMm2N/ux31rDxgWSln0oOXZ82jhcyhW7Z1j8zSK/JD5yEj9Yl0rzuhfN4kpEzpACgHqp1dLxB1XwHyk6fKelw7n0fyJW/woEv09cjL/Gof+aVPzw8bKC/zZ7kcD7ZfrAHR95VOSP6IC/DbidTShc63he502nW8NHzyUovKK2M44dbYKTdlU9dsVzy7ngPV3q28DQy5O/S03UZeR9hA/UhfUAaaELrTR9tyoEX/RT+OPnJ7g1aA13Oiylb5xL42FMZ8qnVtrGXxrDlXdfR0oPiiTKyPUc51oLflo3voE3aJ9Fa/Bn+WH/UQx1YN4is4X2WqLpdPGSOP+svmiRlv5ZOv069CyS9slZ9tWPIOZP6ar2R1VBnzOR60me70Ff+KZ9gL2ck/45PHY9HrInnQS3bwLvjFU/w1R6+Hkj9lVf0lt9DbtYvKK/6cK0LpPHhkj96+rnevbw3Pv1UZ/fF6Sxyersd4tj6wHJeNdX30vfhs06zLfBv1eX0Xony1rde3hG28IyPQ61rjqnJAfxbtjv7qOgQt2hB8nxVTp6XOlj3iG/nr8iWz8djmHY0X+xZPta3mU/XbFsoGW3kdXabTg9bHRdJ34lOnJUL/Zd5Ml9xZX0fxIaPa38eYkOVG+cJCTqFk7dNpK96wR3b0U+hWcyTkZ77zZr27mG2LMTHnVI2hGLNXjNtW9iowR34Z4RfikBth3dDR+ArrdIRppAiVjo5Z80deGd2UNX92jv5kXnQyAywWi4biUTw6vGjrwZH8iZm3UYfi+hOwPYJnlLHWhGU9PYRO+2ywHaLM1OkTZKM38Y2LD7p2ZxyhZJinTbDCkK24vz6U6d6OiSpfk57yrY48eK7L9TpqQS77dx7sp0govrZx5ltW0tzeodOsp+cvkPQd/mzrkn8tr+fthy+raLopsy1AyExajNMqt+7X2cYqa/oou9Sz6nE/tvFY9I5RFnmJRR3XbPMaQ5+9da/rEU+re/TfBm09hpFXceqrsChDXqelHnttW2VUqMupuqjHcDzKBU+XeRVmHSFv9v1uXSk/bbmvfC9rWsqbPIWSZw7TJk/oEfRA5RktHZfD0NO6CmWPyI9+HmU7skzxbGOXZ702kefxkCh+8sRkPtskaQVokS+s6BUvOWWHCjtlVnJKh30YZVr5ESyryTZpu7596Qqj7YMe/e3QypROjKuhY8Jx8UWRqQdxy8h0yagQe1PUMXXI9Kpc0Uo34sGf9YxQPJO3P4ecIauDMOsOuet8xUR3vQueGXp55yfcnrRZlV/Od+ZGzo+iDf7IG+kVotwWZO+UdxUkRDo2rPI67xK0M/VFF54V/2Uj9Yv2C6KFEyrTgsdQL2HqIdMAAP/0SURBVFP5tKn6zXOt50W/BkLGek50GxWt57vexCg70j1v5l+N7XJRV+mSbU5613GJsk3w7aur1xd1Vn1ZtpDlIr0sMzF5N+krlC7mr/gOX5NRvJk3yrd0xPfVWTaZMrdk9HTn3eFZ8a1lL8ol73LMZZ6xLpt9KD798bPS10KTs4vgWeh3JUpu6V7rduTNvgtdA1VGMG88Kz7SnU/QH1Zfw3UN/tQl7dj7KeRMvXpe1dXrUyTqyTKOjzpbXWss6gs5/Wm4LvhmvYFZbhdLPaod6/Ilt3ij3FpWAJ0mUvYot+LPOvbrlxj5krHFm3IK5unpHZ7Zj9dBjbOrsCXTda1oW5h6hW7d5rv0jG/JKXQ+PXftlDyt7EJG5SfPIj1kCCOvyax4yUqs65l1hV6G9cwx6LzA0P9K1LicYzlQebt8bwrk/jLCL9QhFw2dYTY+Q6b38wmNZ/JlXsF50SGEwa/OJ2+g5Y3B4rxYZJABX5WNAdg6uvhVZ9CijMslbeS5bAzKkh+YPF2+A+XEU/QepszGvzdEfi+zha5DpdfB7bsin7Cux+mUHWUiXbYak5r8VfngX4csnzye8MkbT+REPZ13V/dtOUMXscz8XFzquQHzruRNRJ3787cxythOu9iSGQvbbN/g9TPye1nnZ32THvyhx3Y9a/SyxVPlXMcVtrsKy7qTns/Se/BU3UOXKrdNq77uIL9C8ItmeuPJPKcto2NdT9H6eAqeCNFXgSVPlV3KX6N4p8ySAWyn5DPdWMtfyqjykxYyZ7pQ8kL/hY1Mo5ziSXPf9Utalo28QvZpypjyLE4h6iq4ziwzZezKW2LWvdRN9kiMtPKofLZt2qx0DD2mrvODjirT9UdcyHP5Bc+2TvvQy1TcZqk6Ug5Y08wb1AnyN3h6HwZtwvxZxk/zL9ve0fm30tUuBwlblCueSjda8AiZV7r18vqzwJCRoAywHNJF6/FMR5nawysUD2HyTPkZMm1ai0dbYvwt52alA9MhEvHdPMWRscK63JtAAqTrdMQt4g1bZaNPol7rwrNjpednwmeQFbZQH+bTaHRQMsecq/zWb/rjZ/GSX7RA9GOX0et3PUkb+ZIV9azKwut0POODy6nf1WjlukxQ9SVKn92+BI1P6a53r6vq6ej1LZDlIr1dNhC8xEf9DbP+bXqnTTTZndZlLcoX/yy3ndfKO09Yp/fAPOYLOa9Fyqzxtmubok26+1C8+jPK+HkdNDklf8oOnl7XXmQbp+yYM13WtFnk64/Qypg34DZ0KF+Rwe+yuU4v61mi99tar2XfFJb2BFUGzDon/z5EfV3neBqjbMmZ8qr+JZoOqQf0Xt9Aay+8UW5XJvpMpNzErG9VDt029duDfbwlp+crHm3o9hCyD3/VMMYzGPqG7TvW/LNMoZdtNlnQA1W+Y8jq8UqnvKWcWVfFu6wu27TBh159bEw4z/nXxbackLFB/wz4ZYVf7Btyq7DT+D0GeT0fzy1kGPyrxcNZmTcGRPAV9MdY8rX0GvynZw8zP8rqz0Tp6fyJCls0wqDnmwLXClVGGJOg0PLAvrDmuxpXT0SgP/p/8r1xHX57YpYl7PDsYKuu1EHg6TcwWn7QrsaUNeXtzV/l7UPXobAOi3zKmGe3faOvzRN8hVGf4pRd0mc6sNSxQF6vs2gT2+XWqLIjvZK5Beev9K64Yb6WNmbZCsv8DYy61u3sgL5rh2vJX2NHtrCmKV0OoHUd1L22hf7M9Mhb8TRbRrq1Z8VbWPLoGZRJsy4zf90fpeuWzvBaWqOtsS7/OlBGf6L8Oq/H4et1J61jkd/6osLM2wPqyrj+JH3qcBUWchK9zuLptDfBVrkIXddtmCvjW/ru6F88a7pAfRUfbcp02aryndfq3pK3D70e4ktUULx4zHdFSL6Ql2Fdrniq7VfB4ysuQxUf2OJfQ3yK7JZtIH8XqfNm3n50eZa/0mWRbhjjoKW34HzLvtqGC/5CtmlRboO2W1/j6Wj5W3n7dFjn93oKk17pjmXZq7FdZmHD3i+mB0SY/WiIt8nYRckL9LwhO+NLei+XfIUdnizn/CvKJSbvNkqPLazrvapMb9MaIWdPXpNZcWPFt0bJ1B/9n/o1eqDpPeh7xvK1UDK2cB2ernuXG+Wcl8+K60+grcHFv4vIK15jrOWR7mWrnjVKlv74uaZ3GcW3g6xzySsgJ+VZpuWuyiZ26wreHtefbbR29zJV76i/5MDby78hoo7rQX82yoQelV/Pii8x9QbDjq1dv4roOi/bEdhfpmO3/QMb5a9C8dcYXKJoM29d/ipMOUs4z/lrbPMDDQJhhiU940m7Ln4Vwv8BHHICzy1UUDz422Ke+SVne0BM/l2+RtsDFVzWkeX0J5CDx2HwVNkIWzTCoOeB51qhyhjXbAMoHRW2ePajT8bX1Zf5b1hHHfhep9vWgrAsk3qmvlyOe3614ypMWVPeOl9/In+VtwXzNx2uC5VwPYuyyOtY9ce+Ojt9Yqln51mXjfiuvH2Ap2RM2rIdnX/yZH5ih2a+lha6E4vQ8zoWsjLe+SO/A/pum3uZ62JX9gqpD1jLr3o7DejPTO/J159MZ/5C9m4ZsK5/kV7pUpfCkd94tvTeascCq7LXAeX057XlzdfbstH+Zf6kKbJDL5Rso+KrMmtdtjBkJD/PELOf9ibYKifKpp6dZwuxrrb0ukzJafS5xk++0aZMT9osFypm/pDZnuZZyi3aiCNkH1a8k383LPK3+ItWel4F614X75ke2CrTIR5FjB6/GqF3YCt/G12vkV7pUvHR73tA/hojP3ULuzZ6Yl+ZHZtbxyW9l90t39JrrPI2ZQhiHPXt8JQ+nZ78tYYGlmWvxnaZRX1dd9MCIizSxbuWNRG6Tp1n3kJOpzuvl1vyTZ1afpaZYZafdTV+Ya1D1X8VgnfKWeRlfqddhX31Fn2g6JWX6TVGfm/noF2FPnfeFCpfdVddCz0qvh9T97Xs2XejjYrrzwKTP/J3wbhYlnE6sb9s0HvdVdcWrZfTnyX21Zdy1tiUIWzVtX7qz35cocOUEzAvz7eELntiqfNWXs/v2OXt+me62fTnDerbooPSbZfe27DSvWHyvw4rWa2uN8GmrA1sld2HrfLAec7v2OYtaAAIMyzoFU9U3lX4VQm/VIfcdcOO0SptWmLEK7R48u81fMsfcgsVMm8nP2k9b8GXYdCGXjNvhORZ5jR56yDSJv2qUHVQbo2qWfHi6RhhI+/zgHpnPEPLfy2ySOi/kZ8wR4uP0Hg6RtjIK1TocSUWPIURNvK20MNW/hr6s0xn6LSOCtv0pbwRGm0XybPqgy3aPsywQWt8a8ywQdvgq3SjGIO+QrCs0q/jJ7yG9jawCBv5a1TYygMjXEFTJNLNghGulrPGCBt5M38773MjpV9H/haf/gR6qLwRiC/LdQTLKk1otOsgC7U4YYsH0Uv66zBC0dymCGveXQQPkaKNsCe9jeRpbRph8CwxwkbeIn8EaB3rsD//arktNL7gLX49V3lXQX8CpUvLex305/po8jdR+Vfx7MGWbp8V+vNGcvXnSmyV+XlAf37hder/DVpAf3b06bR96DJ+UVDFxkzvhs7/BbZRdnxjbMjqgGeLfhVCdoStfBA8DRs8Bf1JPkKP97Bd9rNAfyxvu54K22U7ZvkuL9H5WnyWW2M79HId+kNuMI1QtK2864aV/KpvIRcQ9uXtQZPF89cJi3Z8Tv1DBmE7/02hPylPYZX3WaA/CAp5hFX+dbGQQeh0ni0+y/zqh19Ph1wbbDZ6dUIPPZ28/JeERIbK38AIOzQ9iTfM/MBWeZ6Vvw6zfA9d7iqItEm/KqSsKGcBE0OnSBff5M+wkVcYYZ1u7Vgjc0fcYcXTUWGdVmLQBr3nK+yUISRtjRlelx9yR1jxFUbYyNvCCBt5WwjWZdqh0bbyt+l67tAIS96OEa5J38IInZ6kBW2FEd6UlsnOs8YIG7TO1zHCa2hrzLCdv4URNvK2UOGqPIctetGm5VbhijIbGGEjr+dv5X1ezLCd37GPT38yL0PRK2R68G/ZbZGfodGugwo9Tl1bPEos6B0jvIY2kXkKu3mFZf4II38wjPQaI7yG1jHCRl7kNx7HBeivyRvlV+nPA/3Zob0O+rPAFk9Bfxbxa2Ftk05b5635XoOu2y8S+vNabJZx2KI3tLyR39Dztni28veDIlv06+Dqsvqz0KfSV6GXf1vQnx1ahxhW6d3Q898G1nX+HwG06bNiS17BPBv0qxByI2zlg+BpWOcnRnzI7PEeluU7rspbQ38Cm3X0sF2+oD/m2QVBzxXvouxOmcJu6OXWWIbXy7o6tLLIXmMht54Ki7zXoMnaas+vMkYbHKIdW3zXQZezlf+mmPII2zxvioXMjfzrYKmXQqdXPJ9B//UIvxYOuZ9HWHdqdVzHIqzpLT3oYIRGz7DgM/1q/gj76AoWs0G/KqSsKGcBS1TIdPEGZt6SHliENY2404kRj7Ajp6V38iqsafv4RhB9K7+VWyMZrshTWNNaumOEjbwtjLCRt0aFLZoSC/o6D+zm7aNDXtKNzHPYyM+MHXrHIuzJ67R1HvJF2KVfRctk5+mYYVt2513nEbbpS/7dfIWN/C2MQHyVtw8jrOk9701s2UPlZ9KhlemYYVnXFs9W3ufFDNv5Hfv49CfzMhS9QqYXtB6gb/E02nVQYR3f4lFiJ2+RT9iiN1pHZl6RF2GHtsFX6Y5F2KI3WscIG3kFZQaId3rlVbyhl/9lQ3+upZf+DJ6KX4mVXRa0Nfbx78Far57eR/u80J9rYbNcC0v6Mo/0vnKEylvwNKzzr8auvLcB/dnRp9P2oct4W9CfHVqH/ix4dsOS/23g5yHzlw3a9FmxJa9gng36VQi5hO38gv6Yx9jK6+kmc8Z7WJbviOztvDX0J7BZRw/b5TtCxh50vha/utxu6OXW2A1XyWp5LhvPXZm7dNMGCPUkrPOvALJSXpf/64Bl2Oa5LmyLtMdW/psi5FVo9MbzJtCflBVhkfdF+PvrkPsifBG+CF+EL8IX4YvwRfgifBG+CF+EL8IX4YvwRfgifBF+GeHvsUOueWSbl3aNEXZoehJv9A79iWeGQXe9hVVYlYnQZK6DSJv0q0LKinIWMDF0inTxTf4MG3kTxRLpEUb+BsjmP8VHWPN0DJZIj9B5VqiwTjs0vo4RNvKMzCaQHmHNlxhhI28LI2zkbSFYl2lCp3VU2KbruUNTaLQdJIsSC/oIK/oWRuj0JC1oK4zwprRMijB41hhhh7bk6xjhNbQtBMt23hZmUHwjf40KW3n8N0KjjzDSjbYI+8tsYYSNvJ6/lfe5kbK7zvuwxac/gR4qb4RlmY4RXkO7DrJQixO2eBC9pHeoyA7PCAvaKr/lbSFYZtxh5K/TuxjhNbSOETbyFvkOpNfoQWnKdCTfa2WTXuV36M+V+VvQn0Dp2vK2oD+L+LXQZF+J6/JtoOv4eaA/15KnP6/FVWX20UHPuy7053OV/2ygui16QH8W+lT6KvTybwv6s0PrEMMqvRt6/tuA/uzQft2BHT8TNmR1XIdnjZAdYSsfBE/DOn8VDz5Cj/ewLN9xVd4W9Mdlrg7bZQv6Y54IFW9Y8S7KbvEbu6GXW2MZ1rLW+dcNKdvy4xl1rUHYl7cHTW614dcFow0O0Y4tvuugy9nKf1NMeQob+Z8FV8n8+x6+eEOO0AfEGhUU3+Ip2qCblWfERyieNmF2QvIsc5r8dRBpk35VqDoot0bVrPgOT9eq5X8uICoEDtoIne91yCJD2haPkJkzXqHxdIywkTfwBrqPsJG3jeR3WOm8FbLceGZYypyosE2fciZNodG2kEy7tJa+EsGtMGkjdL4VZtigbfBVupfsZddY51foPB0jvIb2tjAD8W0e0MOC3uMVNmgzXbTG73C1HMgzvo9nlb9BfysI6QobeSts8elPoIfKG4H4slxHsKzShEa7DrJQi0fY5VnSroMR1mmFNe8SyURo9BH2pLeRPM2WIwyeJUbYyFvkjwCt4w3CXpm7YdS/4I905V0F/cmyDS3/ddCfN0OrYzzXeWv6a7Cl12eF/ryxbP25Eltlfh7Qn194nVdBf3b06bR96DJ+UVDFxkzvhs7/9wX6s0O7CmXHN8aGrA792aG9DiE7wlY+CJ6GDZ6C/iQfocdbWJW5CvqzQ+vQHwQm9oXtsh2zfJeX2OAv7PAOrMN2eaA/zl+GonW8aVjJr/oW8uZzmfcadFkZ/3XBaENii+e6CBmE7fw3hf5YlrGid77rQn9SXoZ1/t/z8OvpkFt0YHbyFioovuDvA4LQ89cY4Woe/gYqtgyjbOPc4UueJTVpK1aH5H+jkGVcbo1gWGu1Cp336lD1rOG8RMnreQ49fkXYKbcRisd8W/wtv2OEjbwtjLCRd538LYxAvCVngBjYKZOhy+uosE3Xc4em0GhbSKZJS4oSk/YarPlHaLQ1ZtigbfFt0RyW6eIJvt0yPb9jhD2064Qu7zqYgfjrebbywQgbtJnu6OFqOQGTHB9h5C0RWTO+G6DvlrsWQsDeujuScUkrtDDyM70vrOWMeIVGex0qXEVbhHV6M5SsTCpsylIo+jq/xzbzV2klBs10Y83X8itkeo0ROm0Vn6HSRet5v6DQdLsK+jN17enEVpkO/Xlz2B5XYKvMHmzp9HmhPws9tnjW0J/XYqtcQX9ey/M66M9r5ejPDu3nBf1Z6NPT+7CW8YuC/rjPF7QWOv1tgjrX9f4qIcJ23haqPW+MDVkd8GzRr0LIjrCVD2YofmGDz7xgyKznMmyV24fX8esPHObbH7bLduhP8hJKZmLFW/x+rnkH1mFXRkF/kqeHLqvwpkFlLLthpFehdOm8W4AneQd/S/86wDontvLfBPrz1mQB/Vk81/Q3hf6kfhG2eK6DLoOwoPv56xm+eEOOkJ256NDCCOvBsJt/VRhle/l1meJZhF7vKuyjXxmmvDWcm8/9QfmNf3/Ylb0vbPK9thx5s9zVvBX28DYZHSNs5G1hhI286+RvYYQtWgu9zJpnnVeosE3Xc4em0Gi7SJ7eL0khc8l7fYywkVeYYYO2xddoC/pmUD48G/xdRscIV9CuDrPcm2AGxV+Tv84rjLBBm+nCOmzLAUVfoli28iKzx7fDbrlrIUsrsZu3QjLu0kdehEXelYH8LL9VptFehwrrtMOg7cq+MmzxXKfcVshyhRH2pNd8jo/0bj55ResYYaQbbRFEJ7+X2cv7WcN15O22YR/0x/x+NmzxdujPZ4fbsAdb/HuwpdfbgP68sXz9uRJbZcB2aPlrnqSvoT8De/NdfDv/bUN/dvTptC308r9oSIFN+t9nRNiTt0XzHCZEfqSvgZWcNeDZou+D/qTsCFs8YBmyzBZfYcis5zKsy+1Dha28gv7AEYx7w3bZjimj4g0b/AX92SizFbbLF5bluqyO14WNMkP2GhUmbeqxB+QXj57mz+evG/Rnh/ZZoD/DPlv5b4q3JaegP6ljhEXeF+HX1SH3mk7c6eSe7sjQ+deooPiUEWHKy0B6TRuhl++YYS0/wm69I4i0Sb8qwJ/y1ojsXdpOuCqvwo6MdZmZ3zHCOr0VWjnz9vhm2JPfynWMsJG3hRE28q6Tv4ks0nXfzF/Rexi0lt95Om3Sl/wzLHnXCJZVWqHzvClG2MgrjPAZaGtsB9E3eHq5jhGuS1uHxvOmGIH4vrwr+nGEDdpMF9ZhQw4haWtU2MwDLW9vyPw3RhaXgO38huJTYkkfeRlW+R3bYSlzhEZ7HbJAi7eww6ewTm+EnTJdz6Ssw7pMpdcYYU96zbdIb+Tv0lre5QeXf/yVdy7/q//qv7r8vR8m6a2GXtdGQKeu62vDbIvbk+i0Ti+s83q6Q38+H9zeFbb4tpC8W3r9MqE/C+yjrbEVRt5O/m75wZfYm7+n7M8D+rOjT6dtoZf/Ar98jLCRt4b+wBj8NZedvgaanC3As0Xfh5A7wxYPmKHKCJW3hc5nrIJ41nWs0ctt5Rf0B45g3Bu2y3aEjG1s8Rf0Z6PMVtguX1iW67K2sC+s+JA7ZO9Bz9/HK7p1bPlD73z+fYX+LGz0qwj92em3N0WUb2HQf73Dr71DbrMT1vTOa3qhwswfPIUKlTfKXVEmacFfYcW/E/blXVHGVW3JuiIkP39Lbof+GAvaOqzyOyoMWqZFWfDtwwgbeYUKu7TG12ruYcmfocqsMMJGXkewvJ5/hI28qzDCG+T10OkdFfbRlZj0JBE67xrJsEwrdJ43xQzb+aDCFk2J19CS3mgzr4UteqN1VNiiKbGgd1TYynsTjLCPfg1bKrFDm+mOHjbk9DDKRijeLejPa3k+FyydsJG3QvEpsZM38xV2aEu+SW9hK6/RrkKFdXqGXV4lBm2NCpHOhAOJXb4ZZt4u3h9OsX14552vXP7x+8tyIyhayZ08QtKCLvzw9zbr+Lk45Na6LELqtOAJB+E7pcxWedE+/eHXN9vwlT9+3zKH3Iy/CfTn8wEbV6fsIPr6na+rfZv5qcf7f3z5lXd2x8TXf7jU9a3hNfbUn/3YKPvOV/748v3KH2HWt6QTst9ll6FT8SVM+0XbZQX9Weqzom2hl/8CskkbB28b+rNDW2OG7fwO/TFfhIpfEytZa8CzRd+HkDvDFg+Yocq0vMZX6c4XWIVVmS3oTzIT3eYB+gNHYl/YLtsxZWxgg7+wwzuwG7bKF5ZhLWsfeljllVzLvgIjn0ejt/y1rh3Ft5X39wHXtdMvC/oTyLDFcx24jT0U3Xm/vuHXwiE3O6FCGL7oy/x1epYHn3zyiZ6F4Fnnm8d8k24krZdZ8O+U+cR6dn4wdei8CXNH6PQoUzyT/uknM/7aUGWu4l/xVL09jHzlVfsDe8ryf6N1FD3y4rmoQ3Zalpn8oGQsy0z6Zj8K+rNTZtme5FvxzPxt3dfYzz/prwNazLKN3uSBSd8edwHlJw8sRX+dzE8UX8sbeYmtvK57530TUPbKuht95i1p0bfbtBQ+6AvZQi9Tsq8q0/mdl31GPIrtKbdTlnSi8vch6xiyVH5ZV6fPOoq2RueJ9JS1v8yybddF6dwRbUqeVd6CZ0ULNPmKk17nF4/+7NSxlmm+Vdt6Xj17Hs99ZQrrPLdHcf2ZeSs+sE8GWIeiB++Sth4zC7vB3MR1evF32jpvYJW/dpa9887XL38IfaOOnt5CFmq0lV4rR8qbOeSm3L2h6tnkybzU54M//spCFxxyVXZZ/oeXX99wyHSEzZArIP9toORdATHuxU77vv4XmzKo64dff037vvLty/ebbu7TVbqj5/X8SP/F9ewJL/2QKFml63CEfvL+5bebc/nrfzHLRX7Wm+n3N+yy1jnKvoFdUna1c3d9uw7QlXKzbOjdsEXbQpa/GqFz5+3l1zKqjYt6kndZfsnTZbwOn7f8Gl1Ol7vm6elBT+zQkcGz4jto+ieP/owxtRdNpv7M8fvGaDJ38Jr8rH+0c0N25U17zDlaKN6J3bT+LFGbm+KDH/lVTz4rHjxRlufUp1B1tjo6XF9g8iZS1ro+/dlEr2shJ2n6sx97dFjWnXLg7WXfACF/jZB7fezjLx07tvjA0ra/bNi+K9rIy7Zs5b0Ovd8+S9u7TqXHWs5Vul8HS90mnOf812GW0R+NzxYavfOt8asefuUccltG2zRmpitvCxG28+hgBkKwbOWvMQdFFNni6UheEAWSfgW8WEbYyvfA3qBXW4hfGVblkjjTgzbrr/p6qLwrga5Np538Tbwhf8kHUWqZfwXgdYmNvEKNj628Naqt14X78pqAv+vR6QML/jxktTITyk+eTt+U2RB5FrmTt4OUVWVm3qS/GbIt1+nfVmaZt48Wbbb8Rd4ewP+GZaodxCNs8y0Bf6Lq7Oj05HMdg1Z1TR2nDrOeoq0xeaasyttfZvJchQqdhsyOaoOxylvwrGiBKTdkr+VXnpWIeMtfyyR/rW9H8Qy0MoRF3h5UvUpMnapPMz3pG3UmdkLSF+t4xl8H/Qm4yDbP9n60H5erN4DsZICeYavMAmkn4q/lv9IhR/lZ705ocvaGK3l2nTEd9abUjg4fbL8htUaUT1u8TeRasgUxLLB2wnXYIbeW6fTr35YEX/n2++ZnnNfc6NhH38l7/9vXtGfoK0UH3v92tI8x+kHS3N9/McdVd+YZile5Lew45EruG9gl2hdrQDwrfh103t2yvb+njq9BK7+NqCccgJN+lYxhT2OXd+qV+SMdWNfRZa/zOrb4roN1/R1rvp6+CkMG8Ur3+No+SdefSV/wNzS6/gxMmddFk7mD1+SnDm5r6rKWXXboNtGfAGtn451Y02b7BnL977yjjkSlB22Lt9Uxn6u6QNYHJm8iZS1ltrIr7JRfYLvMwB4dev2hQ/L2sm+AKb/inwVXlU/dm7228tft+lXDuu+vi33l1jbY4tlCl1e2C0w5RSu+N8VStwnnOf+6mGU12ASG3Ez3/C38KodfCYfcNNS2wSI/ExWyzBaQU8G0MSiKR52atOAPPi4X84LROh6+DtGqTKXjTTXiCdMLrY41X+YXT4TkcX2RF2Xn4LaerT29LfuCeZsMEYyiIadClxt5mZFh6NP0X8h/9ery1auIZwnlRx0uu1UmAc0lMm/xXPEXTX+WZTJvp09Nz7bneFvLGu1WG0gv5Gb+4M2ytLVoJa/qjWfUW7Jf2T7XA/zWFjnINX2lw+CVzvCLXnqXPqUrPE5n+ZHf0n3cUa70SKGZR5lC0OCZui/py7w3A/Mmqg59oo297mwbvDnuqu5q96stmmVHu3peyM90wvJtuygj0izndKGVc5kqF3mjDLxtDtcz+Htda0x5u5g8i7oq33W0erL9HZHfyggLOVkmdJ78+uP0jpxE0StvIVNY9neWz7wa3yO/odMDVU+Nx0LP77oFf+Wv6yPd+fanZxvLLqONTk/6RMpQPbRVhKCnnC4bjPwup/FFKJ7kX8kyR9J39dlFyVvo43jQgqfLrKdQ6cLKQWKHXNp4IUPwm6XrdsK76JOlXrHeExea4wT83g+jLYb4AGUcL3qiZBcc6pnBeVlvlCPw/OHl7/U28vXNlXOQN65mmRbyDcJpl8DayRNf8W32SF7biDJVtudfhc5rOVfhB4u3zt75+g9k668t9PvKt98b8qpcpKPsaJ/rk86rvnrnaz8Y5V8LZA/5K/wg9HJ9jWfLnt9+Dz3Vn8Z8sw5dog27eeBrPyi5K7vQhqy/0O0C1jIXdgGr8mEX+j3GfKHWqtejr4e75d33OX/KrrPtFa900Hp7ClPerMMY9C5jO2+WC9o67bLWs/N0vi10vsm/LWcX1a4Ot/mKstv8Lb3BF7T9MqvtYadVntes7bxAp4cc/TFc7rrYKz8Q+VfzOD/bO2XHmjvL9vE590ieEQ9dOqJsgHwRE7Oc/ugx94+1Tsu+2M0b6QbX7zYUmq6s907D22UKyCsoXeXRecqaWNc54hu8gdQh9Yh2Z90drX54Q/8teYF9+oGpY8kXvaN4K65nb8Pe9kBP3i57xieqD2dfBl/13zrf9C3aHt59iHrmuN1C6VhY5GV+p3Vslel0Y5W3D8W7eA6kXRt9US7Tu+WCVrzBn33nfqwxKPmj7FYfFn9Hjcs5lktWz7sOftXCr4BDrhvnzY1UZaeMdVjmRbx1bHZiheKdUD48NTBykCjR+ENG52Mw1cGFAdf569IwB1vUpVzz8AwZKySfZa4Q5beDSmQdwVsTKOqGlmnldR1KdjkyTE0detxIXk/Cly9VB2gTcaeMaFUm6y9QZskf5eF3GcsMfasNQH8WZareeCZaOXG2/IhXudAj2kB6yp1lAPkvXwrwjfKzDfo/nylXeS9lnzfCkEW9IbvkD12TN/Qlb7Zv2Kl4s11TZrSjp9egTMgPWy3tkbKFhd6yS43ZkLOv7WG/eroNTi/5PA5d77Lukr0edz2f9LTjpPU+Jm/Zri6/+AtRbllm8o7ypJHfAC0LTT6VDRsueaOe2aZ9sH1WNC5tXS/TSrfUC9muc2DqXmWmIzP0m2VC7rqMdW/0iiPLfZxYlxn9rLzSPXRMjPwGbJP0QMhGxrq+QPDEZXTZziE76yuZtJ9Q7SFYd/QetCkLetmKdAWXoZ8LlM928SStDPOVTsDyQKsnZEzewqw7UPUu85djtvIjvYtZ5yy3lBV0QuWN+sgXeJp/wyH3Xtod/gq9DVUPz7KX7ZJyg6fptlHX1m/UdegPpWfc9Fl3pDM/A/Gho+mFeNvJbzNZT7Vrr0NuBfHx1tUP3MZoJzIYS3+x+krj13/A+AjbhU1iHNlGnX4Vku+TembcyPintGGA9HvZvvdkH9HAjkPu3VHHkCe8eo8++crlt9+NvMgPnf/ia92Z9f2RX+3abNM+euH7X5M9v9bsmXQ9f9DqA1/7vupRHugOOzvRRJs2iPZXfun68uW7/jprd7q92nHIdbsEDzI/2bBL6dr1jLpoM2Vj7BEfa1Wi0ktQDv65Fof9lM61kbKMNc811i/p4DFQ/Sz+GAORdhuzXO+HqjPkL1H0WB8TzqsyoQOY5bJMlqvysU5U/rLsFqasq3l7nYt46gdmG9f6VrnJO9DKLxH8Q6b5Sl7KSrrHjOqq9alsB5wHPe3S8wJFCzo8xT+Qbak+r7ZN2uTpMtdyC8Wzy1dIPSw3dKhxPZB2oWzpKWZjreMaJbNDf7zexho+9Sgs+2EidF/20agr41v1VZ21Z6zrW8N23pABel1rXFUO6E+2Gx2260Y32gDvunyAOgqZ7vWWPqUjz0LlCS4zkO3KuNPJP9KZv0CXqfiWXasv3Wcrnp635lnSClm25U2eLntXxham3EwXhoyKb5cb6RV9C8W74LuyzLL+gZKRmPKqP2L+0idlh6K7Lz1O5lyYfVjlouwubWIth7jpNQYXeVfjVyn8khxySyNMw7wtI4Wskuf4og51ljpbf9SJ0fHVgfAValGoBaYWj4hHp5uv+IWSNfiJa7CG/KyDkGX0Z8pKnUewvNCBZw9RRyzsQ2YPKTuioVvoF2XcrtQJXUcdQ1bWnRhU5XuSQWtyB31MzpigHWv+su9ebNRhXW1b5Tl/jWp3YpRVnstk2cZbsgvIn22Idqx1IU3eWOTgWZRftznsPvjfCNQ/68U2oVPpMeW6Ttqo+pZ2iLZH2WWbprzZRteTsslf6GPeatfVbRtOtCZvh4fLQNKr3r28os16l3XPsddt32Rt0Dp/lFn2s3k3+DoW/CkX+ZWmfMciv2HMw8Y36122LWSEnNG+tE9HyJ48PGM4QIMnyoSsyHcZ56/aYh3LbkEv9Pz59kajuS50nFiP6d7HJdN2cN/Gc/TzClW2y9/G5On1h24pv+w80mFH/RnPimMnY9AyLZTuyCcv8me5qgM+l5HdKr90KjsACTAiHfQISRMv/IFZ1hy9zChX9JBrjPw19oXK28OD/NKHdl7hkNttrwXMtMDYirGQNss8l+tleV7TIac/rsdoceenTAfSIz/SZe9Bb0/n0WbZff1V1J1/nCHr5GugfK2x5nvNS/RYfwX26z8IHiNtSH017q4EsldlQThgQkY5Y64FO5Ra+4ZTKvJL/nvfVvu6s60g3u4E462zZbvgmek1op5s+7XqWzrdXOf3Iw9Z3TmI43PhqFQdP+xOsj6GU/YYj6vxvnDIsQZJFs4tdNnRU3J40oYqj45ek5gDbu9q7crnFmp+AZxwrIHQhpNO6eAr/ZEfbY5zU0JlCuRNfSWr4oJljTomRh2Kr/tskae6lmXJC/o+BE/KeE3+xFV8nSY0HQ3Hl2U7ii/iS7mzfAC5hcmzLheyYl0KdPsRH3R0UHrkZ7zoQ1byD5CfWPR7wTwhv3Ra6jrLB4+eKwRflZttqvEZY3SWhQe7EK/6t/TdwoI3oT9eb1l/4am6jOoD94NkJKxn8sx+Wta1r75Rp0D+kOu6kTMx5tuGDOB6NuoFV5Xrew1ptzX1WOoQMuBdlt+FKox41U3bU5fXYchxmep38pZtnPlTz8rfsn+0q7cnMPtsme70Hq90xHdtVPmjjHmr/uQf5QOdf5QpNL4t7JRrtDeVsdARVNmVjOBdIWV0RF70Se+DkW8e8qqfAwsdHE8ZGV+WibjHQ40dj9F51oJn5iWqjMsF/z78ssMvwSG32+hhjLdiGMrPxY+O4gnNC507iA5/KXrS6MSk1bPHP/2kLZIrvm3+Ne2Fn0VXZKTX8UC0HzvU4GZQd7t4gUq627gI054VD8SgrgkQ9YYNDHTI/okJkBtHk4+c0uc68ES8CqnL6zAm214w2VYQnTKFSg/+QvKT9+rlC+n9YqHjbE/kDbx4cfnCeHn5QvnYKeyJHNFG/ucFNpDOsr11tP15Rv+gC3w8batso/4M8CnWJxrHtudmmyLd6/H4stzI29XrKsBPuZA37GJ9m6ysG/tV/TXurlXn0L8jZNWbMjVP3Edu2+wj1zkwywaW8rYwy14TNaavytvIL11mOsdbGxNlk6Fb2rLyXVZP9wfjPWmUqTxoUaZvllVmWVfpYD0WZaaMKEO8+nOC8eu8LNP1d1nBbW1tcrwDu2Q8ysOzrGcf6kMFt8m6lUzlZV1TH+ZU6FRjCh6esZ7Q5mh38EQ++gVP2GC0J2EZKWc6mcom6CiadNQfP42UZZ3IY812XupGPTmOoJG3gNf47E/XE3IKg6fiDQueFUZe7iHQrOdoo/DuyiH35W9dvpu2GHbS0/H2r7P666b6H/u+Ut/Rx9iuHCfrrwLaNjsOOWwbul71A/r1D01gu/Vbac7nK6jRQOuz7od6oof7Vzzr387DIRdlUyfbLACt5nvIjvZ80t5C81cs32X8BF+MpVofIr1AowVPocoF6szi8cwYKh7K7YFlvvutHccTfb5Xnw18P/vyna99b9QJ3fWkfr0dHTWHyubBv1v3pAvf7/b8su0ZPPGmW+UNh9zAi4UzrxxyvR708FxeO+S+9W7U4XpCnh1bepLuMgrdLrVGxlrF+hLrVq1TtUZG/uSt/HK+sS+zBkaZWANArJ3B2/vf7WZsMIcB6cyjnrJpyAvawKBHXshXGeQXsszUE6BTxKs88ZrfkbeU47oTnT7Q8te8U+aUM8p1euo/eIa+a3QZITvKRH6XURh9NeqAL3jdDzk3xxxNnas88cjLPcJ1C2sdSSNPcfOzd3j/CJkT2KUQtHXd1fcLiG7+qq/DPKmv4qV3ya91EdrCVrIJ8ao79G56JDw+G4Iv25cQ0WstcY/7pjfxGqNVT9Xh9UXP2UdVp3h4Jv9WnYHYEylTCDtE2+ppOX4DbQXRqcc8q2eUq/5fIetXQlC7074F2zeBHaL+1HnISKzTpdcWWh3ANuoQz5BXZQqZXxhysq+sq2nwkj95ent2oH6reVb9XH1JPGjES07FZzrqqHST1eVVfKf8VdjPU3WEftfBWlboMMvvqyv4iL9JXWX7dR9MnaFXP0VfTR2WZWd/LlFrfz87MUadHnmBGLs5hheIc+o+/DLDL8gh1w+cu+FKoygexr+uoShfCw/lpmOCCe4OocMUH7RcxDholfOt6LVp2akGrcXNn+niD+db0TKecouuPxlP51yWJT6ArWi7B+Ly0FUXWQYoByji5i9gwxyIpCMeT5eRjBcvnoe8lDvS60mjdAz8qBNE+TnR9mG5KMWmU/E1vBEtMCdnTFD0yIn2BvBBwmUTim/xFbzQd90bttqI3Z4/f3H5XHEu+NEvscg8f07e2wGHZ/pwyo9+cl+Qb56wW7VRA2uANPTRB+Ldal850DzukJ3jAmzptYXJH6i35Pq4Qu9FOdcdbertWvBsoOqaKBr93fpDtOdrGuNMzx27rOyzW0fLr3LXxKinpddwXq/DeB7PzEMH7DT6asNm3Z7VXmi0n3KVZ3lpy3Uf1DykjArpuaxrXaYQNk79Mg7gr3GxcxE0PfSmDO2Cv+oYejaULYyUuwvG8ZRfoMyoX7ZZ5LU4dYQNYg4V3F+Ox7rEE17zY5PUueZkpbvu42Kb5ZBRh+Wyq22R8sP+0Zc8xxovO3udT17nq/wiX/F45h4hWCZ1Nhr8FS/6TMdesKQtoQznWbbbV+2UTivHjR1yaQt0X3+10zz5dpvFrhwcheGQo57qk/bW1nTITd0vP1391hs8H4hORbZZ2r394H44BpNHT9sb+6H7kBt2qHHlubN+Q+7b7zsfjLIOMV9iHXvuPg4dlm90vfMVHJnBE2MpbGiQHrQer7EZqPh6TPf4KP86/ORbl1/u7fsWb4KlPpJRY36OfTDnwvd+N8p++Vs/ybyUO3gjPsonveLMH88j1RlzKctswDzCe9/68rRnjsOQ95PLb395tuX3fqA9lH6qMSz5i7LvfO3yL5TX20McG67HK+2LOkIOOluu4tY7yxfKLtiTdK1NrGWVLlrYWnS1MXgCk4f8vhYGYn3VWBRqXYcfWV7HLLdsHKixUXW4btPSBuQ5Huuq9SVdZfSMNWopy7ziY9zXOtdR9HJ2vXyJnJBluN6SP+nluCNe+R2jfMdW3k4bIn/qU3XNeoo+2r+gLeNG2iFsMfnRf+1w6fMUPuKVZztRjvzEIr3iX2OcnTt8jiav1b2BsecJW/kdvX3RxpDvsSibxTPsAp/XdvENPSlH+S2oH5DV2xV7QKDq8fhNlP2Ju6zOz9YpdaNt7v/kKb2pr+u1ROw93lPYF6o+lRl9XNiUE2ns7/Hl9u22e3/9QtavP9nuqH+g11/8o3zJ5VmovAnbaIWhr+dF2srx0HfYNvvVaSHGwlpGtBk9w24lM/irLWXTq9DnV607fY66j9sz5G7LdvkE8Sl7q0yn0ZZtmWuMOgbt6nJb+i7r2ipf9tvKuxpl+8JOvmXTR9lfGQ/+pBfclxNFAzE+GJuM5ziDVf/zrPGzRo3/gSp/BX7R4RfokKvnbiO7AWzoZggMF8aGnsS9IeRTRtY2oiPCKREOMhYOJvmLpMWEN00DwwvNihY8yoPW4ubP9OB3HTxbvORmvv4MHgkYckXU/+gaiyZgkYr25waVsK2g6xA1bGYD8Qw5ZYexGYyBm5vQPiRPAD2x06SZh8mViMm7i5iAgdowvJiu0PMCywkYOghqk/vzDeAyo3w8nYfdG1+B/HW7Kr6mF3yw1XPLIRf5c5G+PlblUj79PPsmNnbyWaiJl62qPYwvjzHFbUvpZbuLdw10pW+pI8ZKHIhmO5s+K9TBewuU9dtqGp1d97BTjLf1mGMB35LV0XWbUJ6f9HfrD9GgL2g53sJWMQex3ZaN1vWMvOK9Bmp8r9Mdg7/XsQHrUH21GBPoH3adtJizox6lCWGH5NkpQ7xDNtqoq/pv0phzIZc84ssywqIe0q9y/Khd6lfya62KA0i01e0mnYgDZPaJy4aMXTCeVGe7dBaWehR98sVhgvqX/bQEspEVz8X4aFjqHmXLiVA8tpfb3nUMxNoXe9qClmu71zrnSXfkqWzsAdFv5st40MLGrO2Rzryxj05e05wOGaY5PeOTJl3SnuGIA2obbd7nkFN+1U3Z/jW96ZCL+mzjnyzl8PXNWZeAbVYOufjR/rAhssD6Xwrt//ADdcFbTpV3vvLH8a9tOp8Q+bZhk1mgHbTL9l2/ITf+tcxWNmWS9phmfFPePMu3tr72A8ZLzIE+piodDqsaV5Ve0jz+ZKeyCU90te06ul0TY8xLhp+rNx/7VzPLoTP1Cj3qza81eBNsW+9dGfF8A6gs+rx6IXs2p9vXvt/lf+/ya6uxpU6Oc5ra43H8vd8d+eWQo60lw3LgW32Vd8chB0qmgH7lhFvjnd/9ntayKX9nP5TMWAsnj5G04NtaH8mnLPrHWlnraax70LHP0t5TfrQVDJrpyER+T6eulEG2zsOx/gVP5EGXPQV4Xo+QtYhbp4RoHqcpL9b0/ShZW7RdumSrDZFX9UW7QpdIjzLDFkEP3tnW4ou+mnzke61fYdST5Win5zF5Kb8j5qvisjFlin8fdtYCztDQM28tv+B6lF/tugpuI33OHHIdyJ8f/BcPdiMeeix1rHZtofMaPhPHmks9Ht/i6+MToNNYD0fZ2Jt7H7qdejru+mpNbfC+Gah9YcDtD4TM565zKSPSb8shR3qhQwNy3V74R3nkrjDuUJNWd6yBTMdYkOwRDwRP9iHIusHId94si46LfkLntKnHyQaqbQX3NX2YMgrrMdDjXt+qXMnu8Uy7XGGHJ2W0tHUqWpYbMkaZDbkdoi3LgKprWd8yHbTSIWzT89a4nrxJm3ID9F9hq2wh6L1c9X+MC8YI47nOYKIzdkT3Wb74cix11Dyg3JCxB7/o8HN1yM1GtYZtNJQ0hinM/Em3Qy6p26HqkXwZXX8ML47plGDBqoWDuHpP/7OIBf2VFsLpYBPNncziqHQ+P804z+AnHeh5QVOcBSlplp204pHQUV/EqT/flnNbasOIAVeDOezIoGJBzGe2mTgyyg4ehGnHKv86jEvGRoC+nkgsBh21MMRGowlVk7LiI6+B/A14s0m7GNmHAdq2jbkZYN9Z3vljM1mCMugyFr4NrNv67Jmgw2u8ucjGEAeJ58+fNZ5n18bzDRp48VI6qt9r8aEey1cewN6xKIVtNMgCZQfsmbZetKmlkUffa3RZVqdv6eS6r8gvcOivt1xjPoedBtpCSn1bMvah6h96+El90R9uh/tjTWPM1fwGGRew1bALzy2bNYwx/Bawlm1s1EmbsJtXPY+LaFfZtOzpfnffJ2hrzm3bQjyzTMDxBtJsdlEmNsAqE+WQw/wJQLN+eqJg6TfLBD+OL/rFc0ig/6CxXqFrjOuQY4cb/Z3AJtir0iXj2bPo6+d6Rly6a+xFfUu9txF8oPp73UfglZ9hU6/TtnWMK5dJvGAdKJ2F6RQAkQ/4KuZynY52V59gV6/1bY0fSLvXYd/16xmHj9wrBkizt2Y7VWaZvwtVSCcakxbpDuuPTLXNzgZD7aXNYMMh9xPZBD3QCRluw/eWX88sh9zIX72R9bXvxZxdoNUVX0mUnVRP2CxtuXqDyf/KZdnZmL9tNt6OAw7R3rLhyEtYT/qYtm045KoO+tttt8goF2uZxgrtkL6v3mttwWGlterFC+XnWGP89PFWacdz3HXaSwEb0T79Gah9MDBtsEtbYf3VzG/Pf/CB9lDXYv6snF5r4OT6vtuW7Vq30zKyfQ3QmVPu/4rDC4oH9LHBV2Q9F2PevHj25wvdvva9kME4/jTH9NIh97uXf+H8qJM6xnxfOY5xyPV1oOYIdbs9qvt3r7TL715+L2V77wMqZ1R6jcybe2attexxtLmvv7F2eq1NuWH3hMrP8RS0WX+h1bsD6AH3FeOCsdxtJnqsfRO1ptbeN2g7iPKGZA4o3R1Xu5h6TRmZzvJgq/zUb5Zd8KXcAdtmyi0HC/EFT/LZTpxLOMcJdfYlHuVSVvI6jzVDeaUHz9irSjfqjjUgZDJXS3bOW8tR/gJRr+tWuuQXSj42ib5toP4ezzK2xSiD7NjL4Kk+L5tQpva7ub7kXpkyZh2kg7/aU+3Tn1hrFa+9tuqpeULdIQv7T7vQLuuc9h7tzHjVtwPWVwFZ1LWJlImtZ39MQOfeOW27jO8r13VQxO1e1h19AJDlNow70lrWEqGTwHMF91WlVzxhV/FYRo5Xt2GmJ6+emY+OvZ9YV8g3nbRpiZZfiPKsd1NGxygrnqpn0rYR6+BGHmVb+aq7aKQLpLd08RzIMqYl3ah45XWasdarpZOv17/WZwvOb3L2tj1h/Ydc7B+4yr6dP9aK2X+A81admzh/+GxvsC5to9aVAuWQYTn1RN4GflHh5/yGXB5OfWWMsNnApG3lbfJvBXjMJ36MbWeEjKzJzKKBY8IONBYROijj3XE2nG8AGouBFiri8ezx5XNNg5d4l/EpAylpxatI8j9fxK2n2kF7GCgegDngasEai+xIq52ZrrYoMXm9GcTADVkTpDvtKpOjQ02kBS4uJp5daMILTK7PCtmHSVkbXWH0Ee3Kdg8oPfPhp2zANk+7LMqsQH3WPbFu1wKiXQjnF+pv2y0cWdgD+g7OzwfOdyA5es485EYZ03XYjX84IvoR215ciJ7AZmGjGLuffjJB219iz7TtTjsKqSd2jz6GHk/opeuiTYnK2wd4cHbMf/xiLojYjEWXugZ/osvYwloPQ3LijUJkh1xosegGDTvQ19glIP2eC4pjw+eKP3t27rY/k30DYac+PuC7Ll4Ysx8mIs98a/kbcJ+oHJcoNi3aVWtFbDhpU7WjH9gDognwUaY2tLg4z8Np2KYQm2iNcY9z+I256QEOuGy2dcmLtxUpE84866ZyjAUcZhfn9Dnjh7Zhe/Ejg35U/6IrNPJqTNAPYQvZgPFvOvxhE+Ra9sXznDfUPcccY6PeaN0GFwLJyXrqUBHjJJ7RZ7E2MaYoU+OYy3Xopr5C3wRtsjNE+TyfM6agqw7LUd0xv2tND7nEfXg1LfY2nqQD6hd49ax5Sz8iax+ogzbxHHTJtNyGoJE3ywIRxlOMWnPU/mx7OOBkK9qVeEnb/27tkPumHXLoLWGWZxsuHB7xdVPyAe3F0bFwyP256kq7DkfMjkOuxjJgnQy7Lf51T/F96yeVD+LNNBx1vB1XY790wSZ2mgphi5mHbMYHsj7ZdFjJZs2uVQ6HdKzDGvusRa/m23H+qqrOFrVW0BbPA3hlR89vnkkr1NiDbqhsfSDIGcF9nGemLZC/pgWyvRu/kdf5fCapfsH+1jPmlnX8228u+tMyvvV3oy2D1/Hd9gFoyKZd3v+YL/Qhc5axyHyl/MWPx9tx73z5jy7fFY08ymK/ZxffWTjFfve7ko184RVjVXj13a+O/Hfe+erlD2Rb8jyv9cTWnvM/Xrbry9/821i/hBdZ5hPGrJ6kXUaINU7YsMuXv/lj53vvAypneP2rtXAXsV/GOgvvM51Z4nKoNVLlI481NtbQWMNJw5sgLjl+Jo38kknZC8ld0IrPkC60S/sqYzDWUemhPph56iP6IjHPIQHSRSv+oOUY0TP27Qn4vP9SXwP7IzpUGctwvGRUnUWbaer0fFP5nud+S1lBW6ZHO9FJ6dIl8oMe7Yp86NQT6/8Snv/okuU8r70fkId+qavlRB1lb8rAAy/nXj8zXuk6Ow+IBr3yLKvqaPBeqbmHfrYRcHymRz9qXIQdokydI5yXettmGneUqz0vdKy2ply1J9b3WY/ble2pcrWeeY1O3qqv5gpx9wtP5bntKots97FAGddlW0e87FP3sqgz1leetLHbqsZH9T31YduSE7JoQ9i85sysc2JdbmK223us0ksdSo+wN3tfOco+4f6Qcmpd9b3CtBobqh+kDqXniGe+0ypT59IlT/RD8ESfokfZl+e0V84j9RPris+GrC+ks/9qnjnf9pprSfHGmjjLVLzKDZriYaOsV/AYgEYe8gZ9nV7xp4yKB2IeVH2jXsF5lOm0VR1b2NUj6uo8i7yKp06L/Ea7Sk5HlQH0jyH7F0LG5Bm8Lb+n6ww+14kYy5yfmMdxTp73kb6WAPMUX8Fpzth5DvNZLM943I0yzn+/iPALdsjNBk7a2wjIxJBx+ItPQuKg6UVEaeJ2huVC0h1jdoAlzWktGDjUPmWxMU2LBM/Mf6WLe9Dmc8S1YPCEF9qn8ENTuuI8q5x1MG/ow7PidhZqIMWgYzFXnIHFQNOgjIMnAy3aQRlFnA6908lHOmVJiGV5oUX2GJhK22azXyK220/w9QkTk341gXOixUGADW2JOBAssebxpiPEwgyiHdGWidhoEo1uO6lcX/TZOHpZgA0HJAP56OMFdIXexkIdcss5gm3Oz8+8eO7H2eXZWUPnT9qS91w8qkOLUjhHno88nizSYzMTGMOM3wJpX0iEahu672uTgVw9o39Ll20s2rLAbh5ORn89hou3gb2fLXla/HXY0of+4EKBfOwSbSlaOOOeXZzZHi+e62CqJw65589E04ZPug653UaVNnww4AD1WRD9sIVFHRsIXRhvapeAPYlPewYYIzUH+5yqDQ7MTYuNLJxQ8BiaN3XoW2+GY0PzZkbZlON6wwHKhY85EZc0ypZuHIJfmn52prkjME7OBcZBOLUoR9+eebyjG21hXEDHDlx6y2kHnfIxD5mDOMVfKM08oa3MGXQLHaK9OFNCF3QGw36Ke8xLLjrZTg12pqkf0bPW0VpXnS8688b6Jp5LTy7r4ahSefqTtgh2JpTsBPL0x8/Io65a76I+Gd/gIKE/yk9nDnWpDbUvzsPGBHXQn/Tb5Mt2rFD0AfEqMvRjrbXTI9tn54Ta91J68AQvFH/x428uHXJf+sblu+IN/bXXSB42fK1D7tnyTaKvfVdjW+2m/nDM6fmTP1o65HC0QfcaGvCbfO3H/QFOE/c5fPmGE1/BdFsTpQt613hhLhQd0BeWQz9sOOTCrkuZnI0Y/7XevFCfv/ft+L0y3o76vtJcbJ5rzWJes7d5zdAYKqdU4fnKsXRd8HbaD61PnKHUEOkZY9FYp4Wd9q0ccoxbbO9xTv9gf9ZYjYmaA89+/I2F8wlnLc6ymCf7kGUFy+bcI9l+KxPQ37YHtgm8+81pzx9YJ9Gb7Z6df+fyq02P3/2O8lQXwKnssf3nzSGHnqrfY508xo34rN+qTTjTak2g7cMhJ37boq0XzOGQsXTKMWd+rPydfdDrX6yj10U40VinlOYpeE32OsrYqnVsXXarvijHum5ZotX+D5/XadkJsIazfta+5H0t84jHXsM4z3Mm+WukHO/ByNCz9uOSZ2ifB+TFfiZbe/6QVv2uB1qg5IBZNvKo1/rrSbrKkqZOylQbd2WkXHQzgr6UE2XLDp7bLsM+yNk19oB6xvwPmfAQj/w441C+ZIyn6imZ2KL2lQJnaH+Iq2edJ7cw6k70uqi79sFxnuAMYZ1CrzqblO3Mw5ylXq3xleenxxnt011KeYGpY8ilj6quwm77KFvrF2t0lUWfeZaIPkd/2sg4gs97j9o9+5jxq/L0oVB3DeopG/Y6AY6n0DUQfVeIcTL7uiPaSh51DbR03G+Ct5cD49zAXVhpdK++AzEmI46Ori/LTlmBfq8AdshJD3+obVQ87GG9ufMm3Abm3mhH9Bd2oe4YO+JV3eW8G+PWiLFBH5Te7jf6Rc+5JkKrdkUfUx6+WJfWIK+g9JDR6mn8scaInvyOJ9+gOd7KNBnFV7yld9e/ZFaZdVnHE+v8OgsO/g051b6w6VJW8e8tuweWIf5p80DJuQqdt5dl3ag7iD/o1Bipc22dU1k36vzcEXcc1ozludZp00LOAGc4+z7SZ5XPn3d4+w45lB6KZ9zpgBvXedbpNwohE4QR5+GPxYfDJAuBHVWfqkM0qb3ZMMk1ub2gsECYrkVAC4SdaSwI0PyMQ148y+mmTQ+aZHyS9JfQWp7pgxZ8xIsPHuJRb/CM+oZuSgtx2aEOZGhxTP1C75nmWWl4ne9NQQNYAxpU+TqcwuODMWk2HA3SCrJq9M0qMHiZHGMSecIXckIymTyh5kZNHYGIk1+fbs88kPzSqxZrX55o5wDtClSfzk9tAvDFxhC28magJ+2fmPwliyf11sJUi1RfbCoeiIPn6emZcGqcnRV2F9ldrPiHjCXfKci8WUeUR6e4YFYbhVfx/JSnx8C0b7XB7ct4Ry3iMx7phT5Nl/3Y4oMW7aGt1d6OLdrrgE5sLl1Hy5d9qi2xwWKv0zj8XJzKHuGE4/lMdGxEmvy+QXVE2UKO9b1Y8xe2eJlPW/XFPIv5JhpPNlsuS6D1UQHdLTP7fM6tes7NLja8mHOFOiyV8y4OTWyGGc/N0Q4zzSNvenrCgzOu3pLggnd6CpgjzJWgnTUa4+FMeM6bppLHWzD0Hf0V8nHgqaxp6jvFy1bn9LGBDOyCI3I65Er+HCfYBB6cdejQxpDgMTTijAcOidlGz7FYT1m37PxJGvMv1inWaxyKqa/ABXs4jPR8Lr2fMQ6Rr35CHusV9j732NQ+wSFeexhPr3kpOw7384APtCjn3qd2qyz9jy7sq+yLrOu1RxZoE31Fv5lGPnyOx4El5Fde5if0x84ZvxVHu2gDoJ1q+yvpYGec4i9pv+zwYu10wSEnGyJbFWcbdGnZcMihFzy+RD3784XT5Gvf1ZhWfeWU8n75k+n8C4ccex1gfxTQWc9PXn7/8utdpy9/4/LvpDOy+D0vO27UxnGpSj0AejM+px2DDuxEli3I23XI8RtyaVvbe8pkrNd8fHfhjNNYYx3XGSHmMHt2jEPGEeNpgPG1cixdF+GQo38T9PUWGs+uQ+69Vj7OXjXmGe92kklv9ET3wne/2vpBY+PvWp4x5hOYZUtuvcnmsWAbAOyhfOEn3/xStvF3Lr8nvpfYUOXIM1gzz398+c0vTT2+/I2/kXzJ1rrxQk/G9id/3sanxsu7qv+lwZhnHmh9ZJ6vnGlfkizWBNrxHFnw5nwhXe2rNaOcjmu7/Fj5td953Xec9ZC9nSfltK639HS+xVobZQqsGbFe+wMSrZnQfAnS+PXFbsiHJ+usdEFlB008sSbDFzq4btmJNc79pTNw7LXUH3nsbXEBXznjlO+9rXR2Gn71n+ZB7HOCZBKPvVv54vN5lHoK5Gnv9z7Mvp9wmQSy0ad0Qh+eob94Ui5gn7AuqROY9SRv5WX54q/6SmfLp07l0XbahBzmejlA6vwKLdoYZWLfYK9ijYt1os4atecD66Uy5MMb59+U3eB9R+tOnaOnU4W9DgdK2XMJ+qP2Q84K3VHm+rNfgW2ZZcohx96EXPLg9bhhzijOOuy12E/xug61i/LUIb3CSQU0v5Qf7esIGZQtXaqO2vep33u+2ops6i7+wVd95HyNW+qzPQuzvto3cTDZZsKwH6BP6CuNQ2zb+6GA7d3WLItOPb0ohx5DF+5H6MAeVQ65GG8x9iMe9u4OuSp/NWKMYJ+A78QbiLETvNFnoTfxaEfYD5D2OMs4+tW5nfFSY6dQc7Wf58aZTvkurzI8i3cX5HWIhozMH/UN/m24vuSt54In9dpMV7zRRr1NFk+vPcx9rwHkJX+h86s9Tme7il4o3uBp5Ste9tjAsox0kY3pn7D3HFuVrnpm/qTPfqp0xNmDQDj0meOMvTin1t3Da4HmAM8B6J7HzMNwwNk5p3KVBv0sNs543cek9JY/5G2Gt+uQywNlNCTSbqDTATe2Dp+EDZ7IuwZstEAtNhwAcbLgWFHEB0EWjIjHhoazazrGNOlxjLFIPNdh6gX0oJUDjXgBftPaEzplIy+elV/yR1ktfjwrTr3F67gWHpcbcZxo6DvjQy+VG05F5dFWv33HgHSdM59DzwvXV2lt8KIFrwa5BnwsgDgvsS+hnsvARaMmy3AEtAWMeB0mdqA6WYAjDc8EB7TaWCZik63JFZfSidrwhlMu4c3Edgq7sVFhHzaCsVFtwfaiLh0GaV8uMHNR2kUt3uuN4Cpgp1OwkRc42aGdrNITJ7YnOtfGRx8zjgEOOcaKHU7YWnadbaKN0W/Iqf4LtLhsMdt4cnly8mag3MkJ6O1qNlvxb+Eqnh17NduOTU1gXAaInxgx/tjogxbx4qHcSSJkhJxCyZuIS+A+RLlKb5Vf1DPqiz5YIuaexx/PDR7KLebfFdideyAOSUYeqJdgrrARxobHJhmfysXFDOfXyQn9nE65E5xj0J+pjy6cx7g4TeCQY56jD/3N2Cv5xKGdqa/rQs7FFVqAuGiSe3HBG24vVE/VMYGDrr5aFfrluLTssDfPqgtdxuYOaDfrEnTWTK8tuTYlcCiWvujot+NkF96yeab0hegXyNZYiHUvDuHY3OND6ThEc1iIS4GBfB8s4kLiQ3477ENHX/odXb2Ws8fWYaOBvqJPlw65me8DS9EGoh5V5HptC+ygtsXXUhWnz2TDV3rilCP+Qu19Lrz4m28sHDd2yDU9Jdzyr3LIocfL5yuH3HemUwUHCw6fl3+3csj9nWjQ1TfhmGPfxKYvLn+w+trqN3/M+Io3zN753e8Gr/SsixV6Dl1U3g65l+Tl2UYohxyHx92vrMY/6jDtOtvH4ZB+ef69eAvLv6fGns3azp6W44Qxw9jxXGAsaY26YJ1SHEBz3GOQfNYd2pVpxX1mcJsE9k2PrdxDa080lvurGmu4rPBJ+427aN9PRtk4X2gdQr/Ug37iOXRMfPd3Wj/8zp8FHf2zDTzPWhoHVjnlygZddtUH/dl3fift+TuX3228BfOA879ZOOSsh9aIZ9qvngs45d5Nx57zv/qdcDYbGuMe95oPzPfVV06/9Id/HWuCgJPvJfNDawJlwiEX7XMb3S769+zyOwu7fMdri51unusx34t3E+SbL89q0tWOP8UNtas+0LCzTU870oRy7IVzMC5F07kG2IPYi2LND6SclL+sO9pW616dS9ijvbZDZ8wIbh9jXPpHfbGXez9Xn7ld5td8EOKNN5VjHRX9XPu5zzrwIidh55tp5AVPxAPIjzNFgHTICx16nvcLA75A1THqRn/L7TKDz3JVvvgsw3LTFmoLZ/N+di3HBmd4+OCPvUr7hvNj3o1zjJ7YsvZ11ys68ThH5zzn2TCdJ+yBoQMIeqxDZesOn/PZG1jHAOeHhB1gQPoAj3O1m/5mz6q3ouqOAY9trjlBedaqsf8J3m+pS/qwpxlZN/C6TdvcvrobxF4+xxjjfZ4D6B9s5zfEXB9nkJCHru5D5qmetDfaFrbFNkt7hozYO3EChgzv881mjL+iRV9zho9+rjj0cY4vtDT9NOuvclMPr/O6I4d9s04jx6rsPMdE2CnKAuR2JE11+B7scZFPx2vshF4xbjode/XxHeOEZ40tntFXOOdL326zALrXvKr+C8S4Ie72JWK+Ludjh/MoW7SUMctlHvRC4/X66rm8y7+4twDRHS95TU7RvY5KnteJJnPIFRbxfO7EV2V7mcKsI8qar+WPsqt45AWtZAw5ibJ/l+V2DYS8JW0XzFevL22+e50xbc79cWbX+cVOu4F0yuk5HHM8jXkem064eM70zye8RYdcHagTJqF8NCpoSmdjK22eOoy2tP5kugyTYFEjL+NakQ0vNoJWh1iAhMtP1Ama+CwYjmvSE7fzTZM7HGOa9DjRtFBAC4eaaJnPsxxq3alGvOct+FV+QZPMWfZUT+VXHdJlWZ54OOQqjhPNn+Sarg2LASf+cOJFuhxwtTj2fJxu/hRYixn5gDSgDHI5HNlphwwNzgj0UX8qpv5hAnhi5GHLhzIvXjHRYkLFJrvYOLYAj3gr7YN7xdErdapFOhAHjsLcMOINQUA8Fn3s3yBajY+J2vQmDbnUXc4YLz57wYIUbe+L7QLKr4t/oRalgMq3vDcB5WPzoo16CowlO+Q0zjy2RStHUx2CavE00OHk2LImLeE0h5DS//jy+Piz4MRPylvOkBd05w3ez4aS540NuF3xpM0+nNoRt45HP5+fHg/a7PdjP7fGQYwPeAPjcjjkN9pArz/miqG8gZI/UP0QqPkXF6I1Gp/ScfjLw8vOnIxD8QI57ybmYdrIza6e/qpnOiW4rIVeHHBxqpUjDMeXcBxPO+ROcZadqt/UZ+o7LqE4snhrCRtA42IXX2F9IXlBO01e7OIxS78byGEehdOvHIAnx2eqg3om7JizTuQx/kIHxkqM+0of2ya1sdshxnqKHWQ/1pRwyMXBkXycN9jZ404ycBrwtkw446S3aOBC48prn8YbazPzlwMqY4q+qQN0HYxLfqx5HPDjkN/jOOs4rFA/hxAt2F6za9+NPTScbTiKuBhxMBHRmPssPLtOOfOJxu+h+i0n6lF98fVU7SG0VXhZoE9lw+dqbznk1m/IvTf0nPv6fodcgB/l73LskNOYKSeL984Nh5wdqQJOufidu+ivF383v95q/t/5s8u//caXVO5Ll9/6MfsS+y/rKP1Mv4RTDp0WDjnT4hzDPjoccqt/bfO1Drn8SiS/T/Z97WXx1o/00NNxz13GTqwVrFvlWLLTSvY+k90NxpuerDvDIUda5TyG3S7sItlK+yzAM+UFoMkG9HND0V787bJfv/xHP3YfMK7DMab6vvPb6u8/vPw71r+koceAaN3x9NXvoKfaojwAT7VntEllhmOPtFCONdfJHCPdnXHiKd7Ix3atjJ70fenxzm//qepj3opHY/q58JM/nPlf5+vSqv+55DHGPc7F4zdD1w65P/irWFcEZPmNu+981fPgJ0rjqCdvrnHRv90uv/Nn0lP9EV/Z11hgXTE0JiQvzlSRLodc7CnsB/Q/NJ6BWEezXj3PtCbjiMMJ6XaLdqG05Vgf5GiNJx8o7Q++oAHiiapzQGnWVNY4jzWdh+uDsFPZ3nnorzHJPsTaS1sp6z0t5fqcQp9rbNa8eIYsxefFnTLBY9lCpTsPDrkeB/DBH2eVWRYUrc4ctl3SADzMz3AUhLyxz2c7fC6RzMhPPZ0HPdumOOXQlb2hnBwddUbljIIO8DuPPUpz2usDsnkKlld6iU4fwF/nYJ+jnSYedcQ5WmPZIK71ImnRd9uYZ4k4M/BkPaxzhvcp1R9t1bxSvt9ukS48q9/hhaf2YvY7fyiVYF+OcwiIsnUhR1dsUWd69lLvp7mnwmOHouYLdo9zRPQj9ccbYnGf4Ak/OqFLIXSnnVoHZZO6cwawZ5SNPfplyJB95riIvjjTOgSYCy+5I6p8OLBmv2P3srnHWD5rP3D9o+4o43Tqbx0+5Wt9vMGfdRcYJ4wJtYP8ZdmUWc444gnaa32z3U5bj9AbnT12kgd6jZ9yLobt2Cvj6bEruvsPmYLzXYZxE+O54HmjvqDfYm5NBE2wjQW3d861mueDl/ncyjIe4m6xlO28DRSv57lkrfP3YYypDdmz3hav/BqzhXWZ4hPqXlB5YYONMuQ5v/grXzKSPnlFJy/zJzIvMe096e6P1g/LdKB06PC9xuuIxonWjYiz3uRaYzCOWBMYPzj5A0vHXDrlukMu03WW83nuMs/RDT+P8HYccqmwn4WkR6PioKk/8/ApOK08jFAHXEB8HHhtoLhsBGJRE1H/xwKjVUD/x8J3yVc0NXmBTtuxSAiO4xjTooBD7oUmtB1jLBR2kmmR0NPOM9HDQRZP03mqDDJeXOjABTSxK/78/NgyOdjxrHzKEXdZ4qLxDHrVW/HQZdAtJ+I8ORhbXxYl8lTOC6DS5CPH5chPPWgrNB84pWM5A+sA6kOR5EYcmbIPtneogZf9mYGLB4emPmnCETInNZOKjcqLPhNI9RHfheji5cnFNC6oCenjRbkt0iAcayz8Cfc3m0aDaNjBZbGvnt4khLFJGlHeG4Ux5VKGi87pydFccMBq4RsQ7fj46PLoaBss1Jt0oHJ1wCts8W6BhawOA+GIjTHs8S54XOl5kZs9ducAd7JqV7VpkRbiwBl9fOT2Pb18+jRA/fMZ8Y6jRXrqvL+NnT/R8ovmePGu9Al0Wx6pHUexkbg/n7pffTEFitvpZnsciRZpyhwfP/UTe5hHgCdoS1T+Z0XZPdDrmHT3z86820X1WRx214g52S9lcz7qgJRw3Ae93OwWiI0wnHQ61F5wUMUBh7OLzToccUdHGjNHpxrjOL7KIRdvyOGYo5/ot2OByxoODy6atJ2xwEGZzRGnH2OR8QTvifr4VDwn4iEN/Yjx9ZQxFXUOPFVaeDqAHHigU3+MXctGbtr6GNlCHLhz/fF6wvrJfIr1Mz7syHVKwJ7ohl6nkuc3gjhA0B+Sdyo6zwv17fkp7X6q8nEIZw1mPLL2xf7WnHFCrHuscbUncqCY+yOXk+pfO+Ryz+2ONeIcROqtFeLKyP128nR4vy4eDjYaAzjAcMLVW3B2SKjdL9RPL4UXij9XOwOKk/6rP9h1yKF/7vWjHc0hB77+F6I3/fq/cgl+9zvqC9kNmz7T84XG8sv2w/vga99V/7i/2GfZd9lXNX5py/mPL7+VP/QPcMR96Uvv2IH0t6wbahv9yjqL/dFRf3TewCEXF7vhkLOtpkMOfPKD5e/UxW/IzfYYyKPcu9+2jd5557cvv6N2cAnxBURj5ELnA/ZS1gvWKfbM89OjywuhzgjnzAuPvQBzhOc5ttGYBWfigcYzHFuSx3jUeldgjJ7VU7jQugkGT9LN+6e/vWjfl7/x1z5j0B+z/J/6jcMvf+OvVIa6qFv5Km9dNDa+lGPjnS/9weWPld/1jPjR5d/8wW+a50t/8CPrDs6Yt6Me2aPjr2PM2Z6WE3xuQ7YJ+zFuSp/zP5vtodyfyp7YFEf6M9X357+der7z1csfavzwBugzyWScPwOqBxrOtpIDvvT7P/I6g6wL5ojWvBenfxZ2+cO/tk3Im2uc2tbt8pu/f/nXouOsYzziTLNzU/F4EzDB2s2aI/nwwM+aFuOYM5/WcPFgO8aH6xJOtA4Sx+Hpt3jhJy7Q9uqHcpIitxxkteeEYy8ATz0dp330k+LxQUSc+xjP7LWAPavefPFZReM1LnA8A+wPnF/Yz8KZBl16nYmmcy6AVs6GE/XxkK954znEPi9QrvN1OnX4nOT6A3HG46wR+06cOybYs5FVDr6S533e+paDMfJOpFO1h/2Gp/OoD1ni8dkVBwfne5/hw7HBfnGGnrRNZdk7ygHCHlLnV9ddSNmU45wNfzg9cKgs4fp0dsRxyptOyDVEjw+PQibPivd6fM5Qe+OcwJuV9GnA+5Tqr/bGHosDJ95cIx97+66h8UL7KMflesBrb8geF3DOEFkf6zV7Jmf9cVfQ/aDukfUmHpd8n8FVR4GxVfx1x0Ce+0rwmVhP2so4hR+b9/6p+wVlq070rTGBzRhnnEljHDD+tXZwdsf+7oPZ95zvy9Yes6rTdyfVS3+EQy54R3kBPaLdcWfGJu6vlBXjc7Yl7lrRz3Gnog3EeS7HiutqbWZ8+B5iGuMlxs8YQ6KVM45zU9xJQNz34qWLcshF/3m8ZRnPa+kb8zPmi8c/9iPOOiPwLNqcvzM+ygq1NsQ9bGI9x9f5hT7/zcdaqnWQp8+mosUcp16VMU/WmU+PKeuFzMwTQt5MG0q7LslexqcuUddcrygX8sMu0Nftr7FdusZ6GzoZI69QssKWPR53l8nb5RCfqDoUF3hG+YoHT3fIFVgbyhnHOuMPcRKsB7UmMM9ZVxZOOT7or7iwOO9yjrP/6mq87fDzc8glomF5mK/LAd5HPU0T4sA/HXJcMABvvvnrEDKaLyeOx1tQimS8vQknRDwWAn9VT5OY+KXj00HxQhs2jrFysH2STzvPWDxwsGmReK6JT9zQZs/zGc8EcUMTfZFWOX/yylN5HPZM05ODquUKON3sPBNKF/CpFjYO2EFHXw7ScdEALsPiTx4LW6btkFPavEp/qjTlccZdSC8Wx8q3gyZh3ZAhXveXg/pwYAYuEkyCmiygHB/ABzBNIG+43pS3YUecgQ4Zp51CPFmg1V5NrgHaq0m27ZSLjQ/U5rUG9qrNKXirHHJqcwlQBzqcaoHhIFlYLFoNbn8tiLmIrxGLc/Bs5xXgCaz5Fg4oAVt7MzawF+OixnqOcdHO1f9hY7WJfmPhTL17Gyo+0/BGH099DocO4PDwcAfBEzjkaZr4R/tm+YWcFW0LxTfR6st6pg21SQgel17oZTM9Oaz6MKL4mWn0MzY5NL/bT9m0xdhgzBMHbw4xQY+DFAea4nszYONpdx8wUofC6AsOgvAL0+movuEJzbLID7lsdnFIXs9BxsSco0vHXCEOz+WYY97HYToO1I4LvpThjPMbauGMOz4qBxiOMdKiH/NJNF8VfSadz9RvR+5LLqD+Cpc2T+TSh8wlv12kvYFPvEhDP1IfxyVSNqKflT461LgwGJ9Z7+GJZB/rmQ44049FQ07QzW9QFtnYPe2NfPdB9XWOFeUxdvxWDv1NviF700fIkCxf4NVXXJC5zOKIO5WuOALCCRDAIcf6zJx9prXfFyXZO/Y87WesZ4k4nLLesSfGAX/hyNKhw2NJ4CDC2u09V3mxz8Z+zAHEhxkh9tp0CiVfh/fqhP+lcC5OatOA2mhnm4AT7gX9Jrs9V1sXDjmwdsh9+ZuX71sn9Ez99ORfSF3wfeXbl+9bR50TVl//BL/7He1f6puy7XON55ffjbeiCl/7rtZBtddv9akNdiqeB3DS1Y/9d3z1T5Gpfj06dH8zPussEvpK1xfxj9LwppzPO9hK7cF24azWfrL6hyPWb8jZzuy7q3+t9CrgNPzm32hMus3a2zVmcJLibDrx+JtgPMbYU3sYw/BkXjnr/LZYAhueqc2Fc62JnG9ecE5g7Cp9Qb0CeWf/y28tdMPphpPrjDyX1xg//avLb+VXQd/50u9f/lh12gmGfX/0+9PphONMOqFXAcfR4mubyYMjrpxxtA9UfcZf/f5iHF2Fd975zctv/lW0+/z4R+Nrq9D/4EdlQ7X56H8ZX5f+yh/+9eUnzCGtXTiicco9E08551782XIMfgmHXK4N4ZDTmetkaZe/Un7xnHZn3Du/dflvyIPuMVl9GOl4czDWoMjXWgQPYD9gDRLsvGPu64kM2uW38YRwysU4eca85mwh2zO3cETOtwpzv7DDT2OOsikfZxtOwB2IHmu27Mh485kzwJp3LLuz3rJf7TjjVHZc3pCj8qTD8SXZknGidXQ45ESDXk45LolHyNczLuVqp8Zx4QwdpM+xxuupZUS5qJM84lEndXvPKdAmyY09OuVJ1pSRdUk2T++1ahvOKOShl3UTOL+wz1MeXmhnaheOjDijhoMDpwawM1P6nCBDZYnX+bUccnEuAbQln9hP8jln2yFnhFMlnCwRD+fJyqGiM7TpOm/6/DTkT1Q9gP28HGRxduDMob5lTOiJ3cohFxfocKRBi/4Kx5fbpzj7mvc/9iIccil7F1rbta5zjud+MO4LnPuHY4o3xeLlAp+/hdj3NQfUtuHUwj6SwTm7zgWMwzgfSP/sA9qOXcKe2LLuF3FvpU4cSzGWaHf2s8ZGjH/mhvobGb1u9wVtKptjV8BYCoec70qSHWXi3jtkoAN3HrUb8LVuO+GQkWM/+k5zT+MyHHJRJ2UD0Z6u02zfpPtOqnHSxw2OYyPT1he9mQdqQ4FzD31EX1V7qt0ez9ZV81P61ryy7Zi3jGnp7/mpfnF/YlOPoVhTah5Dq7yat4EoO+4SQOtjv9NU/wcoy9jMMslTY6lkIJN60C30iznvcz46JN36D12ijuIdSJl1Fh51Zd31rHNsta/qJ44c69/rAtWuTFvv1K2XrTWv7FXySkfyXGbwB62eNf5LZgEdQ17Vy5osHp7eA+i/uP/wxCkXb1Pzlhx3Ee1J7B1COebKSW/YKReOOdaQhYNOGGdezmLp+wjnm85p9Z/TgbcdPpdDbqmYMNJxII10HqKTRjwcckUjjQOOr61AIx2LrSJexPxGQC5o/gcTHBfNcX4DJRwwOJ6GE06LAU6teLvt9FKn1Yhrgy6H3MsLoI2Ag6bSz7ggnRzqsMFBkQOkDlUaNBUHL851qTirZ+eDlk67hOmdR3EOunbeWW6H6OTDJznoX047HId2BCoPx5zfnGMxUzl/sksdArx26GUeab8RJ1nj4pd18MmwPx123RyyoKu8BrD7hf4cWAb6j4lQi9GYlCwOOZFqM14A+iJPC+sK1gMdpXsc2NQ/tFc2WICFOjeMOFCo30FuDmwKsQlQHmdloN4i7BtJoA4iBewWhw4cNcdPn3jD5TBZ8ELDc4AFOBbGwydPLp80HB72eC3wS541yA/MDaGjFuTYyGZbnzOun+HI5a1M3shUnsbPmca2bSybeqGsNrR2ePNQG2JxnX0awNnxNPV7vNCV9OPH0BpIJ+1x451tiDR5jx8DeCdf5JXcFV00l1sg6lrzUs9TgbZwIQjnSRx8PB45KB+pf4/pY/geC8HfwWHJY6Ah+B57fJRjxgfvxhtx0RttCezd6ulodG+8izkX8244KBkPptWmFrLpa+ZkOf7GHCQ+5mIgnJTzgBQo51yAQ7E3ecn2pqgLGV8XxQGHQw7wxtmTJxorj/UUDu0cw0kWzjnw5Mmx+50xgmPNjpFnzyzbNLWDDZT1BueR55ToT9XHR+rPY/qUvqWPnQcOJZe6j1N+1F/OOHR6LJ7Hj3kylrFdOOQOVR4gz+NF9uQZ9aEjfQL9sfuZ9dIXWtEMeNFPOFIZLsf+iip9JpnHop+KD4fGM/aZU5w8CfYUDqrMU81RLhPhbIu9sRBOOZxzpMmbYE8lj35Bb762Vs4ebGiwp4rGIaQuRFV2ygq+4M29WjS+3snX9bigv1RZgLPtmeyCE+K5cXj5nLrVfp4vlAaD70dLB4kdcpwRhNKt2vHn7YfsO/wV1ne/v/gNuS/ztpTG+7nmL84i76nfWb615bfoNJ5BfLAVDixgR936X4B957cuvyOd7ZRSf/P2WZw9sFH0B7rSF1wA+dpq2CvawxOHHM7r77ffqLPsr/9F8nEmyrZvOBqvAo6ib/yV1jHarDHFvo8T6pjxmmOQcccz4oLG7on6BccVz0K9WRYOOe0Rkneqde1M4xWbMl5faW/5RPvJS519XugM8VL79Ev2aPF+57dW7fvtf+OxfqL6kEGc/vluvlm2D+/8lspJFzsRU+8TlT07/tHlN9rvuv32v472VFtO9XT7hLO0B864cmZdB7bnj0JX+vzi+N+MMfbOb/7Tyx9hU+HPsq3o+kxrxEvN80+YD5oXY5yL/kw61Zt0o47f+p+9PtAvvGHor3Lr+Xq7/GutTdrbBNYn1qJho9Sr+tnrlTHXRtayurjxBlw5xlg/4YsPCxg7sU6d0wa16znjXnjGnPK6xdjQWU00nNQ486oer5f5RL4/uJBNcMbxQSBxr9nSjX0wPoiI896pxtdTjbenjBnks89obM0LN09BcmMvlBz1M/nlhKvnhc4/gDROulMBGfDzpA7qqrTliAen3In0KFT95Bdv0NhPcm9g3GGHlFN81AlCf9lXT84Fg4cygnXRHAmd6CvppScyLJO4+Pmg5uULnGETODw4I3OWgQc51GOHmUBefNDIfi/bqA94cg6I+jUGmcOWR5mQy33BGPVx/g5UvXa26MyJs5A6fZay7EpHnY7riaOFPa3OD5w92Oc5j2BL4vGhX4ALNTKwL/am3znbkaZ8ONo4888Pqbhwsw7zwWE545BlJ5V52n1B6zjrN/sMe2CX7/OSbIrTJ14AKPuETbFbnaU8HlWGdvrspLY+58z9kjqjTN1P4k0z9go+mKTNcQZlfCAT0N/QcFqV0xXUvQR9mEtxXqNP67wWacZJOeM8XkZ5gXuOdeCtQpyC9E3A48064FTUmiT7hV2jTmBZPB2XHYsulH7weHyojXaicRflTsLZRs8L5qcRdxby0Z824ZzjjTnXqfoZt7QLXt8HVY7xyrxm3Pm83uZrzDXOw5z7Y60EnP891jivCVtryqJcgfJ6xl1u3m8YI76XZbzuR9ydijeecU9xWnzIjzpZO5jzrEExz+OMji61PsU6UWsFfIcqAyiLzKUuUV+1OXSIfOpEPs+Sgwzi1OM0daKj4pEf6aG7AH8vg3zXPeIhN9bxkB/IdtjmZfd4xvo65dqhOJ7wxF1n+BhcdjrquH/4JQGNG/YM5rKfQjnlam3w1+E13+Or7eGcCwddd8px7s3zmzF9Wsv0Em8rvD2HXKIUH2kfUOOQqj+Oc+DnqZOtUb8FoD92wnmxzIOvHXIyJs43/14an3ZowsY/gKCFQKjfhMPhhhMORwSOtk+1KOKYeKHN+VMWE9FwpOGkwIEWjjIdvE7iwIkzDuCos1NN+cGnC0WCw6jjukDxdJ7iPO2ky/SLouVzxCXfciXf8awnLmhc8qYeAXi1GOkZuuFoCQcd6XL0uWzynGuh8ifYSnNIJ/9c9DPR+TSb/IpHmemgWzjk3J8MNlDhUw3yZ54cNWnCCZWTVunYaAVNnticBSZfohwXkSe9EqWDofbUmyN+U5ADAc+Kq79rM1g65nLj8magywK2wcb0qdKMkeJZA0ddxHMDs+yQc8wCo8VmHHpzEfICxNOYC+Pjx4+MR48CI51PO5QazJO8W1iWeZQL7yPbOzY02ooDU+0VXlzEOAeM52cae6f0O3YWH4cBL6Ton32HPGTThqLFgks8HD7E0efhw4c7Oi6hfPMs+dAf3asd0B4mOt/bBHalbU+ePFIfyWZqM/2J8w2bnB6Rfug4Yy4OuGqreL3RJLyJAW9ekYZnytSmwzjpWJQpRNqXoUabMvV0faJTt570ifthzLnqDxxQsfGDos1+Y07Gpr4z/9bwIVOHHeADX2DppIu3K30p0hpQzrj6uqjfijs8ki6Hsvuh7A847B6rDSfqh2PRj0Q7Up8fahxJ70dcujVH+cHwszPrzNjhjQ5eK2e/oB7PD9GfaEw9VX+G80v9Sh8/JE/z6CHjM+p8+BAoLuCUQ6eHygfw1dNOPBzCkoGsw5RpudSlPvAFkwOi2m5byZ5+K0eARh6XzSfS7xDdFY83jWQTyTNNcuws0hx8dvJY+wHrP+vxY5V/ojkb8xhZfDod++Z0/hi5V07nmWAbsVe+0nr1XPrGXMYRhO38yV8Dad7a4iDKmy1VnmfYG9S+jTNOdK35/tqa+v2Z2h9fR1WcdgrPNeYAjrgL2ezZ44eXzxV/ofH8QuPPTjrFdxxyX/2uD0B2AKpO1+t2PNO4O7n83sopx5tyH3COeC++1tnzwFf/jer/0+XbWmt89c/Ye9kzcSYF/CaQxliv753f+ld29OA4gSd+zzXOKfXmYvUJb2lwEcR2Ybf3L7/9laudLAW//UeZv1i+Rfc6vPPOb1z+4Y9w8j72Xs6HfDjAnmqsGRq/AeJL2Hml+XOkcRIOnUemhRMunsfqwxOtbeeSeaG18oXOJq+0j7zUmH15+qPLb7ev+F4FnFl/LTnIOvvRP910kuGoCh1CD+Y1c+ZQuh5RtpV75zf/h8sfZTtONNbpI+aWy0pn9Md5dP6acbAGDrk//C/Uz/yVrhq3OCO/s+Es++q/lk1U9zPZ7kJgfOOYe/H0R5d/9JvXt8vfaj5dMMb+yxV2wR4CaxHrH0/s8lRtxQbEy1aHrF8Nc21kLWPv1b7ABxfOQwa2FpRmzByJdsraofqeqf0BxWUHcK44/XjkuqOOx+jktVP7D0iZPitp7PiNO80f1k32ykPGleTEBxGc/dif2PeURx9qLLPXcD70ZU46FNgb2B/Zy59IzhP11ZHK+hypsdlxKvlPjyRTfXmiucFF74niPvOo/gIy7DQTPxf7I63Hh4fSUTTST1UGHni5QIaDKM4Hj6UD8gPEJQt9kKXyT59GXjk9kIPeoYP0yXaULBDnA9VF/cKxZJxLHo4x3210hrVjTE/OKkeSb7tKNmmfjZXHWc/nHNomvctBZscgbVc5HEjldEPuC86LwHXhmMs6heGQM198eOQPNhPWVf3VnU0R11xUf+Lkcb9yoRbiA0c+tItz7PjQT2d882l99niQrXHC8YSf84ff8sR5s3LKldOPPJw7OHywB+f6ck4BnFJ8fZOLOf2J4yHmlmypMRZ1sg9TR7SZ9nJmLIcc7aIN9B9nP5/BxYMNP+HumWXLYRUf/PM7uzgANZ45d+rJGBlQn2CztUOu7jfcz2JuxDltns3CIYfTijrDmRr9FmnpwEsHfOVUbectPTux6B/GvPWI+YBzBPv5bbrc5+ZbchPcv3C6gbqP8cRRa2cbSMdbvOEWeuJgq5csyDNNbcAh529B0YdKV/toFw44v7Shu9wJ64Xm6JHsZWiOY0vsRzsYM757JBhfcV6OdYMnbezOIM6yjIG410zEvYu1M+4SRXN+k19nbeLQ4AclL+TkvFcfsw6QZuxg8xgPyOAcH+tarAPQo3+gRfngQSb1+j6Fbq1e9oiSXzIo5/UGOV4viE+EntSdedXOpMcaF+u0y1A/vCXXZaeOXq/VtlofY2xFO+GJOGsiPBPl8OPptmue8Rx3GvUl/VWOOT6s517C248dtQ74jVsh3vhsDjk76aZTzufPhTOuUH6udXribYXP95VVFGkI5ULpoCmeh3of7J2uA3843zjccqBl0uOAIx1vO/GvQ77QAVjGkiH9L4ayEOAk0USOr2ZqsRH4WqY3Ey1G4ZBTJxBnUbrQAskhEkeFNrVnON/0vNDmgSMOZ1g45AAOqieXr3DeiKdA3vNT8rlEcTjXAWyU0UFVh4oLLRAcWCsvyuWla5TNfD2RU2XgRZ+qiwuanW3CuRYaHGg8ofHVWtqIcwk+Owa1SJUjbgHKCmdaqE61aJ3qeYYcLcLkE0dGxXlTiLcA3FeXvT8ZcJHmMscEqAWunBXTQaQNWZOnNmUQG+lEvSlkh0gHeiRwIIJwLrGpqn9ZxL2QF2IjCKdcwJ8M6cmbYn7Tjv4VnqejinFSPJ2/4uXkLWdcHVRwEnIA5rLuywKLz6MHXoSgjUs8TyEOzw+0IK/w4MHlA2HSHl4+FK+fSSP/wYOH+ewQbZR7oDoe2I7eqIxoq52/auurZ9qcL3B0QJe9GQfYVrxsAF5A0T0X1zrw93YMqI/tTNOTjWlXt+sh2hlt3cr/vDhIVBp7P3xw4L6gHXaOqb1PtXEc6fCMMw4cHT7QoSoO0/WWHPbl0lKgzxdg05QsDsQ+GLDpmBbwZtUQmyj0mjMxbjx2EtT5OHUNRB+x+TLHxidhbMTZJ+6PtGv0UeQFJB+9aLfmpp2Gah9tLCzmpDa/cM4BDkITcTiKT4Xj0MonVHy9lDSH0/gK6KNHT9QOnIQ4wA7VD6Q5XJ8q7/jywQE08Pjy4IAxx/qE4/3CDiIuePQbn37hqGHNYeP13DlQX6o/n2Aj5oBoj0R7eECe5scBY/OJ5R8c8HyicjwfR57zdfDqaeGh5hYykEdf83yYdWGf+F29+ASXr2uxXvG2EQ43vvrIhZML8WOVeSq9yomDo+BQtEPJOVU/eI855vlIewB7kMabxh5jMN5ijUsMFwvvlToUxw9Qx+E4gEMo9lAcaOW0BPz+HvOYNvBbUdCmk63K8C/Wqt+kG5cbO+QMyR68OMZiP/5EBxa+vnamPuereC9oG23XmHym8VVvw+GAwxl3/vBAzwd2yoVjTk/xXcD7o3+6cKR9+Zs/dl3xr15NpxwXLcYCFy/0ZU9CL+9NfLgHz7ML2VR7iuo4Vd12JMnGPHEcnEnHwrnGPY5EcKH+NBxv0AHvWf4Wmr+m+L+FXHhx4PFWHecQbRR2UnK5irf3wyHHV5848Nl26WTkqxQcHP1bfbJtnIWUJ57e3nKakhdOVY1PjRkOrbz1E28yaK3Xus74OHz8wGsMjg0cSLQb59Gx6Iw1gzmiJzjUeCZ9qL6JfPgmGLdPcpwePdKYl5wj8R4LZ5J/obXyuc4QLzR2X5w8NF5q7L7kvKK8I8rBr34/EpAz5YUscKoxQH9YfvIWylmIntYHGQLpH/2Pv5H98huX//Q/Be2pyuDsBjiSyiGHPbAFZxrqOcFOynMdkvc09SwdnE4+npX2WErgoGNel52OZLMzrbsXwrnWjgutWZ4DAvPiXHKZCxfSh7nAW6K8QYdDG3sjAx1wfF0wPrVu4wg7Uh3ksaY9pu2SYYec8liLak1i7aP96ISN0KvWroD2DK2rXtc4N7A2PiBda13IYq0Nhx62kQ30PKddtEHgybw9V/tPZR/GRo2fJ8JjyXrEGs4Tp58dcwnJog08WSvZew6l86FkcBaJt4PZf2MvfiKbA8Y8b6KVQ44LLPDFTrp4H5WcR8JjyXryRLpLXrxppH1OZ1riXNJxkD1WPnJwxj1U387LZYDyXOq55B9rfBN/mmcBQPzxY5Wj7YwlrRs415Djs4Xo4DH6WxeVlSwcB65feehfZwrK1IUb0Cb2edpDHjpV3cfoov0Bp6UdZcIL3U/ieaI9W+XTbo8Zt6ojzso4vmQD5ia2EZ8/IGS9oE2is35wZvQ5V2VKdslfA0cTwOnEB9yUxVloWD5tJN3qyidniXg7LhyzfMBVZxI7mGUDeHDO4KQxn9Lkk4fNoZUTjLMIjpv6Zow/lBfYn8krBw9OMuwR5/xyHJ1pLcapFP+wAfcY7M7ZArh/1Beckyhr++gueaG196n6lzbhLLJumh+c17A95z/uLNgoHKeyWzrEfL9QneWQswOJPhAYMz5LqjygXhxWwR/OL0PttFNT56KwVTgd/AaZEI4t+i7r9DPiOOiWDjm+pSD7J2Ie5FlR7eLtIr7ahyMjfo8rwFdd7aDzmWQ66sphaKhMOevslOPOlml0LKccuhNnPPh8qTh9Fv3G3g/CIecPzmVbUHODeXaoucEcC2ec6OyNakO/exH33NKTPdX9K55w8nCGVh9qDEI/YAwwFhKWoXUO2CHns+kcKzVe7LRCBnWI5jrFu5Al+E7BXGXN0JgBzP1yhjLWvZYI4dxiTMQ6AT3WjVgvfFdQndTj9qae1lXpyIs6Y72M+lgDXTd01kLWHwH9oi3Fj6zkRY7Xt1h/yavytXYt1kHRvLahq3QG0KsNk9ZlhTzLVF53zhW405iuvuMNO5z25YCrr8H63uIxFs59nHJ20GschyNO45On45pT6ZjjDMb5azreOqZva6Yn3lb47A45KzExlQuF1TJjcZDOdH3dhgsHB35PbBnHDjgmOpNeRuOrqPH2WzhM7JDDqDLyJ0r7jTcBJ1V99ZQ34fiK3gvF/WZQOrkAlx87xs6fppNsOt+cr02UyxJOsrg0BX/FL7Q5Us5poZ7PlXeuQwVPeKAFf9KS9wVloelpOYt41IsuOMnCacglg7KSn+CNJ34XjPxTLUg8q8yZZLgNaks54grwnmjhIu484ZS0yoAT5XMp5GtY9M1uv840gxcPdXj9AyxITMLY8DkYJZSuzdnQZDJPggtFoZwj0ymnPlI/xiEh+ppNJuI45AAbT2x4sfEFODSEU0+2lX14QwxQHoftmn+Bkmn5bKy6iGsDQd8nLChaPApsxAHikY4FLBazBwf3E3NR9gKt9IHogUgHrUN59ycPuH9fT9EeHNxz/RxaORjFG4aMA7VXbbbT90LtFV6cx/g41ubFAc4OOR+EpG8iNpAJ2lJxb2os7mxIAo6f0OX+lbh3T8j4uh0uP2TcSyzLvxFU15rmOh2/Z7vHAZAxqE1OC74PV5oDHFoPH9+XPQUdvOljb1wP7hvejGQDO2psq9ygBI8DbSQcijvmGIky1O/LgNOy5dg0u62jTi5cO/aXzf3J12LORV/YEZk2Je1+Ij954GXTxXnoi4EQB+m0h8bCdNY1p7kON8M552dsdnGI5lCAPB1qnhyKxhsIOOP4pFnz5DFvyD2Vbk/UB481XkkfK+/I6fv3HgkPBdrKQZa5duGDeozvAx3QtM5rv+DTK5x/7s976ks9uYA+0nh6qL59YDrABhwsDgXJUZ2u6/4jjcWHxsF9xu6jgOj37z2wDowf5HAR5gLJ84HqgsYFoA6JfOLL1+p9wdThgK+k4pDjq14Pxf8YftkFBw/OHNKPRT96eF8Xe13Otc6eHd7XGnygtZpL/31drJWvccccpm84nHOY4F94Y2986UMv8XDMef9s8e6Qwwnni7bGGF9ZLTpreu3DON041PMWC18dsnMvZU6HnHiB1nq+0uk349Sml+p/3ngrR8OFbPWMumiz4ucauxdAYzlwX3l6GroA/pf/sf0m1v/58rvoqENQd8jxhhy/y4aOOOU4NFlvwecI8YtZ+/5z2VF9ofpPkK0+wWlwqnl9prFuZ4qe0A2Ndd70upD+xM/9nMDheHb4r/01Rd5e+ivJPVab7ESCB0epxkCdVXBUcvngksUhD+chz2Fn4bl0xCHHWHa/QXdbde7J9rrt9GPanX6j/w60xnNIP9W+xeX+VGs6Djnm7GPZlXXmWG090rp1zPhhXmvtOmRv0NzAsfNY8+MR4zLTQdeYZKx7vMaYJR58qlNrEDKPHty7PBbOJPuZxu1LnWFeneoMcvrw8sXxweXzp4LOMKfKf0q5BPUfSkYBeU9UDyjHnXVMGjqgUzkLrZ/y0Tmef3n5T38jx8w//BcL3uLniTMunG7Yg34jHfXhZKs6eT6V/SKPsrRZbU1e8sN5qLma44mzEjKpy3YSjmS3M62954ZspDnwAoec+u5UMs6lx4VkMg/OmSesF5pHdrqp/FPJOpPOOLfPVBZn2FP1EfJZS1jbcLb5A0DJZN3z+qdyvE3I12pxNKIT/KxXrIk45nCUcTE74Lxw0Ne8WHNjvcwykotOp6rjTE90BWeqmzQ6HlUfSj7OO5xxDyXnAZDM+DAkgMPP+xs86EYf0k+yw2PkyObsu+ecm0/4kJA9mD0u9lv26Xq7irHOehiXWPGwl0rOA/F5D2b/ZMyzj+sci0OoLud+40jgUlhlmFOAOE624MmyGsuHhxpHGud2ykmnJ0+oA71URuW4ULKH+uKMTMsKPBIfeKyzBI4CZHCecLseynYaR5S3HJWd+tP2SB8wH5SOtnBGof81fmSrl884B3Me5oPlcJzxISJ1oOMj6cBZxj9bovPviWQcKu9Q9WJDn00UtxNIdMCeY0ebz9gTJd/1ERfiWyZHWuee+lyOk4QzVABdJ6qeiOspm9mpxmVZYJ+vMwnnKHjob5wvOGvCCRP9j+0fqb/gMa/agdPNTi6tt6DiOOTqzSqcOezV2INzPWd524Y7AC9u6J6JUwt7c0bknM74ow8Ys+g+HXp8PfhI57n7PkNzDuCMRNkHlKXf1M/kPc/+KYQjExnxlpwdcoxr7CPwLBvxtENO949wdsUZgD3GH/yojX5Djj1F+6OdDkqDaDPjI+5K7r/hFKR+nILhlONfJHa9ie4kwdGBswKnG89yxuHQMLCzEI6NeFae35JzXjjvKr/i/IvB6I/DBAccfcV500657LeKu//cNpyznEfjpY0T7jKy8yFzU3ONsc9885tzsp3HifrFZ26BfmXO08f3tN75PsB8Sx6vCaL5DkJ+w7iDaR2dd7QYIwu0Omosud5MI4t5z/iyMw5ovNiBJbA2sMYVwmEXvF6jNDaQ7/LJU2tJ1BXP0qfqCt0C5sm1CpDv+l0f66rkiBayJuDrvK63yQAL2Rm3nrTLUJ9ovYFOedLUB0Ie8egT0r4rad/p8Ft4rBd+6t6icVNOufo9uniDWeOHsTOccTjm0ik3xidgbMfTDjnNr12H3PRp7WLtH/n84TM65FaVo8xQbCqs1vnAWQdU0hzyY4HB+TbfiKuDrR1yipcDDpTTpf7BAt5+s9MtNwji5XyrN+LKCVcONd5O89tqSr9SmXpb7aWedqwpjiPtXBsccRxsdqyZpouH0jyfK03cEC8wjzbyzltxnvBEXHKTVvnoU3EcdrxdVzqg11nyEz/VovNMCxLtOlMcEMehd67N94x69AxnHJ8Ka+PSZAaRPjDNDjotwsdKh7OOT4C1oImHNzR4CyM7dqD+I85CzWTw5NHhzE4DDlwc3LTRBOJwxAXTDhCQG7DfKgKiHSf4xLTA23w4CcMhh0NJfap+xelaTtgB+p4x4TESzjM2IQ4NZ7L3KTZHDk45jw+cekunWzjhpvON56IOQ5dSTXo+3eXgw8GSQwJxNu9HALoOXs5LGnkBLTgrcNm/f++ucc9g8YaGMys2j6BHnh1c8CjNAQA7lzMuvoIMRBOe6eL04vzJ5UuB+JnG5JE2Lw7C8Zt4OE7CARQL6sTQD5AH4KWfBRyK6Hn37t03QrXvnnQnHvQ7iV3+zw5kqw7FwcH9u24rBzkOj0eGDkBKh/NMY5eDNJsDm4TtkRvLAPSw19JWsSl5LKhsOGfZTIuXNqOD+Ezj0M1GmfIsI+W0unaB/XXRscMtP4kTeBvQNvXY4FDA5hZ51V/hzItNfNhA42AxL/WczvJyzgXKORcOuvhdF1/2pBe6HB/xFdZj1fVIurCR4qQ7Ur3hELt39+HlvTvS+UBrBo6ye48u7945uLxzhz7SReWR1kOcGRfnKkfeHbeZN47YN/htLhx/9+lT8jR2uEQ+4uChuXCgPr5/R319B7vihOR3406kz5Fs8kj1PBCo70Dj4kA0bBYOuQMcdXc1llX+QPKHs09PZN7X2MSpOg+IOkTKDrydwqUYhxxvVvlSLF4u8rwBdKoDwxPJeCB9H9+7c3miw8i51tjTx/cuTx7dUf5drcV3L48Uf/JAPA/uyuZxgeMQxoECRxzw4dgHc+2NOIEKSgdw5ODUeamLzKnHFm++xL9QG3k8feAgric/AM+n+/yQu/fkFyF7OOV4Ks0/2nD2VOuL2sPvw/lrp1rn7WTQeofT4Rlxtf9UfXGmPrkQDZxrLF+I50Jr4rnmxjnt+lf/0I4V8Jv//f9Ph3L6mH8AYTrlQseXukzxlSzemMh2aCwwHuwoVD5fo+XH5/3Wk+o71dg+AaqHOI6EwmniXOOLt33CIac9VuMcJ914o+7fxNccv/z7/8VvMD3R3MVBE29USYb4eUPSHxJyCeGtuGdcBOOrRPyGUZ13ONxx0MMhx1eu/Pac6OWEi6/qVrvDGQf4kXyc8qxbHMZPtG/hJDjhXKJ9jUvcwwPGDA4b6ScwvnD4HsvO6DycXZorDzU/HgH1zyONUfCQeZQgv+Lw4JzCUfVUco+EM62NzzR2X0mHT7WXfHKqs8qRaE/v2yF3rnPEkfQ51Dh/zHyxDF1O1Qf0A7KgOe+++KQfc2IAfWVjnHc8SeOke6gyD9D1X/yDcMb9xv/18v8v/kdZxsg28TzUGKTtyMTJ5noz3RH2iX6F78kB8Ttu96Hi5D3VM8aRzkwgz0448qgf+z0RTqTnqeYb4/6Z1tqXvCWncXIm2WeSw/hnHjjNnGAt0bzDGfdUZc40rngD7VRljyXnkP6S3AP6Q+1iHbIDTGCdY/3Dkcb5yf+IicYjzkh4XQabSS48rJd3tbZ5vfOHH/EhCOvkPa29Xt9UhnULfU5ZuySLuXxGGmidPxYNG1OHHWsPHtoRd1+ycfDxhnE5+yLNU+NX+xEfDoQ+6BZ4JNviZOJMcn7C2spexBlSutMX2pv5Gh1vudmhJrvXBZU91fsqz0wfqAxOGy7mfpNNqEvgE80JLnh1zrin+utZzrPHWpNxxD19imOvHHI4SZClPUbr832N2/sqw5M662KKo+0BegsPHyZYzx/hgCOfNO1SOfGi54FkoHPBe77oPO9JN84BOANxqPlDVOGZzvh824GXCXj6niNwvsVph5PzoWSxt3NetUMO2/FBozEdc/D4nCrdqAMHEvcovlVhWH6gHIDgmeo+lx5nrENak8LhJ9myY9URZynB9VGX+iDpkY5zBmcKnuTTXvrXZw31OedTztrxNtSTIZPzGeDsimONM7+fOpvbIYfTRzScOv4XoyWDb7Zgi3A6yi7cEyljBxVvNfMzGoxXzQWBvmWcMQ4ZT5yt/TVUlcHZxrrL2YmvhvLhJB+6MifdZ+w9sgl2evlM9ntOvdguyvubN6qTr13aEUd/qG+nQw5b4chEBo403jjj7TPt/4b2Y+0vOOLqZ4GIu71COLSyvTk+jHQKcs8phxz/2AnjE1A/cyYcMlpbZHPq5B4YP4Af5xBo4ViLM0n8y5Xh1BjOuoTfqgPkCZRDBnH+oRP/FApnKfoZpwpOuHTE8XMgjA/i2IG3BYdTTn3AW6OAufso5xdxnPCec2pDrQv0a80z+pd5DzyfBa8L6r9YE+DhfsX9JO4OoHgqPfOhBXyHq7TlK520Kg+NOe67gWzNOGMNspNK8emEizzaxZOxwXo21wvWmVj/vJYkaI/b28CaNdvMOhW24VnyCnVnqXJlI8t1furV1jx0GTpkvMrAxxpZazJttRw9SXvNo+3iqbH3gDpGOuITWnO97gLmCvcWxkM45nD4GwuHXCDeJA0H3RynjNscn885Y8cHpv4GQz67P2sb+LwmPm/4fF9ZzbBUSkrSGD0VicMnFwHRlMjDf1wwxhtxMkg45Op34vItOE3i+tdGY5E58SczftNJcf92miZpOeHiDbdwZOGYwun2kq/rKf1S8VeK49wi7rfanoaz60ybcDjZ+FRVlwnFoZFftHNt1mfOe2DnWwe0dZ5lpCzSyJt1qd7Mf3Yc9RIPZx+OtoPhqONtiuDhk1rkabEW/URx0sThpUzoiRMOnfnEWBuKFnzgtA4JJ0njgHmsw8YpvALOOTvodNnkUpA9uwLhUw/gx1okhrNGYCKzudoZpwU+Ph3j8q+Djg8C4QyY4JO/dI6I118ZNHQYe8rFR3ZTX9Y/oFGog8gSbM4Tfp0ep6VsxdchkOOvJafDdv0qfjjyIl4bd8lm3HXwBt8jLUQPWXBY4ASeD7WAPbx/204vHKK8ucBl6ZFo8NZhNA7ME2PRzEXbi7547FhS+s4K3jju3vbi7YML7VT7CueMIY2H5zjkznhqLhzTx9p4H+mC5T7G4UI74nDoAzO6qN5ayGcchxKLN2BBBQd2qt25c/vy9u3rYep/9/KO2rDF87Zw57bqcvyWF/ln9O0LflOFwyAHJx3ANRe4FDAG7ZiTPTnU4lhj06xPlkZ82GAJH6ZXiD6l/24bdqCm7WrTtjxsTF7ZW+OgaCWjDgmUxREaDrd4QgvHKH0R9rXT03mTh7rroOmDsdo956EOgzw5EPpQGI7ycMwV6uutHIj4ZPuxZTJWcczxhtzjR0+Uli630ZfL1RPx4Ix7IFrg/p1HOriKfv+x0vcub9+SbaQzb2rh2ODr8tj/9q1bKq/10o6YcMjxVd279Kvy7qtvH1C3bMN8ukefS9adWxyA2Kz5TZhwyN29+1Dj4P7lrVv3hLuXt1Qvjjkccv5qq553dUGlPHIOdEn12ybMQ9Nu6RKgy7jazgGfT9z5nS7e0Dl6xD6DQ+jB5QP4pIvfplJ7DtVn0B7euaXL7h2t71r3eTPu8V3li4+nxuLJExwCas898XHwUl+EQ05rHc64PMRy+GUfjd/AKKdc/hjtSxxAsdfiwOKCwNsp8YZcOOIK7L98HZTfLuQtTDvkcG5JHk65cMgF+IcO+CF+HAhnOgDxNTy+jmrnmsb5mQ5XPM81Vk+0Jp1orNsJAU15Z1pbLg7+8vKbv/EPLr9DWvS/+e/zq4f/7Z/YzmfHOATTMfUynIo45ABv+3HxwDGL7sPRpad11Ljgt9/89pPqxRl1kjiVDXEGhSNOT6VN19iPr2DyQRnAKcdZQBCNf5zA/5gDc0Bj8TFrrRBvVbFnaj/FKacLBfA/OHCCszYuRny12Xb+JHSlj/iKN1+55tBnp5vogTj44Yx7WW0Tjd9R9Py6d9sOhWOt8TgJTvngzQ45zS+NqdpfHt29dXmki8kZe6n0fKR+CMeY4hrHdroJD0Q/0Jg0NI96/H7iIW3Vmokj7qnG5fEDjV2tlRdaM59r/L58KhzprPL07uWzJ3dNO1PekfR4ojH8RDofqt9xbB3pQG5nlsDbdk/E81i6PhYfOgfQX3T1H44wO7ukOw6g0O/fX/4P/7X65B/8c+v/QPOJ50NhOBctI5xtNeceSw/SxJ3OeojjFJxOuYRp2Cz6+7H4DhU/Ut6xbIt9nwrHukzA73pkr0PZ9Ug4Fs5kb5xyLzTm7KSW/AJzgrlxInguaU7hADvRGDsVcOwdaf14LDn0x72EnXL0qRDrnGwiGr/hVo5knMU4Uu9Lp/vSmw8R4GV9vcN6d/dA0BrMByMC691drYV3Wd+Qp3KHKn+iOuxUN3A0asxr/DCebGulccjhaLujdR45rPEHwl3JZ129p7p4A48PWji/xP6mtVDttl7Sj3PQoex4ojPricbTsYBjB6fVfeyvuYozjjdeukPOlzTp6HOJn1ye2fduqS7ZS/1WiEtk5cdZ4JbaCi/z6sAOMo2XBxpTDzQ+HsmmOiOBY50ZC0c6G8N3oLF7X6AeO2s0pg0uz5ofdgwIPA9YzyX3kc5b9++rPzTeXV7Pexrz1jV1QGaA85/0ow/Fwx6N08vf8BD8QsE5b+hWPM7F8VMk2je4JEsOdqyza3eYoafP41pPsKf1Vf28YcdPmgB/c8go+S1+ET99wpt6Zz5jqn9U9mnKfyIb4OTjbBwfTNOnccbojjryOIfUB384tO6rv6D7jEG/6/zsn5rRWsd6F//IG2/VRV45ner3oeNbNPHBOg45nDfxW9Q4dXColVNMZ3i1w3Ilg99mwyGHLjgjGDeML85A1Qb4kM3vM9Mn1Tdn2F260nbGNOcW3t7iDP6M/nmGUy4cc+HQ1BmUD/5VJ2Vr3PAs1Di301FtxZFQDjn2bN7q4UzkN+S05/Q3DrkL4NAKByR3pWhv1B1x3pLjt+38hpz0qXrpH5w/njPCkeq2Aw1nmx0XfM03noH5ltFwbpCfgG6dOb/AJ1n+iuur5/GGnGxuuB3aG32uzG9jaK/kt3gBaf5lc++taqN/JkTrAfdFnjjMn+jOi9MchAOc+4rWAM2vAg46zlXk4RCCdjfnIeuC1w/WDa0V4bhi3dA9hXVDawbrBs9wrMWZnnnKM9Yb1i3OnrE+1BqEXPiAy4uftcvOMNk5HGuhL2sB8wI6uo188YLixQnGGkm+06ITh8ba4nXN/FGH8wTyaHfJhG5agbysx7IEyg25ilM38o2xboUurid5p8xZLvoEG0YeMizPMmlbOOugEZ9prResG0BzdDjmRpr7RzjmvKZojPgbPZq39TXo8XVuPe2gyzHMXAKcr/naKmdqzp+GzmP+kHR1VitH3CdAtKXv6xfskIsKtypNZVDKh8pQXBE3og6oWgniQoBDTo33D2syUfG6y0DhgFNeOuTqt7zG4ssircWMJ44VnDXxFU0t0tp84muj8cbYxfFDO+A+YQE+ijfRXsCnDRfHl51kOLRUhid0cKKJfaEnNH+1CEeXL08c5nW40uHhTJeoDvjJi3LQ7ke8yxL9mfTgDYlzyUIn4jyplzi6hONPcem/pD9I3eINvBPV53Q6646dRr9wIpJ3pIMETxx1TutwzRPn3cgnT+kj0tpccdaUQ0696b/0a+/2ZxrAvELKhInDkQ4omhy+0BtsxFz646AVhwItiiz+bDwdzscxwoFBegjxqaDazOam/o7fyQuwwQynnDaeOEjUphd0HLYcGnDG4Ww8w5Yn4agqXjvmCumMm6/pl+yQz5PxV/94BvrhfHughQVHHAfMh1qMHt69aScoY+256qMvjnQoe6xD2QPlwX+ghfpAvAcjrsXMB9U4NN6+dTM2CQ7fHKpvd+dV5LPw4Sjxm3GqazrkcL5pPAiMn2cnPDW+jtTfGnNP1N/YmTcQ2dA4PHHA8KchCfcncenGARqanUjQlHePjUeHdZ7odPPmTeMWyI2LJ+mRl7TZjttOV/5bgewCbt1EbtX/sTeCZ+rvy8sLQWvMSz491uavsYFTjjeT/JaJNrdDbQK8dcKnnbbDCrS/ngWn03agNuHqRzZxNnjbCxuIXk45Nm3bnLKKc7CrzXxu6mxk1JWfynFYuM9lPd4wxAl3Wwgbi1+0u/SP+QroGRv8I7XTh7CBPCx7vqajjoO75nG93ToddByID8WjuS9dOGDw5h6/HcTXRXGI3b4pfbjs6WLmt9Hu8GaH8u/oIniLt85wJjyyc+32xx/7wsm/kvgS58/xkefCHdmITTY+tXqpzfOZ0k98Gb2lMneEu+pfXyalw136/WP198fYl/ZySTxU/Y9kkwONg3vKu3P5ceKmeLic8tVW3pJDZ8rfFuKCqn6hr6hL9fB2Shx2uQDpoqPNnzfieIvHb6eonw+kA1/XO9Flm7dcHqjcA42/Q42/U42zC62zzwyt/1qnT3UBZE9h/X3k9eGWHcP+Wpf6gwPEcMhpv5xOuDg4xKfT0yHnvfbVKx1Ijmwn3kzhsBFOoSiLE4v9l7e5/JVo6c4n7J8gRzbmt8vMI3wi2/trt3YcaD1W2041jnDC4Wg705iNp9ai21r3bn18eao2XIh2bvot4/z+f7j8Rn7dsPDOf/vPLg+wj8Yt/5jHJy94M4x/+ZWzAc42zgmv7FDEIcfXPa2/zgp2aAF0RG+NGxwSOF94q4mvWJ5ojOOAq7fjTmRT04Wgq90a4/wuGk6sM9nd+J/j7b0v//7/JjoOOR0G1bZHmpf15pTflhPvueYCzkrelOR3seyw5TfCND7oo3Ie0k/8YDmf4HLoo4867IxTW+hfzkr0I45Ir7uyHw4J/0C9LnkXWseIM0/jDTnN6Tuy4+2P7Tyj3TiSHqovHmpM4kjBcYXD5YHGNM/7GpMHyj/QM5xXWn80Xu5prIMHau8Tyeas8FTj8kRyzzRWzx/eFtS/j7SePr6tJ3Hhsfrwwe3Lw7sfq+6P0ymHo+3m5WOBt+yw8Sn7/AH1SbcEej9M++IoQx873PLJnLqPruJxWs+gBR0a7TO/8iIe9ngou2AD0wU75JCtcjwL0HHC4Szk+Yhy2E/24flY6UPZAd2fHNy0Yw5HI/rel70esj7Ifkeq6ziB8+2FxshzLuniO1MdFxo75+rTY82RI6V5E42vcJ9pzzmCLtghp36iH1jjAE42vrpqh5zazZoEjbdC/RaobMubiIzNu8q7S/+qT++yx2o9xCHHOnzrNm8Ic2Z7ojX5QHK0V7DeSX/GxGN0lw7hWL+luSx9hEfKZ6z47ULpwBvEvE18U+V5y/kRvwWqtfaO5POhxx0+3LjDk/1OdbCequwjzSWccnfVF3fpA42rI62FR080pzSGHmkM3dd44bLGhTF+D4rfdyqHF5fpuvgF2EO5AN+SXW5JR8Cef1N2GGnFAXsxeVwIuchygX+oMY0z7oH69aGeh9LnqdbkQ63JTzkj6wwF4Lt3T3a/h36yh8YKTjee4YQLecBOOMk70HhBb8rc0VinHG27rbbf0fjkDBeX67i4kiav8nFu8Q9e+HzLufeMew0fUMeHrTjm4h8E0jqFjbjgSg5n6jivxjmVMw7nPJydyIw9PtaPBxrXxzqjlhNuwPXypA7OzNqf7Vji/hX3rQvdsU5U1mcobKD1IpxxulBzzlAf+i28dtbATjh+OGvYgSTAS5vRj/MsTjT/bA2OSJ2163ef+ZdLcY7xRmDk6R6oNvpMrqfP53xozsXbb8bpbMzlXLLI9/1AbeDtNd7yQw7fhMF5hwMOPRhbOEVwWuIUw/GDI84fwun8wwfvd6QrbwOeygbcXR6onxm3lA9n4RPVIbtdCHxDxT8Zo7qlG+3ga6M4GRk3B7J/OXHpD2yHzcpGOBbCGZYOLs4BOA90V2ZP9Ac97NHaWzif4LDi/oZNos5AvenIHYev3n76Csce/7gW8yrGL/b3GFE/Vb3xsz4B7ug86x9d4AWa+Ecz4q0jaDg7yvFRX11FDvRy5PHWUjlGeDIG+EdfhvNNqH9lmzgf1HLm4l8B5805+oI3FhkDJxr7x5qfvM3K3MMJzrxkPt1qc4lzL2+YhUMu9tU7WtdvKw8enHF2WmkO3tH65DO8wFndawuyiq51hDRrC/nwlxOOuPPgz6fXofYs/ruqv87k3bFlGaxTyi8HPjTkBQ/3AuXp6fnkccRaTJmYRzXPSiY01pe7lGOtSRnYJtYm1h+t0+IlD77Bq3JgOOJY9wTLSFnUZd3TpqVLAb6S6faID1R516WnHYB6Ug9v0bEPkA4nHW1lDUlH3CKuNY37is5KdsjxTR7WEQPHXDjndhxyHrM8wyE3ztg6j4VjjvPm0iEXTrhtZ1zHZw1vxSE3Fcm344DiHC45mNan2zpFh0OOi5YPreGQY3K/0KTmTbn4Rxk0mZnUTGQviFpwBRaa+kcY4h9C0OL8FAfEo8v6mqkdb3yS/JS3zHSpE/yWmfLKYfYMJ40mMJeicqZBx1F2rAMnT2hF91eMFD8hT+kzHSBOhXqe86aDy5GnMoJlcJDVs96IoC5kua6nuoyRLxo8ONPsnMu6cd75wqYNHjrx44fIS8eh6JWH3GPJAsTJP9Ih4qkOGdEG2sVlQhuw6yetA7fy7ciTPnz6y28Z4dhxX7V+1R/+H4EBy49ixicKmjA6qNXX4djsYwPGAZeQbDZtnrsgPxBvLWkjFOJtPRxy8WabDwkCn9aN1+l9kGBckJdxgfFxzIEKYA8t2owNvzmWMrocHHH+BxAAcrdkC/EjxILkoycHoAMWVi2wXIwO7tywA+75CeOQrxOrb45xymlR1IXlQAsPYAO/z0KlMvcNLVgs9FqIb358I8HhkgWejWEeOlmYcaD4R04Z/xr7Bdp5xhjy71PxRiZvY963Dsc6+D5W/2NjPtnkk1EOAOiAI4hNIpxwATuHkl4blD8hwmGiA78dQTr0o+PH1nXqi67QOobjLPlv3LjxVvGxbGbcUH0F0z6Snje8cXFYwiF3+Sn/kjCHCg5ujzTuuWzocqaNhjdOcJgOh2S3CU9fBCI+ERsyYJPGFtig3tKrywD6eGNX2huzMOycacYBed6EjWl37O24Lm7Y/5byPrbcRNr3lvjsmDPi4oJuvgToAPCoDssrdAddOefirbl6c25+qo1Mv62G8+k+X9u4H864dMhxEcQ5dve2Ntb7OvDyJpro925z+BQ/Osoej3TI5cf1+WokP8rOhRIb4OAIR9ILbZoXdsjdZux89NHlLeG2cEf9zoWSS+rNj9T+j5R/gzF537hx455wV7S7lzc+un350Ue3jBsf39Vc4g2/h9LzfpT76Ibk3vAlGKccl1vqIc3vOPF7TYBPoPnaIs44LrJ2ZNz4SBd5XTB1AX8iuxygl8o+0uHkWHOMN4zOWau11p5rvzh5cPPy6f2Pvf7irGfdYB3BGfxAhxI+be8OOUP7Zb1aH4eGeXgAvFnFG278C4c4Lfk6PA4t9mL2X3j9wZj2W97i8iUfp4Dszr9izldhcMrxNVXA78adPH4kXbW3qI+ONMZPhFONoVONpTPFwYnaeKQ5dnLrxuW50hfKP9f6dqb17lRr3OmdP7n8nfGbcf/15Tf+UuuQ+gxnBk5P3o588QxnG47Dl2ofH9DhcFNc+nDhwCnH4d7nCIGn3+ajTTpQ8ftxdq4IfHUSxxtvw+FkO9f4xRn3VHalL041xnFcnahPeBvud/4V++o94V9Yz3fe+YeX31EZHHm8bfbg5o1wrGre+80pwY4/zZH6BwR4uxanXH0Vi/NNvCGHg/H5JT9MzD+CxMHPBzwf9iaGQ077Lv3FV1b5gIZ1BcfEufajc13snj/XRUT7EfP0odYqvurMh0CPdennTTbeUnt486PQWfsEjhTGKMAxhSPunvoK+gFjRGsUzizy72i83tU4PlA/PuGizoc3929eHt1TH2ptPNdYxSH3TOeci4c3Rfvo8uzBjcszxeF5fIvxrrLSh3F/ID0ATjm+qg1wTj8QHzgQ7kuX++hqfs0BdE6gLyAfHMCj9D2tGXekJ7pW26ABt4eylpHlEg9VHjwQ3TTsIMAL/ZHG6iPNw4foB108fgo4GnHKPVY7sQ1ORt7AQ4e7sttDzfensuMx41n8J9LzucbfC40LnHGkTwXPF83zRyr3WHrztVDeOD0WT0BjjLXHa1GscffEx5vAdgYofjNpvBFab4MCHGbYxbZh7+FDqY8lyw4ynGUHOqs91j74VOur0jfE4w8gtOeozIFwKB3LIXek+GNsIDq24K1GPnTkQ0TeJrZDjreRHzzVxQmH3AOtqbHm39Yaf+uW9ic+HKO/sL/05ac8eOP4lmx0oPUBh9yJ31jHOcSeJ176WfPLv5ukMwqXPS6UdRH1eUS6sTdywb0p2ezxN6TnDdnGUPzjRJ2pipfzalzuVKcu8DjiHmg9fnCgMayx/US6POQsoHzeljvR2emx1u57d2+obo0pzTVwR/Hbt2Vv6YtefK0VmeC+2nJwcNNv7+DwgP+ey3GWo41CXlQ7fEE2NI+0PvlNK86qevKPAPEBK994APEPAuGM0xqFbM6Xej6RrpyXeZON8zyOzofsMcrjvOd9nTeJuFi7D+7nGRdHTuL8ieolHs4///RJ/hYxdQKfm3BAylb0Hc69cirxlWT2Ms4ZTmecsweXbD7w81ssujhDu6V1Atvwu2A43Qq8SQZ4Ow4HEg67cHrFORznmp2PxMXvFzbEw299Av9O9pH0VT6OKezp+4GeUZ7fUn4k3RnTWhP0RE/WVxybOPPizbzHao/OUuK5zZogviPdLRgj9zUu7qm/AGU4Y17Ibs/OZTtsaCdn6MkH/TjEcCjxteZ7sj/Ph+ojHHs46B5wBuVeJFl86O638nUXjq+vhmOOb5fxVTt+PoTft/XbZQJva6MzdXGP8V0HMIaA6vdbcq/4qi4/KYIzTn2lccI8syNQ9fobTj778Y2l+hkhvnGEw48xgGycZ7yJyBuHvMTATzeUsy4cduW8w2nH23B23hFXORxw/gfFeLNJ5z6eZ2oPjjf+hXo+pOUfzOInQcrZeK4nDlK+poxDjrdXn2gNOdKd57HOVnfvam2UTZlrt7SOc+4HdhppzjNHybMjTripccfaEc4h8nhRINaTm0DrRZzXme9RjjLQnW+eAGO46Kw7dY+rNcgf0LMGjXVJ+ikdjrc4mzP3oQPWB2B9LC/XGtYKrTe0wyDudTGcX7yR6/VS4wi639Bl7fT6Euur+YVIx1rksuIBkZ5yKcvccL7lBV/JcT1KD5kpjydrZEDrJ7zS2Xzw6Aloox15Sae+6C9e/oi10Q47twvEm3OsHTxx1HFHiX/lmd8fxVk7gWPO/0qv5hFzKRxz8Zty/m25dMz5LTmdxepc7fOZzmRrh5yf+LqM8n0t8VnDW3DIlRI445pDLhEOuTps8uk2Drjw9sdvxqnxmsB8T9wTmU8E8GKyCAMWWhmUhdaOES2k9Xtp8XXMAzvgXmoj4Y0k3gx6qQWRrwPhnAonmA6RjqeTTJP4VLQTPvFNZ5rfWOA3fbSR2oGmNHTix+KD/1iHTzvhsiz5RTvWph7lkKVyknXCp8p6lizqtUzR7IQT3Q4703Gm9Xg4D4+RkTwVB+WAK4fekQ4WIHg1QNWOQ1367JCDX2Wf6EB5pMX/VLLgPdQhBMcdTrlD0Q+1YOEE89uMo193B9gr9Sv/0olf+xV4Syhetc6LPYu8ZPFGFngs2QHihV0aF4xDlcVpxEHB/0iFJhdOOQ4KHAjqHyoo2HGmTSccd4LiOKc4qBxLBm+g4Izjt/j85hifLorPn/rhjEs5r57xW4TpoCuHnGRZtupGNrrEb7SFA4wDDxeF+1pQ7mvBuX/7Qx3WNdaOcIbpQizgGDtSnx8o774Wptq8wd0BLVxatFl4b3z0YRwuG2IB16FSizIXdv8jGFp4TjQHAF/v5Y0vnHFnjKGnOHwBDlvetkQHbfxcKGRj3kIEHJa8gGpjiIOgFkTiCTaMAJtJHIJxEMWnRiDecisH20c6DIM6GJejaO08g+fDDz/8ueAjXWbAhx+iC2nZE3z4szw0McYPdGh5rAv9Uw1m/mVm1hodCjQPOGDe12G7+iUclto42DD2go0ogJ3ibcFwzFF/6PWhac7nguD+1EbEpp8omzvPUFr29huFkom827qo89Yczjhsb1sKtDlsq6ds7nLJOxyquflzoByHZ42HwpZzjgN8fPWcN195NTx+zBqnmS9bfO3pDo43XcQ+1iXsBo46pdNBx1trOOEO+L2hOzr03dMGel/5ass9tZHfjOKrV/zrl7x1dkt2ui+d+ccG7EQqh9zjxzrMqH0/+5kvpTjzcMjd1ty4Kft+rP6+8eFN4fblR8KHP7t9+TPhww/vZPqm0h8rfUt2uqMxcUfzCkfdLeUhFzk6OCBT8pGJLjjk/NtJ0pNLxlNsovbjyLgtXcCBdHmqS/NTrYMPVP4uNJU9lL15w+hYB5inGlNH924ojtPiw8sHtzQePxZuCjo83tMack9jiYsBc5xP9HDIvdT+uOOQwxlXDrkEey1vEuKIuyHd79/V3D+LfzE79mAOGvFBGL/Xx1sr/Hah3+iSTJxyhg76OEdPHmkNVZuPaZfa8VTj0o4FxXG8netifiZ9j3V4PP74w8tT6X2uwxQ4U1vBqebQ8c0PzXOicX8mOx7f1kX4huYMttZYfXAPHfia5yu1EScc7eEtPemt5/HT+Ip0fRWU80M45DQ2ngvSlx+25y0onC1PNb6PdVADpzqonetigYPuqcY8NJxxOO2ODv7j5R+u3twDv/P/4oxwYODEu6/xde+jn9nJ9ERtf6J59ERtj7eqVIf2wVOtx4wN3tbEWY2ddbDxh4/oWf8q8bkuIz7g8WZcOeTgEXwAzDcA+e08PgBgTeZrcSfae850uXv2nDfk+LqT5pDGFR9cHSnuD+fYN3WgfaC+OBDu3/jw8q70NhTHCWXnFvl63tP4BDhj7uh5i7GsNRJHGW/bcW440vnh8M6Hl0car2c6Kzx/fPvyE+0nL5+o7w8+ujy9r37XeIbnocbyo1sf2nl1oD6vunG+nWgteaZLHW/dHWi8k39f/MWDruEY0/qkPQ596+25e9IX2GknHvI876QrevMEd2kLbVJ73D7ab7r49KQPH2gcFqgTGrYKGk949IQmPeC573Ifqs/VF9o/H9356PKRLuG8AVi6MN8faw3wm6Ja145U/5nGwnPNn2eaPydap48l70T0Y+ER9arModrDG6enGps4wJ4KvJmHzJvCLdooubwReI99Qe37WHScbow/O561hjNOsR92uGnEenjzBvvNPe3BfFWfny/gH8x5ovXz9uUNrXe3NQ9x7mG3O5LrNYs5rfn9RHrel6xov+yjufyAyxL1aE1kXb9zi7fl+DmCh6rnQHsU6z5v4vETAbyNrL1futykvRrPj6TvPbXxlvoeRwaOOD4oPNT5iPRN2f1j+kUXMN5o4e04HBT328UzLq1x2b0h3o8k+yPp+aH0NxT/SHX6/CE78eFEXGhjT603M7i445DjIv+EfV86GDrX45x7pPMx8UPpx1tz99X3H99Qn2iM3NE5DuccF82bagsgzlt0pS9OOd6We6JzKPTbmhu3hI/h1ZygDG3BCRK/I4XTLy/bsjMf+HLu5NyLM44PVeuD3uf8oyo4fUQ/1Pn9wE4hHLGahzq/cAbmjMrZ+6GdZeEw40Px+AkZftdP9ajMUxx41KNz8TM7+/jQ+rHlr0E+P39STrmnshvOQOrwGV7y/c0RjU1+piXOF6JpjPstQrWzviLJOcK/D6f1mTMJdsBRx1suXKjtlNN9jwu1v7Z6jhOHC7fyOYOLx041n89x1IRDrvCcN6nsnOO8n4442jYcZDj9Dn0OuqV+vaM5jq44Qm0n2Z96cNrBx5mJcXxTvJwNcXzyEzDxZidzQvNEPHxjxfbEGXfBfQREnejIv77Kz+JwxrITVf3isahxYyjNWYy372hrOSf9+9Z+S40PpmLP54wUDjmcW4d2auGQq7fiytGKU87OOeiqm6+tXihO3YxV6qs3Jt1/Ai8MxJ0mwRmFdZPziebQY/XvQ41X8Ej991h9fKS+jLf0uIPh+OTbSicCP/fDN5C435+bZgeiHW9P/I0Dfo+XfySLJ7+ZyYezfitO+cTZY/kwFNn8/jP29xi+q/XYcxUHlHTUXGCuMt9uqk/tgEqnDggH18+8dtzQk7WDeDjHIh/6DfU1T9LxRpdkyg7QPtY6xVoVzjiVFR2EU451J/JYbxzX2hN3A62Hkss6xdN162knlOxIedKxzoQTi3rgAzjl4kN1nbHRRbzklzPulnQB5N1lf7LccHr1fNafKnMn1yKvYYoX+MDB+W4XdWiNkRyvxcJdjVkA302tidSB04wyXQ72oT22U8q101BjjifrJvYsm9oZqT6zA079hdzuvIu1mw+DtO6x77G24C/IdYN/8MPQPMDZzhzy27jMI41Df43VTrn4TTnOZPEPPoRDLt6Siw+540xWDrlCOOTCGfer4JBzZROhQDni4smhsuDDMw45PeNfiol/kcwLSzrlcMIxYfF8hxOOrwbhEGFhEV3xCy3G9S+S4lwZODywM+6VFkCccLx59oyv6GlzxQGGw+0YR1WL40A70fNIGy8OMzvX7FC7rcONLhIqCy2cbDjbdBlx+mPlifchn0iLpvyjA/hxhpGHM478qKPqKnmuS3G/QSd9wmEXb9U5jjONuHj4vaFwBk4eHIN+uw4Hm2R3Zx0OOGBeAWfcEy1QVd+RdH2sNDw4/J6q7U90QTySTJxyT/hUUOBTpS2HHN0e4Dfknl3yA/X+pEGLDIuJXyH15svBS0h5PB+pzngDqdICG88K5mEz0oaIQ61+R4432+xIY3O5wJEGcKLhTGOj0aan/OLja6pHtBmbSQ6OKv41w3M9/RVfHSbikz8+QWLDKgddyDXYuEWPgwqy4w00O/cEDjzoxw9qx2alQ6Yu2U9lT8bfM95M0+WFN9SgkXdPm8Rd8XJwupO4zUKlRYjF1gdLozuZWIw/0MH2Ax0EdNjnkwAccjjjiB/y9V6gS+RTQWP89FAXeuH8EOegxtpTjQ/1/wMuE9rEOEgcyi7YmgX5lhZCHEJx0CWtuJ7edHhCT8QnzeFkK4cbev5Mm0zgA4NN5yNdCnpexT/44AOjx6+LfWWqjg8+0FPwU2nq9MYn+92X/TjAPtUcffpIc/fxTdnsjvr54eWnds5p/dGh895t+kYbZesnDmzYCtBfd9gwE96IZafafMM+Hw2dYgPOPMAFQTC/UE/bOuUY9EM64uxY5IJxi0NDvBl3Q/kfiv6zYeN0/qlv/KYczr/b4UBlnrLR2Smn+RqfaOOY4/Ac8Ud20uEcv+sD49oxF2/A8tYCv7kWb6v560Af37Yzzhe9D2+pLbwpx5tpN33x43LIxZKvd/O14AfaTG9/pP7QYYevf/EvYPKD+rwB8/EH7+uCccefpNrpon3j+cWFDvKPfLn78P33feHkDTY7zjTWPhLtw/dl5w803j64efnB++CWxsBtQc/3P9aYEO2Dj42f/exWwLw3BNlP5T96/wNfeD+WzBvSIxxyOP5kd8Vvq0/AHZ4ckFTvbfE9Ul/gkHskm9xR+i40zZ0jHVhOdHg51Ph5dAOacOuDy4e31Mabms83PrAD5LEOH7x9wmWXccAbk3yCvHbI1VdX2E9B0OIQwV6L04rfj/uZ9OJZ/ygGefGJX5TjN1lwevLV7HDIXYw34/gKKF9T5StsfGXtSLo81bz3W3B6ngrnGkfnGkenoh3rUHiiA9eZ5sCZ2nKmtp5qLTzV80Rz5khtPFabTmSj09vad27poKUxcUv2/vgD1kPVcajLw3P1s8Abcnxl9ZLfldPB6EiHdP7FWy4fPkfgkOPAxNhAZ7Wffx3Vb1PJ5o+lm51yOqzhrMBpwZtxxxrbfmp881XMp/f/2eVv55t74J13/sHln2ls8lYdzjh+Oww81Bi9++H7l/c1Xh/o0PpYaeQf3dcaqif/EABjl8uI35TWGMe+/n1cPoCU3dGdt+T4p/ntVHwJPRxy/poufZOORtpXDjnW33vS9YnW9mNdxi+0P/E2gB0CAv8yL/sbDrkj9lTZ/IH6AicKOjMW7/xM41FpbBPOuI+yTfBoDDKuNd49llXmoeT6zXvOGDojHN75QGNA/Xn/o8vnWjM/fXr38tUTnTvuf3h5fFd9e/fDyycayw8+Ulk9H+sAf4CzgfpVN463cPDd91tm9xnz6CGYB9tqHPGGIw44dL3tctJXujJHcFzjbCWNc+6OeG6JB50/Fm4xVxO0x85HjTm3T3AdsguONZ70JTY6EE9AearjIQ45PQ9UJ/nBh744G3lTDmff+9JF7eQyzYUpbXdfe9Ch1gq+uv1UMp9KDxxxZ5pHx6IfiYbTGjyhPun6WDy8ccqbp4dqG04w3khD3g0B2fXW2021gzWJtY61h6/SHmvdAIe6pBywdyiP9fOGdPlQa9mNn+mieOue9o7b2hNwyj3QnnJPa+QNyWH+qZ8k229IYieVfSA9n2gOYZPbkndXdqb99z9WH2tscCm/Kb1vfIizjQ8zbmsf4CcB7uvMwG8gaf+8+0Bp6Nq3pMvHsj8fNvAzHbxh9LHGCnvsY51JngiPNM7uKs0550PVxwUYp013yHHJ5hkOudhzucT5Yq2+qnOHgZ18bhK0nle8LrtxQVQ/s+/pPMAbcg91RsMBd6Dz//17H6lenCQ4zHCscfmjbuqVzTgfZPyG1nUus8TL6RYOOo0rncH5SuydO8F/R+OHermE3tAYQw8uuf4KmPqQiydznkswb2DFz6w88ptxfLD7/JQXDuKbD/72hcB55qHquSfZt7S/PJCd+PCYs+qhHXKyu2i8DRdvyXE+zze7dMahPGeecMYVHupMxFt4E9Co8xl5eSa2Q05ykM0ZgjOFvwGidgCcO+Hooc54+4p+5S0WLsbxe2Pnds7xD0bxViQXay7P/AYUb7LE182Es6f+CjOX7PoHLwBOM8B5OP5RsyeyFWd3yeceqTT/8F19sO8P1jnP64lj8jZjSOMT/XkZgTcL47esH9jph0MOOh/m3mDNYT1QG3k78Fhr5InO+vTVXc1rHM3Y179bTZ/JloGoD/gtuef8Y0X8AxEaV+oTvt7styvVL7wtR//wm9o4ArkP8/Vb3qrzP2qovbrOAafaV/ytBZxx2l/4aRG/ISdb+UWCujepXjvnznlLDofchduFQzAcLQIOGOa32omjdjrhNI71vKv5f0fz9q7G+1094wMVzWPSgvPEQxl+nid+OzsQP+2jNU5nPT7M5MNNzoD+LVA+GNQ5gw89gX8XGLri/gd+BL5FQbl4W++xv03Fh+aM+fusybrHMmcBc472MNeYi5x3mVd2+mit+DDXmJ8JH2idYK2AFm/F8YE2dwatoZqbH6mvh1NOtsJB9pHa+VHmI5N1KOYuZ/VweFGOtYz66lnrltc41mg9iSPL65HseYP6BNIVj3TeYdirpQuIdUz1uV2UZ92Z8S4j1idopKnvA6fDGVc01jHqmvzlQPNalTQ7+2RPbFv4WOUqjzLwIgPQPuxJnPWRtc9vEGu+4dBjnbTTznXX2hxyqy47Q4HS9MN8EYi1W3eWR7x1y7qCAy6+/eWvM+sZb8zF11dZc3gzt75WzVubgHMyTjl/4K0zZeEqhxy4yin3WcNbcsgBnHFSNh1x/mqGnuWQ4/DMJ/H1GivgK6qAH+IsLzoLBq/csoCysLxU3L8JJ2N7YRG9/vGC+K20u5fPjx9cvtACePL49uXZExwRWizzzTWcYDjeKs4h0841PZ9qAp9ps8WpZsea6Ic6YOJowxl3ZOecLiZ6Hiv/6T3yiOswrAOqaTqYnjyULJ523IWzDlnUwdO01AFH4Kk2QX6XpRx2EceZFm/Y4XjDsea46OXUox1+kw9nk+LVLnDIJ9VqD/ngieKPdJCmPGVxND66rQ1YdGg8yT+kDUr701+Br4ryVeLZx/qrRyD+Nbyzs9PLuzpIsoixKLHY4LX3a9eSwaGAgwBvZD3UYjmxm6bOoAdwGOGYw2nEb1SE8yscYGwu9S+Hvrx4cvkqQbper+cAcyzbPZFtD7E9dmTjlG35KidOuXLM8QljHEDiE0DLFagjgEwORaHDGQ4vv4F23zLDAfZAG4cOVDpo3b3x3uUT2Znx9+wpb2jiDNNBRLS7OiyxYd3W4gZuaQEEN7UYssl/zKFSh9f3dQg2FLejyZvGe7qoq690oPEiozrrLTfeJIzf/9OYtwOSNyA1vg6ZCxo7T3hrUuND/XwfZ4A2qyfa9Pn0lMMDziYOJNTPW2Sg4mwYtajH5sTCyac4OIC0seD8+egj6/nTn74n/DQR8fdHOkC7eL733ntGzytUXuX3dNHWvMu6K2/G0ePD99/z4YI3BV+c8RYt/cnXtmUPzd2nmrO8WUj+7Y9/6sPtLTaaFW6yYbHJAeK5iXDYZ2PHLmz0778f9YIP1O4PRY+LgZ7YjoPABz/1xlzwZk2eDgvIqjf8sC+2w971xmG8GReOuLJrjZ0PRCPPb1fqkAHqdXoOBTh2OTDHIT2efNLNgbocdeGci0+4u2OON4D4LSBkoStf9bx545YuXbqcvX/z8mc//Vjt0kWMt9E+kH4/1fhV/3wk+x+ozseSSz/c/OBdH/T4uiA/sn+sAxdvsnwkuz06uK89gcNnOJ/4egb/SAGOpvfffffyI7X1Y9mEy/gNxT9SHR+8Jxu8+8Hle+9+ePnuux+p/z++/Ol7N5W+oScHmDuyxx3Z8mPlKR8e4afif/+9n11+8FP1HbJU/0fS98P33tWl+Kd+U+W2bHnnf2fuP7QjOZp0S/T9H6p/siQ0UmutNTRQiqTfvc0zAJAtTnfPrLkHtawiMqRLE1+YmVNfaUyfDSmDNOGaNefvUB5vF7O0ok9nHN/Qf3fU7ZG59oACchh103bA8SE0hhhfG4yhDXNvR9ubs8tk9oZ2qfQvULj0Hogv4oJxUqGIS7SJgFQko9WjLdrpJ8oFfHk+izYSMDUXGUI5X38Es/wAZo6WOWNCL7k3QO574kHZUxGF2LA682Hp7XPH2A5QjXH+xPaJ7SPj/wG+8UB5H9k+8fsZeqSuD6MO17OFvz3A3x69nzYUoLg1VI62HrVta5S8ySy5IMiP736R/AM9IYNVfwlavQJyeivcZ4C20CMgt4KIrgKrh5AglN5NAZqhsN0LmGkIaECxNaQz/54g/96O3a/pP/YDyBPA22SvI4G5W5W/QTctevT1kH5kzmfPR67heoERQ5UDlHNuYGjc7Xeh39Dg0d4ByAk6m6/Peh0pADnKXyiAf9g/kHW1f1RmVUa38OobeNMThrEAwpCxpNzQO06P7Fvm8IGxtBl20hJZYVnnXa5hfE7Zzjk2H3CO8guuGNY6d2xzbsF4FlR2f8Z9G3iceol6y2HWYxy0Gcv056Kbnpb99H0zTN/Udfj9MO8yxgfphvG8Zj6vef+OcS2o5Tt9pkbbnjkgCXQtKLvlEBhbUT/7bMO8Ml+bHmsz+ITlmNvmkOXOoJ1ebhh8jD9BtgnPdv7NqIcA3oQ5628BPZ/ndQKCc+q3oCwryrGGFpTT3wG0cW3Rtyves6Fcbue+H4r7bDPu2zKWt8iENe2xnrTj46bhq3N5N/Nt6rynHW955h3H7uCND/DoR/i1v295ziN1eKLtb/i9oax7rr+HF97SLgfKc6DMa86NeNYAkv8Ivs08Rn09Jk057ji/pU0F/W8ZI7aN94147lCZw/wa9DSqDN1fok9MkRHwxO4o8zvOD9u0GTw0vArlb/Iv2lEQzq3taT8umdMr5vQOI1dwVGDQjx+DnjxWXr9kHm+RgW5X8No5+3orjzPv5xnFB60x7T2iD5boInv0ogO69A5dejFV1+kgL+lX2iHnDTI8ScNL75ZsvGn4KcMKA7QA5gb0c4+x05fYl3q82+dJffbj3PH3gDLM/Oi20EhEJ4MW6MOLBWMM3XijvoS+n418dFV0ZL1wNPiX3DNlLIzg5z5nyJgZ00ZSn3Hj88fwvzn6doTROT/RzaQZ9R7Rln3uk7IxS5syvoaMkai/Y4G6P6mvHsG3DMQVH3lNaZMjHwQ015RnxhycjNqhdwsGea+eh34M36Jrr7jGD8GCGMr7pXXnngM2hN53viM88J7c6oV33Bbk76AcNiuAZ6qPjfUToPR56sD0TwZ0pCO4w/gU/ClCNO/RYTWQv39/gu+5yIEpCcyLdh/7yj33I98T9mBxrVs95gwj1VtOTxi9x8KD/2CKG47pFWPKgTsMcQEc9p9ucxSJETfaEX7kF8ATgBrQXxPaXZAnA3o88zEDaC/YBXq86a2mvjeMa+EB1MtIi+96DWIn6AEnsBa6SYxtdXXsMtpVElgtclgLCEZut28PyLZtjG1BZ0NHbZsNckh9y/rl3OmGa3q/0UF61xX2c15t9f5OYJG+iAgG7GHqFcCjddDGkd6Bcjlslram3SK88whs2X+OoTnj2rko0LWKj4bUN7bwAGjJ2JUfrDkuTyhozTlB+7U8kuvVbVb8nnPtjPkxo43n8NEpc1weJR8LPeq4H7/Zl+dJ8rsx81W9UZ3LDxLqX0YSBIjKM6c8c8Z7Le98Cq9HXq0Zj87PABkhAaIBPKfD88NO4B3ud9h2eYc8QXBOO8vzHu/Rz1kXF7RDF+Q9AulT6uS+z/O4/Gpk/Tg+owwCWr5Pue17CpI3vdpRPFO9P3T84FGZhwQf4Xn5OsuTj2XADr0fueLH2iHv7vFMj2eAjzJSXo+771Z+9PpMfgfgBo04LsmnwnahvBPar+Bdc+ewABl9GOAZ5HGf4ztsr4LXWe8R8n4Iua9OIs+znQTwAtTj/hHtldtIgM66eY08j3fHe+S58nDLwnnIbQCDPCuATto0wDj2BfH0knvLZ3ecPzqZaAvfZbD+mfHuNjzkClAfyjnljDTQW+7h1UNOUC485ILeADnpzz/RR9Gj/wnM/V8GyOXfmY4F+xsgdyQrhbKfKRsUmaHkFXEE4YrEmYJxf+iayzZ/0bhNrpIqM9Ez6TvM0lxwb6uJ6gmnN5DgB8b0bpKeDoJZhqRkcCx7vY1CwXQ/A2kTtjBVlEmPeyyDbYaloEghjONYgHMCdxgU8ZtzbO814Lk334dxglF/6zmUC/c97n2GJz1RhgD42Bf8C0CQ3y+U+wFh+QrOse/5p+M1BTgXoBtbQURBtcL7TgDRenkuADnKbyiU90h6x+3nKHxcZzsIwOmZcbDc1pPrdzMEEVtDV/dcL1ijx5eei7mPi35+R/xzsLqCVREyIGPwK4EuxLrPK6S38bx3xKTzmF5asX09h7LzjgToCi8uPb8E5ApS0VARCBf6FwG0QwbljkCaJOh2R5uagPmWdjY8VzDuFZC7c+xkYC7CAI5gXAbk8vb16+DxHQHKKVgF48IDLT9PsK9Y7fYWI2ZN+wqEOv4EwfRQc3ugjRcoSyGcFCIyeBkTpDKgkJdRB4AFs+0oOI70pqD5RW6XAbgg6nkE4vxSKZBkaOy9Hpp7xtyBcXNj/h7GC+UQdFpNUeRp84Mei5TXxMp67I1k2lGGN4ExUFApEI9lU4AEmER/CxIJPAk6FR5qCrJ2uwW9CTz34/c7QM3frVbr/0j/2XXFM9+ff/19fH/eL95teVoo4i2UxX703Z/fDtA+6I8XlMv7dcyDLfNlhWCfRd8oxGyX3EduX0nhF8LNrYIpt48GQdEOoQBQ3wADBdnCiGE/2ja3r/u5vRXA+Xj/SBnAGwbAFs/jWbZ5Ee6bQdBuah/bObcv44djHccR1D9eX4Q+C6Qq3PXqM+xCZcwvjdIrOCcwx1wuvm4WwFz2msugnICczxEgE5DTQ26ix1lnnPptjLCeNAqQq2+5KePI9kdIr49g3Awyv5SeM8963vlM2mRCewjChLcWfCg85FA+Da9UEek0m6lHnw9oExU6ATm9SQadHud6qdUcQEPGxThTU+BNQE4QcUV7TlIzrhmkNtd1WgP6SO+6Ac+g3ZlzUr/dTP1Wk3KjaAokbTF+KIMhfkPfTzk0Ws0FZe6nHW075dic+25QLgTiHqE7lI4ddd0zXnYorptCeWUsCsaFd9wS3uEX1DFzi/Fk/7iIhkaKMtNVyv4GyNEuEcKKHP0bIIeCbl6/DuUzvPf58TGhOXC94J3yN4NZhoXo5aKXnDlq/Cj2J/QX9HTYpb0gHPXSq+2e+X7POBJUe2T+P7F9oIx3KGgPKJCP7D/RZ0+x7XKuzfWcQ1ETnHtkHnmfz7hnLB4YL7M2Y7OJwkifmb9vu4GvfzPs9i90BkE5lKCgH/C8G8beBqMkA3IBYL0qTgJy1PvhDgMAg50yCboYPnnD+L5jfAme3WAQCsLFb7b5t/sZlJMMRxVgu9OLc5lBumcBaI773FmnmTbM8y20o58M4xXwE7C7gVw44kUvBbY3AnQP97E4hmHAhhTd7DVCORY6EUS5raey1L4RXFXxE5Czzhmg76Wl8xHevld3wSBfowMMeoxL54+KqPIUnrWDNrS35ZwybqeMw8mRpp1WmnB81muFIbUTHGGujRmvY66dIWPm/J5zfjlkrM76tB9G1ZA695v0WZNx3EoPs3Z6WfXSy7LHfic9TOlj9CUBuRVlWvZbtL3Pz4DcmHcLwIXxxnhYcN53zLrN6CdBMcGf8GJj7AjgWU7LO4VfCMxNvZ6twF0mjJ7jswPwG6K084wx/GAU79NQzMfifp5lvZfMP8uwtDz2IUad3oRLrpnzzgVlkty3fNKcOllmgUbnbZ67LZ7fTDvax5Qheo2NeceItlxQhh28+5Z35zmDLjBnXPG+G/rrnnYQ1L7hmjXX7+Aft7TDDTLlQP0PlFtQf8i5PjS0HfitN6D7HutBAmWCmze08z39bw4/PdqG9KV8aQgf6zHHum3aZeSHU/hefwo/lC8iq5ucY/75vBFl1rPQsHuBzxHP8DnSmPfYhjPaYDWG16Gf+VFRI3nYQwZ1J6kNjx0OVvCdA/x1Df+awUvHbKE+18in7UvKZ1ifoMaQdjVi4BY99BZ9eY8eq0E9oJ+6tL9GaZE8XDBryXvDI03QQMMYyoYeBj5jWW8VjegO93Z5lzqTsththzHRpp4d6uN+QT2u0yDMhjQyfoKBLzGml+jIa8s0F1RjPPF7hW4tKHdA116h441pjwFzo0ddNEY1Tge0k+XvMnaycYrhOedZ6Fs7xspqraeO3jWWnfIV9zJvBwPu5b6WZXUcc6+A2j32zBP6pJEWOQWJH3nRLaFv8AMBtSV653jYChKQEwR6RFe94371PI8JVAi8+LFcEoybMr931MUUKznn8Dp9fzT39jvimPTzydRAGZz7iT6sTuzzTdMiuCoYF8T4kJbs54gQ5YxpGAzF5f3rWfZmuTPE7BYZdRvg0/fwWDFf2gMyzRXx9ZB7iON6ubivQS0gZ3oj973exQb0qpO0H4uwRvOcGeYoMGfUj97E6syhQ2NXqNM4hhwXA8aJeo7XRUQO9mYByD0Z+ouO7fjt0i9T5shM3kVdbGdDUs05rf7Upe+6zh15If1nhI4f8l+jawTHHrUnjMJ5xM64p4/XtJsAEnYPZZL0BCvSNQkSWq5I2URbFGGfP7+9JFNSuNKqHoY5368ho4KllF8AMN5XAKgZDPS5AnsCcgKSAjKCxo6PALUg+zOAVrZLfqsTLxnv0pwxthhlfqAes8KuWXJs6bHj/mJA/dlfuA/NGdtzxvmCcT6nzWfoumPaPD4ewB/kQ9IAvcWPoWPIfXndK9GuknxwyL3ylBFzfsxzJ8y9CXJrDFl+gcWZW8j51oOvOK/aPFNboMVz2vKBI78QaIrjXsPW+dflPfKUApBzjgqajyDv8RnOdQGq7F3Gu9hmjy/4HMcFsTKvoa7w8MKOCtuK57p1TBXPKQA1bYs+Y6jHcZ/hdX5IcOsxrw/+B/WpW34X7cg9bnvwEak4F4T8UW/wmgDP4D+WN/M/y844YJ5a/ryfPYC9XhBN4C2e6zPgcwOe4TG3Y+6Xn9k+AmvyMs+5H8Ad54b0TWy53vfJG2MLydczTzy2sfdQtwASeUaE+TNWpQKcE5TT0y6cgCA9S52nUizIE2Bc9pYzlFVekxd7yHwjA3J+ACg85VzsgXmlXh36mDp2BuX+vZfcG/1noNz/9u9/Ccjlv78XogDkKOg7QC57x2VPB78Wx4qqugfCFIJeATnzgT3AbB7jC8I3wTeYVwBybA1NdTVRVxk1pMI8aS5wYAhmXrhgyf44POMERPR+Exh73vtFHCOCc+4LvAmOee6AsH0U2DLsIoC4EcpoBwVnyHUoTgsUT47dsr3nd7GN88t+XHOLcvr47pqH9TDOe8ztE0qH77inPM87vebG/J6kF4RZBuxmGZxzn/JlgJCy6ukUIFwGEwX2oh48rwAZC0DRet2wf0BJFHzz2M3CEI1OXCfA53l/FyDdgfL7+6BCTdl2KA5byCTjGoEBvb327Vtf+/cNYeAKi+HeC4MRMIqEtyH0/UI2SBufZxmk4289tNxuuGYT51By3hP3S4Jy5rYQkDP8NFZKFZBTuClkjqBcAHJHIM6tINoT4+CG+h5oQxU+wzez15iKTPZuC0AOUhFRWJlz0Ht/HSl/BTRPxxGY8zeCzev1ovJZj4wxvTNVyvOKtxhyKpi0t4DY80HvtOyhtqetZwipKYxMMGICM57AJKWxxoVgDEKo+04YtI8M37bVhd1FKsyJp/efgl4Qzi+Ukoqb3oDSHf2f54FjKINyT2zt7+WkTfsy1lUsmTeGDiuU/YLt15kAiyCZfwgSyuFvhYQCJL4KhVDJXmAFEOS+QFQTgSZloCwrl+8BM881Go2g9/v/ERXP+o+O//O8W9/XbLr/dq55LEezWactG6G4PqHU/vlDIHfHuFG5NMRd/jFnDBoehZBAmNgmfj3Vsy63jV+csiDNv6Fol9w+fmmLOhfE+zMQqLCEVDKOgrUQrvl3JoV2fFFzX1CONnVr+1kX208QTo+4DIB2on6N13oW9A6M7CpIs5dd3mZPPr+26epu3+cwBeYsAvgVmIMKj7kczro4AnOGsa45bg42jCDKMDYXmOGqw3kAcl2Mvn5XMG7IeMbwo0wCXH7tnKpsqHy0Gihz8FGe6WqXrnqpp9GQMbecYMQ+qmgLuGRvMFcF3W7WoTy36vXUgbqNOkobygLPFjTTwGzV6YNGn/YapmZjxNgYBgnQ9brjoFZrkOr1Hsf7XDuAGLutHuXto/DRL/SZX2p7jCPf06f8rlCpF5aLHJgUf8C5IeNuxTwwmfuNxixln1KmLXP6DiXiXoMKBWSHErNl7OklZ9jqCoVkhiG34NyeNta71kUd5twzVRnh/gDkULJfATnaISjANymDUYI4LhTgvoCcAJxAXIuyGU7sYgjKYEEsc2TE/Wxvdzv6C/67xKh7ekh/0daCcT9pd1d6tD56s91zzR1j8I6+e2CcF8DbHQrpLf34wPEnzj+5ZT4U9MBceaQeTyhVbgXu7rn/nnG4H2BA01fdOvytxfzpqfjBy+4eqIceYhmQE8jSa8/V1g70vdvIcUc9zfERyhIkwPX98SGZH03waUX59ihwB9rw9gjK3dHOB8b5De18h2xxK2An6U1nmKvA2hPjO7zlFsrgBW0xD08kQa5Zu5G21GeH0ryhPm5joQtzmMwmEQYqKPfd8KGDaQWQSyh4gp3m9zE82Hw/ltcVZKOO0q9fR1DOBR/yohv3h0PwBsHZSEiNLBSQu7ldYjw5lhupz5gyTYLjaN5rpB1GyEHAgnKOGLcjxuKYeRaAFLzF/XGrHoCUgJmeYP4ect2Ec3qDCT7NePayz/P05BwwT3v1tOvX082okZ7mnfQHcuUX9DTvMr4bjHN0CK5ddutpwb1bxrneZAJv43Y9zXmm71w45qE582HC8cJTbcZYGlNmy2EZBeSirBwTlJtQT58z5XhcD0+2nwXkrJfA20Q5xf1D5mUcp+08NoTvx3N4hnXTw82w2h1zLRahoG9XlGNmOaUOZD1ozxnbYn9FudcYGXq4rjE8F7SHhmfk6cUw8H0D2nxCGdbwjwO/b5kXD/CHb4ytJwzuO2SKpMfoLec3zNEd1wrW6T13oG57+nuhfOA5PevD+fhI4fOplzyva9/C9/Tau6W/BeQeMUwEGAc8sw8FIMfcatbVI5QZ8zQcLVLXjxGN4/F6g3c0Mi/jeXoZSvJg3yHF++0D+nUdgBzygr6VP/Y7yKC2fBY+35khD1wcx3DYCWNX0JhxCv/v0AdD+q6IDBjQ/4MYu5QfHflmg963Qj9iDPU43qHvNUzNLyQgp/dENty4hvqG1wZl0MjW4CyAOX+3Gc8a2RrSesdpdDdpsyZ1aVPPNs9uUR6p45jTaORZ4SVC/caUYYKOpLecoJzecktIkG6A/jYRlOC44NxsqoymvRkfGrcDxleX8RNEe2mUCgZM0XmzkZ6BOPcFGa2L9xf3+ByN3w51aNtm/F5MOmmFPXK7HUW0hR9W1VW+3fmhF+LYHntjQVlGzNUBc3WNXh0ecui56oN7dGE95PSiUz8/7DJIN2X8jrh+LyD3oC6s592K5+t5t0bfzUCc75N+PKzysccNOnEGefwILbA3E6ihrnqGCebMaI8FdTUk1mOCV+a20wtLXcM8bQJjhle6lfRuixBRjWWBOn7HYg6QWwGkWJHTfLPYjLGPga0XnbLSpO4RacW5DFw9hx4hQKdtea+nHPf6HK83zY7jxDEhOGsaD73swuZ4MByWrUDa8zG0lTnch6fonWVki/W9ww7QS8580gKPPccffddmvDnGtXMeTZXjx/wjIJcXIKRugpDPGXDzA2gAlft1vCvnS8/htm9EXfUexHbOgJx1FZi8PwJyfqA3gid74hnVI70CcoWHnuGsAXTex8fXIePU3Gt6gTqm9bIU0Fozxh032XmCMYvuvGQ8Lpgjcz9KcO2aMV2AcgUtmSfyxzljS5LnTxnfI9omeDHzVB4eHzGYq+pwfeam/E5e5EcAdbr4+AB/ktTDbFPJj6TqaAP5O/024BkCoEG8axJzMc/LAXNiTJkFg1q8X14gT2hTjkyCdJkneK4hr3DfPuRcAHLIrgH3D6mbzxGM8l6vlYcIHmXQSCCpHfM8vL9oF8EneVIxxgrdX7sufvP8mO+QHyP82J+93ai/vACZFPdTHvlifkYG/eWVXd7vNQGU8TsDctqNlu3Ii7zuSOoNmddkUC4+BlAn+Zek967lL4Ay6ytfC/7IeT86hMccY6Ynv6K9BeSCz1Hn+GDCMzxuOwnAea2/5YnFcyaML/mtv32/10mvHyu0v2iL4M20bQbqMjCXQT/fA99Dp8upDOBx8JcDtrCexdKdTitGkkF6yelNW3wEENx/gfxAKukpJzAXOrK6tbbHUb98A+QyKPcenHsD4/7/AMi9vuj4svcvfy2UBRWQoxLmT8k5VKgUymbOF4dCrYGhdxyMVKYZizjAQL/BOAXk/nQVmO80DszDxRsE4wTing7mh4OxCUzQ4AHKccxcaYXXmGGbepQJyAlW3a4ErCYBvAnEuW9OlPBu49x+htLEcY/dcI1g2g6BXFzjMa+7QfkUgLs9bu+h4tgNSurD2udxnGs9JzgXwBzPeBQQg3ye4Jz7gm8BzrF9Cm+5436AaYbKYpSigAu0Bah4PF6Ahvk45eZdxT2eC4BRABByfwPjDBBvg9HB+Y2ADHXWm+5AGT2/16uLa8yLYl4jvdQESv8JyP35rq/3+x0T5ujSC4MRkDD0cTnPAlngI4NvR2Jf5r1iIqqIvT+3pVw7lIgdZRAsEsDzq92dfUxfP0nvALk3UA4BfATTBObcfkfw6SG2p37SnR6TN/P0sKeNGBMZjMvkQhf+9h6fI+hWAHIRIoDiEW78R3DO/fyV0pxBGYBzRV5z8LnNRL/Q9neCsShRj3v69DBJe9p6OkBhhxGOYZ5jmS+GgFs9h/zqo2DpwWC7MuBGFeHvV1L6mHGuR5xAXA5JzZ5wfp00N51KVwbYMgh5w3gRFBSQe9pTf8pgOXYL+sj+drx7fdyjZ46AXGb0AlAFaFR8UQ7wCGMhXJYpZxESIljk1yTBovB8C0CukeoIzUZBCNOCPF6r1V7J3/+k4vj78//Ztf8kBWS97rXH6/0NebzRqIUwUnE1Z9xfPw/wGT3kGEOPyyCB0w2Kt56MAqW2RW6TDL5lQahAU+gd24ltCG32/cqmIC/qroAXkBNkzSQAocLNMxT2tGUc45zXCcDGFzzBIAEmlBLb1ro0G7mNBeL0mMvecAKALer41sZSAUZ6Tk/LyC03NMfOAAErgK7nTXYJV8l0jKlMRjiLAk5g/T8C5jCOMjDnAg0unNCPMg96Akmz8JDrtYYoTT0UCM91U6tBGSiLXhIRpkDdO7UqhmMtuSKjeb2eUUIlc1v1ab/NfIbC6DL5Lkee8zooKM1b55hsVKs8g/6kXVTg9PDo0T6tGvWvtlKj1qX9Bd2GmWrs13pQ50hdjvfjmqbbOMY4xkBt1VBgaEOVPo3fpu/iPXrIPRz2zK1lKIxdjhuidjNDiae8a9p5Wq+ybaV7lJI7+NyNBjxK0ZK57PYGpWKHojFt11BOqxH6cYMhbe5OvQxU8PWYHaHgqPS78pie5G8e5X4Z/xakV1xB8VVP8OrXr/AiM2dTk/bJHnLIUxQIz9uGescFILfdYDQhAzYrFHx4/a8f6S+e9XLYRWL52zE8hOfcMMZuad97xuoD9MgYf6COd/CpO8ZuHOf8A/uP7D9x/on58Ag9CchBj/CWe3iegJ5hq1ueO2JcdOuODT0UGNNdjW546Z1A7C8InYHyCMiZ/HkvmHV7E15lAWahXxhWEIs/CMihUK0nozRkXC0on4DcDeP6ZuaHsnEAc4Z0Sv72+H6KzGMO6O0meHdDvR9WKHIYZgfzgC38kIehxHkBuQV13sIHdtRjQ/22bO/myNr1Iu4155hhl883fjzMyao1mv6ibQU9BeQMLVI3ogLRX9ZFnUmlz760XgHI8QyNPwEHwzQ2GL5bZNgBnUBvhp6KdqsWHtcLFNpJm/GE0rtHfuvlNXSOMUYF5ab0z4xnjZhbQ8ZiBu8wruiXMb/HtNmc83Pabco4nTo2vQY+uMW42mHU7AXkBrX0jK7zF/LsT+XKjPHPsTtlCtfMm9U0o0xryiOINeK3htiacb7AQLKM/hbwmzAHBOVGzVoaMm+kPuUViBOgEyAcUS5BOPc9P6KsE2TjmHp4zmv1AnQ78H5IviIJygnG9WkH3zHlnXrHWW+93ATFAzhE6RdEnFDWOWVaCWggp1fWp1ujLLarx5ppRR1W1GvJNVPrwvUbjAfBXUNvh8idIXVYwJP28IMD7b6nvPfMgRfG3SPvvqVtbvl9Qx03XL+lfwTnbhhPe46tKfeE8stfupwf0S+G5ur51+e4vLNtv/IOyy8g94DRf4/OptdfX74IDxu04FGNNvwQfllHlnRMcbBEDiyQDfJCjFH4nYaw4F+fd80Y2y6EoedKi3dImb8KksKXMaBMeTKnDsEfW8j8Jjy0IZ8d8B55ag8+imxqmT5Aj2XmOf0wpc7mllowl/r0e58xtvB56K/7Jf2AbjIdIf/oq6Z9Tb8YhmQ4nyFNGmYaarEd5XCuDrK4zbPcaqgql5vcH2Ab7aZMVQbXqEeddhOUa6obsC81eE++tzAsGTND5sSY8YsOqmfcDH0gA2+CePQJY2JMOQXqZujR/Z56BWOZuggAdBgXPcaH1OH4kLEmICf1eX6P9zifDcU1nDUDB/QXx8cj9EC2/S730j49njVk/M2GtXRrmLhecbez9P1+8QrImSdY/XnGHBzynC73zCfwXKOF0Hf1PFwLLqKPL9C7BcdyKpkx+mcDYl5jGwjAGckh6JfDYaGH4/b4Pt+fgTlBuRxCqx654vmZBNvU/5FjtOOM+uhdpT1QnJvYvshFZV2kr1jPg+5MW4Gx/CxIp0eL4aUazx7DBixWTtVG1PtNBw7BtrxwwGN60aDWflRfCCePp7AvPeZ1Xi+Q57XaoRrg5tRtwTsEXsydnNNxGAHghxNz5a7SXsMe+8NwUvPDqRNGLkR0IoHFO3RyQ1HV0Q2hbDmmmKcCc2P4a5Gjz/Q2hcea+awL29Z6xkJx/I5F2R4K0IxjXCuYZ550r41FDNnqNacnYNjOP/SSM4/cLgC5WAiC8mY7KecYLMKR3QoGFos7GLpqiJ/ASw5VNKTwzbNMxwpzswnKmYtQEDcvHpL7UZrL24OYM/zWe1gbc80cWQ3Rt5kf8tFpB17G/Blo1wSfPu7bVke+1pHnse0xR+ODxHHrhwF5kbqY2+JjrNThmg7PUxb6gWrAHHQOdTvwSecQ7x9THgEgAaEm1znnBe0F1ez/Bs+oyRN4jvxDHb7FdXqrCip1eWbPeYpMcE63eK7ng38ow6i/QFSAS7SDVACC8hb5hjytceQ5Lerb4j3eq02RQTfKj20oXys82/ztce/xfj3jCpvE857zuNv4kIE8KsB9j/leSZ7a4bfHe/CWNtfFtex36ZfgWexbXo/JBwXVBMz8YJDrA+/ifIB31FOQrc19tkWHZ3hP8QHCDw62SQbl6AvaTPJ+75XH+lyf6djz+W/PzsBgBgrhnQJv6HF+OOnTNn1klOHCEdLKvX6k0ZPP0GRTCZiCKQNy85i/gnIuzhIh8kdALi8Scw8JyN2lR/jDk/wD3hCAHPyhAOIyGJcBuX/SP0G5vOrqe8zkfwfK/bcAuX/3on/8zos5vAFyoViyj3YZCmgG5DIolz3ksmfcKyAHg/FLgYzir58osT+egnnIhL6z1ZvpQQDOrw2QK4S6oIGecXp3uWCBXmPmf8t54fQQw6CAHrZ+AUd5YV9PNYE0ATPBNMG3ANr4vZ+iLHls3EQhxxDhOo/dLXv8RvlEGXV7u+AcCsTBc9znVjBOUO5hZSgLihf3+tt9j+Xj/fTE+wUABeUE2R4o65MAYgHOHcE1zwvSeU142QksHcHE7PUnaKdXXy9APs+5HwDjZhT1dF/G6D0eC4CO31vqLAC3p4yrEYod5c9gHQoZpDebX6VSygPtfT8L0plI1PxRhtepBEnZq0O3dQU/Si7PWcYXlDeKrysybr+mvwJzlIlyGSqod5LKxRbhLjAn0BQJq+lvQbksmBA0QUdBg+B5BeUgATNzpe2tH2QI8+OB9sSAKBZYyKuPCqplCi85gTfoV4ByAnBZ4TAkwG0+X+TwEMwTkMtg3L19BJmDTO9M33nPmLtDico0ShvaeIJyNYYxjRROMMchjFgawBwHMmeYpvtDzi1QPF311noHCKcH5XvQr3gnVHgD+qVTMjz2hvH2uBunl5sp21GUwzIs6H+Bz7gnaBpCVhCgRxn84iJQJAnGSUUf+zVIEpQTfBIwCkAIgdZAcc8ecI1URWhKCjnBtOJ3QZVK5b+k/+ja98fen/sPjx2P+/5qlCEr4H0EnYrjM0qlYNyvl03685t9u0DJpC+3Q8Y/QgLB69dpr1cIquy79UtVo14JoW17ZCPgSLSHRoDAXyj/bP0qJvj2Sgp6hfHxXEEt2kzDwa2edRnkbPyt7dwPj7cAPt/CfgXgPPd3KgDKIyhnGGvPXBg5tDgnsvUrlJ4BKPMItfkUA4T5q8IuKJeBuTePubySmoActDYhtGFJPeqCkOf544HJuycYWyOUIz3SerQV4yFAF8aW4YkYiSpezXI5jOUIEeQ5OfH+MsKlVM52y3ko1X75/qacCGDuBaV4g3LRSHXub/McFbYeColGo0pao0Ldy9S90uHdhqTqDTcJY7HCsUq5BTXZx1DFeDTUqt0aUcZeqlUYt+UKz64clT6Vv0pq8C5/L8djxscm8pRpvGrob4Z6p8zTdoBywPVzyi7o9ghPu3WeYSAtG5U0rZTTEsVozxxbo6CN6uU04vjGOR6A3DS+QvsxY6rCghJovhpDUMLDCpkZnm0FfcsApZ5xkt7K2VPsD4yOOxRT6k+ZZ2M9DV1c4I84LyhnCOXPl+fwjNND7m6/Dc84Gjz9QjF5XC9jAYdb6rRvNtMN4+uOMSngds9YfWD+30N38Io75kMQfXkPPXD+kesemRsBzgnKoTg+Mo+83tBWAbk142VQs88YD4YY69HYMA+KXhTw3m96xqEzUDcBOY2uHeW62dke36hP9viLUN245geGxwN9NEy9ajlNKZNAi+F8LqZxIxDHvltzbt3O4JEoeTvGvjnDtrT1AXm2hw4aZvSxZKirZD40vc6mGBACJlvBOOb7nvF6N/V53sM84Tnm8brbKBu2yC29qx8THUifPWPQIJv2yBfa2n7469cvzmVALgOM2fvPc3rIdWnPHm2ngrvEKFojR/bwfg2ndrOC4VcJbyU9FASIJi1+w7cMuRw5L+CDfcawwNyA8TqoVdKQsTdDvujpNUPWjGqMRXiaJDg3RQbpJbaAlsipJc/doqQLyB36Vfqvnr6h/3xDF7obVtNNv5LuJ604P+PZE2jOPeOGY5xxj+Kt555Gmb8d+wJ+lmHMnOjTX9KQ91vWAOGo9xge67Ep7e7+gHIOKf/geL2U68MzOGe/97leQHbI9QVI12XueX7MOwUJ9Xjz/VFH5qIA4sQ5SnsKxu2Yt3vqs0Evmnc53iqnFXUTnFxTl3m7wj0eL9qsEsDYnnEg6NmDX0xo610HnQo+vuWaHc++x1h5pJ9u4QEH+vRA+TbUd8O1e/Z3jNk9Y2tt3alXWx7Heb3VMiCHPKJ/2tQn+Cf19L13GE73yLSbAGJ5P33erWrkIkeqUF0vy7zwgl5ygnKuMt1udTBwMcZ4v0Zwh+fqbehCGoYBt3iH7+k5bij/hLGwRX/b864p7di2jHW9wLOnsaBcB15q+H+r6Yc6SE9t+LIfGk1T4Kq0Jn7v0iZdxoK6oB8Jdwu99rtpRtt3wnilnzG+Ir8Vukn2NslebDmUS5mb5XGTNlEma+CGfPY3bVPIVI3tOjKxrgylPWvUs3qkGmOmQf/VGZNN5xN1FEgbjVoYpIZRaSxmoEyQrov+Jo2xDybQCOr16JM2/REGqUamBi08nus1LjV+W+p2nJc0YAURNVhznivlrjyfYwPmxLCJ7sF4Z+wtGIc7bY81dssB/TVAMfMBm4ZEUj+co2fzrr6ABH3SZP7RT8/oqEYC7NAF5+j7U+og6ckWH8zRvQXkJs5r7Al1Yz9cF6DbG/lbmqfvce4NlFMPFswT8NMrT91K3d/3Gwo7530e36KTujUvr0DdgLnXl1/Rjy4iY36xBXzY/GPmJjO0MVZihl+bl9mtY8d8jYJ3ptR5gL8+39+G7fjHj+wtZsojP3wYlmbIp8Z3sQCa51wkSW8y9Qm9YvwwWWUMqB+6YqMG+gPXGvb57VnvO73OXLTBVeWX4b2kN5PRAV7jKp965Nyin7sqqzp03fnJODOs1Vy5d3vaFbvFXNMByOlxh80SHmxP5rEzFQO/IzTWfYE77BvsjScjcbRVtFmwUdx/xF4JJwVtIEG9p5v0/HhDuc0fJ/iwiigaQb8MwBkJlJ9hZI8gnWCgoaux6uzzbQCOypgMCNEnoQsi8yb0DST46KIWkdfddqE9/EDrIizqieqMAnNGAM0Z+8uhHz/gb8wdyQ8aM/i/VABz8TGGudBj7vWYg134ibqcPE7dcEg79+QT8hl4Wot2VR97T02ONzieeRH380wBOSkAOXi1c9P56FyeMjYFjgy5FJQTeKtxb9gY8Dr3BekE4pqUsc5v+UKbZ/WoQ4851hWAZ78B/5J3OL8z0CRQlAH9EdSDT3R4v+cE5QTI6pRZvpP5FeXjmHZFAHK8R1kvsNb0uZwPYI3jDeSXlD3pBNcE7OVt+ZzAo8eL+/xdPF8gLgBBytuSx8mP2NZ9Jm2fj+W26lDPFnLNekW54YWCbj34hICaYKS/vU7K+xnYE2AL4C34px6J2kSZn76nDu3SQqZ6v9cIBHu9Zc7gn1518AgBQAFWnVbg/XrIZc8/21awDl4CvwiPWz049RDfzAKQuznOyftbvU2zx6mLrkQIqzwBMkResF5ALrzk5BuQq67qABCgHHrYHwHG/VeAXIGR/Hus5A0z+Z/9/b8DyFmYV0COAlOZSCBtZX5pDJj3BuX5l8q2X+kxuGCAmaEKymF86UoIcxGUE8UvQJj4qhCA3CJCBV1B9B4jxoUPnvYmVcawENgqQLhlDtt0K+gUXm8ILUNR3XebvdtM1IvRwb6AnECc+1uUMZUy93cY6Lcon/upv1GmpoJ1LY7xPPbj3PGaG0E7ATuBO653BTL39Zh7WGXvuieUasE5Peeet5NXD7oXyutWAC6AuiPolgG57FkXgJzPog4eN1z2MMMA5JlPuww0CjAK4EXoLXVeDWvpYBniWr8M19MaZqnnn9cuB37lRQnlOeZFWSJI1wjO7zBeATk61N6PMeCfyQ9dZVOPIMGZAn03Nn0KUzLsQHdmhbFkroGCzD0w4/mS+543hHI97SB0BQJp+yM4J6h0u6Xu9G/O1SYop1BxTGTKeeAEyTaxoIcebnrB7WijneAk23vaRdL76ecRUPN6V0F9MRecXnO3hgDoqn90x3/SY64A3xRmqwDmwn3/eMwvk4U33N/oCMbd0/5SAcrtGWsmgl7SxjMYzxTmJDgnTWDyMwUZ7SYYGYsLRJlQBgL0y2NdsC8Dfhn8k/SG0+NNADM8DBn/+5gDvfSwNZ+g5cDgXPr1m/ciVARABfBU1gwPFgyYoEx0ZeIq/Sq3CCspFN3Yl5Fn5h4hHxgOekfpiVWARoWHlvvlcimVSv81XV9fv9J/dL6g/9P5/4zKCNliv6pxgeBTefQL8K9nc6Ks0h9sQ9mE7jYDFEOEq0JXYcO4DqHGfQrAFm1Tq5YQ3AqybABIxb7topIvCch5vV+wNDCaKv2xpZ1QAP3qJQneaSjEV3uMh8LDUCUhyv6uHQXbDE1t0u62c4V2Lh3raF3L5UreqmAcKfeNgCmCv5u9GnNuQr36smu8+fEMlTQ5bpHQNwNzKlzmfxm9ecoZWrHCCJjDA3iGhk7bXEQmCe8M07DrqqoLhOmIOnU43wovjVa1gfHH+KCs9asrDG8MgdkYvqvHMIorzzRUTUDOFbXiS7dAnIAcCrekh5FtV+H+Rukag/Eaw7WEwUj/CEReU/cr6lzGEGy4qMM8SC+50nULaqTrqzrUoM317J3TBnOuHXBPPZWuSjz7OlWPz2/wbPfrlNm8cbfrVRjH7esrDHFkxHic9qNhgHE9rlvQ37cYmXfM8TvG0R7lY1a9TpPKdVoyjjYoZksUjxHHRrVShMCZ5/PW0HHmo54FIxUbr+kjT3abDEohP7OXXCZXnP3+8oLy4MpQeZsBuV8oHLfc34p6jPo9FPP7WFigWAhBsOfFBQMot0mSzbHDQwOMu8couZlQnuEg3XaQZYJxjMV7+uqBcflAOz9Qj3voFqXtQB1uGdP31P+Bfntg/Ob9anpkPmTiOHQHPSIz7nq9NMeQ75QYN1V5Dga83jX0R69tDhuMrTuTTuf8cX9Ber+58lqsvPv0FECW9TGMObzK3OcaPeR6zM8xZRJQ2jGuzeUnHSTGePF7h4K3HSJzuGY38rwAHfxzNHgF5m4Z44asumpohIHSb/bxmnptUZ4NL9wxfwxfNa/cmt+Gyxq6env0+jDM6C/0HsOM9Cy92cF32Df01nrYZ9Y1AFPry2/JFeWa8Bm/Wpt/ar1xlbFeWiH7h8jPevUq9VCeTfNg/rgZ/GpYu4KuAyQK8Arlv8c4bjM2W1CvfDzfLHG911yn4XEs9jnXLTGu4VO23QLFfVovpQnvmXPdBiV6362km24p3fUr6WHIWO+VOHbFeLc9GOtcN6H9h9wzgKatEroUY9wPg8g3wS2BOgExSXDOd3aYTz3mco95YrkFBoeUSXJ/wDMte5/zPa73nvfUKSieAT9gDOoNKGAXx3m+zxhjfIyo04hy6g03Q5ZZ1mHliv0y46WV7tBB7haODYzIFvWpX6UVddupFyEX5tRhLiCn0ULb+uxlT92Q+cs48HcfebVi7uyYM2veu+Yde+4RlLsTkMPQ2DNflty/hl/vkR876rmjzBvuGWm0yXd4VpcxEKFekMZqk/rUOCfQuMJ4NnffDXrXdtimTZFHvLt1XcKIhefD01rw4NFQPjdDZgzghy4ItIQ/91MNeSGfa9NuLd4VHocYPLafbdmlLfNWfi2/Uk/swQMxLi1HSZnWRta5GMMM492QVXhuu4cc80Md8pBy9pk7JncXZJkwb1o8r02bqPPs/bC9FJjrRARBm/6pc17DUSBuPtObWznVgthioAnGCcRpMCuLK4wLyX0Blkwa2fBz2lcPOUljuEx9S9RVqjCmlOcV3lelPPU6PJ96amhqTOrlojHvfNPI1ktOAK7Xl5g/jPs++/UG8gIaoEuP9VSD908Y8zN0jQbjpcK8rDGO6sy7qvuMPw1S89A9ok/eHGZpxL39DnOxx7hi3M159sMNeuCd+X+n6CxzdNgJOqvAnF64GaBTr9WDrteiTSmD5MfwApDbogNPaNcRet+E/psinwTMDDP1+Jj6qC9HTrrbOTSL52YALgOA36Ef/JayruQHTD9kL9E9B+j76LTqtdR9gS6/tO7q9uzfoLfeoidvDHmkPQQC9Y5swXcGyARBuRH6VR++MICGbhkDA/phQH+M6Qt/j5g/gsIjx4UfrBgHM3jtHv58B091hWtzxelF93x/kx4jBDbnjnMBNBd60OPcjyIHeOsWWR4f9xgnjgnTbxj+aq66R+iXDiHYQHrV/Pj2wD2r+ECrHuwiXkYWmF9Y7xwBLYE7wYMq86XJuNSLznDcHNmSKRZd07kAu+XpnvJi17rwxoNAG7r+A/31YB/Qtn40fqT9X9ga0fHI8We9Fx9zvz5gH8Q9AnTaCTzzHrvYhSTuD9jJ70A4bYnCCUEQVW+5WNiO9wvKff92lz3lxv34IC/waLRTseCci138xD7/C9tdCq+8CPcTzDMX3zynKoI3aM9NmRPTbjlsyzW29ApeumCcLeCffqCZs50of+jjPnOhT/9KI/izH05MFaAX9RAe22GONpmrHWUAcr3FPG/Ae4L/yCPlX8z7JrKizdjpMa/68OsesqrT5ngTmaB9hc0zZVx2A0AXFPLjfSld8YwKfCHbGPBBdXnGWI3nyRfkCU3mY4f69JlnfeaMnnIN5rLgVX4Wcxbe0GxwHfXKfMKP9ryLc4Jm8pkqdalYbvbrPL/GHHBbZ9uwDbChHWP147WCaB6vWQ6OtWiPBu1Vh6ock3+53+K6Jm3ptXmbr2nw7CbHBN48J7WQc4Jwvtv6eW0GLqEO7Qu/angNbScVYGQTWe7vOnysQT293mubtIP7gpHyzOCf3OO+xwXrBPf8kOHv4t4AL6HsHcfzeaeexh4vPPIykGhfyoe9DvuA9rGdlAeCxWs9ONGPBOPeA3KS3qs5bNU5touwVcNXHbMC75FTLjzkMgnM/R2Qy15yBShnyOorIBdg3P9FgNy/J8E46Q2QC1DOLYqmBsWrlxzbIm/cnz9fEtpqbAXkskvuLUzjJgA5SeYhGKNXnGGCOVecYYGGqmLMMNkMTXWlU8Mw9YZzYQW3AnGR543jd+HFNgxwLQNsJumtozAKprEP43C75ZhfSvV8c1+QTdDtZmYoTCNAOfd3Y8+93wrkNdMt1x/YPixhZhy/R+kIQI5nP/J+9wXpBOQE5/Sa+4bQcvuyz+GrT5Q/708DXBOcE7R7BfD4XYBsPtPro+wIRz3+AoSctDAQagEOCj4K0C1hloJyAnk7BKi/19TbdgoXY86ZnNMvO3/+iYGghyP96cB8xOhxNSvdfQOgkEHKNJk4I91PmUh+GQvh7JbnzdlKfj1RAdP76D15TiBqzfsF5aSd/SmgJcC1pf56hR0E5RBO70C5twUa8tc6wTLvEYzb0rd+fTVsVM8nlQhzhb0mqoUE4VyR1y+Dki773495MjJwdwTfEIAhDAXmJPZfEHJPB8oV4JjecOZs00MuUyy4QR1u6QfDR8NjjrLcrAfhvZa92Dyfzz0aAuRiJL5H5YjyPJvM1/73edEWeczrAeiXSbcHniEQl/P06V3Yo/1QVFBw79bmP+yle7b7uWCgICDKAopSERocxL5fTjswahm4QJKKh8ywhtCSBJIUVvFVBhJwKsCjAvhyq0eapHC7Rtgp8Aq6vLz8P9L7a9/f+98ihGoAfFfX8fsaQR7Efk3gBkPIvBdPN9P01/dtSj/26Y9nx8Iy/WJsCJzOUFyHChTawnYoyLbIYBpCKahohwy42TZhJCA4Q+AeSeVMwdhgP+4NwM5rsuGgUhBf6wXm/JJfr6UKSuI17Wd9ijrZtuH11kRgN+rcW41rLv9Zdyj6IqgA5wT7mK/tNsJS0mvOL1gYGQg4PbLGw07k3vgnKPcGzBXectPkKmDL2Tj12i3GhvXTA1BAZQgfmKHYoZxiANaqHcpAWcsoMBWEcgMjjfLVry5QyPyIwdhGoY4cXNNxhDIYomA4pbKiCFn1Q4651DbrJf1IHS8uUMYuUv3yAmXtEuW9Fp4eVfr9+oJ6XxumNUQZMon5FGMoA3JXl/V0cVFNlxc12twvbos06M7po14qXdGeF7TdxWUoek3Gi+BhxXcxhmYDVw8boyDSpxxbdpAZ43FatFqpp8JIWZaMmRt42i089Qnee0AJmVaoK8rPGp65RNFbcM2MOTZBYdKTSO+hG5QK56NGTFdFiPMmK749eoQJTBmuGgBU0DtALkA520jvqh/p7rBHMa1HGxkm/HBzkz3KAszL3nYPN4fkCmZzjJDvKCI8DPmxSps+MsHwOcbIrV5xjLV7xs0dbXsPCbQ9wOsfUGZvUbwO1OGWMX3P+L9nnN8zbu8Y0+4/eAxFUHpARtxL9PkOQ31UYh5doMyVGIeNUWrVhqle7lFuQV3HGXz3Cb3gjz/RDX6lH89P4SG3mvml/iHqo16RP/JlkPEXitSO8RRhjbxrgZG3YVzvMOb3jOsD43rPGDePX6x4y/ENSt4Og+NgyOp4GF5y4SnH/s7fjElzxN1gXOl1NixfpilzeUEbrAX3URRXnXpaMYdcYXSFcWk+MkNc93rhLabw9G3645uLVD0FmK13qR6Kf+oNF4RuZP+6qhek/mR9BCBrvE+l9Qa5t0MnmCHTFsi2Ljy8iWE/RuY6dgwlnKLkjlCWB5XLANcErgbwFoGoNnOlBfU4N6jyzNolbYQRSv9NGGt6hwnK9UqcR0mfUr85fTzl/JgyTEqMbe7ZYZgcutfpYVBJT6Nauh+U0r5zkW765bRFmZ/zjDEG04Drff4W+X9Pee/VPTTaBeQc+xgQAn8D5kWXd7aZOy3IfY8JxAnoWSYBNMtlHTyfy8g7oB5zP+omH2C8N30Ox/SWE/DX264Lvyjuzc++5pnXxzrnsg5pl6nlZe4+Ipuf1Z0wJKeNS9rogrFUop/LacY1C+qw6mBQUv427/TdhvnqRbkULKLdOxyfwHuX8MYlfbHlPTvmyx3j5V4QDaM3ALmry7SCxxya9fi9ZY6t4P9DjtV5RtU6BX+DZzDG9JLTOPV4m/csMHYO9H0GCzGkuc42EMxrlSrwWXjidR2Z00G29JADHeSGOUkN4W+lMvxSXtdmnAi+GXLbhb+1KZdhzDPmq0CpdezTRnoQ3sz6SS8XeXj5UkOxgewTkGPuDecYxOaUa8HzK/BUjEbK36VcY8o61puC/mzQ5m3GoR8md+rN6NNbthOM5Sb97rgXkBOMM3Quwjg16jjmxzFlrXK0SpmVxRVlAuUp0ccl3nfFvnRJua8g5b9lEYS7pm4eu6QNvafKOCrzvhJlqsCrMyiHjNLwhDQeJQ3P7EFC+ZvUqYcB2cfghNptjXbmG3r0FN1/hB3QRY/QG6TGGKrWL1O5yvvK9CcGeoSwoods0eVenjEU0ff26B7reSvNxwJn5bRh//FmnJ5vMwgXxO/vd5OgbwHMoR8epgGAdOqMRUhATo+4R/TTe3THNbqg3nOGvo4Z3+EhR5saveLxEbxEfdncdBng8z1v7xT8K+j7/fQIyh3DZqE9+uzUekMFILfCtrAM2gFrI16QbYKEc949hw87HurXFwGy9NmP0EXnvHIP3qCn74R5Jk/T89cPCHrYzgXk2Beo6zJOBHHG6HSxCAxzbzk2/68fpdWPjSKxDaCIsjEM9hAfRNZzdJQRdgz6q17IVeZS2/kHb9ajTi+anK/OfHO3yKK7tEbv0dZR14v8XsxHATg95358f0yHvQtOOe4FQsopcsDebMNzx9y8h+0cm8q8z4Jmy+xdt+OYtqypb7A9nu6XyGZsEdpVEpTL5D42wYMLRORjL9gmz0HYyFIAsJAgHCQYl6OBuP4YivwWknwE67Sf9NjTW+/5jjK46uw4dEHBOPU+Fw1ykQjzuue8c67I/oyskp7Sy4vJ8W+TK1sa3mrOvBVjYNyl/xhbc8bmvCf/Yp/5rdfxDFkxEihjTnShPvNjyG9BugnzS/KDkR8B2sxLZZfjo8/vFnO1qTxg7NSZ61X5ncCSgDo8qs3cbTWvUrcDT6MMHfi281AgTQ83gSXBcQH4K8bgFfxAIL/EGLjieaHD864yc7WGjHXeC+L1B9gE1MM5LrgknygA/Cq8TH5RhX8IzAvIjeDJhqK3uL/Cs8q8qySPYluh/P6+puxuK9RRAK0Lb5McZ15Tta6McT3f/KCvHVGTP/I+3yXVKWPLduE9TctjOXhfvIdtnWsF9Hye94Y3HXNKIM77a8h1yy64Jp8L/kYdGrRhgz6x7QbUpUO/Cch5Tq/DDn3oNfJMn+G9erjJI20XwT7br+ClXlO8w48chbdivJOye8529Rkel9+H915Lnv9GEVLLNX6kUTboZRwrYPtRe+vqxDk/ZhD72VtuFWPYvJACczHH7/VIvU2GsT/cC8zlXHIv5p9EH34D5H5kLOsIyBWgXAHG/XtATvo7NvY//ft/AZB7V5gCkEPJVGkOQI5K5fw3OcGxCLuAnG7EKqp/6iH37REGoTtvdqfVpTfnDzN0kOP3WxgsxhsNrJecueJcNdQFDmJRAsjQVL3fBJfuDRdFuYrt0nxwhqiaD84wVQwDhKZA25qJJogmaLUJ8MpjhgMIvGVAznN7rj9MUCAQmJL721GVZ/isv4N2AcihZAjIZQ+5DMj55fUJwftImQTiBOT0bnvZIewO8wDcvsOQf8A4Xw4IvZtF/NYz7ptgDWS4awHc+Qy94v4GyFFu62s4q+CcgNsrIIeRuIQpGYIhkKdH4AImE4Cc56i3DHSFYJ3GgDdpol9U/SpvYmC9a/zymZmDTKKtQGWSTJi0kiCbQFyQ+xITaCo5EdlOgrgH8vxcwY0ADy85KHu20TZ6oAlCSgHK5b4vQDkBOXPAGXaaQ1AX6UCbFIDcwf7ejtLddogiYZ4wAbmCNukHgkyvuCJZrhQrV3FtpgzA+ZXKZ0sKtUwco2+ijO8BOfYdkxlE01Mig26SAN0bea0r86lUQS7+EKuhHsnfh+wV6TN9/g1jXgAuQlOXkp53GA8FGDez3hjV1H2PQne7Yuytu+lunX/PGesCcoYMb7hWT7mcww9jAubWRRHyS1PhzdXAsFbZ9atOAwU4H8ugUuQ1wOgRSArw7R0YJFjkVydBIY8VYNsFSrBU/P6vqLj2v3t9JoE8BGuQivdlVsAVuijvgsYbxsT3pxWG/gG6SX/92Kf00/yBqxgvGgUDhITjuvBoiy31LqgA5QKQgwTe/AqV20cAE0MHKkC5OvsNjEH3LYdKW7RrkF/ijl/0j1/qBNisz4V10pDgmhrGUoSn1uupWqsF6R3n+Uvql4G5DODZB6Xr7FWXPebKcZ+edS2UxgzIFaHI9fjiZLiFK1S5uuwcZewVlJtmUM7whDdPuSMgFwqo44FndAYByAmqdJojBP8IgS8g16T+7QidGphknOtb1Nt8R49reNsGZZTtatALsGvc6QRgpLz4poyABON+fH9O69U8xuL1+XkoYgJyDZScLuPRkIaK/X9OO1xUeW+btu1R/x7t0GUcNAOIuzivQFXauUWfDemvAUZjk3vK6Yp7r895Ju1m/iZBubLvon1NPOxCFI2L8/CM2Q0Gae8iGdaHa/ooPBuMhltlSLcUoX1blJvh9XkAOUsUrRljSjBujgI1Q2mZsjVZ/A4DbaOB1NMz0w8cGLD9bgBy5nvTK87kzd8ggbgIV31HeonFqqts95t1hMyUKKerxN4dduGRruzNH8S+h/eVOW4Wk2H6+YwMfrxDRowiJ9q+ixxrIh+Y13eMsXvm8l2lkm4Zt3eM3wDZmuV0R9lvqcsd491zt/SpdBfXlTnGb5SyO+iWsX/DvTe06bJSTb0L5sQ584c+EIxrVIapctVN9bLUhg/1UagO6a8jIPeLOrqow3wMb71lzqJTBMhIXfQe5L/0J/W7WS1Q5pErtPMag2kn4AZtaeNtHxnO+DakuMjlp4fcfoRcHOkxpwfdMOkhKCinp5yhrK6qqtfbBMWwTz8KYAmsFiQoJ7i3Hekph+7QU4/w414PGavX/ib9oo3NjRtg9gKj1jBW9KM/vtsvpvDIHnKu6lXoTrvlInjGBF5tmOpmN05LdIgV8i3CYVBiZ0PeBR83cfYIRVmgScCpc3We2pfnAcgZktqj3F0UdEGVPgr0ECPI0Es9vQTHBJdsswDAoADNJAEsxu8YmnPfBgX8tl9O39BtfqDnPA7L6aZ7wXi/Tgf45oLn9H0vBsaSMvoB8km9B3m01qOIZ1i2PoaCwF+P6/ps9XzzeJSRskp6rlkOgTt/F+eGXDuBz+qVOmC8ebwA9KQ2RlWH+WkOvTEGt1sBphbl6vI+PQIl393hWI+6DSiPZZvShjcYkwJye3SSCYbiuErdOT6pUebSeZpiXCxoOwF1728yzwT98qIRbfqA9yGzeheXaQovXlLeLW26p53No3iP/rSj/Dtk6wL+Lrm/Z24YwiqIN+S+mnwHkr+ZA88VYqfc36RuFY634TcZkHN8N2JBDT0O5U8N5ECzVEm1ywo8rRw8r1LuoLcNgy9eXMgDkcvwOj2ADUs1f18fXmbZu7ThEt6x7mE0wQObvK9HO7va7h0ywByEDa4pU8dKCbkUOTjb8fHlirl9fQEfpV4l+qPKdS36sku7CcLVacMq7daiveeU2+iM5YB6D2tpqMHHGK3SN4JvhmZrdBmC1uvUkuFb2WvC0FM/ZGkQawD6YUvjUNmn7nAedHmkK3UI6lD8vjjul5EldfpCQO6SMgnK6e2i0afBWqasGpdVjMkS+xrp5Qp9zjzow+cF5frDahqh9xfgnL/1pGlrwHaQ2w2MY+6p8Iwm9eujI2/Q/Q7os/forD++aRgKysDbDiP0XGwW6G7XSw9sn29HkBEeowDiftwLyI0zSHbUExfo73rICcg1eNd4UMd2MlxymtazDLwZAmsorDp69pDrpCHH3gA5PeN8Xva+e74x3QnvuS0AwPzOH/cz9GZslAc/Xi/SzWaQJuiVI+c3PCA88dD9LYP7fqCXzFXnAhIT+HDH/qL9pZDf9FsALsypIXNeT1rB+xnycwqfmwjWQHrczjH45XPdMnxEHsGYGB5pzJgZ6XWHTuOqntod43inzgGdtMKeWaO3LMYjjvViYZIJvL1NedR713rrR5jrNrm4QrHwhMCaHnHqxY6/OXx9q96CUf8du/XHjyf68sDxMefrjJvL0A3NgdVHPujBpP5keGkszIYt+/iwS3t0f0HZA9sDNsMeu2AHf7/VdsAmsP8CoKMvg7BNiv1n7BJBV3MFGt5qPm3DUQXlwisOmyZS7hztogKQ0wsy9qEnnQq0oyJ81rx8t0nPPb3sMkiYn+0CIa7QGjm8ufaPH4/oEtDPp/Tj53P6jv1uXi5DzHdrc1OjH066aQlvMiJo7jjolCH6sn2dZt1ymiMfhvDVPmN2xHyatJFnHJ9xzYxr5vweex4+0WbudeELUoffelMO6WdBuRr8WxC/xdipc64Jz27UzlOndYmczKCcQFqb59Yb2AGC48yREuOnzPXZMxY9j2dfIYOqyAb5gfvOecGkEfbwZNpmjgsYCQrpcQuP493XXBfAF9dVeG4VeSFYJWhkKGijdhV85JW4pyRx3xU85xryuOCbzxQ4y3QBj8teckXoqZ50Fa+VR0oBuHEN5ddzTqDO92VALj/Xsvksf3teUEtQTiAvn6eOR1BO0EwA0jYSSHM/POXoO73nDNfNnm7Ml5aebm6PAB4kuCb5nOLZVXQNQTtBy8KbTsDSFa2HjA1sf81kAAD/9ElEQVTv18NYT0ZBOfmuXn6CccXWMhdbc90NxQwCjBukFRSLj2Ab782Jvpszj/SYyyQQfrNjLN/pFZdXIRaQK7zjHo6AXOElF4Ac9kaRR64A5v7pIfcekHP/bxjYP/Cx/+nffwnIxQP/+YJ//H4D46Q3QO69h5wGVoByVFYSaffLg6i7yup33YNFLaGX8JTLq+/kLxv79EhD3m5hFJArWvpl+IaO0BPJsNScO22cdihU20kr3a39St0ODzhzvm1HNRTrStIrTi+3Hb9vpn7RLnNOxcav3NUjSAUDZRLvuM579lPBt1raj7lODznoBqX0MMvhqwUgpweeAKDviIUeMPDvOB4ecoKCCL4nlD0BObcCcc9bveNQ0mG8AcbBKH/er9N3mOUPmO4PGW6AczDSG/PMCciN4h5z1An4RQgrzzE0JDzkeI/A43ZsUs1y1EMwUCDSekmCc4J3c5jWCoGar/VLRjnyygmWtZgcfi0I4AGlMDykAoyQATBZYASG9uXksAo/hKHM9wi2TRSGHoOmEsfyuXxdHOf3HAEu4xaUE5DTgywWYdADLUA5BNSO+rJviGkIEoRFAHGxFTBbxnkBqY39Dt2uaXMUBj3kXgG2hwzGGb4ay7gHMKfXm8IqKzjZbT/nyvC+N0DOL4hH4M7f7GfQMINvkkCc3m6usuq+QFoG5HLo6h3bV4AOJiIwl8FHPeSmjHO374jjAnKxCMcr+JYBOI2x2Aqs0fc59Bcj1HDqeZP5QRssMUTZ384a9AGCDEEXS5bDEFd+zZxyH88xn595PfzSVABKKr0CIJJfEfVOCu8ujgdhQEiGpwp6FcBYeMp5vFTKwBKK/zlK8NnZWZD7/y06O9J/dA4qALu3Y+4XQN6b4q0yLog4QklbMr5u9/CMTT+2j/T1C4rlA20tiDtC8HQUBCHkMvCWgTQFHYKLdlEw6lIeQBzzoADfvN79MkaIX8Pi6xfXeV/hrq4RUPZLvde4T5sKxAlqXmDAvK9fEOUXoIvw01ottmWJNvZ43HNshwDwoPCYO1IApa/AHP0l0NTyy5Rk2HEdQZfz5QnKuTpaeMkdQTlX/sygXPaS+xsgxzOqJYRoDYOkPUjtRi9VDA29alJHDbR2gHKNKgZbqZFqV4wLyusXccGKR57zAJmDy8TtTcaQoaGumCkQZU4Xya+x5pRbLWapTLtenp6m8vkpRutZql+chReJyv3V6Vm6OKU9TjVC9YZrMH4ajLl6OjutplOOF3R2VmFc1KAq15e474rnXvCMU4xNDPYjIHfNeC3xHkO7DLWts+9KivtBH0MdZZvzzbPTMNAN29uhTG6a52mHgTRDQetSzu7ladIbZ8K4MgRwjIIyQlEaorCYj0ovOcMO5Ye9JsoPir8ecoasZkBOeSkYh/IrABc55KQMxoWn2I/vyNJn+mce87TKGBvo6bbfxEewP/VMN3QS2btfL1Kfft8JDhnew28XK8hgHLKRubun7rfQXWyv0w1j9YYxfMfYF2C7pR6xZV7coEAeGOs39MMt12W6gM65l+PQgXv3PHd2XU6dM/gIfVClf6pXXcraT+XLHtTGmK/zG1k0XVLunGdNT7Kb7QbjSaDO+hy94vQwQ7dAc0p/0BY31N1cY4ItLjCw6WH8osBtMNDcbjGOdhzbYRQK0EkCc3rK6eG2NQRq1EfOC8QxBzpNDEGNCWQbSuwAJdb+Epgwn5g51kz0vxEYG+lx1+K44F8G5nzOI4bbd/SXb+gzK8a8C6iYlNyFHqyH+QCtR6zsZb1Cf/oZYdtNxoz5VDbw/+1ujCE/jETzTZTnhmOoW0szZOwY5blXOks9jVQU9QZjrsGYbKPsC1h1UcYz0CUgxni8Ps2GLvK9z7kO41NgyvN92k4awccE5PoXp6nP8ybcs8Z4usfw/rXspL9W3fQ8qqRD+yzt2/Q/Y9/w7Dbzp3d5FuDWCl1iw/UrdIxpXVDnNN6fwbCz1OLZ7gu+WUbPRRmgAfUb095jyhiebIwzQ0sHjKMxvHxSwwhnXAoUdeEJAm6CY4Jvectx5mwfOSWAbjt4rR6EAuTdK95vG1G3PuXq036D8in9y/xlHi4xHJyn4wp1qbHF0PI6gbmZ4IC6D8+r84wqpMfOgvHkmGnz/hbtMIB/z5kLO64NQI5x5IIoe8bohrLP4CVTrlsxV3c1xivzYwGfHlCHGscrUJ02MozPlWkFG2rUM3gU9XNl2K1jjjGQATn4O/yoeoYBdHGVSsyzi9NrDD89r/MiN1fw59MzeeAlfA/D0A8QV/QbPK8Df2tTlx7lntHGy0YtjSm/fdqhrALQBz/UMIfkudfef8E8LjcwLCvBQ+W/ftQoI4cq8PoahmfjGv5J27Xo14aGGnWq09djDLoluue8jxGOHt5tIC85XmJsCL4ZkpQXS6i/AnKCIuogylK9QATlDC8zDNStoNkFzw+ib6UMwqF3UDfplPp4XNlsvqQMyJ3RTvQl/agRrBFZYkzoAaOnxyXnzrnnyjGMcT9ERx4Ma+ENp1ecHjTNFmOvdZGabXQl6iKFF0mNNsDwFIwz/GvonEb3uxcYQQc1NPF2D1+4wx64RSc5YB/cZHqGXm6wFY707VYaoX+OoayrLilDH7mjl1yD8SoA94ie7IJf6nZ+AB/CK1z0QT19HmllKDNjvY+cUu95egfECf69BOV3BRjHViDw+33hLYeOfI+xG4CcYBx8lzJ09RRk3g8w4gXoJhjPI7bxfol+7MCvBGYryO4y/VF3LsIH9IbqwUPGyEDBOOei2znjxDk3ruvJegXfkhfAJ5yf8DE9qfr0kdvIpcncNV/ZGF23R5t0mbMCwj36tcPc8+NdhGoz31y92OM1xqgLeQm+aXtqdz7cuGrpKhkZ4EeysmOZMTZRRuxWYdTrSaeXmCGcj/yeocsICl/J35BBgimCCeZc+/ndMM89Os1t+v79nut3aUcf3Ydn2waej26lTWvI3daFnvQuxFbQkw4yp7bhqI83gnHmisMuMeT1uB+hsDzr4Wg3Fbmujf55cybQw7EA5AyF5RkPhvRm77oX7SFzaL9Az1tsc/Pd6U2X89l9M1/3j3vOu1Kl9RCUe0nPz/eMaUNXBeVmabMYMa6wV7BV1tgaRp6MmTej5uURkMsAXQHCTZgzU+bPtAlfYw7N2J8xlqb0+wDe24IvNKGufc4YevW2Zb636FupXrXNLyHGUZf7kD09+Iqh5IacCpaVy+hzJXgM20oV/s140mPO+X7FOBSEu+I9kiCSPEBQSlBuiu0gEC9gVWK8FHzGewWkqhX3Gc+MN38LdAlKXfOsMnyjJLHvvQJW1/CUK+73WNljyEB/XzAnrimLwJrAm2CbvE8vuvfXuvUaQbgadamib7qtWMfiXcX7IME5n1eDfL91tGwCiZJtYxsFsEgd6tQzfsu/4GNtgTnmVB1ZXoPazHePeV0FvpPvzx5zgn8BxEHuC/h5zufphTcYwAfhhy36t84crR3fF2X0euok5YgtnR1KqYPu5SrS5tkUiBOEc7ta9I+/zUHsgivYKVCAdBvBbj3l9EpdZZAdfezZefvEHIwwdXTgh7ugFxd2QN8uwlbfALk377g3QO4NlPuvALmC/rt//0dA7t89+Eh/Py4Yl9HCV0AOeu8hZ+6UAOTMD3T0kHNp53CFfRKdN8mlS0jTOCKX7LsqmcmcNU5utjQoCq7J7vUQ2sGwXFE1QDjInF16yG0nzXQrIMU2QDi92Ea6y15HqOpO7wWOHyYoMj0UsCEG4hjlncmmV5zeduZqM/fabtrgmY20Dc+4RrqfC671AmS7Z+siDxHWyvE/vx0wDA4YBnrs5ev8OmxekryoQy885J6OgNx3mGb2ioNZwyQF4H49urDAPv2Ecf96OvB7H6Cc53/CRJ93CE2Uc+/xWYbiRu657STdGq4I47i1bNTf8i4F5NgKSgrMLWBMGaQz4WY92mQpKDk2zh/m6G8UjSlCtCdCjgKUY9BVhDIYoVKkgBoo9FAwRiiwGgeRE439DMRlihxpUAbkMumFJBUA3ZzJae4uPfMElm5oG0NBzZ8mKPeoZyBt5e8iH0KAcAihwmNN4WIIp6DUesJzps1kyObtivY5LugQ4a2CnXrGQa/AnB5zD8fVpBBYOYfGgv54S2qbATsBuaNHGxTgXIBylDUARMlzed/3hteceewwqvSME2zMJDAHwTgE5zKY51dSFbK8Kqq/DcPOwN4oHcwRJ/g27QZFXQNQK/YzELmdC2w20mEhKNeM7ZZxXABy5u9bGrrgF6wg9idd+rB+DBnJ4Ft4cqH4VlFeBOSyG/XbcfPDGLppyKWAkiEiAkOGiRb5zPRWE1gKIE467v+TTt/R6/HTI70/FvQfPcNjGcTyt1sBOd/pF3LD+IYYyUPq2EfAdhEwUgfB2WGrAukYNly17VcahJ8CsMjF4Li3XerUXVBOkC2OxzlJ4A5FnnbRFV0qYVgJznlMEozTY08wLhNGBe0moOm+4JtlL9rgrd0wfErZ81BvN/cvLi7jXEFRX+pZgKLv6RWYg7zfVWfNAZhXGHObc+S57Ppk2EbhbEc+SBcYCFBuarLm7CVn+IVJfs0h5+qwFcriwg2GKrXqfZRWvc000JooAi3qDF030+UZxtrJKQblRZr3XChnAv9kbC+n4Y1k7qcGZd0vF0dP6u/hEeYXq/CQC0BuGl4XlycnocjXMJDqUAMjVUNV4/ISo/Ds5DqdnlShWjphK/n77CxTgHInJY573TVjjLbHQL1krF3xbD3v9Brp0J/XGmGnJxi3KDZsDQlbUu811Beg43rBBb3j9vC0Vf0saFnDMLo+Sd3zEwz0k9RHMXN1xgWK5ID9ziXnrk7SCKVDL7ktbe0X/R5GhaD4AMPdfDcCcoab/kB2FjnTfnz/fiT3DUX9OyCnN6shOJMB/E8PLeStq5ibFiJCJ2lzkybfmn+HNt1glGzblKGOjOPePX1xYJwLwgmuHRirAm57DKYbxv3BLXTLvhTnMFa87pZxfBvbc+gs6Ib9A9dtGOeTy+vUOoGPnJRT+bSeyhedVCsZsjrCgO9iyBtK56IqGISPT+EJ56qjLoYwGaLgr2iTl5f0pyGex7b5y5VWaY/b1TLGUZM2nyKjtj3q1EN20+YuTLAVmDuSXnO7gYCcYFwzAI21YN2wg16A7IfWg3aADxvmgKuPLwbswy8PfgjByFj6pRbZpbGxYN/f5tkKkI+5VIByd7T3w3YZ4VR6JT7cHtCRfkS9fqn4Hfsv8ub9gf6EznRA11EJ9WvyAn1ijawv8sepYFchjRIXKRig6LYZSz2UWUM9Wyj6toEk6NWlbwSyBL0ci469EUrvGMU5A1OMxSMo1+F6aQCvH9CvHc9BjmUBudtuKf1An/o5d9Xcq7RrnKQ9xtMOnjrlmR3e2eEdQ5T6MYr8uHoKCXZRPp4h2KaXm2Xq8G6BROdGDwOhR53CW436OEeKc4JokiGqHXhknzEWYNwV9ba8zD/rWmd+CkTW2OZ95h58Qe/VAO64zncMbSeoSztY1r7v5V2WTxpiWPh7CAnGzaj3sGz70A7Uad4y3NeynKUa87/Cu1qUf4rscOEIwb8mx7scn7K/w6AQlDs0KgHKuRDKBr4/g2/P4dsb5OSuxhiFv8+ZI314TB1eWeEZVerQsU00SCrIEH7L/+RReoO6OEeEX/dbAchVT+FT3Ht9iiw+OYfvqrN14fnDdF3uImMaUC0AubOTs+B5FfhmHXnSpDyWeUQbLmjrBe0mDalnh3cOqYuhsZtRNz6qXMsv4Z3XF+XM3wOMQ+bxvPCAgndW7Rfa2Dx0Y+bdoIlBq7Fpu2OALTCalwPGDnp4m7Yt0ScCcq4y6oqPyqJYyZSxbj4mwTJ1Ub2QwsOEMatnW3ivQf4WPLvUsOX957RXBuJO4P1vpCGd71M2ch9l0iD33gvKJjinQen7zG+kYX1F2a5L9IdgE7pzD31qgO0wQZceDuFlYZAz79An9Mbxd42xo6EZIa9dw95oA3jEGP4xR2/bMa8P22Hao6uGJ9wt/GHP/k0/vUBP7D/t++n5MIDy77yPHXEYce04zQaGrOopxLzH4DU389MNhudukXbI64WyZdSJhcKW8LL13IiI7hGQgy/PWuicI57nM4e8O9MbAFjsZ1Aug4HQ3TS54MT06CGXAblreHfOg9dH1xSMk/SSE5zTS097QWCwT3/W6a+qbc04cWzXHGvOT+adHlKSYNyio0dvKQC5vOX5zNMe1IfXSEPa2Y8ThsvrTTduXKQ+bdKFOpWzAP58xzVj/Jrx3ICPjNF/BoIdnDOMdtw1tU4Xu8S81500Y265AEnZMUEZrxk3Rkms5uj4YcTfptubXVqvZmkLz94jb40+MBzaD7TmZDPv4d6FKG53EQJbAHLfoFujfbDzXPFUAPCG61xdVgcUF7DwmN5rhtw93uUVWU3t9HiLTayDSnjxbcIraL1gHGEDmY/WHNECsi7e5sJvYUtFep4MxgVYh30TXneQuesMmY3w2AdsHW0ebKJvj16D7XWLXaOTwtMOeXWLLkI5BOUod3jJfX9Kh8M6LeYuTuVCD8P4kOvq8Ubh6DQQC6Zha660O8PWxBY52pyzDv0qtfXeluAN/F5wzYS51GXeteTP8N2RXlb0SQt5o0eoYdotrqnXTlOridzgeVPsnRnjeoLNK2huXkc9ugTLBI8EnJybDcZpD7vfnG96tg2xjZynGTjy47c8hee2yrFaq+GrV8hawawy/CPALmRDFX2vxvsFqwTlSpTV4xkcY18Q0O1xX7CuCk+5hqdUeIZh+oJrZceoz4TCG45jbiWPyYOCD0GCbT4jPNysD2WuUrcKz/e9kkBgBTkWz+QZAZTJJ6lDmeMCd9eUSRJQi7YRhGNbQmaXoTrzqEU7tQT9O+aI09ONuQ4f7DHX5XfWVQpex9yTZ+plJyBXPNd32HY1+LzP8N4Gz7bNotyQ5wTnAqCjXk2eESGtgu7aZ/IQdSJtYGzoDbb0Gv1oY9om7Oh9eJoKCk/gq9NY3EGPz7zyKvuuQuz8ehCEuwnP1vs7veQyKPfih2/0ZUE5P3QLyIVj2TFcNVMBxr0Bcn8H5f6JjWX67/79jwE5if/+cf4IyIke/g2Qc2s4zd8Bubxs9V1sf0Au5WwyTsG4AOSgBxrqDuX19rBLN3sYFAzvABPar2chaPYwIL2Mdgi27bgVHmoCbmu93wSgpk0EPoqQgNwEhZvjO85v2K71fOO4YX03S5RwF2yYs7/opz++3aX08ylCBPVqOixQ2hG84Uk3QcmGsehltxlVs/fcEGOM4z8fsouweewsR/aQ6xxBvKOHXAByrraKcINJGor6A0b3Kzy2zDdzm/78/pD+gP768Yihwf7zTaz++fNhy/UwS+75LoM0HJN3+KwMyCHgx3mBCcFCPfeWPRMr0x56TvF73rkOcl8gcibjg4HFvozM3wjXiWi4Ez0YhQj8dXgJCUy4upveVAMYl0BGD4HZZ9IMYFqGHQxhbHoaBfmlme2keyQYmmGTJpMNYA5jZuYE00tOQG6qh9wwmS8tg3ICX3qj6aGWXa8jzFRi/+Ume6v5FUjXe5n+krptA5Dr0r9drvFrUQby3pMgXSzh/rCibaVlAHOS++9/m8xWoC686CjTYwBufyfzvRWUwbgjyHYE1Qyfjfxxgr0wkDcynxyEwWWeufudAB3K1uv9AnoCcv0Y67aR3oSroM5xKzH2GXfmY9nNzM9ibsAa45Exyu8xAm6g5w5tvaCt3+f4U4nTvb9VE4BTACgIjoCSFPv5mONBL68A6zAgCg+v83PBIZVfvx4pyHL4pd5qZxgKQZw7ZSt57XtQqTj+eu71mrfjr+feHfPeN6CvAORQrnnvJVu91QJwQtly3BoW2IdyeKAACAIAIdapO7YRJrSBoEjhGq5buOO+gSEpGBfzIOaCoGQBVLpfChBON3QVskx5X+Mhk6BZJtulaLNcl5PYnqAsSkXdBNWK8FO93WxTj59w/YnXH+8r2uGfpBedYa3e53MMMw5QrplBuVikA0PJ/BXDnp5y5pRzVTYUUowiPRUihLUIXV1OXgG5knmIKnow5HDVSqnNMUG4vNULTQ+00y+Mia9fYyUt8y3dobTd8rz7Bc/qtlODdtBD7ma9Sn8iCJUZscoqAtIccgJSS5Tga9rs4suXVKbOGqvV068BzJlbqXZN22CAnny5Sl++lNLXLxW2Ujl9/apXSAVy3/OX0AXXXKTTkwvG2kU6x5D12RX6w5xK5rQT+Lv4+iWOX0NdxvSiiUHFuG+efE11zo0ZI3fMnx1KxrzyNQC5RRVjHAVl6LhCCemilPjh6IByanhh/fRLapx9iXPm/opkx1ATBUYvERcgMW+a9Ra0eQ/IFd5UQfz2eOSI4xrvEYzrd+y/frrdrZMLCihjXVzAD2Dr6Si5kpkrQ6577bSwT7hnyTxfM1b3BQjH/oHxu8dg2kF7lMUDBlTsQzf8lg4Y0HvohmtvueeGcX6D4XKQ4j6IObKGRwwx2BtfLwKQK53U0vVZK1WvByikI4yebnjMVa6azEt49yHnv0t//oyPc8uZHgQaCa7O/p26uDp7BuTQnNLDdpt68KLayZc0Ym7qEScQt2HOv6c1xr4A6i7AM3im8qdTTStBO8b+DWPdsblnu5/14b2zdIuSJ6/1g4g827QKG+TsEnkzH5miwQ9PlTRF1hlKuOzwTPpw2Wkk88rtJkPuH6TVbEy9tvTbM/qS0QO5D3PoKrqSHzDZmusovgojYyfI7vkSIxH57tflc8ZNlX6YYzS6MIigVfvyawau4FMtjMeG4wtqnn1NLQxJPcHabFvnX9h+SXqr6YGWweGv4SHWo5+a3sOc6vKMNvc2Gd9djk0xiNYYHbvGeXpAp3oclNJN6yRtal/SoXWRtijlI5T+Jm3fonwByKHYD0pfUv+KZ1xwnPd2HdvIkQyknTD+v2ZiPwA5xr+AXI950+Q53hPXMY6sS4Pnd+BpgnEd6tSirK3zXMc687HKHK1RZq+1vgKQvlPwrc3zrOMMHj9H0dfjrXtJ+dj2mIcd9ruU1fbo8F4BOcNVZxgZA+rfL31Nc+Sn4bcTjTn7gfJUaJ+67c88XiBDhxqKHG9SlgH8Y0W/bBiPa2TqDbrTM3NuV8YIhYctqMu2VE5bxu0anjKDj/W4p/blayrLi6wLdehQFoGt6yMvqsDr+1UX4GAMj7qUqZN63F/ivqsvGD5fkadf9LbQWB1gZPXS6VkNWVFN55d+qLiAT56k869+aMAYgmrw5y7P13NvzVxe8r4142xBf/Vo2xbvHTuvkAsu/uB957yjdGnuzat4ll7KVzzniudU6AM9/LrokAsB6jG8r91IVXhFmbbrMj40yheMpWmPcla5n+N6jhjuNWX+GbLdZU510C01zCJxedOPgH5gUrZqpAqifYW+hKHs8Qv6/pQ+KOiE8pwyVl6BOs6H1xtlPKP/3HrP62/GVBi/jIvwIIF/XzM2rq/pj+YlhqGJyzVQGUeCUT296ug3DErD2iLHkiABY6eioeyYZmzM/KilJxTG4tqPsuqS6JQ3mz767Qg91uiQDvojNsOunR427fS466Bz9tIzx5520BGke9whP3dD9Db0EuZZhfI1q2fwmS7PckGwZTq4EJO5X+eGQ2KsHlf13swHAcj1MIgDkNsPoQz0Zcog4Avl+aaXHr+/vXrMQXc5x9wO22mMjTGkH7uty/CQG/f9qAkvQAZ2aStthCk8cjzQSw6bgPYxpNUPoy1sDIGVCmPtkvEllWn/KuOgzZhXbuohNWEeTuExY+adW0GaNvO1SZ93MPQF5EY8S+85PesWbWyZJvynxpgucx1t4zOV4VdHUn8QSO/QN259b4PxpCdnGz40gEcMGHNt9UDG7BXj59zyId9adUFic/C2IsJAb0tXzBeQWy3n6IPXqYw+Mzf9wWqO3NLjTZBgGd5yLqLgghHmtCry1OmMUqwIq22st56rQRpNFjnt2P/27MqoXqujypJrNsmFGe4Oa/QjbIid4aaurotdvMRmMGwP2WWfu71DlgVIt2frh34jfHQqwAZ9xgYSlNNj84Ex6bgMwn5yUQlBu0dtLhfQw079+f0+fcc+NWT3+/fHdEddloyxOeNt5gIu8CU/6poOZ6fMxD5fY5eZPmc5rKQZc37cuUij1hn7l2k1LKEHCcxdwNdoO0hPuTEyR2C1XYaHMx70dnTMlOG5Ffq+jf3ZDFCHPkX/6rQZI1PkL+9x20deDbGBR9jvgj8l+HipzL0C2IyTEXaT4ZMFIOdHsArzyDlbRj5e8h696jxWQqfzt6B9AHKM0evrr8EXqox3PfSqXHfFeCtxPICmAOYy+TsAOWWEthb1Cc82xpigW3jNyXd8PvIwAC3fwbFLxvoFcukKXncZW8Yissv7X9+BnCpTv5rglnYN9/sMATifG6Afz/V+gTrr6HWeFzAsyie4dsn88qOC+THleW4F5QwDdjEbPQ8F5mroBfK+gv8JpvlcgT3BONvnChkv2XaCfAJxxb3hceeWe/WWa0ACjE3mfJv55+IcyoDRAB6CzToQQ2B/McP2XQjMDTIgBz/drUdsMwnM3ez1Pl7EvHC+CMi5qMP9raHpe/alApS7Tc96yKEvv3rJQXrIxQKlRzAuohgK+uv/EkBO+vv5ApCjkEevuKxgvgFyYVyw/RsgF15yAnIuWS0juk/P0OP9EZC72ccXiBsYnW7CfmnQJfZmq+fUMt0h3HaipUwovcUMIRVwOzAZBejCs4jjLzCZP37eokz30nqE8g1D0GvIpKnmbrhZ92LlxdvtCOazCU8ChZchiXqc6Wm3Ruk2tHMzNudanWOGu9bShuMCYS6Vb8ioXnOxmAMKtPnk7lHcH3mvXnVPm0F6hJ55zw8Y3PdbVyxapz9eDumP73fpr19PKf3xDSPkO/SDfba/TAL9yDW36cf9BoHIPTJQgRrqKCD3soW58j5z3d3NeScKvJ6AfmEQOLQ8lnXWRmBB7gtKTlGm/TLh/gwGOEGIzRGwuhfXneAIqAoKmWCMbrICEa6E1YYptlE22kycNhOvgzDMbuGCcwgyhOLwSCOZnl/LoDHCOYhJPe5lgE6vOcNWF4atarSqqGzGCA89xaZJL7TCEy4DcqsUCy4oHGhDSdBKMGpBvZaQTF9A7n7TS3m1KO73etuN54QLd/zGwAvi2eERl+mHHnIPgnJ6yukx5zNmtD3vU0AdckhqDqctKHvC5e0owLUA2KAA1einAOQWroSKsadH4zvSyHPRh7wQhKAk927cGpqtNx1CjfsM6w1AboxgG0mCkE1+G/abveF2CKLtuMJYLTMX6ijDFZSLszRsI+gcF1w7g6HOUIzCc5Gt3o6GE+h94Zeaot/dvt/363QkKJUw3F2lyiTJp4JIRzBJEgzKXlqGYgq4efxr0FeU9uK69/sFZXAKQmkqwKrieAHIBZDllmdnYMt3ZGDPr+Aq4OeQHmx+pRxgoBti3W/XgrotyUUbEAwI3iZCUmpACky/KDnmBSer1NmxH1+y/I1g00su52ewTQQrr6JNBN4uLwQEM+mCHl/lKWOQxy7Oqc/X9OXL56DPbjEabAu3X45tYh0NBxbwvMJYCxKQ4zleG2R7cm3RjrmNcnsEvQPmMiiXw2Rd2dWl312gw5yALl7Ro11spxHGfrHIQ5CAXHjK6R6uq/gUhbSNMXbFWNFg6oeHnCCcVC13UQa67DfS2dfLdPoJRYEyLAauaD2O0CdXvbydDVGuqxi2XyMZ+8NuC8vLskL3cXPICUi5nU1HtCV1+/QpFOsK91ROPqfy18/heWcOufOTy/Tl02X6/KmUvnyu0raV9In9T5+u0+fPV5DnLvh9zr50xnWnGGyMpc8YbT6b9nd1wb7enxppHJP0vBlXK2muMk5dqhxr8u4VSsMj83GL8jgtfUrLGkY/Ct8Kw2HBOcGFDrxUIF155MI5LZST2gn3n38OY2LWqUb4YRWF5fL0M33B3EWRN1RVmZkBuecAb35+V55mEoz7/uyiAcrVF5SOdRgJoz7K8Ah+sl0jO/Qoc/Gk78mV6FZjlGWMiCXXudjErgWvqJUxwM/SBsMjwk8xyA/83mGgbjBUdiiIgm4BzmGs7mmXw5F20B4j98CYvpEYm6/nMIK894b2FJDrnaAo0ubVr6UA5C5P6unqvJOuz7vp4qSJQd5kv8bYgafNF9H3KBShK6wXs7SYjDEa7sKD8seLH/m+UbefkWvu5eY2jeibyudPyVDMFWNZAM7+WTVKad0sp00LOY5xv0bJ23SraUubb+B766754GppJVCHUu7qlbuxH/VcGEgjdsy7aS898JHlB/ixYe9rDNIlsmbuF3n46hSZZijelPfM9PJpVhnferIhmwZ+MMoG2h06TTG2peztdwTlqJsfHw3VMBH1GLk2QaZrOJgk/pQx70eTJfNzPWyHd1kbZbsIBa1x3jaoMzYFhupf3f+UWvRjk3PN008BTE3r12mC3O5r0EIdFHyvazAuuyj9Xfq5ye8u1zueNxjZmxp9iQF1b+64Jv1b/5JukSkblOgefV1jTvgMPcxGGCb96888i2cwztsXjGu2Ana+w3J4rHNJmc4+BRBmnjbBQfcF45rMBYE5gcIqdZJazEMBxgAPBb7g8QJybmvwUevdQ34JHhkW3sfY6Ppu3idAbr8vBSMwmtrntsWXAOYkgbmuACHXj5iXc8bOlDbSQ05Pvw2GiClL5uhQTe6tUe4S9S1RnzbPnvDcMX1kW9sWbco7pW+W1GnOPNhVrtOLoeHMhyllncBzlucXaQ1fXkEz5EeXepS59xqqfKGd6IsW7VGj/Nf8lhddfmYMIOcMzR3Du0fw8voZcufT53T1+QjIsZUfNurm0WwhI8pBp2fyxlP45Od0xvsF0EryU57bg/ctmcM7xtHq7HNaU2ZBuQnbFu+270yuv+h1UpXrvL9RQXbUasxbZAzPurYfkIHmBjP3op6mN+bdgu+4UuI1bXNFe/XQH/34uxhcp1nfj2EYpIJqtJfecBM95JiDPYyxNnPWnEIRxtQ0J57e5np4aPD50SoDcnqzCNA5R75S3hP65gt9IKkPxGIPyl/Gyxm87YvXcK3k9WeMN8E9Qe9T7j2lnBqmGqzXjIsShncDA1LjfjisYixeYSya/wh9WP0Wfcycj66garh55EqCn7hy4HKJjrqZpQ22ywHbZT6Dj6A36nl0txumpwDk0OcPXfTednrYtoKeBOT2XQg7gv1MXLPDltiP0N9ol9LnVGKeNRinsXCVYYwuHCAgZxghWxP0azfdGg4560eIa7t6glxq8qwhdPS+2x898cIbD9vpCAa6FZz7Hp5yAnLjtJ030xC7YYAN0dE7ifZY8rw+PKFZZdzW/bh0hQFt2KqgHTYC9oBhrXrTSQJzdebONeO7xJi7pi8unOv0UYt5Y764HvUaMP9GtL2eb0MNeOaec0LvYMPw9Tgf8Bz5zqwpcHfOdegVFXjEFToC46MEb7h0/kAl3lPhfQ36tcG9Zfq6Tt8LfgsEdvXqrcDDaoxNxnIJXnPJnDWnrCHZZ8yVM553ou7mMxlXnbYrsdaZd4w1dJXlFBsGG/YFY//bw13kEDUdxW5ljrg1NqZ9sooPZ3cHQ0eNELvFBr4N0M0VX2Pf6LH7fXjLfXu+j2gywQWvcRVYfxuO9/3lPmhPX5vP7dvTTXKlVz3pDoy9290CYvwJyh7DYW/35tkSoHOMjPk9DboxqkfnAu2kB8NhV5FbztVcfe6Pb3fpx/f79POnYX736eFhn1a8c4pON0K3Gw27ydUwzTEeeauxTwV/H/baN37cqiPDymmCLJlC894FehB93PhKH58gPy+wR/WWPKUPBEpP0I/g7/RxjT66oO8FpZrw54YgUFkQjDFR/ZwG/as0ncIXR+aREySHL4/RcxvyC/rqir6G3/QE1pHZbWzSCGUVlKr6wZy+ZXydI6/OGCMXvPeU93lMPnPJOHHreQEnQabsHcu4F5QLII5jjNv321qAZ8joSgbLfN81vEuQ7YrtJTL3gvedw4c8ls/5Po5xXH50TjkK8pzAnx8LBOIE5ORRZbZ6ygW4xtwQzPN+n+u+AJ/HLYOeaIUHn+DeJXX1eW4LkK1M3QxT1QuwCvkhYoj92KR/SvAewU2vEYg8R27bLvEcylYSJKTuAcxRNsFQQcvwJox9PRDhIeg6bfhBU/mJ7uwCZ52WnnGCcfXITZmBfWxV3u3+ct5BT9ZD7ugltxoG5X10rfWYcc14h/IKrK68uoEyKCcgd38E5O4LQE59G52soPCSewfIFaDca0TovwPk/mNQ7r/7978A5N5eyH9BfwtX/WWS4uKL7ztADuPCL8MFICfjEYgr6NsTxyBXu3j1kLspPOQ2NOo67TZ+YYDZKGD82rNCKGDoCIYJnLmAQXizoTSZeP/Pn08hgB70Knvk/kUnrUYoFEMMHpToCC08ILCWXRjmIu1XCJ3HXfrr10t44a3HGCxMZD3IBOMiFHU7ZJtzxpkrzvBPPeL0oDP0M1Zh5XeEqwrIcc8j1+q1JngWK6giiM0X9+N+nX4+7TEqHuKd7NCev6A/3pFeAj/SXz9pu2cYIcxREC+AIQyD5+PzXNHM1V3vKNsD9RCcWwrIUXbDdi2f4FsAckPz36D0ILT0kgtAju0YhqWn3Ihr6k4klBtzJ0TySRSgevkivk60qgIYZ6kJ45H8oiQop5LVY0L1oQGMachEGyKEC0BOMmxyxGTTU26CgjsVGNJbiz7U4NFT7FZhoJccAuGJehZ52wQjv9NuRX43gTTDSA/0n2DcjHrYv3o+3kFPKBqCawG4HSlCT4+gXCRJvcnu3IUXXgb5zCPHmDlSBuNmcTyHrQrITQOIs5yZEGYFIdiK1VfzIg5SBtUEhc17GJ6dGnhB/J73sqcc5OIUeUXWPsJrwPMy+dtVVDcuPoKBJignkCko909AbnME5HYzDJAh7Y4hpfK0ZG7oTbekvQXlXKXLfjCHVR/Ft4bAKKmgCMwJSBVAHOPAZKRS9gKTFCpXCJMLhNVpgExvQJGhIeYqOAJyR5DsK4rMZxSuTJ/TJ5QZt18wCj6j4Of9/Ntr3b6Sv3l2AV4V5LHY/yId7/v8EeGGYYkB4UptKgZ99vU+6rVdGdRQTXPTlAOEU7ALyJkctsizYDJU6y4IVxOIC5BOIZeBOkFK2yMA6yNQ6Vf4IkQmtgJkkKEzr56CUK7v50zUN+j1d66vdRJUE0gTjNPzUI8429Y2iOuiTd6uL0DNNw/DDMzZBzmsVWDuEmGLIl/PYFwdcgELc570OhmQm44E43pHegtfNZecgFy/22EcUK4Lw3rbtFkHhaJO/RsI9h5CdYiS1E7nXxkbn77CI8rJ1SfvMUxc+VJPJEE5Q7wqKLbTTps5fRfAkrLgCZmgPHBBB7eT0SCU4K8f6VfGTJn2Eoy7sp8/fUynGJhfPtIun64YAxWoGvT5czkAuY8fL9Onjxecv0hfP1/SVtlL7jPG6WfK9+UjBhjP1vtOQM7wRz3wLjh2zbtcTXXRRCmoVFKLdq5yvIdyc+jW0iP8a6sRgLI3gUYofBv43BrjX2NCZXI2RD4w91fTVvDEBgqLxsSAcTeBHxraX0MpUtHUI9Oced+elZnKTtM8CMoJyGUSwBHIUa7+wW9zxd3utygrvaDZeIhCvUVufE9/cY6bkHU7jGD6EsNhyfg/dDGWW420YewKxkXoKdsbSA+3DUbLGiVQ0C2DdKcBxt0c6cD82mFg72gnQbkA4xhze8b9Db+9dsc9Nxg0S9qv/QW+8lHvn2sMsBoGvMZLM+j0cy2dfeHYaZUxJciLrGU8KP8EI/XKdOXYe3QCveLCS+6Fen83j9wfyMRHFPp2KjMW9I5yAY0Vhv2K+b1q0J5NZCG/N+1KAHJBGPubXjXyhtlXK36bJH9vTrgh/BT+GrII/WELH94gV9frXtpsUAA3zIcFBilK/3hcTesV/Bz+vEIfWQ3byFP4Dv3o4gouLjBgfk0xxlYYaXrK7dFlvqEHqR/Zd5Ebz7DVo4ecuYf6hmgwXgaTehrA3+sorIIH8iMBOd8hGBegFX1R+4JBAlWZE+GlRb/U2K9zrPGVcx7/+jFyGM5pl0ntKvWvULAFzDA2WqcfA7jq88wx13Q51jv7mOYo2xuM6239a4Bxz4NSumufpz2/b9oXaY1B1EPZd074Dp/XZXwLxukhN0KmGOZp7ie91gTgBL7M29ZHz3C/x9jPnmp6t2VPvhZ1Cu835nmZZ1fo2xr1qNMGBdBY+5Lf6TWS+z30lnn9mjGA7oHxNqAMA4zyCcr/krk3pj4t6iX1OG4ZBe4EKgXjPJ5zxl1F3ke95azDssMYQm8SGKhxjVSlLhrzFdqug3Eyhg/obWdbNCjvkHrMKc/C+cVYeNSTpoQeBk+ZwuuX8OYVBv4S3jxDrvboM+t6ZX3pK3lEh7LUMahK9OM5x88gt5dQ5oMYc/C/i48YQgHIIYP0kDtFnrngQrmF/DF8/xred54+f5SPwu/goxds413QgOesKcOeObvFOFxR9iVjYSmwyb5t6yq48347tZjTF/YDdTKfqIvJVKhjm+MjeIsL99wt/FCMUWRCfX73amXKxvuo16BxhV5SDUBuia7SQ1e8ou01GA0RE8yaQi5i0u1Uw0Mu5yRS36B+Gq8asvSZniqZztExlKEf4e8fA5D7TB98om4njI3Xj2SMKT3h1BG8XiDuK9ee0I8XPNffnjvhGWf0a0EX57QThr8gXABx9LWkEaknx2qJvvnjHvvnMT2Ym+thhz1zSIfDCn4xD0BuJmDB3NX7Y+5HGnjL3U4wzpBRwTDBtjbbdnoOEpBTl+WYXnNbbI81dgX8R8+2ObZMq6quzhxHFxdsexSE2S6wayZpTfvroRXgj6AcZTBncBNjW0DOiIonnvOw6WKb6IWHnaInHlQAgdLLXnCun73lIozVtEHwP+b/AL2y0zxjHDCOsTXGA4zpxmnqti7S0A/86OXDfhlinz5f6vWLrjpBJhra2qAsklE55nM7o88uaP8S/dBk7LfhEX3sjQlzd4KxPoTfCMiVmPvOixZjpnEiD/gIL2Ge18/SlPKMm6cB6LThLRX42qXPdc7AGztleF/tOvXhEeYnu+JchTHgXOtcf03Ni4+pSX8LhjeYD9foqzH3mDPqCaGH8Jxz6Av7p+gmp4yxr1wnQHcCmUexj84wY+xvXCBPjzpl+1jP60WQ/XS7XabbnSuwGgXmB5tVeL9JdzqjmKqJ8678+uNFW/k2ufiEHnSmfHri+I5r7u/Mj3WLzbxJO5778nyXvn97CK86gYjnh0Pc/3SHTb3D9nkwfI/9A3Y1tvRqjo0hOLefpbV5uVajADTMaRehf5Rtu5qkx3vzzGG3v9wmc8r9hL5/u0v7/TJNpgNkYo8xrg5YRS88ZxyUwglAQO7bvXZUHu+GZ+8XpisqpVnPsH/7DJ2o+hkeiwwKL0dkBP3ZKH1JJecfvFpA7oz+FqASeKpjjza4plrlHPd2ec5wyDiBBtJAQqfTm5TnXV3DmxvnqYN9bBh6Dqf8Eh5denhdwb9Pme9BvMe5L0gn0CQwp+fsBfsX5/B+3l9jbAZYpdcdvMDfAvhXyEBJsKzE86/Zt7x6xgm2eb/P9h16rQmayXNOC+L4heOc8knnyJu4nnNed8654h2Ccb5XQC68eYMy0Cd4F/cwX3yHoarhace8sa7WIYDC6hEkPJb9zetNL1+94AQskZ3Ma0OD6+gE5crXANc8r6fgJXzonH6S3PeYgFwORdWbDnnO9cU9tltbmYw92uuaL06eCj9B1+lwvN9BFnBOAE6aMY7kG67sLB9Zo1OvF4bid2O7E5Bj7L6O3z3zydWNoftb5hTz5j0gp9NXsbiDTgBF3rhfv9DLxK/++PkOkPtnyOob/X8CyBV///4F/3ipCKGg3BGQsyIByv0TkPMrP/T9GWPr4TZ9O3rJ6R33jcZ4fnqEuTwgzO4yavkasiogB5M5AnLb1ZSGn7wCcstBLfK4GZJqoljzx+mJZLjJBgHlCp4CPbsFnTauRSir20c9l3aTOL/13Bzhc79JP55gcLNeLIAgcHW3VFiN0y2d/6DnE8r5j8dtul37pWiJcFqkvTm8GCTmo7uZHAE56IHnPq37yZVWnxG8rpD67TBNv4454yJENrziftLQf9rY77Z2pPsQ5/WU+/lyEyCenmKGR8bz/JLB88Mzb9FJj7xPcM4ccgJygoR6xQUgh+LjAhaem8CU/BLh4hYCciOEqPH8I66pi/yjPJtH6RolRm+5OopZgHECcSjTCvXWEZAzeaqAnGBcv4GQRlEZKJB51nsvuYL0lAsPuUH9CMhRRiaU3ggCXPaLgJxhq+aSC0+5o7fce482w0MFouaCitRjg/Gid5ygqYqGHnLfuf4tHxzP4HeAcvRbzq0AmWchci24FXijbWORhyO58mmQ5TGv3RGQ200htxME65E2eRtAnfV5B8qZY/DAmNgFEMeYYfy+gXKGs2ZA7kB/6jXn1lwdbgXn9LIT0CtAOb3jBNeWIz3hBONQ+AXkRmXmgaHZ5jjScxEB171EGdMT0YUdDFd9A+QMIzbcuEH/lmDiJRTxkl+hgzyGEFExYSxcx/4ZTF3Bo8tzXt0sA3IZGJL0YLtAwXcVs1cvOQyOApT7pLKM4vKePmNY/PNYHC/AKugT18T2HRVgXqZPyS/ehrgsUDJGGNnmPAxQLgC5vMS4XnLmQ3QBE0E5k6VnQE6wLddTIDKDkbQDbaIgzTkcjuCkx6+5RkDu+gIhKxhH3annq0ffafbyCxDOurzW6a1euR7v6omhJbBmu+rd5tb2FKz8Z3sIzBVtbtue2Pa87/X9r6Bc9pYTlCsAuQzKvXnJuZrRoKdS3QlQLhZ4kPSSg5eGh9x8iqDsMAbMIeTCFoaptqinOdoqtEUHoTrkWB3FFYWAvhljiN7MEZA84zDCqJj20453GGJXo61203H64+U5PORejh9mBOJcvMDteNBPJ9T1y4cP6Rwq0Q4VlOFrjSp+f/nwMQC5r581Oiu0sWBcpo8fS+njh8v0Cfr88ZLzV7Rtiba6Th8/n3GOfvmA0gKV6atuGSPTcGzeccGzBQxHFQyuZjMNzi/C2NZ7SJDnaQyv71bSFgVjVvqU+mcfMF4/pAU80BC3NgpJA4XMxNcTePAUGsOnDMEwlKYNH9U4HcIPnXuXKFmCva5wrUyMHHq0i95yeoVlzzA9qr6lXy4KEDnVUCI45mqk434PEkAdpQeUjb9ULGhTQbnH/TYW0DAH16qBzMSQPmAkBxgHZdCt8H7DOEeJW6PEBQjnuTh+ku6Y93d6xdFvW4zyLf0gCCcYd6D9DuzfMl4F8LZcv72+TFN+Nz+hnNFHFUNWz+oYNI109qVOv9bSV/rr7CvHOO7CHOXrWlrOl/Fhz3xr29UiQoWsY+FJZlv8+vY9pZ9/pF9Pz8j1firBUwSjRuXLWNE2ADn6SVBu/QrKldMaI2EFZW85jsEfBOj0lNNrbtEznUINY7aP0oZBu2fcr5gDK/QNjNc1xsQCw3g8raL0M1768Fj0ChVGc/jsZhgmtG1bkIWx1Gf8DCj/jL5ZTUdhoOkV4cdJQWhXw40VZKmbx10NrUs5+mP4FDK8B6+uoaR+xQgxXN4cR66qWkdpD1AKEogrPOMM59SDrPb5Q6p9ylSFWhi5xeIiAm8dFPTmV49/DFCujfIuoDYUnOLZAcgdPeRu2ufpx7SW/ly00nP/Km0xfra1k7RgDHcpl+/w+YZ8Cmz1CoJnRu62EmOA5zdOP0RY6xR9IedlK7F/lbpcl8E4yk65IvSWOliva+ehdWBMCsjlsNwMQlY+Uj/rLk9gv8k11m2A4THAuJigoyzQSxYo+nPm6Yj69K8ECwXjMiDntZYzgDqMiSKcNQBLjX7K3eNZAogtjRXarETbNjBs9OLpYNQYWjVtXwW4aDmqlLlPe8yYWwuBLubdPXx2y/6css7h02v48fqC+c7cmTJXutStzH1X1pc+NZfewI+gvKf05UM64/gJvO4Ucl9emEmQDn7FHLv8At9ne/JZTwk9D/oYin3kVpV5dpp53cdPSU87PfFs2xo0RHaskdPOWT1bl4yHOf23xlCbUUfb2JDwQY3xXi+nC41CyluBN1SVh8i9OnXtMPfGyJKFObmQsVNkrN5y5sG7pE4XtFubPvHj77xPnzB/9JCT92noGpodOeTGbYy0CgY2Mpq5bA4k00jkcNMvyBvqi1EpGJfDy5SxH5CPH5D/yAPK+5n9T/SF++eMGeWzoFt4wTFmz+hXjVuv95hhY4aGacBq8GoEn57Q7oxZjV3D4poa8+jLbfVkjEw9O8x1t8Pe+GEY37eH9Pyod9MhfXu5S9vNPDyGBOV2O0GLfuRpNefRHbaAiyMYMhqhqnrGbRrpaad3XKbnAOPcb6fHravnC8pl5wB1OHPI+TFH/WVqHswA3wTkZthJhkzqxDBPe8mUExPkLrp7lzktqPa06/NcbZwMvAUYt3M/b32v+/mcAF32ptvO6mmETikg123SDhjog65GtOGr58i86wDjRgN4H/tSBuU4hgw099ygC2/sYB+gg0b+OXh0hT64om/PGSfX9FGV/mgwR5WXfWSkaR4Eyir0Sw2+padcjflYp4+6158Ze9nRYEL/9AUUGFNXPOucceBcuWLcm3vW8Si10N+u5Z+MZRfHGdXhVRV4I7xBL3a92UuMH3UB789gIbKMsXTF9oQxdsZ8PoVO0OGkL7zrq+9jTpmHto5Mb8N39aYVxDfE3RQHLkCxmRohM6J/DC9GL8IG8LcLuOkYskNv2qF3CabeH1xgYZvMI/fC+MpecQ+vQIO0Z4xt1jP2N+nxQe8687F7/Q1y8zm2gn2u/Pqd8ek4FbC42S/imU/3u7TBvt75PnPUBRA35Ri0nEY+LnPafX8+ILsMX4V+oK8936Q9z1kwxqazEXOilQzNNEWM9t0c+9gFRB4Ni448hC5kMsJeYi7MsVvmOrUYrUUfNARhkWPoVO0K/V+Gz1zS1+hN5St0W+an8zaDYsiB2inbz+iz8Gh4Sq+PfGPrBzO95Go1gX5zrsETmcNef11Cb2YMfWHs6AVniLmhluc8UwqvWPh9/KbP9JCTZ+QQUPqV8ag3muGWentdUT7LcnkhT/kQfMN9+YYAl4D+Jc8SZDtn3Fr2U8as1wr2yXcEzMJLzvdxTv4T74IPe7/7AmkCc/mcHxrc+h695fRwE3TDfocneH2Al7zjBN6Y+ZrecrkclsF6BigHTzYXnXXKgBptDp8wxPSaeXVxiUyiLypV3nMtMMlcuuLdyNISbamXnCDcBeXx3rzvua8Rwl+QXoQ+U29jSQDOsGPBuIbekMzfnl546MyGwM+wa6fwuYn2aujPFfhKPr7All1gCxe0WfTTGlrNBeqwlY1wYFw7vl1p1VVWjVCI/HFHDzmdv3QC+2ZESgByb2BchKu+AnL/MRgn/Wdg3P/0738HyIWLnvtFITLlHHJ5GX9DMeLr7zEHkAZFBuSejoCcCSpphFdADiGGAfL09JgeMcZELIuwVXPI7bdrBN4qbdcIGpiNq9IIfAhMLAaGqbpaXSvCRlxp1SXVZ91ynDNk8K9fD+lujzBCOCwRGttRNcC1xwPMxgUiDjx3paKMAm6eBwytece49kqsnqp3k4CKIJBAjHH0OYb/Nn1/2PM+PfVa6WZqYmiMtJn548znhqDbIPDWvfSyM3dcXsjhj8dN+gOGZq64v4NxNvgbxSH/S3T6H7TnDxT4b3fpp0td3y7Tt5sFz1vwjmG6PYarCsiZ6+4NkDPXHQMYATVhIqxooyVtIyCna/eqhyEhIIdANY/cCEOyBhMpobhcI3RKGGBVFNMGkzaAOOhtHwUMha0A5AZMuADjoGHrIultNw5A7h+g3BGQmw38gtRASWgjkIYByOmV4MqqxeqqxaIOsWIQdc1hrJlcTXVh3RDwej4WK4watqyHnECaoJyecgUgF551/wDkfH7xjtfFGRgvrnb67D5bwb+cM44yCcQVoNuRBOFuYjvNoJx1OYJxhqwWYO7NUi+5DMg5ZreMYYHl7bSL4BWIM+dCzrvwRr0MzkncL6jnClmCkYJxegauI39eFmprlNz9rBpCboHx1ENQjRn35nHIQGD2kpszPwKUoy9GKL8udFCGQRs+ErkLGAN6ml0yDqTXfYxtKZIrX12yzZ5whXdbJr88o9wKCmHAZy+5TEXI5hswl79kBwlYsf143Bd0EoSL40H590eMimI/SHBK4llfUMC6hq0xp/NqX+YwkcwnJ0BnCGst9TDQI3ccY1jvQL/o1TAeTZoqAFmyftaVdgjXcugCxd3fKu9BAcr5ZU3gSy81lX232WMtPPZoj7fyv5F1LOr58fU45eceQ1MF4s6Zf3nRhzdATvCueEbhUVdQAcplYE5vguwhl+k8nulCEpWyi0VUMijXqGFo6DF4zCenlxxGxExPOYG5SS8tZwME3TgtZuPUablYwyVtU07VUpN2aiDwy7S7Icx1BHuH89fp8+8qr6dp0WNOThjHI7bwyluU0DV90KQdO6XL9LjbpD+/5VyjAnKCcPHFCjnygkwYDQcByH3+/fcwRMvUsc540mvk7MPv6cvvHzA0TwJw+/SxCFmtsa1lQO73q/Tpg+W5opwVythEwWjQdlfp9w9fOf8pfbWsX09i1cEW4/mafrngfQ36cdGop02rhcHMmOCYCzbcDZvpmx974JdrlDw95LonvwcgpxdOv0wZLzDaUdZc9WsIfxpgkIygvkoJilMDPmtuRxUPFRKVLD09ApA7hjVGyGoAci7QQBsdyd+/oD+/f4/VaTeLGcZNC0WmjbIyQKbtwkPOPHJ/ff+GIbWD59dTh3G0a9bTXauRdoxbDXCBuJsA4wTXPgetUeAkz90yxveMbT3j7l8BuS9p+/UT9Dl7yfHcPXNbuuEaQbwdtLlGMWYM1D5+TuVPyJJTk8LX0zn9o2ecgJykp9zleYs5xXi6qqOYabTukXk/MVz3GH1NDIJFBuKoz/doB73/0DmentN6NAqPIQGb8AIzVFUADhKMM2x1i3Gw61RjG+Gr0MbfAchV08owV/bn7PvRaOaHIni2YFxvWE7dwXWaLBtpjYG6woBdbtppMGYe1albxa/zvAf+fUCHmHQaGHMY8My5PnNtwFwb0+7LoakH9FxBhuzX1MdFN75DesJnQK7RKKcGcrKDQdtBvrXZVpGtX1HSGxhzesj14VkV+JxAVXiMMReq/HYrCcZVP/6eyozXCnOkLk9kvtk2kdcNRV0wriDBOCl+0+/1T4xlxuMKJXmPLL9HfvyxaKa0bqennnnROIcivsBI6guk8Lw+/FBArs346bL1WOOLc4gtRkQDI8VcbeZhm2DIGAo6a15FiGgLA8HrDI3UO06QUa+4MnW4pvwBxmGo1znfZO67cINhrCXP2QbWma1guQBaAI28b4SeMkM/GVHO7LUnKHnGHBVw+0yZP6dhAHKCgR+y1xzGjKBi03J//p3nQmzrtg1tZw65K8pVYw64oEZe5fYUfRE5qmFHW8snWmwnzJU5JCD37Jy7ukgL5swCXr2BF+/hNyu2E+ZQhzp73xVUx/gTfJgxVruU75pnnXD8C/QVku+du4X0/LkyBPULcgkedYY8/AxPvDxn7g3GaTycBjj3hTkoD9UzroJ8MMy3yu8GNGJ/SZuuKMeCOTRhDEzos9klugPkeLCt9UpqoBsIrJ3QBme0yzUyr2J/0C5V+qjBOPNji96bDa9nv8Yx7znnOU0MxmnnCv2c+qGfCOac01cais2mIWZtqIVR70ciUyzk1fvM23rJswTPwnhVT6Gv9G4xdNVjhqwq/z9Rts9HME7ALXu86RGXgTjDqzSyP1Merw2PFI6ZwynnclLWZ8NYo1qPDT3iGpS1gUHfRaedwB92Gn0H7ILbbXgjmVpnPOyk+XQQIYcm/df7fLlAf3y6DdDi4R79/xd20P0KfVFvoQE6prnhOulx24QamQTn+P28a/FbMrdcB8rOAaZ/8eP5tca1Y5X2WeqRiJyej4fYNAt45iy85KbwnREy18XXBOT8WK6+rHfcA3P6EV4m8CYwJxD3zXBVwUDe+7L3twCdoKAAoYvdoDvCDwdtDOjWeYByvaPH3Dg+TmhAC7Tp7cK5zkXqdzW+GQtl5qhedFwvMDfxowO2gh5zhrH2W/BU+IRj5ZLxVWJslL4ybuiX9jVGO/MhQsbhLWWOl9kKlOuRLgg3gL+4cIjhqBc845Tx7dwptmeMixy+Cn9Bl7iCbzhu+4yxOXzfsPQevE2Qr+qc5Pwl9wnC+25XVm5cn6dLeI1zQFDuK89yvH3kuk/QZ/SU2ELn8lN0yjrj1fx3fXkm1L76lHrqCpTZj3S184+pdgEPpO5d6jKgDqOGCx8wfobaCqZimmFvzCNK7FYPuwhF1ctOTzds19WUMYg9KwAMuW+euQe96u734SEn6PaM3aqXm95ter1JAnzmtRN0M8TvG79/fH8Mr7sbZJX57ASYzYX3/WmP7PIen3Pgurv0A/s0wlcpw3DQpt+rjIF2gMCjbhX7CtvqxoX2sMOg51ttvLxIyYur/DIP7lbYJ2NsEsZVt/o19RrwYsZKFf2qyjw8R8cqPMcEvTJ4lIGhGnaOH8gmjE1pOCghk52zemmZvyyDQHpqXcHnz2nrk1PGBf1chFgWYJSeXUUuND8UqOvryRahncgR+YKrq8qj9E4rC0pB52fwZ8ajQFlNLzCoyrMCrBOEs8zOV555wv4XxrfeeHmxiLyATA4zzR8Dzs/kix/SGfvZIw/dlDHkcYE4gboT5oDkO32PYbN64gnIxTnK85X3yF+tg23nszzvc05pU+vfYLyZy836nUa7cA8y8cL2vf5Ie8Br6Icz6njN7xJ0cY68su3REwpATs+4M54rCcjpDSdwae4420x+ahivHzTUmQJovUZOcF0bHis/WGKjzrFpDYPfLLCPl+YkbGHPMTagKXbvAvtX77gVerikl5yh1y5wUoStushDrLjqmNYTlbEsKGdu4ljQwXBV7A2jcQowLlZXDVDuHTB3BOX+lkcuokPf42B/x8r+p3//C0Du3YuLgkShKNxryOp/BMhhXL0D5Ix7f0FYmdAy8scJyGF4PT8/pUe95O6zl9wtivgNhsRuq4fcKnvJocjew4ReblZpO2mnBUqQgIbhfCb3D6ADMk/XdtYLLyZj3W8Pi7QYomx3UYDo8B8PW4yZRzp7SBl2MLRpeBwFSEJnmx/O1UjNs7CZNWGEvWQy07vNAIPAZXJv091tXh47FpqYo4jPugHImUMuVmPVQ24Dw4G+7Sfpx808csD9wfv+hBEaimqenLfOtMEL+nu7/2ki6F8vtCmG2jeBwG36fodCf7dCUE4iLPYew8GQVcN3Bd42KPIFIOfS0gJy63eAnLREYLrk9Bsgh0KJQLhG6cmAHIwJwVZjwtaZyIJxLmUvGKeHXAem1WWyZc+4HK46iH2TduohZ9jqVYRqFcCciz24+qp5zFxYwBVWzR+XATk95OzjDMY97F3K+w0wC685GLsAmcDSrGcYRSmtRpUA41ywQw+5RxQdvSAF1AzxjQUebhEEUHi6Cb75vHjme/LZOU9cBuH+vkBDkT/u3wFyAcBJGSx2YRBXUY2ccEdALvLCCfAKqs0dsxmUE1jWW852iJxyR2But3TrV7NejG29PA3RvYHcer/jU49PhdiGNtiOMTylCcbntErbZEBuIiAHA8vv0sOumRaMb0NXDSHWS8dFOqr08ZUCSABK8O1IfmGOr8wYS/lLcwbmct40w0X8Qi0o9h4w+hjHBKcE5vSQi/1XYC4Dd+Z5yeCcinQG5j5+kP7x2y3GxNs2UwFO5Ws/hJJtiMvUXC7mHUBojlEIVArcF3xU6XMxEnMf6vlZQxi7wIOh2eUjIKcXoMuR5zZQWfcLmIJVcM5jeV9QzpXaCkBOsj6W7UOU9WP6QPmlAoT7J32grh8ou2S72VbZw812y8CennMfOZfpPYiXgcsA5N6BcgHIhYdcfk54ykGCcoauljESA5RzsQe95Jo1lCgXBhDEtO06tKHhq92cQ24+egPkMPauzku0VYO2qPPeEu1uyOg146SUTj/z7s9fUYxraa2HQB++2m+k20kX6mGUlwKQM6fZj4fb9OvlCT5sEuM3QE5Z8oJMEJAzHOTTb7+FIWoOuQZGbhnj6/TDb+nLb7TZb19Qhs/DQ+78rE1d25SlTtuW06cPlO33axTk6/DEqlaGqVobprPzGu1+mj789imeYcL0liG9tOUl7yrTFwMM6E2buWLePQzdKu+fVi7TI3PoadxI+/pZWpY+p9HFBwzq39IAhWRY/orijcJ29ltqovyN4L8j5mgfBVFQzq98XXikIf663+uW34CHquSZmDwAOWTlHygIRQ7W92BckAsbQAJy35CZ69kUY6ZFv3XSbIRiuzdk9RvnkTHfv2FQHdK82aB8Z+mG/rt3cQfmrrne9hLK2k7CsNtivK5Q4DZfMyB3gzIqIKdX3C2G9y3bA22/xVjZMdaz91wByHGOOeOiELvSZVrRnv2Tk1T5AE/5eIZhVcGQqWGk1MND7uxLI8C4i9MWc66TqqU+ylk7XZ7pvcq4WWxQuhbUDV65XGTPwfC6p/7UK1ZdfXqCB45SVaCWcg3Ll2nR0DvuCLoFwQ/b1bTHuBGUewXkOLaGFg0T/pfSkvNzZNNA/iAoRz9PkSn11mmqNDCoBsjReS0tNoznPeOY/Vb3LNWbyMWmK7RdhREy6TYD9NBrr0MbTJgH5vwa1l1dTq/uNkokusGdoONLgKcuaqLh4yplDZ6jd1x/Wk/9ST3VkaFnKLxNlOb5oJlcZbBCH1XhdXUMvgqG4fXvv9HOvwWAVP3I+GU//2Yc0pd6exlq3US5r3/+DRKo+z1As6ZGrSAWVOf6KvcJyK0xYATk9JB7GZXSj0k53VHXFcr4hrG9whgZYGi0UPwH6AVtARnK02IM+U7fU+F5FbbmjFuER5yhnYYXUyaU/wYGQZXzkqFn5o8T1CojD0rU64qyCMa5yEFdsI4xJthZhicI1jlP9aTzngD0vN93Qnr/dTCAGl9zWzQp5xhjV6Au57j7lPoYJj33mbsDDAhzyzUpk2VvMqdtmxrtKSinB18AcjyrzDstV5V66qmzQK4skDHytSv4R4X+6H39HN5vWz88wF9v4bkL+PiEcq/gzzflUloHIMfYovwl7rviPr3iXJl51a8HIHdFn37l3BdIYOGacXVNGeRTAnjh7QbfKulZjQwQCDj5/AW+0mDMNOHJ5/DIDObJP11Z1cUnaryrS/tNmMdTjo9o0z5t3qO+A9vqQt72JfWpkyvvCrQJyl3SthfQpWVmzrmIQ5U6lOm/6gkGmt5A7AuW6N13zb4Ay7l9gi45QdfUQ242uEoddM9TrtODo8340DtuhF5oDiETt2tcmuBcz3U93Awd05jVkBVUE4zTQ85zhqp+pOwfqNdH2lhdQKP3C1v3P3PO34J3bj/Shp8p0xfoE/tfqY9GcfZY0fDXUEWfxc4QlGszF1rozUN+b9DvDnpg3KwDiNusZhzv0OY5d605v/TEmE4GaWNY4f0+jZGl41ETg3CRnh+W6d6Q0Z0LKUjYCwG+ZTDO7XtAzpDVe8NL96P4aGy+5iuNdduONm6bfxT7qMX7DW0fUYbZuI986aY2fMeFFHq0rx+JhvATbRq93e6WlGfdCjBOYO6J9wjACcT5fkG5ApzznHnstjP4JPxAQK6NfiloMkTHHPXR8Xvo++wLxvl70L1MhrLO4WVu21wb4F1cT1uhw7cb2BLwzy401HNOABT7wjzVTfr+gr66ks/R9zXmRgXedMXcLFP/CoZ/3flbEdg6T3X6z8VDzuEfgm+njINTtl8ZEzF/+K0eccq+gPYZWwFvvV3H2C+jmh5yH5nnmac4H53vDcZEF72yXTpPVcrgeP7iM3mWXnGCcR941qffBePy78+e45pLyt5Ar9bLdnD9JXQE82y24YMdfrf9QHfOO+GJDerTghfppdeG5ws2CtIZfjuoXaUxsmyMzHK17UmvkdboZofVJD4E3W7n4Ul3tz+uMrnRgWWaqYgu4xrDUb3m6WGXHvW6u8+LTBgam5Pf7yLk9Y+fL4zVPfbzmmsOESUhwPHjxUUoNly/Tk/Qy/Mu/fguwHeLvT6H59CnTcej4Mg4ucDDA/bVPbbVLfaUpJNMBqTNGT5iLLLdmWcOW3aj8wE2EuTCSZUr5vnpb6lEm+RVRY3KoW0ZAwJyTcZNu3ORuoy9wmO9w+9265y5Ww6vVgEggSBDOvVw0zPuKzzuE3NfUE6PLkGkAPhod8Gj4mOA/Ed+kL3dBLEoC7zBnGexKAHPFpgTFDtB1rjNx01xgx7AtZGfDX4aXm+CZfAw3+8HAj1/Dcc/Qf/yuO8SlLuAzqjnKdd5vx5spSttMD8wwK+ov2R59NIT7PKanLMOnZ9nyd8ECQUBDWMVjBOUy8/w/cwt6hVAHiRYeeqzqceJ9US/tX1dzKZe575Lj8HbKzzv6ClXZjwLZgriCdgV2/Ce45xtqWdcBi0FUpmztNmwb6TSVWoavoqu0Ya39uCxgvojsQn4xcKFObF1Bedc2bkA5QTkBOKWRzDOfHI77O0MyuVVV12F2HDrYrVV9Ss9RgtAzhWTxZ+MRlHfDiDuCMa9esi9A+T+Tv8E5AocJ9P/9O//ASAHWZB3YNx/6CHHNsJUA5DTS05ADoNLQM6w1Sca4xEKI+zoIfeAELsT7NKVdo/A22ZATg+51SJtFwIeTGwaejvpoDyjUCPg9ET68ch1Cww+OuSvX8/p+W4XDOnPXy8wkz2KbOPVc+4b514eYDDzPgbODdeuIvRxYq4ttnoxGSJoOOILgvPpdpa+s325X4Wn2p9/mPTPTjQHzBMMZZlWKMprBtgtA0S6Z4CY582QVz3jcqjqJv3B+wxB/ctw1b8Kl0fb1waPRv93gNxfXCcop6fcn+aU+3aPIXJIPx936Zug0gbGttYbz/BVlH2MvgDkJn/3kHOlsBUCb4wSNEEILplkbhVCJtIcco0JNK9RNK9RcEoInjIKWRUGUocRCMYFMakzIHeWehilfSZSeMcJxkkItmFBvPt9TrlJAcihbJoLTQDqJsCrDGjdbTMgd/8KyOklV3iy5dVOBbrmTMoA5Ji424kr7LYibPNOYNL2EJTborwIzMH8C2BO77cA21BqAoB7T75LT7hXAO64WINkTqGCjgDc277u15Lu5dARjJP0rgwwbjOgXIMQNvf0kyvB7l9BuQzMFeGrAcgZC0/bbAWXA3CWOrRXJ4RVgHLmCAzPOObBsBRg3G4iMKe3KIwLZahb+xpehIar5veYg66RFsMMyE165TTqoBjRL4YkX8u4UViv6P8CjFNRNQ9B9hDzK7X5VgwD0QvLsMyvR1Dt4zEE8wgefcweYIJKgkKvoZUo/wHOQV8xWgTmYssz9HJ7Je9X2UGxydtMsQ8JZLkN8jjXWVZDT4dH8G3KmHelWsN+d8yNNQzeBUDmKNVTzjuG9QqtI8AMzS6j0AlGX1GvXFfByPx1vfCQk/KXeoWrwtSwXAHGDC5alt9Ryn4/AnGW09/FNu+/P/d7+g1l7oP1pL1csEFQrgA6PZ7JZ/4OFXV/a+MijDW3ZQbl3gDQHDpb5JcTlDMHYBmDMK++mgG5wksuQLnXfHJ6yfWTy9oXOeSuzq9eAbnLsxptrmfaNe1/lj7+xnj5gIJ5zbwcD+E/3bRCedz06uku8sd1MchPUD6/MkaH8MOn9EMQ7tEvtBmQ02Pa1UTDQ27QT1+p38d//Sud0EZ+1W5eoFxhCJ78/q/06V+02784//s5/dJC0E+o14i6N2gjPeSuKRP0r6vwxqpXxigY03Rx1eR8BuT0kGtcYXDp8akCzrs6tP+yjpFdwzBkbFZ++1fq098HePzTrJVu4TsblJLZ5Yc0QIHpfOE8SomeN41zjYV/MZ8wPscYIoy5PsrFaFiJL3263M8nzEPm9YR9FRYVIAG5JW3sik+60As+5Xxxb6Cc4ap/HOmvHz/S98dHFJYZBk4bg0evRuTWYZsQxJx/CUDuZbdNy1YzLarldNuop0PpKm0F2eiDAOMCiPsA/Z42KHirz7+lLcc8r2fcnrGtV9yNW4zenWAc2z3zQu+6W0E4nmcIqwtC6Hm34tiUOdT6/CVd//Y5nf+GMvepFN5xAnJ6yEW4Kv10ftpkPHWYez3mXjudfLpOp59QhC8rqVGpYUzW02YxR3/IHmXqFeoZhuz+ZIysR8PkypTmGROQm2MQzDFeinDVdaOUNo1y2ugpp9ecHnTsb1ou/lBOs+pVmtW5FgNnMzTXnx8oBAdaab5opw6KfoBydYyj7mlarJCrGKbzhX1bTUP4bwNF8uICRbNq/qBqqjLfzhmvDbaTOrwYg7l9dZo68BgXQhp2qhhI0/Truws6oQTSV67GZx6tLrJtCG+frNppsu6kDuPmCmXWsA6998x1VKOfagJZKNzXjM1r5kLl47+Ox/6VquwLtukpJhDV4HqBqTrjtP45n6984HrvgQSg2lwr1TjewRCYl7+kdfVL2tY+p9vWSbpvM16qn9Lmmv6vnqZ15ST1UL59XkfDmPf5zCrUENDivVXfxTtHyJbdsEFbYKh85d2WkXN1yxTX/RblzwAehjZ0zXMCkGPeNRhneTGXT2y/RH8LeF7D+0sYx2WubzD2XH01PFs+0g6Up259qLvPtl30hhOEE3SzTVpsuxgIPQwaqY0h0WLutqEB/SnIHoAc9zcoZ5lnXNHWZd5ZgS5t+4+/07+lWBDE/IGCZfKQJsfHzJEl82F7dZ5uzakILxnDY5aUfwe/mVOXEeVt8axr7hFksw5LxscSPamFEXXBu79w7iskGCc41oHPC6jJl0oa/RJtYTjqibKB4+G1A/3OMwUOSoxFAeLO+Vmqc02Ta6Y8a075+jy3wfPrUIP69U8+0f/nEbI6LTM/quiN1M3VawXaLimT3kXW3fYvfc59UBY4gcr8vuYaf5trT2+lM9sQ/dIUKZM21MUIQ/c8YwwYymWI6mwKT0Sn76Or6zls7iWNUI3JCCmFL4Uhyj0a5JKG7BfK9IHx8jtl/8g26Lj/6Uj+/kQZNFLd/1Bcy/Z36v2RNlR/8LzhZBrOGrb9ngtMYDii50pd9dhRC34OL58KevU4Bh+nncwzu15O0w/snYj+0eng5T49Pt6k6bQXH1+myIT7G3RHw1V3eTGFHJYqCJfpeScYlklA7n7jgmWd9HRQvxykGgb6CWPxK3RCWzfgYa6WfonuZuoRc+Qa7msqjjZ8sN+mDnpwXn9OHQxgdUjffbcScHvzjivCVc1jZ3ke1si7IzBofjs9+Q5L+OS0lsbwxTb6ZRMeISint1yveQa/ziBd/G5hH7QvkEvo6/DJflvQTc9wdE62XtPG0JdadVM8YIgbohYpbZrx0fSMsXMOf7ikTy7o73P4yRV8p3zxKZXhO1fKTua5QJyh0V8Z184XP9idQHqz+Ywv9PPZEahTlzilvwXmLrmmzRgbCRJQlzFjUm/eKu16wXMc3+0rQ7LPY0GIM/jBZ96hTvLhSL+jhzjPPvyGDsfcClCO317n2K+jV/tRon/5KQ2uGOt60J/AI+A9LerR5lwXvt5Gh2ieUR70CsNwg0ocpzzda70EJeQI86JJmd32kDlD5RU8Y8GYXMGHdvMc/hoOIxH+ii4GuQqrIbFr7AwXeRCgE2Qzj91D5NrKOeyejnnnBOncN7zVD7OGAn57MWedYNzqlZ6fN+hst9jv6+TqyK7aL9AnGLJdu9DEIfK0hwcT9pGLRrjS6wEbzfy6Oh6YL1uAzrREd2xvOLfFFhqgpwuM68XlfNSjSwDoK3Lk/BzZUYXv66mpFybjrdk0r9tndEF4K7KzxzgTVBIgEoi6uEAfOf+EzkqfMSYyD8F24HnKcENgzZkWOeBo6zevtd+4XxCLMainGLpeFRkoGGfZvN7jksfV6y4F8Bifkh9dJb3ffGcByOmx6weCz5Sn4GnyOME4SWDuijEiUOg7faagn+WQ/H19dTzHcYFHwTW96z7DH/SCExSMtmMc+bs47vUFAKn3oF5tgmlfkM0njE8BOb2Du7ShbXx1LWhJ3UsCiX5E/hTtKsjm9blPMugWK9sGSJi94ty3bQQB62IH8NE2/SoYN4hQVb1kL8LTdqAHLbygAOdGnBOQm4/qaY7OHGAcNrNbx8hudVx1FYrtGpv9xnDVY05G6DVslW0G5Mwf9/8EkPvPc8j9T//+d4BcgQi+B+Skd4BcLBmL0qzCrEHxd0BOV+2bDMg90hiPxrHfM6Ef0uND9o67E5C7yR5yGZBzUQcBOXMiTGEwY5gLDS4g162mDUrzLsL+XIGyGcDOX39+oyO2MJ1hvMfVZgKQ00MMZm9ifb3aVjzjB4zi8bAOj61RFyMSxmA+OYG8v/4ypFQvtl+R7+X54T46LNrAfy6+kP6I3A1TjE4VqO2wnvaWY9FDoAkGTdNPgbynbfrlqqoCejz7TxdsKDoynpWJ/96OH8lldn2X5UiUSTBPDzs97VyBNUCmbfbGuxEx9gvesJr2fwPkUBT65QhTFYR7A+TOA5CbNpkECmyUkGuFOkqhS0yXECSuAli/Osmu16+A3GnqIsAKQE4vuUyXQYXHXOSSCzoCcjDXGe3kqoOGah6YPC5ooEdZ9jgTkCu85AoPuUV6jG0GzPQYm/bKaW64KhP2MDNPVSvCVW2HDH4JyOkpdwTljt5yOQTVrzKQ+wHMGY56JN5tWOoDbSq9rqIaVOSEK+gIyFH2AOHcP/4uADmBID0rLVMByj1u3fbTLUrRHuP+34FyiyMgh9CUYkVWAbmjZ90bKKc3aDMAuM0Qg8DccQHIlTFSywhow4lPGfvmq2COFCGrAgJHQE7AyvAHwauuYav0v4DcpcoNirpecYJxKqqCc+8BOb3CTJYceeJOMigXAJGg3CdDSwWMPsGk38AhwaLwjCuAIwySggTlTMJ84nG2X73mC/fz3JwXBsVbYv+NMggm+dsydlBGXT1WoHHO+Dd8+ee94ctTxgLK71ZCYaE9HLsCciZGNheLgJzegXrHBdjGVkBOt+8zDAvBOI/7RT7CeOO6M9rjK3UWKMvAmWCbgFwBxBXgW4BqR1BOIO7tmALZr1OFZ1zODWc7ZfCRa2PLtcd79MB7A+OObRBtZlva5tkbsfCSczVcz9lXessZbuxqueaSM2xVUE7DwgUe+t2cT2426ceiDstZBuQGvW66vsTovKig7HdonwbPLNM+1+nzh1OUVAT8CcZWp50O01FaYySEdxxK4s24m1bdeqphQHVKF+lhuwrQyNA9PeQinygCUg+5H/Jbjo1HA8YfbYDSq0Gqh0cPw6dOH6lwf1QR5p2fPhhCbQ67earXp4zJFsbWNUryJQqzdIGBao6yPgrUkHappH/96zP3oojRN+1yKXWuL9MVCrTeLWNDLpvVNKacFZS2Okr4AmPqAYXgAeNii9K3rnwKQK6PstVCwWmxbaJsVFBKSirbKHVT5tp02ggvuTn8yQUCXCVqOe+mJbJmMmmi/J3SX355vEhr5Ny3F2RlfMxSZmLYPSJDX8wd9/1v3nHp16/0fHeHsTNM3SZ91jHxrWkYdogl5IQfxzAID+NRmter6YY+ueO6LeNVQE4wTUDucKaH3Me0QUFcowhKes7dMBeyB90XruE39+wxbrYY2YJxexTJG2TDLfNB8M68chuOr7huDg0ZezXa9vJfGES/MUc+XqcT+uDLh3L6/Hspffrtmv0SBmU1vOXOvubccl8/luiTy3T2GQXw9CLVS3oWdmN1ub9+qVc8oV+4Cjn7T49pMxkHSFMT7MAwdZXbef0qmS9u3bxOK8E5aF2/ThuM1BXbJZS96KpcU0krtruBY7aPfGoEYDZHP9is+2mKfBnBY+uNL9DnAOKWGKVz0wJg0M7gwa48piKrIjxoM5+uLiK0UZCiX1b+ljGsNJ4wHGrISMq2mvXp37vQB6zTzX6ZBobZw6OHese5Yty8kboYFRXGkl+QJ/DqXukEYy6DawHAQZELDqrTdwJPgm+CTh2U+TaKueCTwJn7Hmty3mMCcHqB6Q3mYg59wzV5bpfnj1G85yX6uvklPfXP03P/LN3SBpuSgBz9jfyfV76mgZ4cXF/jvWXmT4l5KihXAHI13jVEIV+gAwzKX6PsNd6hd5whq+PqJfsYHNwrCGdeqPCwgufqfVZnnJXhGRfMwXP44BV8roSMiITrGty0c5X+lyc0GIuCdwHiMSZbjOF+Cf3k+izAOcNjzRln2wSAaV0xSnrWQWAdg2tWP0m73kW6GTBumhh4tG/d+Y2hLAkiaqyXeHcY7PBlV9d9QPdc9VuxSuolx+UZQ8o9YV4s4Od3lVLanJ2kGTJsDT8WkPP4mDn1BshxH20xZvxOGLt1Q500GjlnmGoDvj51oZlLxgLjvYfMaVCOkoa/19A+Ag5fOfaJ+wSbDOM0/Ui3yhjknXXarcq1PeTlknE6o91aXF+2zMiVJuXrWy7askf7N2jfJtd2mNOu2Fv+xPsor+F8go+CwYKgeqh6/Io+lEq0rzn3KspN7jnndxvDcIqxNe0oI85Sq4qRxjgxFK2LDrJA15lOWsigUoBXJi0XlDPfkR7qesUVHnJ6tsg33deI1bj+RJvnsFUBkgy6FSBckThdb7jwmuOaAOO4Loj6/waFka5xDGkYN9GLXA1QjxjD3jTAXWxCMudjvV7C4HS19XMMzVK6xehzMbqbwxZbBLsInvVk0v3bdXjbDdDBd+tuut26uuoA/WSADt9BLzSvm+BX9kzLIax51dUHPdj2fQg5jMy4ZPwKxkmfaWvzRRndUFU3p7zmtxPgNBffUE9L+E0Zg/0aHiUgt0MW6SX3tFcXRTYv9Mrrpm835pXz3XrE5RDaXCYBuU6UZQ//28xqadK/DgCuq4db4zS8HQ1f9XdsIY+71bCWNLgDkDsa38VvPen0nDP3nICcKyr6UbVVu4hQxUv6+upcjyHBDeYJBn8Vg9/ohgrzWZvlTDCV/pPOGLMCc3pl1hg7lQv0WsaJ1wnQZW9TveQYl1zn6slDeNnQj2yUvy+AwRw/51nXjJWO4f412hCeIrD3Bsapf7xR9pL7PTxSP3H+C8/Wk9RVXHvXLiBj6Pyn1Lmg/PCeKnWp0ycCcvL1nL+OMXchSPgBmfE5DdAPDIsfIDsGyJdh9YLtOffA4+Dlkh9pQr6UOc57fF8fOTNC3k1azCs/NqF/7ZA52r46Pzy42uoGe2o5SuaxuxGgK7zq3Pf8Pq+w+nS3CXlo/sPn5y3jeZ2eXzbp2zfsz6dlenxcpO/fd+nlZZdWAiI8/+X5Ju12i7RcjJgD5um6R8bN0x7b7tu3G87vsdNXOdUDz324EYgTHKQM/D5w3a0LT1AWwew6Mlsg7YxxYIikHlwByNFvesP1elc5TLUhsAQfa56kEXZQKwA6bBd0tQj3ZDwY8q533G/0z1eB3gvGBH1xBn83X1q5zPXIBUNNL8O7TLtEEEue8K/Y97y8QDCryMEm2OQ5wafwmmOcOl4F5PSeE+iSBMQE5IqPCZblI3wqPiCwDUCM9wjg+W5BM73NDIMVfCtdC74JCgrUMa4DkKNtTikXvwUHCy846/DqAWe7UQ7fbzltD58rX4tFF5DpAnues562R6lkOoHsJReecdfwdNpI7zjBOL3f1GH1rtPL0Pe6bx663DbHLaSX4zXlq1WQ0fwuvOOGPHuKrebKzRM9agXw0Xv0kptg50+wU/WWXKBP+1F7j21tqqsIV0VmmENOIM7FHQxZ1UPOcasHqECzTlkuhpJXLpayh5zpYd4AuSMo9zdATjAuA3Kxyup7XKbAw17pHY7zP/z7XwNyBTr47wC5dyGrv0w2/Q6Q0+B6D8gVeeQMXX1m+/TgCqvmj7tLd7fFKqt7JmQOVzV/nC7hmwUKDwrzFqYimDND2JgzbgtN23pLVQK8+PnCc5jIs1E7QLkNJAA065bYVtLdeoQiv4/VPWcYi1MM0ClbV5pJf+m5JhBHvaj3H9CftO8ff/xJxwnO5d+SbRKAHExszv1rV2jjPbtxK91QjofNGGG7SD8fj2DcdwG9F9rrO+32Llz1HSDnP3aO5953svvvV2DF4FKRh+lFTrT9JICnWwy99eDvgJx5EcwZt0YgShmQOw1AzuMjJsVE8KyBsgazKqsAo/yUYFrZQw5GgGJbu0LhLQC5MgIYhlOAcj0mVaa/g3J5cQfBOCYaStYMITtHuVmZg4M2ulnmFUb1MCvCQf+WQy6AOIitiy8IjBluOe5Qdsq/GpbT7aKZDhguglzPB9phP462EIzTS+4VlKONYpGG4hq3sS9Ilz3jBOSC4lim8JQ7AnJvlI8VgFzQO0DOxURixVTDVAtQbqvnXgbkJFfMull2wtNtY0ipJChHu7wH5fSas63MHSftjx5y3qtnYHjEIXhuUJIOkIDcit8jhRR9qzfc+ghaC8qp0NmGJgaeMVbMJRehq8whgSkVuwKQE5ASeHoNWXWfc2dBMv0ThJmhkGcIl6+vIZVvOd5yWKXHDKv0GoG4V/DoHSh3eqQMykEo+K/7KFGCc26L3+aMKe7J9yG0rqkzxvQoPOQY75N6+vkwS9/vGAcbFE3ou8v4H4aMGb/AYqghVJoIVBd5MGRV70DrHeGojHuBOAE5E7sarupCD+azKUJ3Ly91aT+hngJwgmwZaMvA2T+95N5+/5NsE70Js1dbXjXVNrNNPa93nFt/Gxpsm773kPsC5fbMAGgByAm+BWjqMwPsfKMLjtdqesjVUWoE4tpBvU4Lw6EdX/8F5ZbzcVrrIddxUQfbqYow7aXSZTPAOFcx/fKB8v7+Ed6A4Tnuw4cYa936cTEHxvSwDa+5jpCmcaueviMLDK0015lyIqcvyGkMBOT0kJuMh38D5Kq087BeSd3yJQaeSi+KzG+fUIRPGR8V+qdDf3Soez19+HiNgXUOnaEsn3PNBYpIievKtJvHve8jxisKxvlpqmOE6m2k8bnEsNo2qqnHGBdg6KAYbVtX6WlcS/cDxlX9c1oKyKGUCMg1UXAaKFECEGWUmTKKTLP6NbzhBODmsxaKajctFh2US+QVv+f8nqBcVOCjn7nPXCKr5SwAye96WLw8hdfgyyPt8Wz+NBQGQbmjp5yrcwrIzccj+qWFUtNOiwm87u4QHnJ6Hz5t12nbR2FxcQ2u2ZWv04a6uqKiIal6wm0xVHYo9RsM3RUG6BpF8QD/v4G2p+aJy3SABPAMa/W+HcbxHvlwi1yQvHYNX1jz3Dn8wHDVMuPh/F+Msw+X6eJzJZ0Ixh2BuK+fBOau2VYyIPe5kU4+VtPpx0o6/1JK55/P08UXlLnrSwyzcnyQ+/X9MZmgWn3iF2Qdb1dLDBiUSfpvwvhatlDo6pex4u0O2mCgLjFiltXLAOVWjQzILdluDGXFWNl2G2k3QNEzZyLbqR7c8Nw9smO1Qk+YNVKng4HZQW7qIbJpY2z00nrTRen3C765WwTNXEiH+USZBYn0HNLLaYhxpHxVD4mPIa7Qi+L4/fkWfcCPmM/hTdBDNg6R2/0JY29cgsqpimFxXfqI0XoN/25F7rW2HmmMGQG4FmNzgEE2hncbiuk5f+u1JvDWQUEe8ttjI2T3CMMhwjTp8yHyvge/d79PX/ZQ3luM3+7Jv9Lw/F9pXvo9PfTP0x+LavpjXklP3dO0LTMXUMwP6A5784HBQ3sYJwHyfZbMvUbZjvOhjkHdxVjow2cNVRXQEghr8y49Z/fwBQGz7HnGPGI8NtFBuhiVQ8PbmRcCOs5/je3CW0yD+wQSsLr89CG8Y8rM1/rVOXyCeYs8MH+Zi2xMDcnnOT7XFV2lpsYsBovGcROjuEZZ9Vw5oFP8oH9/bJvpYYpRUP0ctOldpE0ffQYD0HYPz0TIRQ9G1Sv4nXpoFf6G/KR8Avk9jK0xv83Rdu8YZl7M4d0rfq/OTsNDbsqc6TGnClCtxv6IsTpizFRpizMBIo4HIIc8mMDPl9zrM2bcP6CegmZ65QkgCDL4seIrxt0pbVJirtdokxrXm3dQftbwowMyXe84vfhaHzFEfTe8sIFMaXzMQF+NMjWQO21kbwuqcsxyGhKtZ57h0m3aenB9kZo8T0DRfnQRDxfq6BwB0iv675K+7TFGl71rdHXB5bPUKCPzOG54lSGrc/TXKfqJedr0CK2iZxqCFXmP4DEFIKeHjGFnbs/oRwG5TzxHzza96DRwBdkE3HLYlsY419PWynE/Mn6hLcJTjusMcy3o0yfD4T7EMwz3MkRuyHwV3NLTowhZq8JTzDMl31ZXqFauqQNzezpMrRbG43wS+YmeXx7gI8t0d+cidbNYJXCPrnqnd9xhkFcvPfQgvdNa4Z0WiyoYIhqhqi100F4kxH88jMNL5Irxesoc+kKd9f5zK5Wv0WXQwwX+DLl3BUOTp3v8hPEtKLc01zV87SHCX0dpPrhGV0QmoEMbxuriDveCgBsBwhbl6lBG3r93JdgcsjruXqRe8zQAOYE2jeZBGx7n4nDwKfcL6sEnPD7huqUhaOi7bvvop9IoPGDgm96LfSYNei4IUUmuuijQYKigIIdJ5vWyEQwJ0IP2Nydws6pM+S1yurnIiIsvuKpvmz7q6oWDjDXnXot5ZWqSE8a7YawBytH/5ozrlT6l3rUfCQwpxQ6i/8+YEwUg12tUsIdOw+stwLijR9xvBRgXlM+pr3idgJxz0fx3Q3TMfom5Ah90VVhDU13RtQEfDECOsdXjfOdagE0SyINPlwTr5IfwCc6PaxdpgnwbCOBdfGaefYzFaPTq08tOYE+wTpCuwzHBxha/+4xj81y6wrv56UzPsBq10hK7dYWOJlB3g0yKlDvHaKU7QTHsIUMB50Y0Yae9vGzT49MqPTxidz4v09PTIj2z/fayYby7oMkeO34VgJwrDc+m6NvfzTN3n245vt9734Hn3ATd3a6T4bPfuL7wqjP01ZWKn5/v0sPDIVYqbrYq6RIecIHMOqfeAnKOB1c+NjTVXL1DeLcectfIrU6X+o6QH8jPMvIzADnGkaCeIL7z27nuSqqRQw7ef3HBfEdv81rBreyFpu4v0MZ4CUBYvpD3L+VDkKCZ3mfhAcf5fEyALHuECXJ5jQCY3ng+yxxvesXp2Su/cSt5PIA938F15o2Led24SB34oh5nJT3TIBequBYYox1cYML3OFecH26LffmW91mfU2R7sRUsdH4JmsUqp7Sl/MNnX5ojjnYol3PYapu5XGLfUFXfGwAhPLqJXiz4Zv44gTg948IjjvfpdWe52zy7xdZccXW9Cr2X8y7q0zXFFbaagJsLn8kb9qtuhCxnXtFIi7F548w5j+06xk42jdNqwLF2Mt/vatbNgBy294FxG8BvgMo5j6KAXA7Lvj2CceaPuw89u3AiewPk/ukd9x8DctLfQbkCq/n/ApD7JwgXQNwfVIDCHgE5V0HLgJwVFJDLhlYByP3Q4BKQg8JD7oGGwXh4ureRmHgRrqp33IEGzV+ZzB1nctLNckInjGKVMVen2UxQkhGQ6xGKLQJmofcbQkjQ4a9vd+nlfpNWdNbT7Yb9XYASUxj+tFdCsK0Tmnys7jlkgBuTf79fRUiogNdff1pfgTeJOgfZDol6F4Ccv/+gYw8MEAxPGJueei7wsKd8d0tBIPOWbdLPJ1e5eQzFO0JPo2OLzuU5/9m/eMd7euv8AOZ4ls99uYehHaYI8XG6WzAw9YgaYGhgDL4H5FYIPWlcP0HZM0/JZZogUP0yNBalRnDVnfwoUoYuXgvMobhWLk9S9QjIZQ85JpnGR4ByUE3K4Fz3b8CcIayCcgJy1/F131BBjZJ1Ea4aHnJ+sXkDuQTm3kJIj2GkR3K10olhtwHwXUX+tFsUCUG5bzcCoK6Aa3gq7RHAHP1w3AYw5/6RArAr9oME5N6AuFewjnZ94Nq/A3LQ0VPub4BcgHHQKq+aWoByN2uTsg4yILdT6RGUM2RALznBOIw8aC2zKUC58JATiMthq7EqsF5yGPWSXnLmzIuVVRE89xiKDyvHH21s/g7DBsJDzjBNmFY8uxULPGQvOcG4SppBLoqiR5lecgKxeTWeIwgn6MZWUC4nR9b12H2U29hHmGHkCwa9hZJm77jIo/Yhh1Z6XPCoAIzCq0ugzi1GTXjIxbkCMPL3e5COe4+UkzV7LB/3t+7fzUYJw7UWOaDMlbJftNLPB8aOSu2qnr6j+P686acXFcsJCh/zoG6ehCMgV9L7zXoz9iNnHMaEHnKuVPTqIecx2yPaRpd289ucRV0E43LdP0YYqiRIV1CAcb9/4HgOUzXMIR/P4UUu6hBt8PVrgG6/oTD+5r2cf3sGbcy1xXsKsm3tAz3hfEYBzhmqGqAcdCbYF8//ggJvWzLHw0uuStvVMYRMqN1BkcdI7rUjL8546Eqr47ScT1O31YIvIIBLdYSrCzhU05ePl9B5+vQ7z6Mc/YapBODPhgdqcA8aGLmMu14jjOI6bbjimb+QB3/+yB9tBJ4eFZYhKLMbuR5z4+EgQq9+/7d/wyj9t/CE6lWuIpeLoSN+hRaQ++3fvqR//euMNr2gja6C3P+3fztN/4J+D1DujP0TjnEt9PHDVxQS2gQjV6+SC5RnPXyGjOddo5aWGFgNFLbyb/8WoWuH7lV6ht/c9S7TovIR+pTGKDztj/+WmpCAXEUQAoOhWVbZOEsL8zzCkxfM3aVb5uyMOTuFBOTGnC+joHzg/nPaRSMuEs1+e6b+AnJ6Dz5BpipAYfh+BORecsjq4+0tysg0EnnrHbekn55uBeS+IeIe036CzGyizNQqaX59meanX9OG+Wyutz3vCxAOBTBvf0uLT/8WgJyLO5hXbiNgx7jfMP43GKeGt+4xijcoldIe5fYWBVlPuS3zZsvc2GCczpgTbZPN/wsF+F8oil8qGEnNdPGlnr78XgovuMvTRtDZl1oqnXeQM/10ddLmuhZUo09OMZpQCJljTfp83G9GjhxBuR8YueoTsWjFYR+rmRqyKCC3agvIIe+QP4KoO2iDPFrVOMZ2CS2CLmO11T1jNBZ3gDYDFD5+TyG/ut4iVzfrXprPGhiIGDODq7Ret9PNLTweWiB3/DrfRPb19UhpYQBjvLUuz2OcX9CvFZT0MYalqQIOKxVJc570ePacfr5DlOsh94iuw/zqVdOA60azehrP62k4raTrikbEv4U3iR9v5i0UZ8cY/RVgGwrwlLoteYcLFvh7pgxmzNa/cB+GwLJ5fSQUXww6jwkyC8C5NX9cm75t0/ctDP0eCruA3KL0W3oeXqSEcU7jpeeegNxvacf43yNfNtCEsd7XU/QyA3+CfB1BNZ7VZFwJerVQ7tsYO/WvtAdtUv7AnOGahaHDeiTSZuaa05vO1Vj7GNousCHApTHcukaZh8pnpxF6ec22DM91bFwzpi+QA2fIkEu21/I8eSn84gT+Wea899cYHxXqWBcsQpfRo2RAe/XRZQTkys5h3r9BrygAucd5Kd1NrtLDvJy+8fvbBp1qgHFB+5R//7djjj6MZ/Qjn9ekXU02f8G7r6HOZxdIgN8xHx7qlQDkppRtSlmn8PcZsmvOnOmfUG543Dn3NCjf1BA0jGaNdT3LPnPuFF5XgfcbXur9c5+B3NPDrvclg3KCZPKxM3jWKSSPFKg0D90lvy1TnWt63sc7J9w7pk16zO/mB9oe+VL712+pDrWQVW34ee/L5zSirYe0eRdeKVhXRW5VeJbhvD1kZZ861D99YL5zjDqP4M96F48qjFX4wQWG5gV93kV3XMBHBeSmUAbkKKuAXJuxCZ+coKe42p7hoYY2Ga6WvTv0kBOA03AWkNNbRplJ+3ymr+FHer4ouzVqBegE1FxpUA8yVzE0/Mx3CdJlLznkKe0S4B2y23QYGumnyPyr6zOMSimvRKjRKelNIxB47vaCcYeuLO82l2y5fImBa5nhK3v0cow+5dp6PYO3D9PdzSI9mMMYHfXxICA2gH8JdnUC+Mpbc7iZU66dveN22TvudoPOgtwwD2npwjpZB+Qi9TSkrQkP6MLr2uj6terXMIgvuU5jXXBAjxcBTleEDi80bCE9UQTWunVTm1yjL6FD8j5z1vnuWGlVoDDKQznQmzbol21kX70E36jQ9/AlQbcm+50adgEUYaxs9Zrzdxc+MWhdhM6p58tsKICXPeRyaCsGP/Kyi9Gf6SpAOYFZgTfLr5Fvn5vjyvbPoX2MRcaYeb6+0qfmI7xgXF8wvifwcPXxlekhoCl6SB/+bG7sT8xdwbIA9RmzFcZOXyCuDA9jqyeaHrrOoxLndESooA9+Zbyri3yAfgs6elWizwnQ6WX5ged9lDjvvP0CuQhFkz4SIBM0M1dcAGWMnyrjsQrfMXQ1gLfrj0G90ht1r5gfF/Cas3+xz7HrT6kLv23Bt1rwV+WAnr4d5kOf9mq7z/Pc6rUvuS8QaJhsnTY0R12f+aX33f+Pufdak9xotizf/6FYMmVkaK21VqlFVZH0Wcs9kJXkf7rn9Om5mOJnRCQCQAAuzM02tpl1WDOsZOtLI9cq/TR9tDU+tC+QZCgJhJj7TeBNMO7+forgHz3KeFuFN9lyD8uwXQ/DWpLFYRHzLK7w2wXdHh934Q6/XKbo0/MxvLzec55pqsxjt+e699h9T+GBz7utQN9deH3D9pE9frsLs/kozBfjMBx3Q6VWCHnJI9y71TtlqHfQ223GkznOLi/RdWwF4xoN9H5FoEjfRbuZ/kMXqQN84R6LNziXWaME5BqMQwEnAbnc9ecTyCUBwPGmTknbDGyLOdf4OwF2gneCbZ/wa/7ABkfv0d4xdx1rg0UT3KrD/O4789d78Z7ieEZv+Z3jO4KAXDer2CorTTaggJisNYHDCmtvqjJ7HfWlTLcEYHtvn7jGH3xmrToBbJfYAxfc1/WlOoP7kl3H2l3hGtXIwKO98OerXFcwznNtA387axfDeRX1S0FgkK3gXALkvK8rjpVxZ2497H3BPmwxGf4dw1+xX9r8LRDXZ5732KqLHGMj9L7g/mIkGw4Z1WNI83pmHjmLPai7sGcZm6tZj33oxCW+9taccamgg+w4mZ1ZDjkjDx5uHWNWVpWVuY+g3Ms7IIf99Q7K/fgnKPchXDXiNu8A3Ec8JuEz4QNm83/6738LyGUX/YecALkEyiVg7s8/UzGHj4BcfLD/N0COBnl9NHT1gEPBJD2YSDKVojV/3DGy404VVteL+GZ8v6LBF8OwHLUiGGdRB3PILemc/bwb3u5XESBZjRrhlk4xRG/NcX8xmX/i4CzMiRQZWqVwWI5iAkwrfg4wAh5vNzw0zxF4HhpYAI6HPj17avS/PgBognJsMKR/RgbepFfjt8csYJMYSnuYD8LDGsV1XIWfjweczifa7SfnpGukk91+/J3T7g9C//4X+xNQmK7DQPmF44qii4UK9gJyvRg2KyB3mDQjILeIgBzOoTnyuobPfADkmGQDJlkC5FjImfxlHC4LO5hDzlLkVaSmI82iVz+BcYastlm0ZMkJxkVAjgn4T0CORRWjcoAjYLjqNAJyhg3jAGF4HRYD+iIBcjLKbjeIQJcAWAaKfdg+bMexf2XaTZi45o87zg0PNudGLzKhXm+nsaLq2z3i5ygJoItAHNfO5CODTtDtNzCXPsuke2fTud/74h5ikYbIjvsAxsW3Sh8AOZ7nEFlyH5lygnJ9zk+A3NOWzxscs1Viu5lTLjHlWrF9YqjqCZSz6INiSKvgXATmON68ebLjDhhJ97TDbSwhbihvMfTrl/QDjg3tLSBnddXVRGnGrcpuNsBRVxgnk14lzocGC5S5SBIwlZhgvlU2FCRVLBOES4BUBONOgJwMLFliAkv/BosySaBRCl8VLJIB5j7P+0fYZQSTTuAU8pEJFyUCT+csLH4+Q1hYdLLaPEMXp5ax5lvZ1dhqyb51TtXCXkxQvG6wRaGPWMAxLKssbg2MkXbDsA4WZ58do/4dlHNLWwjGxf18TuBkAuQKNzm2GIQ8SwbICZplgFwE1T4Ab18F1jDgPoJx78/N88RnFpCjXd7DVD3HMFeu/xGYS236X7Qd5/9uO/vIMNsEyBkKfMm9xpDgM5/V6lNlFlAM7RbOUFdArhP6vW4YDszpY9jqCEN+iKFdoy1wkEp1pEX7lzGE8zhVJg7XIT4PwyZ6ud8Is1YpbPv1sOPzTqCjJXsEI7SQY+7Pwi+ZYKwJLowpdcFdFN9c/ToBdeNhPzpNGsGyYkoY2oaiVekjcxKZqNxKqZ/+OAufPgm+5ZCbKH/w+fOXG9opj7N1Q3sLyl1FQO6PPxhz32SAFkP+kr6jL675Ddkhi2Ih7OsYofRrFcPdcLVZ5TLc+jIHB+YOHbrEcF9ipIwwnhoc0+RezNdlWFwT46uHwSE7YDVjLi+l0/cxMsdhd0CH7YZhgQ5YbodhtuyFOgblGYaXTt1cQI22eH15im3y/PhAGz1HQO7HC2uqIlvOPHJvb+F2t8Mo8WXVLIz63TClrx6PuxB+vUXAc9mnHwvoYuaoTJoZY3bNfN7hlAigba6+RVljqC4wCGcYhgJyAm+CccraLU6tgJy55gTkdjz3BmN0j+F4xMA84FjsMW63rBUrZMQ4rjLGb/74EvPHlS6qoWzxBuTqrMp4KTOO6qGcb4ebC7c91pQJ68wg1PJd1qBauPrKOKZ/Gzj2gnH9luFMOIjYDtoSMuTCjzf0+zFYxbTOnByWcxGQW9D+C5zBNevbFoNvgzG4jiIgl4uA3ZJ232ADbGXad6phwzq+wWlbYFeYWsHK10/3GHb008Kw40EpjNG16y269zgI82UzDNhnlUAZuXNsk36TeUTbNm8wSunPIm3qi6vIbF6zNi8xLFmzVuj7h7slt3+HrYTT8XwXNqsxTkUFhyMBctMlcwip1n0j/iXmY5qj181xZGil+c5MEi4Yt+BZFk3ug7V5iIFstV+dsyYG+ZBjBOMWrMUrHFIBOQsaCOhZkKFGn1dxChznDZwUQbkB544wxufFz+8MuV+TYnho0c/Vz+HYOAvb2vcw5JjWxR+hg9E+xiifYQ+MsRH6XN8QWkE3Q1QNw9KJlCEnIFfA0TVkNIaQoreV9s05DmdyFrVF5vSBydr7tSJrI+svduLt2kJa87BFVrMJbT7E0e7T/uisZiO0qtVQLRRC7hznGX15/gnniLmdY17foEsNezX/mQ5yg98bYaNMaDcdYZl73ps5ng7DYnhclMNxnAv3s0J4WVfDz30z/Dq22F+hfQUc0Rdnad73sI/aefUSTh4OTw5dIvhlsYYJc2+V5zr1StgbIoqenqCzZ+hfGXKLvGzSs1DgHAE5WXxz1rE5Y8FrmkNOx/4S/VdG5/c5b8bxM0G171ZJZctaPGIt6vFbDXRw5exbDCk1B98N+sn2rqFHO6yVQ471eMG4OdeZowdGVzjnXGfAud3vZ2yvwuymEMZWClans25M8jdhWsgnYI59La5f595sA8dOzEXI/XSch6yjI2RSKYQu2xy/f82zmaR+1s6FWecqAnJNHGVZGuZo6jAX5wt0GDpzhEPW75VZj1ijW74wsqK7dse36KwKyBUEmhCZMopOtfmlDG/Vgc5yNkXWCs5tAR2ljWBImCKT7oo2MEzsM/dmeKvhqp8+cz/M4UazEkrokxQSy/HouzJzucm6VmXOXfMbOQE+xvC5zDza0MgBc4GuVrMIKBzRxQJyx+OGNZU1ZdhEp6zCC3rFfHCvt75ENo9cB1u0dapq2ouA3CN6JrHjuuHh0McxrUUQyzCvgg43z/yd8Xpx9jnUmSfjgZXkzd9VjQ721Xv4mnaMNtYnHHjGGnaeDJXC9ado+/jiyLBRX062q9/DEvvxXnYe9/LEfcjeE4zTjrqXGWwYff0CPwDbqfAlVJBakXWQvzPWm8w5ATi3gnKCc32ZcjLm/D18jywkTVDOYxo6/dWLJDxjCx3QaphYXzA2ARmJEWmeLu0e++oPbCLBF46nX2QTXdMXOeb3GDvw+biMReMmfSvrl7jXq/Ade0w51+5CPwiYFTnHCKvtRPvZNaAWKvT7tXqR9VxfxzDh744TRHtE8C0Lc37Pc8x1v3gM93XGWDpne8X8qzA2atxzkXuuol8r3F+ZflOcmzdIjXnQYzwP6Lu+gBztqoxr6POqRSGYWzd/hG7+M8fQ1ujTJn3si5cJ/tcUW78vWKfQ723GiCH2blNuTF/gqKu+MyeTDFgvZO11aF9FsK56yTz2HMaNUrthH2JU0pb5+Xg/Y0wvkHl49GU38vw0Zw1b4bcPw5B2PBrldMvf21kU1zZDT7d83uJ7b7eLOCeenm6xd46RufTz9TEWkjB9wxN/awu+su/Hz+dw/3AMm90qPD7fh7uHQ2h3G6GAP1qrF0KfNbuNT1jl+YuMQUMpHSMX6Oci62aN9qszvmSQCaYJgCUQ7BPfX0VATuaa8+WaOSGQ5PECWoJphqI6f8zlloWc5pjz7vM8RUDuG9eM85HPGUAXc9YhHiMrLYJzrMey1sy5JmgnEJcVefCzDD4Ze54neBbz1Ql8MSbK9LuAoxKrPiN15kqd+eXWfG8C8IJoOZ7l+uqPUOY89cENfysCcUodv7/FXKwx7yq0W/EGHck6XWf+dZi7FsNo8r3hu4J/gnC2jRVTW4ghrlEHM44MW5UtJzDXoS96jIEhemg0rIUm5zS4vxZbKysLqI3Q7b5YMETVQg4y5GI+8y72jYQbZNrHVpFQJChnuiWxDexow1Rlxi0mKVz1IJtzPw/3R8YU484Kq0Y7GiUpQ+4oO/mQCjqkog57xtvdP8C4KEbrmG7tV1Zt9YRtKf8lIPdPCQI2/yJS/Xf//R8DclmYagTk/kyI4f87IIdTpdMVAbnkfAnIWV3slUmlPN5iZO1TOdqYe4HP+20KVd2sFjT4JOyWVq6cRgBnxYK2MdxRQA6DzfxYe5yav94O4eV2EUGHMQb5uF2KgNwPnT0M9lmvGSm6R4zs3WzAwoBzyMJtpVW8F57xV/iF8FQRkIuNHp+X5886wQ4RCIv//sZJumewmLuuHX7cr8OfT/twNB5/LvtJQGiLU3QX895E5t2H9uR/75L+/r0r9qub97+z89LfMvTS31yTa5sH75lnNyRThtx/AHIsfv8G5MYsqO+AHBMuAnJMqrqUU5RNyiF3GcoYJhWk+g7IuRC7cMuOMx8OwkSLYas4PJlk7DjBuAEGr/1hDj/BnzUL3p7JZbJ9RUBONlnGKIuFELajyEpLbDUBMcaAOZecqIjA6grn+HZheHAjvB5H4ScLxdsdgrHz4wHxswU57mQqCsqlkNUX2YSCfIJyOFsxtxvbjE2XALr0+VnBcIriORkwh0SGXAbIbcZ8ToDcb1BuFEG5JBkol/2WOe4SIBe3yO2yG3PKWXwg5Yszb1xiyGWA3LvIopsyD3AUd2Mr6rIIztJ2Oy6FhRVWMbAstrFgTiyYMwJzgnDxrQNjQ5bcks/LcQ1JIaxj+qiD4yZL7uZKJa5xa9im4I0Lj5RsjV2U/gmUSsDc7wIPAkQZWPQRiFM+/n1+lnKdZaCc+z+eJ8AU86Eh70UK/iXXUVyAWHSrjDcZJuiFIYuCxp/hGBqSb7f98BN59q3vuhGeNjy/TIcIyJ1h5LIA4axWS4JrXk+g6gTM8TmFsZ4AOT4rkSGHAyRDLlab5V4SWPY5fNJQE4xTToBcAuUQtwJyHhv3+6bse3w+CzoIqL2HqtIOGQD3LidQ7mNbZaDcPwE5gdQksuQE5HI4VjISzcsXQTm23rdFHswl12o2WYjbOEGGrXbCoM+cGw0iUCRbrVIshavzy1DK46zka4yFYmTHnX+l33mmKm0x6zC++owz9PAefX2HHt4PWjEpeBmnr18rM6e34SfrQlbMIYrgXAToHuIaYg41f9vQIt9IG55mGJpAR43+tnrZNff//ctZZMh9+5rHqTJvXJH2L0RA7uysTHtUaKMChvMVx12yvYwA3pfPApNX4fI77f2H4WKfQ4922uLUbyvV0GV8ygIxj9IGffaA7nrGibjr3IQVjuQGY8hKhBGQ+/45dBkbslvq7POFhW/+fLN33GIg7DEQ0NFHdNFaQA6ds0aXbNAp/WGDuXOG84QTfALkbINYBerJdVO23DNbjIcX9P0HQG6/WWPY9GMeuV6LeT4ZxiIZLLjoqBV6vRr6eQx1xmqP+TtjzhrqtmZrvrcNY3vLfa8wCKff/whTDMo1zok55WTIGc66wnkQkBOkS/v5jLG4xVDcYWAeWTNuMSAPGLdr+mbKdbuMxxJtmvuDPqK9c99KoXCBEX3VQmTFlWn3Qrihb66+l8KNLLlrvruo069lHKQiwnpTyIXFsB0e9kues8EzMnbuGDsa76/PMU/ej/s7HKgOTo6Mge9hFtlvubBkTUpg3HVYYkwKyG3b5gXje8E5Pu/Rdzv0haDcHod2L5O4X40v77QrLOp02DL+cdRG6BIBuQjE4bTWmhiZOJ8L+niLbbLAFug3DLHEcGV8NtAXQ9Y/q2U/sPasl8yBIXppUGI+NcPt7Rx76R676YlxfxuZBE3Wyj5rdp/f6Y9KYTSphIa/40s01u4Za/YI41hGWucKBw1D3/xnAnMWFMkcrzYGeeNSoOxLYq0ZvkSfGbbac8xi+GdgUgamNJlP7YtvoUs/9+njAcb7NP8pHGIOuevw2LkIx9qXcKh9DXet87Cu8Nv8RhOnoYchP8MhEJTr8PvNE0hT/orTg6PSwgFYYnyPsRsMVy3igCoyqgz7bPCbw0ouOogN7r2DTm5ja5RwagaNcnjFbsTYZFz/CH8jP7ArD9t12K9X4Zl58vb0hC15x1zbYTMuWMcGoVNrhnqxHBqlcmgi1VwusuUKZ98ie0zmWYO+6sj0p10M87LAhCy+EQ7wbsj87V+GWYsxP7wOL5t6+Ou2G55XjTAXkJDtx7MZviog1zV6gPlQ4vkE928Q87EJyC1kpVYK4VAuhCU6WDBuxXqpLJj3PfSagJznWbnVHHIz9GeLdViWjoCcLyTKrBN9zpnlGXdspzzP+BL7jd+YWSSiVAwTZIA+78cCDlcx71ub+W6V5UmRMYRM2D9mvizQCzL0BrL80GEj1vFZnt8u4CCxHdFmA/aNWN9GNzdheI2dmMOB8jP30GO+C+qag7CDvpAt12X+y7jsMQcmlSIO/01MnC8gZzXJMbbopI0N2sGmxBGMgBz7BeQiQw7bxGI4A/StYVRZ3jZZJjEUDAdQkVlcZczd5HHAc7JbZK0lsC4CN8yPLBeSzm8E8fLofMZUzD+FrrhGn8mU+UIbC8p9Osk5/ZEvXIdLniky7ThHdp6gnMCfrLkSjvyVTjrPn9exr+RDEftBIG+3X4X1ehEOh214fpYFtGctNTdeJTzdrk4RIOOY1/bFKqsCcL4sjIw0ATnzu1lxsh1Za8dNBx0jQ6QW+jjDNwIOOvPMMwG5HPO4yH2ZV22ATuuiv2LYGHpBQMF7loVTLKJLaFOTzusoy0SUtdISsCjg+Of+wJ4/D3cWeTj6stxK/trahrVe4NugI9F/Vu+XIScgV775HAG5nmzZvsnXkyPtNrLgmrkIyHX5jQyQE7TzWCUD8FrotRbHmXu1KauGfjePoCCbTKEYwsdzCrAKyAlinPNZKVWuQ5vxU+aZy8zlKmIV2iHt7cuSIsdf8Pzf7Gfm0rn2pdEKf3yOTDar1S5GrXCP3a/el/hRZSxbLELixnLcRI9g7zEOqvS1tvH5N18GYr8xXpJdZxir4vUZL8wvmXo39I/FIGpGHTGWCuiMIt9H0Jyt4H2ea9QZk7LeRvpjFeYrbTsofA6TKmta45z9X5nTn8KghE6Xycfc6RUE2JhTtNmidcMW/c4+Absea4QvZxRfmKivOujpQREdwjltX6a4X6AO/Wz111gl/iYxmnvcR4+/BeeqHDukHxf06z2+0MvTEsHnfJxjp+BPsf3xssaXH4cR66e5vO7N/X1cRf/05WF3KhqBv39c4+cv8fMXYbe2sIO549ZJDuuY0urlyVRWx/D8dBt+/GB9fH0ID5J4WPdf3p7CYjkNXebTcGSUQS908O2rrPt5gSvuWWDogrUpT1vUGZfqCUNSTQ0iEO+cd147L6y6WkW/5GkTmXWywGSDyZiLYZ1RPp8AOME1t+ZsY4yhT9RJfue4NDeboJw6Rv3j987DCBCes+ZwTRlsMlcTsCzb93sUXxqcewz7vCevoe4SjBZsq0bgzEISadtyXjGf3Mpsky0ng07GnIDbTY51Nv8lVATxaIdKBOa+RyaqoL5zvh/nv0xk1jPmXo1rtJzH5nCbNMKwn6rUtrGVTMshIGc1ee0UGc0NtiWez/aTPVzi/MGgFsG4Yb+CvWRe6nzoCs5zDQsyWDF1gm63SIPFHAbsH7Id91K+uHlkxyU/NausOseHXeP3mjvOwg0CcTPmqAw5w1QF4gTkFENWM5bcLeNMuTtswsMdYzCy4xiPT/eRMPaRHWfKNfGsj/IRkMvkHQ+KkmEzAjX++/33733/7//+Zwy50028g3GKN+4Nu/0IyCECclYaEpRLgFzKIZcAucSQ83OWZE+WnKy4LQuZ+YoW02FYWjZ8PoqstsNi+BuQG7M4nUIgdyzif77sw8vdkoWjGWZMTqt4zgfNcFhNw2Y2Yl89xsrLnluOOqFdNbFoIzL1EjXx1Ng+66kd/v1PIFJQzs5TeUx1MvkdCxCYk+7tfscCNuE+BZKW4QfPJ0Pv7z9/0Ki03X/RWe+fT5L+5mP2X/zjxKqLx2fhsmn/X79eact9zCNnAYm7ZTfmj1sz4Pe+7bGipMCbgFy3EGVUvwzDGoYYE8WiDn0m0YiJNnABjIAcCwWGYATkkH+GrP4G5GL+OKTPuVEE9xAVdxIMNyavIjtuwcRacm8WMRBcO65kh/URF36BuSTv1UkjKDeOoJxbQ34E5CZdKdU4TDg15gE7LjFibifh9W6G4T5PDDnllr8F4BQ/vzPm3Cf7bRwssnDHb1r5NFZmxVlO29/hrc/7EUaSYF46R5DO7yNTboOgECIwJ037JL8BuUwSW05ATgDQ30mAnG9CfQOZwDlDWAXmjoakyqoQlEMRyZgzZDUBcumz+YR8o2cxh8O0HI6TYjgguzHt082FbpXFWCUoGIfysmqVuYssYBJZcyg9mXJul5EezLwZ1qIB08A5KrDoaHgIvEXw7ZJFB4lVR+PnEyiHQyAwd41ToFzw3TeNlQ9MubNzjrlOeeayPGqGtJ6dnWPkXrH/ks9nwfBWQzrdfvf772eIbKbfgJOfzZcWQSfBOvab881S64aNDU/suCGLwAIn+mHdjsmK/3wYhh/HXgTlHjA0530WFoyaWgTkDPfAyea5TeKaWHKCcLKoMGhPzyw7Lu0T4JIZmAFy1zzfVQTGEsiWAXC/wTO3/96ffedzGa4awbiLlHvvvzo+a0/PSYBcauMIXgrE0b5RMkAO5y/mkcsl0FCJRTK4fmIZXsStYF25WGRhN5+cYXitWFF10MfgGQ3CYjYJVjwt5m/C96+OgWIo5Cq0fz58/3IZvn9mPMisaJi/shU2kRlXD7ejdniY9mN+rl4pj3GHEzpOoJGFcl7Nk8b6YHLVBMYlVph5SH+8vYbZdMJvMC40mr9arQwjooqTh/42T8yFz89vf/l0wTgpMW5KjJ8SbSYoJ0BXoJ2KtF2BfrkJX/645l6tBnvF3+ec9z18/YQhxPVln0wKhbBvMEduuNdPn2N4l9UGjzg4gnFPA/RO4zLMMZbXGD+TEyBnAneTnje4pzLOaAWjyrw1vtW7xfna7yZhhw7bH6ZhhX6ZMLcX6IIdfw+Yk4ZaWSxkNkHX0B62RcaUe3t9OQm6/vmF9hHIfKT9XjFEtmE6HDC/hzhqrIvLeQwD/kk7yo4bWiERp3haxDE6x9HH8V4xZlfM1yVO54Z7li23xEgd4yhMv30KO8a4BR8O3JN54mTMRdYczmkKZTV/nIDc17DNfQ0HATmMsW3+IsxwYPoYu4a/lT9jFH46C1efrsLVlzzjoxLZcIWrerj6XgjfBerOi6F4VQ25s1K4+HKDGIqM4Zcvh2lH/ecaMA9WFFeHWf3U8APzyEVAjjb46/kp7KajUOF5DDscYMwKyK0E4FiDto3EkIvhqxh+AnGrVh4phC39esCGyIC53SndwxzjcId+Nc/Sbk1fzTAyhxiPo1IYTqqh2blB8mHEmrRh/dIBWY7brE210LNIAU6kDHGrx1lR0Xxz83ktjNHVg2GJ87BbWNdkyP391wvj/SlssVVazSK/U8XJQA9PZcuVQ7N1GTqtaxzDXBg3r8JIZ00GBAZ7A6e8jtTc4rDGHIb0Y+U7+zDuzScnAGchB48zhLXGd1XayZBSK44KqKQCD98jmNJm/FqkpIcDt8DpPuKI33eQ5vcIyMmQE5TbVr+EWfGPMCl9DgscxjXO9xjnr8H161zfaq0ReON+OtzvHH2so/g7bDVVIxW4srrqGB28khWF41C95nucoyKO8qzfpv/vIxiH8RXFNCcT9NFsbB6+p/DXz1/YmG8RtBawfr5/wCE8YqcdwwNbmaTb+Zw+GoVxtx061XIMgW2V86FqJADj3OIRdbZVHKMWztmwjnNb/hJqV3+EYYV2mJTCI324bOEI6aTynIatVpn7deZWg3aTDWii9jz7dbQbrAcjdMKEtl0VrsOR390KnKGTd+hDZVnIxZDTPMdfIQXmoADhFGfHPHqy+r6zX6ZfifWuyXrZQ18PERlsyiiHLXeDnSWIhu4ayGxDuhzTQ2dOyuZNxBasMK+KHMd6JYt1cP4t/nb7jPFhyCr32728CkOuMeQ+B+j7QTEfxpw3KeNgFUthXGAOoCcHMm+59y66okPbDbAPh8XLmIuwjy4Ycu+Teok2zPNMX+OzVQVJfJHRNoQRm5LxkCoQfovO3RC7pM98FIyTIacjKkNDkSWiQ2t+pyJrdgUnso69WWY++J0O9Y1hVogAnYwXnXLlkjGXhTqaED461+iuBNwlR/oLfaZ8Zsx+8jPj9yt9YdJ1mXDqaMNidbi/cbz57GTJXaDzBOQqrEkV1qZerxUWC9bLYS/stlahvAuP+DujYSdMWBufTTFzu4j54N7usCvNI3ccYlv6ctZKpqyZuwSIPR766D0LImC7Y+ut5vgc6CdDzS6Y64JUZ8yvc+7zmnlsbjvZhFZ7zkACQQTD4GQFGsorSGfy9j7O7xinV3ZNAcc9n2O+3XwK1aLgVAXdN4jg24D5P6SvZDRazMGogz56SJBNEK2h/UT/tAWDTqGp2l+GsbarHCPAIYDA932+UyJQxzxSDGcVtBOw81hz+vriv10vMD5SKKogl2DapX0RbTPGROU6VNHtNxxfEhCoYtswlgQyKrTDNW1jIYi6DCj6yGvEMNMIoGFPsT59Zu037NTw5V6H+THGN+R360XO4XeL9Lfpju5Yq2e2F+uFNvgE37KI3siu+ekkAnIxbyFjx+JoBQEc+slKsBXGSplxnmNs3TDXWswbC6EYSm4BFNnDAmP9Aut05SyMsU0F5JRZ7TzmsRwJxJW+oUfRKxxjEQrDWQXhRtj78WUN+lMZIDPnGvs6N7LjPoce/Tyiv4bMO1/qWFHadaHB/Oje0AaIx7Wv0UH+zbxq5CzGwu8y1/TfrIT68oC/+TBHZtgi+FZPi/DrdYu+nYQmfWEuaivkzvpN/JQ+4wgfCN/4fm/I9io8GrZ6t0VHL9HPzBET77O93czD7XYR7nbLcGQrmOILOKu8Pj8dsYsSa0726cPjbQTpdhwz4Tda7Uoolq9Co4XOoc9KlUvGxWVo4zNWWf9vCuga5zzzIoW3W3jgOs6ZOmtPmbEngKdeEZQzxDXqkAwkE3zjHIF5x5ifI2uT7yycYNh4VtnUMHLZeIJ2kbmJjWTxBQEzwTTDTmPoqQAi4neCdPEFQgQNfWGQALuU482X5twzc9R8eE3BNPxgRTZbFupd4/qGpxZkuwmU81t1QTzPkQHr/OwyN5l/XeaeVY3dCsaZw1G2Wpe5OMHWVQwp9bpZCgFfjkQ2HNuWzGUBudJlZP35ksScfuatHMh+k/Hm1vv0OthiVlKVGTekT2TFCcQpg3YGzJXwQQ1JNXdcC93XiIw6/VZzGG7mvbCe9SI7boo/KyC3X4+DIasWA1EyQM6iJHeOqf0KG8xw6kMCeWVeiktF2/oppocxZ3Viyn0A5jIwTsnwoUjSOknEwxIWk4nITSbp7//ev/8zQO7jDbD9D0AO+d8Dcg//BORufwNyzwoNZJK9hzsMqAOG03rBwjOh0Qc4NDTshkY2NvjEkFvTOdsTILfoY0BPXMCmwbxdGsVLlOrckuQozUkP6eJ887kXFS1KsOSbnCYG/SPGHUYez3N68vh/O8Bns2Ne6DQ77OHuEDbLaZQpC6tvXsa9Wjisp+Hny334+9dzeEZxWAFWltyTgBxKxKTlkR0XPnTeqbPetwj/e5f37/gv3lO2D4l57SJF7hSyimPyer/j9+aR8XW76IT1oBxWLB67cf2UQy4x4RZMOAs5RECOCR73M/n+V4CcIasCcrLjEiCH4joBcuaO66HE+pwjCPcuTQxFJ7qLMmKFVUNMpYMLyEV2HM6ogNzduh/BKRc7QbkofhaQW2eA1zCCcQeON/+ftGlzxy1RFlYplSF2bzEHwTJZcHeI4FvGikPid8jL7TQx6O4SKCe45u/fRmAwyf26x+/KcBy+A3JPOGXPBxxlc9RFQC4Lc0UMYZUpJxAn2+8kie33AZDje0U2oM/7u7iDxT8E5RIw5+e7VZIIzPHcB5x62XK/QTnEfIVTAblUyOFuXg3HaTEcZziY03KYmYDcRd22F4wbtVFq5tFoIig5HE9BOVlxi1E1gnHxzQQGmsqvj7K1etWNBsQ78MaCIyjFZ/clgEqWmCw1ATeBn6twyfdfBeS+f00srxP4Jusrgm6CSl/NtyZw5/6LCBoJJMVjvgvUWTnUz+n4DLiKAJRgFH9HkI7rG0pbLbvI+PbYRQQlr3JnHC4HpfBE2/68HYZf94MYqvq4tipvnXGEU+1ixSLSqvsGBycNQ7bA2M+MPoE3Q1XNIXeOgeYzu0+JzEC+s6hDVthCUMyw1fTG9ASiCS4KKv4LZEtAGwb1CWgUiIsi6MixPm80HD+I+zJJRR4SSBcBOdrO348VVt8BOSusXnOPNyzshv3c8Cy0K+cIdMmYE5Rzazir4bdNHLdep82C2o2A3GiI4zudxBBWw1u/f6VtrnxLb7hqDkP5PJx/oR1vbsJqwJxkvG17jMdRM9zy2Qqrq049tGinHg7p/W4T/nQBRN7e0F8sigJQz/Gt6G2IDDl07+vLS5iMRvwG4wRj94r2sspqu4gxYBL4C8aJ7fyHhvVFBNw+f5IJV6RtBeEs6pBCVz+xFZz7xvb7pwyQu+D79Jb8EqO8wThcVtFRtWroMf6q/GYXh3XXKIV7jItn9OpD9yZWV51iGK3Qm1NZNRjf5pmr49TK0tKhLmBUNTEOTTx7d5yHNTptJSiPIyYoN0MHTmXB7qc4oU3GEnPrmuuNhxgKzxgKzxGY01B45bNg3I+3t9gmAnKClj84zhdYsuPMIzekzzYL1qOne/TbPsws0oHDPGVuzHGKh1dnoY9zvxSEoy/WbnOXYY9jsLr4FsY4CgJye/T+He1rXrg9hqYAXCz+wNiPxR24zwNzY8s6scHA3WOMHTDKFhijIwzRDg6iSeMb5xhqXxlXX67D9ddiuPpWCtdnZRylEuPlCrkM5VwZqYRri4IIqv5xFi4/fw8dnP9b1toXDPbngykIVqznDZw3+mK/ZvwIyL1EhtxfrNH72SSFiPIMhmJOypcRgDtiI+zRB9tm/gTIlcKOvhSIE5Db8N0tenDPPj8f/YwRuMRo3E4asRLiAb28XuEI44h2cYw7g2Jo93E2WGu36P8lRmI0DJdDdHIPvYND0MizzyTYfeyZdlhYlXWJvmUr622E3l6ztj0/H1jPmQvYIqv5ODRq5qmrMD4aYbFqh/miGbqMuW7LdRVjGqcrOly5L6F9jjP1LbG0BOGq6CfDQEu0gdsGzrc53Fr0XQNHtso+iy0IJLk1pFRALn33R2Q1CcgZtlrnegOcgg2/99C9Do+9q/DQOg+39a9hV/4UdpVPYVv9HFY1jml9D/t+Luy6eZw9HLgTICdI7X1YTdDwqCnOgM6jQKH3XEF3CYILRAmkDnGg1rRrF6ezVeRecC56tRvW/mn48XAXfjw9hl+M/7/QDbf7XRh0OuiHYcyx+NfPn+iTN+aEegWjOuZb/IF99BMb7Bf2GTYd+38yZ14f73H+9qzLSwz8CbZgO3Rr5dB2DYn5KXEondc4SFUc0zLOatvQMV9wCT7QLgJx8RlO7V9i/rvPyreG6Zp/yjxyVZ6xj54aMr8WzLN3QI618lAthWMNB9/fRRcLTMYk8pzbxtYSkBvj1BbRKfGFBDq7WSzRPlWceZyhy+vQRnrXjI9rHLKrm9C5wCFlzayxrtbQYXXWgwY6s8PaNCgV6G+Pu2Ls0M/cmwxgq0pXuHYR/eo9F2Q6s/a2ctgQBdbFMs5SlXW1VMahZ20t4nCVSqGTRw9zTLeIncezTOocV8mFLnrDohktpKnd6Isr1m1zdVXRGTr2AnKOZwE5iw0IFNWxz4fMcQsSmKi9wxouIJcxP1JlQR1ZQ7bOogNdw251W+Q6GSinyIaR7ZKJ4WsCc1YNFNQTjJOhElkquW987zpqyJkg3OcYCvmHwA26/YL5I/gWK7synwxfFbQ7w+E2wfwlz2TYqiF0ZYtxjLro9G5oNathMjZVwTKSDmK18jm26sM6Mm8fY85jdMDeHHKIgFyWv+0EyD3x/Yj5X8nLzPqKc01bYH/H6o2MQ9tN59/7MseeIrPfIlRfGY+G0ZlnTqaNQKK59lKS94uY58lk7ebNEnTI5/gN2rFc+IxjfsXcwM/CThpjS84GeWxQSQ7Y38zzIbaTYadGw7TwBQTk6pzbNioDv6KPZPnjBNkE46y+KhgnWDfGDzFdiowYWXOGqmmz9XHaOzr75jPr1EKrVjyt8X/EUNGL78wr1p8iPomhwx38CoGWYmTpGN0g2IoPQ78I9CoF9tlO32wPr4V8+uQ22aXJJhN0OQ+1CvYRbfedvw1P1Rea47dsZgJL2I36B3t80u0ksrWt1BsBPkRwzgIb5qcTRKwLGLI2lmhvw11z9EEeXWsIq4VazGnZRCeYQy4WleBYC9+o3wXbJuibQVGA7A/W8c/o1q9xn+w5gbgxbW3qoYFMuRK6nPbvC+LFz4lBN+F7t13Zdqd9nj+hP2TiRabcpUxpdNwVa4BbxFQHAnNes53/wlz2JcXXMKXvTCn0fM+6fD9PEoG5RXh7krE8ZE67rn+PAGSDfmjqM7Jts199PmgWw1S/fYa/tcUPOy7xzVbhx/02/LS4w92GcS+LdEFbC9BN0dUTrm2esBkyD3e322Co69PTMRZ+MPx1sRiFPv7NAJtzseIz9mcPP2c0bYcO63kGyl1eJYasbEqro8q8NbRbnSIzznBVdYngk3PFuSEAZ3VWx5ZAWwxht0+vvzIe0TcnUE5Azvn2nXl3xtYQedNQGHZvQYYePmyL+xBgEwTPXf/B+YbAItyXrFfPdStIp65LOeC+hRrrYo3+q9P3sthktsl2S0w3dCdzSWBNNtwN1y3kDElnLWUMRMHvt5qxMuwVwsj0F9i0VkJu+x3XEJDzb+ewoexeX2abTLo2c1Mg31BVQbk6PpMFHCyuE4s5oJ/9PgFx1fjiwNBUz+1ha3m/hq3GQg5Ih89drpPAuCK6gd9BDC+XRLIY04/iPHyeCsix3aA/BeNkxwnImUfO3HGy5NwKxCmGSRuumthx68jMVAcbGv1q/uG3J0QgLpOXkxi6+i+2nIDcKSr0HZT7L8A4JeI1/5D/3r//EUMu5Y5D3kNWkX8VdUgo429AznBVATnzyP1vATnfIt3fxjxyhqtGQG42Cre7VWSAHW3oBQsaHbPGaN6dCjnIkNtOOyxuy1g2eTUzxngYZuMunYbTg4OowTXqmvcAI4ZFU4UxYeH32kcrua5FUXfByq5bjDTDs6bjQRhx7oDzhj3OtcQ5BoN5CAY47v12KWxXwxD+yqqyavg9ReUhcPiEMhGQ++vnC9/RXnRO1paxjf/VzvzvPyR993FXdmwC4/62OtvLXXiWAs8C8WgONpw8AbklE387qke2nMDbmEnrNgJyTNoBSnnG5JMh1yufhSGGz5DPDZRTfJMTATlZchcRkJMd9xGQ882XDDkBOdlxGTNOQC6JQJ3CbzDZZhE8PbHjFt0gMy5VHT2xzN6ZZuzjs/tTrjZZZf0I5I1dyDECrK66nbI4LtrhMLccu8lxJyhxlbsA3AmUewfk3D+Jf79lYa0Cd+wXeBMYTOBXh/syV4ZvKunDCMQlAO5pr+EkU46/kQjURUCO+6TdBdkiEMezCTgakrtfGoYrEPcbkItAHc/+DsqdijsIxv0G5NJ93J1AQkG5PdeVCSool8mOtpQhd5hZ2KIa7ueVcL+oxrDVSRvFx+JtBdUEyCVRiUVh/GdsOd9IRJEZEgE5P9dRmDehyFi4uRKIY2HAYMkAuBsZcVf+nfZleeXMqSZTLAOVNHgE39zG6qMnRpd/W4U17o9/m6fFfDCGol5GYClWEmV/AuLSMX7OQmLN2XF+hrFj2EyjjNOKw9zEaTBMusWiIysUA/Jp2wlvx34s6nC/pI1WGAMj5jELj293BeTaDQG9CgtGIRQ1agXkeLaYN46tgJzGoKxAq88qKVSX72XLCcjlryOwmAC5JP8E3/5zv58jAHmeGG62gc+ZHfPxnEyy/YkdlwplCMhlBTIENTNQzvuxP25O7LgYWst+CyXIlMvJTow5+MzFJ7DqGzYWz3aLBb4XBoNeZMgJyLVbzdg3AnKFXJl2KYfzb1fh6x/fwuW3s9CrM7/HvZiHa4NuPjC+LOiQhatWabsJ1325u8VhxjGOzLgnxG2qsBoBOfa7ID4+PMRcdmeOGwxyQ7byfC7TFzqtOfrju+0YAbnLCMh9+1pmXFRplwqfZcsVIhgnKPf1cyEWE7j4VuQZ+PvLBYa0zi5O2qcvoZeTSdWIeZLqXLf++VOY4FAeMaju0TmPGDG37auwLH8NcwzlLY7IDL3YwCg3Ibuhd1YYNHm5ucOaGHzmjrs9LsIanZYBcofbeViiA8yXJEtqSDuZeNzKf+bM+/kqY+o1vgiKxS3iS6EEyEWWnKDCs1XLn8N2uQhj+knmT6/hvO1iMK/Cw3oR5q16GDAmh4zPWemGe0Vf02Zz5uqukAs75upeQA5Z89szHIU5Duk+dx4BOSut7pn/VlsVhBOQ29KHB+aEBSHMO7fGEN2zZsiOm5xhwHONDk5Jm7Fle5a+ow++XNFXAnJFxkkhnH+5jmBc4TIfqnnG0fl1uPzKPPrOHPL4rzgUtTL6T92LjsYBeDnOY+XTTr2EM2RhB4GZt8iQE6yxSIhFHQSjzIk2wHBeMZcP9N2hUw5bDOINxp5A3B6duGN8rlmXFAG5HevTmmPuMAAPvp3FkFyP6+Fux/qD7l+vsCHGFQx8jMuh4aTVyHQUUJ1hIA57tbDGWPRl4JDfMzRjj35fLVthMqmEKfp5tqiFCdsx+nrKuuWYeHrcMdafo6E4HfWig9Djt6c4f6s1a/mmF0b83hAjetxmPa2ehc4N7asThaPQxDEQaBMQqshKFBxm/NVx/Fro7QZzpcK+KBzn/jr9VMdhtIhDR0YYn203GXNtz8HBb+JMDK+/hA2Ow0PvJjwPbsJT9zLcN7+FQ+VzZMltq5/CqvYpAnKHgYCcify/xRBWAT1/o8Y8MBSrj46dYxOY90jQqsq9WqBAkSVX5vf66OJp6zKMmudhSTvb/gscrCcMavNN/nh6CrGgCfNgv17T5oz72Sz8YB78+QPbUxZpDO1OEsE5Q7v5TkBOIO/PH4wZtkys8JfGN3PphfFzZ/jrAmdvMeV3sf1atdDCVqzmvoUybW0oapP2qPJstncGyNmWAppZVdm2YcSMvZrrJU56kWdrMeeGFxZvuAqHKuMqfxOml+cRkLtrVMK2XAxddLCAXA79oW5rMZ/MwWlhiypzT4bc9ffz0Kk0kTb7yqHw7ToUmTel7xehyHdF1tIC64KVWq22eoMOU1/efEG/IX4usrbEY7heie9rrMFldHfus4DZp3DBfsP3rz+jZ1kLrBbcrhRDi3tsohdbNzehV5T1VgrNfC5UWV9ahRv6DOeLNdhwbRnCUT/TThaVuOb5rWh5QXtUc2ccq014HUZIjfEgm8iXXQJy41E7CMpZXTOFql6xHycQW1OWiUwMHWmr98licZsx52TFRYDtBocUR1pG3GVkyX2KW9kuGTgXv2O/idWv0GOX9FfMD0VfWt39DH34mb6QMWc1xsh6icBhStyeha0WijjA5evQaJVD3fyRjVJYLMfoCvQRfy8W45gvy8T1z4/7cI8ee31c4xussNvRb8dBBOME4gxVlcn/ditbzoiNbnjY9bHVStFJrmOnC5qZkF3GnyCbcsMcLnEfriGG4n3MiWfVWV/2pDx6KYeVIXC2pW3bbPiSzggE2oS20Jkv5T9jR12FcS8fWbkLbCXzxgnGzfoF1hiZLYnlJgtO8E2wzRxw0bHnb4G3Nj5HzB+nY882/n367H5fAJs2RVDOpO5RZNfgW1lczBQF/XaN9dp1XqArhYOaNsUohWrlJoYpFku+fEyVcX1W8+TFF1xX2obaNrQLYzEBlObd8wWpBch8bseOdpuRGLSnQCa/IQBoleJmJRfTTuzQ43cWtrgbx5BNgSfzAfoCt1bOhTr3Yh4/c94JRszNBY3dvmGNX+CrNiqsa/TVNfriAr1hbjntlzpra4s5IwBvsYcuerJT+BaLOgi6CbZ18uiQnCzjz5EFN7GN+W4oOMdno58iM05ADpGF7LG94lfOtwAEOolrdAVaC1/iMQJzsuR8gTKgz6Pkv4buNX1/zbGMM7+f6Bfar3xXZ/8Eu/qZMfzzeYc+3qJ7NxGIe2FMv7Jvh69TwmYoXH6Nc71VpN8Nk2Y+mraglf/G3zyjpA7mcSwigb0ec3kyhxas8Uvmf6z8ilhYQr/H4n93m3EE6Z7vNvyu+ME+suWfH4/YWJuwWU/x3QfYrM0wZy0ejdvMR/oFaXDfdcaqIa1RF/CcFiNQTyRgHp3O/JLZ5UsAiyIYamo4qgCZIJtgr+KcM/ebukAWqoBepcz8rGHv0I+CwH7ncc47x2OT5zMfZgcRsBqfcqs53yygkOd+LLhwg16y+IJzXCDOCqoCdkXnZOs6jJmDHeamFfwF5iI4x1wSSHMeupUF12BsKK067WzRFsaIOmTcFxzDJsSPno0qkXU77hVjDknn4YjPFlhx/jpXveZkWA0T/EIBP3PUZaBcqqxqbjmfj+OxpSYj5rNRVpEFhy/mM/OdW/cJxhmW3ubZGxGov0SH4Ksx5xWJIKMuthJjYMJYSOQRfH/sKwE5w1UF4RYT8Z1WrIRvzjixGAs6+DljxyUwLrHjBORS7rjb8IavYbiqeaojTpVhVqf8cR+BuEwyzOs3GPefoFz4BxCXyX/v3/9dUYd3QO7EkMu2GDn/BuR0ujJA7ocsiPtjeLzdRzAuAnIn1NJ8OQ/3Vlk9xIIO6+UsAnIm5HPiHTfTCHCY1H+FAW1l1WW/liqtMvFemKTP97vIYFstBPPGYYZhNcPIldFmUuhRr4GCZWKWzFEg+iu1m0UfhdqsieAy4DAqWiyq/R7HD9phOumFraj8dh7LMVue+el+y+8M+Y1+jIX/+y860WSUr/fhdjtj8WIx3c3CC8f9+eOJBpUhl7Xjaau8/5fanP+9y/sx/9jt3w4CGYkvXPshvGHQPxo/vbKQxCACcoZ9WFlVdpzhNzOUkSCcAJyAnODcOyCHkuqpnPl+xGRpoiyrGJSVvIAcxloE5ATjToAci18DZepbLws6WMAhAXIpRNWtoatR+M4cZoasypKTIbdloTIUU0DO0NCsSELaJraZIJdOmAw0ATmric5RBhOUxhSneI5BcFi0w37ajKGmAm5WmX06zMLTMclHYO7jZ1lyAnGCc0oMW+U3vI5AXJSNSXY1ihIrLgFwowjI+dnwVbcpbHUQWXaJaScg12EBaYftKQ+c+YMOVoH5FyD3H6BclGSE3eOI3eIACsqlgg+y5E6AHNeMBR34bL65DUp1ZxJenL3bWSXcLaphP0GxooR79Glkwb2Dcb8BuciW8/M7Y64eJoMaW8NWPUeFaOgqTjKLioCcedTy15dRcleyqpQUzvr7bxaxa87ByLm8uMTIyQwfjaATwy1KAuUSMPcbePOzwJS56ATnBJo+gnhuBeSUc4xmjbMK87fXrrJglSNwLiDXR8mPWHiWg0K4XdZjbpaYP25bD7cLFiKcTIteNHzjjJHfqrOYtSvoBCut+gwJkMskVVrFyMex8nljuGoEInlmATqcE0G569wpbFXwTCCJZ1IyAM7qqpE9h9gOAnCKz5wYgmfx+I8AXCbZtbLPWVtEME6xTdhm18pyx2lwJkDuBuP7hsX+MuZQSYDcZdwqNxx7I3iHyJITkDNv3GQ8DNPxGAepzvVxDr8KVJYZEwWM5Ivw9RNGA3096bbCethG/5ggX0CuHgG5TbeOQanT+BVDa4Azwnrw9BieH+4jM04RkHsP03w22eobRtYRXdyIoNsZzuI1z12kzUoYsnkcvSuNa990/6HRxHNdNTBc+jxjn7HXeAfkPn/JJ0DuSzEUb1r0d4c2KEdATjDx/I/P0SmdlMth02iGHu2X2HFfwhqD+yhog/Nx382FvWBB2f1nYYd+m6IX6zgK5n/SyTU5s86oIXBWo17OuuGAXtruJmGNXouyGYYlc3+FCMy12+XoSF2cJUBO5pvAgW/sElMuha2+Knz39vISwYYf/C0gN+qyviENnOdevRI2rHubQTeMcaRHhVwY5a/DrIjuL+fDFEfGHG8LxvBWgIBxKyC3pE2nOCwLHIb9zXk48lx7DGrlHqP6ljkhGLe5MGQ1VVRdoRNWOD0xB93V9zDmGXo8f08AgjHXy+PsMVauPjNHvudjmOrl95twxt/XZxiNZfRLsRiuvuAsfvlGm+Hg5xDm1bxXj+vZg+xn9LB5QeeMpW69FG536wSsaDzRPk+HLcY8aztjrErbm7usgxM24jlmGMNr9MGuUwnbjiy4rIhDOaww/hRBOsE4j7nDrtgxbmcdvsMIvUfnH9DN81k9hpoOxxia03roGdIxZ6xzj+a9GmKLjBBf1A1Zf63MeuS+F0v061wArhIG40LojzBMI0CHs8E4eHraYzvRx0+32Ct95h26C8N1ZA4XQTnWgOnYN804qG3W2BrOTA4HDYdcQK4l4MUzC8iVGIdJBORwgOjjKnPOPG1+Xz+zyMP3UKN/rA4qc06WnACTYZeCcYJ0dZwPK60OcQxW2AmP/Xz4MS6G10EuPAi+GbJaF6z7FJaVP8Km9S3cDnPhMMiHee08dHAmBOTMS1elLwzjHFUYY9gk5jOSwShQWEWHCViZ1LyOQ62TOWqcM37pYxxgq44v6PMnDOq/sCdlwf3542cE2xazVPF5yTYC2K/mnHxOn9+wP9kK1EVd4j7Gi9/HlwDsc47FPIwRrPNlKjYV5/3J/h/ooIf9NqwmI9aRaqjnGas6zown2W+2m2BjhXZuoiP6fNfFcevmDA82N9P3mAcu//lTZP/V6JP++fcwY204VBIgN0HHbEv5cJAhxzztXbKm0E+XHG/OOFkzoxpOE+talXFtRcjLb+ehfFMOxetKyF+UQ+G8GHLfrsL5J9ZNdJignaH3gmoJWGPLtQTCzEHn91nVx2v0ZuOKOVquhNLFNd99Cd+Qr1HMqyV4gC1YuAk1dEcZXVFm3a+ytjeYozXWupiPj+cqcu9Vvq9oH9AeV/T9pSAbv33O9pLxdsFaeOZzYVeOjZowBBsxPNFwS5lG5oCNgByOWLtZ4O8ExJmzyJAyw8N0fg2RyiqemkfOENRz5oLsL8WwRROj3/Bbbs37Zm45gTpBOcG4VOVQdrp/62hrcwjieZwvss4iO858cgI5gnEZ+8pQNauvFtCR5jHLs5UZl8M+liU3nvQjKDebDcPj4xE9kHJm/f2nIPGetW8TU6s8oR8E3l5vB0mOfD70wo/bYbg7pdQYOecNBR/IOilHpqChbIKI1/y2+eNkf1l4ynuMLDjBQ8anrDlD5gTrUmidOa18VvOwmcsKO7/Mes/YFXCI+2ijigyrzk2Yo+vW6Loj9ugW/ScgFz+juwbcl06+oWgZEJBVS1V05gXokvOt0532RcFfkDFnjlUrK8bqijjvhqv16Pc2fS35QYZcr1WNgJzhqmes9zLRDAnVHhN0sx1kLsV8cupBnrWBDjVPmFX3raLpfhP4C6x+pi+1w4y+sEiWL08NM47FOzhHRmFk0TFHvjHnjBCasQ7ssMePe3yOjazn7qlyejeOVYuIzcYt/M4efmE33O0TaKfIIDviX9TL2GLoQYuPZUUhZOGVWF+7sqIbhTCoY5MyprulsxgimiqtJnCtnf/E569RR3aKX6P0+awfp283qlqcgb+RYfkshrD2OSYy7dDJ5pwTkJM5J2DXzcu8Qy/dmGP0W6yUPWNsjfnOfYazWtxGFt2I/X2uKSg3qF3hpxgVtk/yynh+PWCX7MPb223Y4f/qKzjXC77gwXaQNSv72VQLgnv6n2PGQI977eNLmje0iw1uQYl24XsYMO9thxafm4xHc9kNOX6MTa/vbzSSKZpe7tbRx359FEvYh8e7XdiuDBVvh9m0FyaTdmS+Xec+x9xmiiGpOZ5PME4wX11wzloqIGfhAsO4DY8XkJP1lhhvArXocvqqyBogE87QUr937FlspsozWglagC6Fm5pvWyBffSQwLuD2mfO/x/DPLXbfmrGSwK4adu413yWGap02KtN3ShXfvHJix8laHRjVU6WtsD/T1jl2wVY5j2C44JrAmiIAN8Ff1n7oq3O7zFV8Q0PF59gYyojjBdczUFwwzrnpnB52i3H8+4JRxpuAouBbyu15g+Rj7k+LOFjAwXnh8TLj0jUE6w2D9b5k4/lZML/AfdPHVcF5AUBDVyts0XNd/dAGf1e5f/zSfoPrCchZWbUbATkjEgwvX/JZIC6TBMhNsdlSUYf74zqCtgJyGUvOqE1ZceJTUSJelbHiToBcBOFOkjHj/hdAXCYhITn/kv/ev/87QO50gwJz72jiOyD39g7K+bC+5c8qrcaKeg+3wcqqHwG5LIecIauy1CzqYEEHgbXdioZlMROQE9CIlSKZlAJyVkNb+Gbajhq3WTxM+DePYN5yIaA3YbD3EavPYdgOO3S+SX4ZCCz0Toyx4AOTV3qjbD2rnb2+3MVEkj9/Ysj9euX5MdZkwMmEC3/SQHz+E4fp9SEs56Mob8+3ERBcmy9pLpo/xZBco7QMZzWHnOf9s0MtHpHJf7T3u5gzzj5RbH/bWcPzLvx84n7vVhHEumUxuF/2w3HWjm/3Z0wcwbgUssoEZfDLkFsx4bLKqhkgp2IfoSRH7G+hqGoqmOJFqKBsIhjHIldHsRrq20B5NlFkKYcci6+LSGTCJfDNz5E1F4G5BMaNcWjNIaeDIyC35x4jQw6HJGPCGfoZJQJxk2ARB1logmUWLzBv3BQFIyC3GdciICc7zkILL8fZP8A4E+bGv/8LgC6x5X4DcuaYi4DbLgPbBOASEJeJ+5MIxCX5zZDzGTJQznx4gmcJlEvFGbpBZqeg3BGFYVh1rCrL88d8eZyX5a5LgJwhs4KCLOxrmYQCcjj18ZqJGZfYcRgHs1bY4qztBeSWOLArxXBujJvGZWQpmox2wdyYIzOpv1FSCGsC6NgOWpExmsS3EoklJ1vOfHIV+j+P8WMetbyMMAxxQ1QF4GIeOZ0J97u9ZIG6TpVHcxj8hlFGBth3wTPfLiUAShF8MxdcDiNfACmBbr7l5VhZW1w/glQ4LxnbzlDWVAjCkFaMYZ2hlvkKMN7aFRaACgsATq1v3jAade7uaBurl70duuF+VQ27SSHMuo5PxzPjXYAeo8jrCMpXiiys176NNjTEZxeIFGzk+ZD4N/szUC6PM1IoJEBOYC49SwLPvF/v/d8gWwo11Sn4HWbqNjv235LaJkkGyGVgnIy4yIqjTWIBDMG4EzMu5o7jnvL5PAZ4IZRLOHFXOHH8Tqywyudrf5vrFHC0ZMflOL9SZoHss7hOxmGKjIZDDA6M43MNXAHLIudcRzDu/OsZ+kEAoxfWA8YbhvUGI/uWuX4UCKY/KhrL3N9hMU9OL06xydjNGZdAufsUsvrIvhMgd9wfcMqqGMYYTUie5y1zjSpjo8xYuvbN+SfawjxlOKiNujm4lpwzpU86GNeGrObCJ0NZvxRol3po1seMk2ko5uvh6+fz8A1n9vqzQMV1WNbqYV3nGNq4hjE+wvHaMY726MVbxtJ97ybsmmdhXv4SNhhBW/Tf8JrxI9uHeynRp3mchSrzpIm+FJCbMv8Ma9yhi3bon7mh9+gFt0t0xYj1rMZ1BOSsFjwdDVlLnuILLdfO1xfDeWURCsw900bp7wx82G9WGCxdHLcWDjG/yTicd5th1WnG5O8TK/5VS0gxLM1XVcqFCfc3wTFY31yGPc72mmeY4BBPcFoE2Hbo/QN6f8/zH1gL7nEyM0BuzRzfMC/NPed5K65l/rn5+dcEyOHEygYyT1XnmjnxBQP1C3PnjHF1UQrX5wWcc3TEFfOv2WDdqIUK1yx8/xoLdpS4rw7rjC9tnncCch10NOvr3TzmhR3goD1hJ/zF+FAiIHfchWm7gVGPI8d9WZwgVgtl28eInlZuwqbNvMfQ2+I8bTD81m0BOYG4UljiDLk9Dhvhlv7aDGphwXoVc8ih/w/7QZjPMRBH6NVJJeaQ62LkThetsFz3Yz9uWcOW6HpzMs1Zl46343C8G4ftvhdWW+bAHL00YL0c4HyZhw69LRj78nJkYRd8fcSYnWDwosv6VQxcdBi/MZv6xrkcjelBHcekZv4fnksnDUO/IUOLuSWgVmUMmpdNpmbt/BtjGofbcYmD6WfDl20fGXEe37rE2UPP1bzGxddYlKRJ+wuktXEexjgzG5y9F57772Uj/Dkth8f2RdhXPodd9XNYlxkvbHed83A3zof7iaHAGPYyjnHGsqIOTZyaOQb5xpwxOGGtyy+hFX/nSwTkqt9lcOBE6lDyfAecf1MxyLgXhH2532Ny0d8CcogFTubTaXxpMBkOcMgeI9PtJ2NB1iTGaLS5ZFEKvAlcR1v0JJ4fi6WcQG3Zp4azCvIK5Ln96wfn8/n57i7ssCUnjK+OofKsCW3Gve1U5dls+0H+IvRwtPp52SbnOLvYT3yvLsjzfGX6o43uGqOT9xXGVbkU5ujmZf4qrEvMvwrOki+6OF6WWqymytg1f1yPsZtnnfOlxNX5BU5bORRzNdasDg5YL5TzAhbqMZw/1oVL1pRL2Wj8piDeFf2c4/wr2lqW2neu/Q3Jo/v76Ltutcb3l+hY1+grdGZiDX/het+53hV61jQVEVTj/Cv25dBzsntkvnndS8bcxUkuGVs5xl6edfLq7Fs8P66VzPFLwdnSRZhid08EmprX8eXuNc96hdSq2KnYIokhV4qsEnMqtvms4yfYkhdYEhhjm4C567gVXLNC4RljWfDFqvCFwhXnuP6Z38gXZymXmiKjyuPUu4JxAmx5+lFwLlZVZfyaP+4rfXzONWW66HgLyMVk7khkzvHdhQys8y/hnPOuuUaDOTxfjsM9/sQb8/qB8fv0sEen3zNW8X3uV+gs7VDsy9thBOOstGpxh9fjIDLkjkvT7BRDE0e8haMdw75YVw0L09E3xPbC3+QeZHWZg09gTcaPQJt54syNpQjCGeprmKvFMQQ3bwQMznx+wQKLX3yJ51fon3qVdi1+jY68YbW3m16YCcZhk749zsPdth8ZNoIAOtwxBA3bXydcgEHH3RxREaTD5xCUG3C8uakE6TzWwg2FK/SO/gT31GWdHaCXO/Y5fd3HGe9beK+cPwFxKTebYJl52rKK/zIABd6uWYN8iVqmHxv1EtsbxoM2kvaWLEnG8Q3zhPbKCm75UtT9ecaJYcmxgAfj2XQe3xjn/maRNVKwbcuzL+fcU/can7GMb+nLgE4wLFVgtM/z7rD/16wJ5hy9Pw7DZtkKB9pqyXpQKgiEylTUvpOt9ylYBMLiDxV0xoAxPuvX8G8q+Ew8P/5aX5CNNu4UGQMFQ0YNZUevxxBS1snIpPsehhw35niL88lATvnjvodR+SyG2c+wcw1dlR0nWGdOOY8xJFU2nADciONn7FdkyiXW3LcwZLwJ8ln91bQDXfzDA/7My/06vD3t0KGCcYfw9Iwvj096OG6wEwsRZDd3XpM522GuWCTiPYed/qb3UOLe8UN9WSNgZ55RxVyiE8ZDn+exOneL+/NZBQTbfG9FbKtwz2SiC9iwrpuiasec268m2FymWmmEPr6L+dcM+zTPZIFnznG9CNDxTFV8WKuEGr4ec1JyL4JxHm+o6jU6wnkVoxeQavkmNGq+KLiJ80fwzfDwCIijFyyeIigXc80xl2KRhtMci/kekZsr1mjuyfmxXw/CAf9vs+yE1ayJ/2FIJ22FyG6LrDYkhpqyrgqmyUzt4tspMt1SLsYkgt6Ggwu2yXqzivF8lMKt3Q7QuX7n1vlrQRUBPAuquN+qpqYumg5Mx1VmKyCWPpv7zVRAXcamemiIjTTGXhriKyp9AXXPiTnIJUbQVrSlYNxHoF3cJeb45vkF49r0o/s79ndLEI9rR0CuxXUkieCv0rf6pvqwAnHLqYBcj7/5POuH7cqQ1UmUGLK6nf4HQ+4uyu8Kqz/eK6yeALn/CFP9+R+AXATlxMD+C7yG/yXw7H/47/8YkMvCVT8Ccu/MuA/iQyk6VMbjavDoPPww7ObFZNQnQO4+AXJPLFYP/G1DWWn1YAipIaunog6b5YTjtxGQ2877YYVyXDIADFldYrgKyq1Hvk3CEB6aQ0f64jws5hOMWZ3JQZjgKE6GXTq6GVooi2b5OiYNfH7ccM/PPB8GXLB6Ks+agkvjf+9/xw4wTPSj2Am/MNZxiEadmKjyjkEwZyBtpoItk3C/E8VnIX55iAZl+OvX+/le76+/acOTvFd2/Yfw+1E8JwGBVmR7fbSABQoRpfiCoycYd8DJu8fJO05bOBModyaOgFxMUB0Bud8MucmJITdlAgvOJUBOhtx1rGxWQ6HIhquiTD8CcgKZLqBWEOwwsbo1lICAXATgZMedADm37JOOPGoVgxVWDS027HTH/X1kyKU8bCdA7gMYlwFfhpNaUVV23My8PYhAnAUdBMBeBdk+sOMej/PweFASMBfBOfZHicclQO4jSy5+jiGtSLZFBONkxkWwLG79O7tP/07ywPf3LLz3J2DOez4uZbS1I3AmgLZn7B6WAnEJkEtVZdknKMfxdzzLHYbPfay6auiqbD0BOenaKQxW1p3VVZXIwps0IkPudl4Pz9tOeEH8vOqjlFmAx/R7qqZqdS7mCCIoFyUD404yiaCc1W9UggmUS6w5jGNZYxgzhq4mtlgC4yJDDEfvGkdaA7zAd3n+jsL3AlfXF34vYMIWo/xKieeauyyBSJcCUhjuAlSGoSYmnQYzxtEZzkAEmK7YGgprHjqBOdlgON4skCPuUYaKbyoF5EwmKyA36eQYJ2XmR5W5UYsMubul+kKw7oqx63hO41yGrOGuAnIyZgsY6RGQwyDL+1xIYgj67Bl7LrWBwJx55HI3VxGUey/uEEG33wBatv1H3rd3QM7n+siOS0Dc73NO+0+fFa+RQLnfIGeqSJtAuQyQk60oKGcOOQG5wk3KIxcBOdmMtK152vJ8ruEs5nNXGOaMoV7nNyA3GGLcl2lzQ2F51qsChqtFEXDOLgR/68zvbqyuusKo3KF3btHRRxZRqyeWcR7aXPNha+Vp1gJBpqcHdHAC4hIYdxsBuWecZfNAHfb7CMjpjF58/hIKtFeVZzN5f1EnMzqYGus8+/cix45Dt7PGkVvwrD3GUimYQ+7TpxwGeJ57r/BcvVCr9Lj/Uvj6iXH0CUfrC0bsdT4scU7H+Xyo085NDMopTs0WQ3fHXLrHEHo0j07rPCwiQw7jFR3ZxhmqY/S3GdPmayoyZq0A22EMCchZ8XdhDkj0zgFdM2cuj5i3Uwz6+aITk5j7ptaQGueHRR0i2PbmuvkUc+zJkjOPnIDci4Ac7ZMAhaewWy3ChH6aIk0ZctVSWPa4doO5wH3MS/mwrVfC0uIOjNFlEWMNJ6SPkThlPi9vMIhpyz5OwgRHb43TucOJ2+EkGIp65BlvkZgzjjmewLjLsGVebJA5zveYc6c4OiOeYcR2nr+ijXAmGRc5nPurL2zPihGQuzrPRwChwJgbtAxPaYVBLU+bYTRfCGZyHdahOwv17PvheddlK3t4FHOzCci9Mkb+xIgyD6Hr6tv9LU5+E2MdA5XnG+RZrwSocHrMizbCKZ83zBlXCRtBOQy9DbpCUE4RkNviDN6iF620uqLPltgV6ty7wzAccJTNATeZYaBOK6E/xsAcFsN8jS7m3tbo/dv7Gc7IJGxYBza7ftjjVO9wtHecKyA3mQvkFcNgxLyKxSEwflmvX3BmQsBeenvCuBxFfWZS5D5r3gCDeWZIiZUIMcCHDcZH8zIsFP4e4Ti0ZJudJXCtQV9kYasy4broq4wR53cCSW2cVgsQCMjVGLuelyqLmm/uWwxpNbxV5t0UJ03g+WlQCH/x/H/P0aHdqwjI7auGbDMP6mw7OGmD63AcYnO0r8NU1gMOivcl4ObvTDG6V9ohsjdwdjpX3gP9jXQZg0McmQ6OSgunazvGwWKdb+EkzYfN8OPpNsiQ+ynzTaMZOex3odNqRlBuPh5FpugttqNg7U/mhcc7Nv48yV/xzbe2qUy5BMppmyZwDuNcdpw26wnAkzkn+BdBQP6+XS/CqFnBQTwPLfR/qi6Kc0x7WV1UkFGW3Bj7yGIGddo1TzsaOmpIrvnaRujkXbkcDpVKWAmcs244VwTKe64jOOgZIFfhfIshtArXkQn8lX0XZ+iXfBn9jaN5U2dNrjGncuHsM2uB57Ee5Fwv0YvnHs/1csxzqzzeMC/zjIFL7kO2cZF76dVqoZovROadL1dyuQpriIVwZEGzZp/7UjYXmlWc0FIuVBg/3leF9b3G89e5twbzTXZcgTa5ZEwJrvlCq46+iaks0GlF5mWR43OMVXMPL3DY5thzAnK1/PdwJaAkQCsw2a3j8NVwQgv8nQt1dEOL9bzOvChzXR1kwShBM53hInapYJqgmGCaoaeCHWeM+Uv7AF0Qiy8ggnApPNUXZYIyhqTSTvz2Nc/m+V77O99ZgTGFrxoGmUIfZZDJmEnAnC/PWH8U2vcL4/jMe+C4UgVbeIjNd1iHhwccwOdbxp0pBo7Bgg5vD+toh6bq/75sSEy5e+y3x53hq9h/6JA77MA+zrNJ2MfDaujiEMcwO8aZ96Sjb3hqAtVkxLGGXJsby1xOVmW8iOG8BeaUjB9ZPYaoms9KlpxAguCeeecEigQQBBMMZbVSY5v+meHIr+fNsJrWw8MBexebeItuloUTGS71VLFRYC5WTMT3iODhiTU3wN+QQdfvIGwF78x3ZWXXIvdwc8nYRCx+UDXsr2q0En1e51kLV5FRZjVTC3dZbT2y1xi/9rFpUorMH6v/C9YZwaC9ZnGkAmPOCIpvjMnvjC+BNwE3gVPzG9v32qEVxpwMRwt2OFYMabUo11fnFL9VqxSjg3/A/p9OKqFWQ59W0Jms/ynkUJuY9V8wBJ3dbjK+aat7+nU+RTdNBS0qtCd2Js+WZy0VFBQoFCC0H2voPl+Ur/ATfIFu6pjliDUKX2kmIILeNJ1Qh/5MoZ7mYzsLVqLuC2hJpoiAHPtkvt18jiw4gTfDTgXhDH81hNWtIa9jQVLZcBxveGoMUS2qv/AF435sghuOL/oiR0bdN/S0LLuzWFTxCR/rx9Mu/Hw9Yp/cRjDu5cdjOOLvttp15j1zjnlhEYt6zhx2/H7ha2TlCQz2+C3vx62VXpXG1Sfu/yv3ZjEYxr3Pyt9d1jlZeobP+kxd9skcHGA3dWlXq2QL/Fkx27RUnWYpNJvFYMip80EplswRJ/tVQO5TBOTMg9ZiTsm0bcr44m+PjWHuzJUIpKkDmNcCvjJ42/gHvhwQ5JZ5G3NPnuagwKzAnOy4LEQ8VmjlWuaHy8tAlXnH32WeYY0f+3Q7DXf7IWtXn3XMqqMyTK+jCIineXYeZLWNu3n8NoseGOJtiGkprPGDFSsaC7LFMPIG8xGR+TZhHTXk3e/6zGfBN8E6jzdvoyIrLqtuup7iJwqqMY8z9uqY75yzgnERdGNsGnIrmWk80veq0ubM7TgHsGvwOWXJGYoqM27QwZbplHkOgXv1QDFu/Tueh/2lDE6ECtOLmW7MPP+GrSuCcoJxhqqalmw9H/C5F9aLUdivmZ9b7C9EdpwSAblDyh93+55Dbh8eJYHha8RiDtjWvqDLCGT/BuUE496Zcv9/BeSS/BuQ+ycw9wv5yYP9OIFyOhjRucgAOVHKD4CcVFNBudv9lkZdR3bccjaOYlnkPbIVaFvIkGvH2PLthC3G89zwE5TYdmLermGsyKphu4yAHEp0PAiTYY9ObdPZ1dCuFRHpkxiXDzue443nO9ERhd981igCZmkb28BQUzvjo7BfUE6AcTZsozx9q9UKKwbTbmZOsQkO6CK8HLfhJ07EXwyAv3+9RWDNMNe/TvInkkBBxG28nyRe/++/LTwhoPeCI3tgYbRkugmvZ+FpOwoHFPeeSWC46oGtgJxsuA0LgUwVq5tFQI4Js3SSCshVBeSY9EzcPguMFcXeATnzS+CM1XDMEhiHsvsIyLFgd5xc74AcC68TLxPRbpTbqIkhweKfwlUtvpGFq6aCDlnhhBSimqqaRsaboJngGZ8NWzF3nAUdZrLjJlXaVXZcOwJ2suOeaQfZbxGQi2Dcv8X909hmSgTlkN+gnNsExsmQ+8iOE5ATcIthrVESo8/w2t+gHN/HY8wHp5hTrodD1w7mzJPNaaXU/bwXQTnFUFbLqysWrDjgqB8t5rBJYNyDAB9bWXLHCMila224lu0o01Cm4I72uF81w+O6ybYR9jiMc8MxUeJWhdrg+K85z1wdS84xFFURkMtYclb+iiIgdwppFYhTEUoXHmIkN6saUAJTH8AoDBpDOKMhhHFU0xBnnJQxSgsYP3nkxjeXLM6+ZffYJAmciww7zkvXSCCboa0RmIugXJLvZ+aWMzwEA80QS87X4NaA6rZZxHqGV/pmphb6KPQ+C7LjcEY7HOYCchUc/FpkESobnGLBOqt6OZ6rpQTICcYJyjVYeBM1PQPhEhCXAXK+iRWsM49JzDHnfoxAQTlDVq9zOAg4PIbavgNpJ8nAtAyMS/neEhgnuJa+/+exHyUD5DJAz/MyiQw5wTjEdsplgNxNLhQKFnWQIVcK5UKR9jdUlX7K3WAMY7zqzHHP1QjY0YdF5naHMTIZh/lsih6dvANyVxGQy+O0fcdRxOji+rN+B73MOOtVw5a5fmC8HdXLjKO2Ye84cbNuN7zeyezFARaUY02IVVXfAbkkAnLmSxOQq1USIHf5xbxEsuME5HDEGCtWHfx2Ysh9/5anH1o8Yz+CcddXTQylAob3TZQEyt3QRmXuv8jzXoXvn7jGJxxIHNKhFQqLpdDB6a1i8PcZuwsMwnXlPFhV9alfOAFyFn7wu/PQxxgzHE3Aw/DABmO6jHNQwzmVIacO7bUxbJizAnGzCMbVw5B5O8HwmTGnx8zJKgahycQFt12vzKmnsZC26Pwfhq6+hBfWUdlxUWgjwcyV1W/pp/mgF7rVUgQNVv1WWDSrPNNlmCALnOY5Y9McVms/M15HGJlD7n+AdPjtHk7CFKd1hc5fc98Ccgc+3yJHHFCrq+6ZBxaB2CI7nPEN15ng3AxorwmOzIRrzJnnm3Ke9imFOm2Z+8R8/8J4od2vkYtvuXD2BWOd+d5vlMNx3g879JEhLAOM7SmGqPkd75eN8Lxth9d9LwJyrhdxnWF+vz0dwy8MKvMQyoQSkBs1a5GVNEAHzZzL6J1K7Bury53jfLDWMa+XGH07dJqg3LrD+sjf6xb3wTi1AIlA3RLj0XHsy5Rbfvt4HIQN97LcMB/QI4adCsotcaAF3raHQdhynLLedsN61w0b7nu96yDtMF/VOa/KthqBudEYYxjjexUZcgmQe325x8DtxBAy3z7PNLIZK3PHi4Z2w7ahLzuGfl6GdZv+lPWAMygTLbICBUNwDgS5BNp6NzhujEX32w6KoFuDdvI4w1uz6qDmemvgUFgEwu+6OBQrHKAtztuxfRVeh4XwY1SMhR0E5I71b2FXx6mw2ir7tl3vSYYFjqCOHeOnhTNTwvEV5JswxpfYH1PuecKcGuDQWNnVwhM9GWbaGDindZ7HcGELTNVxBGU+CMj9Yj6k0PYnbExsS+bFdr2KLN6x1VZHQ9pqxHwYYwNilK8xxrEn74/7WJFVtulff2Jv/YmN+hMbVQbcG9c5hboa5irIm+zUBMop7ueL8HK7j+BxZHtwn0Ocvx7jynYXlIt94HxivgjICdwZWn/N85vTrYbOHl1dhQ36V5bcplQIS+bQApkxJ7voD0NcBeOukCp/9yvF0GTeykIThJBNrg6+yZXC+fdc+P6FdeMzawnnySC26EOO37n+ggOKHqqgw2rM6Qp9ak5LmXaXrCse12At6FQroXDBOoD+u7oo4IxWWD8KrK1X4eK7rDZfyOI0YTN3dUbpI5+/yfrepM+6FdYIvutUBOxuwo3AFm3hOlnivBJrTpVnqFeLOKBXoSBoWWUMY8vNZXIwtko4qeeMwytsCAG5brsW12GLm1SwNwXlWqznhiHKfhI4EnQzvDA6yuglARhTVwisXWBLyHISWPlKO1zyt2CdYYuCZ+m4xHhJ+9L+LKTx42ePFQAUjCu8O9qyZgTqDHWTIUfbs/1O+36TBcMxJe65hy+wWk/C8XbNWL1nzBkdtA2vD75IX2Hn+TJam9GUK4bg+dK3Hx6Q/bIVi8kY8mgVxJSwvRqB+lgNEntF4EywQDBAFo7hqIbdCSiUmH9WcrR6ozmo/FvWj4BczHVVzcVnyYA9E88LMApYCiwYFtyTwdLI0f7nMVx2vWgzn3B+sUl7OP0y3GTByHiplYyoQc9U8A3QGTLhBOcMdxOkmuCHeI7g3BSn31xUMsqa6HMZQ5fngmmfsSls6++xrQVAYoGEb4b/Jca+URf2bQJcBT8E3lg77WvmQARhsQ3s06/s04b8zpiP44LrndvvbhlrArGGJRdZLxwPjiNtOF8IC8jFQlzMpRJ20GTcRSfXGYM57uOCLXYuPlARHSY70ZBGq7mWZSWis0x+L2AxGuJvtvKRdVXmvBa2QK2eDznWU4uANJrFUMOHkgk6xUZY4xOsFrJ+2jH0dcf6YKSKqWPcjvB1LRbky2bXwg7t3ceGneDrTWlfc8lJtLCww4i1VD9PFpqglyGnhsAqkYCBHo456vy+wLzMfwlWd41hqgJ9AmGMKcG4yPyNwBzH84wz0ztYSHE7QTfvw883K5/eh9cfT+Hx+T4sV7PQ77UikG8F6xp9agiqYbVWbRVM857Mj+c9ZCBiO6e4HnxDOIff7nE/AnAWnxBctCCF1WMNvfVaMgV7XFtQrsSaVWQMlZgb2lS2ucBbqrxs2Or3UOb3LABj+KpFCRr4CRYlKOEHGP7uXD5nnqT57TYxUQWuZej6gkBGrmzbeAxzL41H9C+/LRCX2LT6SbLsZMU5PtCLzk2escDfZf5eTWrh8SjIzbxaYcONZKUV8bsK9HUefwYd2Ub/oidlxMmOE2ATkJugFxT9u828FUG2yHRz7smW069v5bhOCkf1c7QjEF/wJRac4B72Dj62YkTUYsw4Y+5aXGXSK3OsbDavjU5jnM343vEZQTnslMmwgf9VCd2WObjN+4hdI7CM7eRnwbiuKYTa5vjmOkibds/AOPf5fczNLyu2JStP8kgXveFzYRsi+qWJFee1Zcj1o0jAstBHAuTmCZQ7MeRkx90d1xGUE19KFVZvgyGrKYfcKZIzipGdCZB7B+X+KzAu4j4J+/k3MPd/8+9/BMhlN/QPQC6Ccic5ff4NyGk4mYj6xJKzmh4O1z8AubtdBLTMK3e3X4fdeoHyn4bNysZdRdnx2epx65lVVLthNUJhoRCWKKmFA4DBcb8d4+Aduf4hViub49jMzX1kyOqgw+BOwILhryaB3CxnOJw451xb0Auri2fLwLDU6Fk46T/YaxG0+72Pk3mWOwYvA5DrzRlMS4zIzUSG1DAcGTD36xmLL797uwlv3N8vlNdfPx9jTom/FFl6f77EvHC/UGoWawh/Yzz+wkj8iePxdhv+RP7+cRf+NF7/bhkBoSeLH6wGEYzb6QAzUfz8Dsj1cTaYUDLjjNt3a6VVQTirrE6ZpCrx3wy5XGijmBoYlYJwhvJFEA5pIq2KuR/MAcHkZFHosZD0ozDRmZCjdjFKBswZqioYN2PC2keyusyHJotM8EqQKzHOBLV4HiQCZSeAzYqrMxF50Xrue4FhIBi3w1kR1EtMOoE183EkNlyS/wqQm4UHjn0QlGMrKCeYlwFyKSQ1FW2IYNyJIed+7y8VmEBo8/sNfUr7Kw9+dwLmIiiHaGjpQBpmuueZdex2U0HaBMoZwrqz6IMSc8wpCXi7XQvC2UYZIJfCYCNDbsqiTf+ux4JxOJU4a/tZPRzmNcZZLYZm7sxP1EEpo8BNir0TyFNpTzkPEZhbRBGcw8HMALi4lTWXmHOJMYfg3E8GbZRlLdTKvulOQFUK57wK5pMzjLPE376dGmM0DFW6jJMqi2qRxSkfRXBOYA7DluM9J8q1IJ/XSqw5mV0aUh+ZcYasmvND8Mp9Gl2CRk0c+n5XZlwC4xSB9hGOtuNwPsjTLqmIg2Dl3bIZw3ltIxkYXQ0rxruMuFadhUN2Xbsa386WMVILGBOGLJQw1KIYApO/xBBjfxQNY41ZtjhWhq1aZVYQLJfLhbPzU0VZJAPRDEmN4NlFCsfNtrLbMkDu38dn17Bi7e/P6ToZoPcOxMU2S2CcQJySVVgtFYs4OSUMxxL9cIURTL/d5OnTGxwwjHPBrqJgJM/Cc7Sb6NfZBENxGebTGeeVMUwMV72hv/Lh/Bt9xH10auiZMYukTojMohFtzaJ8QEePbUsMmjaG7f1mHf56eQ2/XAtkeD3L9BKQO4WrPrA2PNxGQE4Wy367DfVKJYVi0R4xZJVxUbuUqXEertn3/TNOyRfa73sB46hCu5UwpksY1iWMbsE4gbgExvn3t6/0y9crrkl7fcb4/4pBeJUL83IlTPKF0OCaDYz+OU7VhvFhlcl75tMr4+aB8bRtXYRV7TzInutgjFdx+mK4IGPWMMEqDmAd414jVKbxkPaYMGf7g2roYAB1MZxG41qY4eAsmO8y5XxDq0FnZd/RoBtByQyQe3tVnhJDjnaT0ZPW0ucY8isIMWiZcLuLs8uYrmDIMS+mjGeZYQKLI+bYjPmyxLk3b9WunA9rnNsZjoGgYov7H+CoLNHxawzbJfe9FZArXYQjcuDzFgdixxzdMda3zIV9KRfWzI8xzs8QB8aQ1xXHbJgPG35jau6pbxiln+0nHK/zGvO/znjJ02cYs7TXoFGKhYheWAvu5qxfU0HzRgTNHwwz37bDj8MgvKGHPc45Pe5WEyD3JiDHWokx9XJ3DKNWPVa47TNHDU+dYzibDy31zefIahpwz7bLuisg1whrDMC1AB064xa9Z3j1hv5ao0cWMugYx4YcCchtBde4nzl6RECuO7gJM+5xe+yHrQy6NXoSHRwLNiywAzhO8C6TxYq5hMz5PJliDE+4vs+OzfL332/0+RE91sABvg4LdP2ONWS17GC/4IizXqvPJ4y9aeOMZ/gelk3GoWEmOBHty6+REShTMzLfeF7DT/vosFikQdANEXyz0IPhloa2KoJzkRmH49HEgTD/mecPcb522BC75lXY1c+YA5fhsXsVbgXiBOQajAc+bxrfwr57GQ595gvHTMqGcH4JI86XBZcA0e9hjs2w5H6XXG+urSHD49r7+RrzslllUGkx1gY4rQ3GprlstffenlIi5gjY+3abvv/zTwxn+t48lPfHQzhuN5EtKhin7Tfud1gLWsw/1rKhoWTYE0fsTI6PAFzGgMNWNYecoa4medZGjcVU3hIjT8P9758vwfQjpkYxj1EvOqlnocd4F5Crndo8K6Qh46+tI8qYu/n6JeSYHxZPGLEmLAsF5gcObdXccYWwKt9EFmsvx7qC3rGStGIexT7HWFQh57rAPov0lNDd11d59NhFZPGcof+u+I0bjlE/WsihfGZCeBw31rNpEz3gXCiwxtLfF3xfYn2wAE+TteCGNeDq7ArHschaUmBNyaPjc+y7DNfoWkNTq/Sf/dK+QdfffOMZT2NFcI4xVkFvFXnWPOu7TLfLM5xS9HOjVg3DQQ87uxmq6KIi58nymTKuxo1r9NVFKDMGzrkvAfpGDccMG9qwbZPlGxpmPmfBuOgIcw11pOCJIErMu8nv3aCT3MqGEpSRee/LPUEZwRfZbwJzgnSKx1x7v67diCBfCnX9HM9R4nHo96zauk62YFHMYYd9XCx6vr9tTiqEzxc83xXt02xj8y4GEYy7M5Ll9ciYOuLrWKBujR/gy2Ns0fiCV2acqUssxjNg/DYZs4UIxB+wKefYfIaQlkv+LrYS1y8KIGCfC8wJqrlPRptMOCs3mgzeEFWP87waOqKKnSMjzuewcIx6xnMNxy1j19Vo61QYwXWIuVhLeaIElGR/KYJER+x12W2yHQu5r/TrOWs0PoJhpxwvIGfCdgG5Eb6HIJxbqzU2eI4OPkib4wTjBBdjTr6c4YImifeFWerXd6EPtPe0Da0CL2AmGGfxMPf5t0y2BNQlEDbm6LUP6WfBOa8hM05JgGsCXmVAurW/BV1SYQf2YQOYbsWK8jGCg7Hp+DnjN7T5fAlse13RnoYzKlnosN9H+5jnsp2vmSeGU5dZVzvYxgmUYz1kLrmvSjtbqVIGnXm4ZvgLY+xzk+fHIibY0HnBPuZaCZ1YpK06hnFzjcL1lxgWOB9WsPGb+BC++G9g39bDmn0LAVD6b9ZmPNEfE9p+UEOvYL+MZFjXL2JhCEXwTgaaLDtBuiHjaWRoKPclCJfJhH6e8dsjtlPs/OfDIvz1pk69C8/P9+EHulJWvymobvHnt7MRc/4mlLUzeJ4R68BMP5Hf83enMr+4H8VQ1sjmY251eLaYk5MxrQjCxRBbZFD8Grp51hX2168/hwrzrk7bVG6Yp44XxrAM0JpjEV3TZN2p8dwNfN1OFxuPdjBE9UZA9dJxkgD1TM5ltjEHrrgHgTcBO5m15o60iME1+9xv7koB7RTuTT/x+xZY0TfwhUJD8Jy1osZvmVdR9lurdobfQZu2r2MI+MvdBJ0w4TNr/aCQADnmv4CcwFnGZnMrI87vDEtVYr640+eM7faR8ZbyyXF+DF2tvYNuY4E2pC/jjXGxYsxtsDmSXygJoxyBuh3zfYsP67kRXEcm2LEWZ4hh6YxXgfW+DDg+C9BZ0CSCbg2LS/xmv1k0L45btoaktxHBuATU6XsJ3PlZVl4rAnKmGEuFOVl3+9yb4aqzHvdr4U6LOwwiQ263niGy5AThlidmHGLU4gEdfCrqoAjKRUCOtf7PX4k5rw0Q5V8AXALhTkBchv+8y39iZGJB/yn/vX//lznkFAG5jCX3fwDI4XwJvlnc4UXEMgJy2/B4pMEOmxDZcCvphtsYwnrcs2+7ivs2iwkDZxTW0x7SDRtBjnk3ghS32xH39sLd/xnDFiYYAhOcFMNU7dzNkvMQga70jH/hKA1Cp13HUNtzrqBcFk5qZ/xnw7/xLD8x4vzMNxGUs9FlKmgAjjAmZhj6AnKrIYOc391O+uHAPR+X43C3NhxzEVIF1l0IP++53ccQfj2EH88WutiGn74x/8mAebk95ZvYMGGtyDQPb/fL8PfrPrzy+XbZS0mvl/2wF6AZ1iIYt8WJUBELyAnGmTNuinJXARqiulAxo5iGKKh/A3JjjutWr0KThaLxQZoCcUibBUZmXI/J1m8WEME3JqrC5DI0VQBu+CFvnGCcwKmsLkGlBMgJWglyCcglZlySxHiLOeFO7DjBOENWFYG446LFdZrxfM+RHScgZ+UfadT/NSCXyW/QTgDvvRIrxtFz/P0EyMmUe7tLrDlZeIKFAqD328m/5DcwJ1iXmHOJTWcIqgCbz/yeT27m5wTMpdxyCZRLgFyqqCoAJyD3W1JI62HBWMI4sx1tF2U3xWHEkZUhd4cje5zXGHMoWxa5EX1r7r09jv9uzkKNRFCO81eMF0V6vJVrrLYqKGduud9sOUG5TtoKyvWbKE8MEZz2AkZBBsgJ3hTZljBCOixC9rlsRvP9jRiDHRbFGgt52cWMYwxdKep8RKALYWviXD8bZiCgJTiVMcgE5GTHneHQyBCwquqFwEcZhd6uxfAWAbkIxOFIxySgbM05OO/nabdquF/XI2ApGLcd44Dj+Bv6nAFyGv7dVpWFxQS9dT6XQ6XEc7GwCsSVC9dRDMUpYwhnYJxvlg2ZiML3xeINizSG2nViyXnfGaDmNoFxGdBoQlkdCcG0DJD7AL6dzvn490dJ10rMuATKcU2u+zFMNQPjCoU891bAACyFaqVC21kh9RpDEkMwz37kiuvIkKuVBSN5DozdZo25O5MCvmFsjOl3nLUzmYEFPvOcZxj7XHvWV9cJyDHPBzgS41a4ZYxvGUcmQ89jyAqY/Hp6Cn+/4UizFrw9yZa+j2GrMl8yeY5/u048hS2/a8jqGQbyxReMI7bmjqtfcd8Y6deGX32hLb5qmOukFjHGC1G+fSvQRoJ0Rfbn2ZfD8MozjgTkaK8v32N+s/o5hmipEos5jE/hqn2csB0GwgE9dmAuyY57nVTCPeNpa7hgBeMRg7qN42kOKUPyyjxjlb/rl2ehwTgXkDNfkuHfMek/hlAfI2dgMQDm7WLVDatNL4atmsvE0AeZlgPaUmNWQE4wLha7cPsqQJfAOCtH/vrBuvr8GJbTSeg1MbJwers1HJ8Kcw4Hq8PYjMwj7mNSuAoLxuaSubot3YRd+SYcqvmwx9GdM57b3Hsfh2PDvgP71hj/W4zQPfN2jxF9QDYYnlvbhWtuGfs7rikgN8MZmeDELHDG437miCy8EeOw+hUj9QuOFP2RO6uF4nUr5K+qOOAazt8YE+XwtBmEn4dheNv3kU543jTC3bwUnlZ1/u7G736qn9HB834tLNBTv1gb//r5HP6MYMlbLBKyHPRDC/0h6LZjDZbttqhjBKKrYqEHHPYec3RE+8yblbBmnq/QZyvuYYvu2GPw7QxllTnHOBaQM83CBv2532EArlthNke3oGMH42JotC/ZlsJq2wmbXS9MFxiyi3oYzTBIh/xuLxdBu9GkFOZLgTjOnaIXZxUkFWzYuoY97TACX+JLwtGgiRF/EwG57XYQlvy27BJzSEVArmlC7G9hiszq9FfnJhakmLhGC7jRD+ZlE3wb0cdTmU30kX836d8o9FODbY2xau625tX30MKJqAvqyZDD8Wji4EwqF2HfEZC7DPvGWXjsXYeXfi7cN7/HcNVbtkfZcsjtIBceZ+VwHN6EWe1bBOSG+W+h7xzBsZHtMEPXCiAuW9f/AOSal9wzznAVqV/hdBWvQhfn3FCnGmNtt5xgCz1EQM48k6+vD8gjtiX9j0FtOKq5FA2B/2EBMXTK0+0hHDbLsJgMIyDXNf8bc0TG72hoTqdZsHDY490dOghbi/Ox0BlLPyJLLqvgG8Nd+R2r5z/ssD/Ra2sckWkDm6nwLQKhcf7HNk/tKuhZZ04YslqlbfPfcO7RKTX06+iG9kHW6OJ9HSe6xvhhHVtWsJ8KPPP3r7Fwjcc3GMtj7rmPDs77Yod9l+aQK5TQ875YYL1A9/miIsd5Flfwt/Ic10J3b7rYBiPWfvTPlvVwZh5P5oDXr7A2tCvlUDZdwYVrcDmUCo1wzdyUIXd+xhpyIaMNXc/ztVnzxzjSE/TUpIKdyJo5wQ4c61zRXzmeX+ZdUSYTz1Hg+rKZmg3zOPWwsRuhyrws4cS2PR87dBhBZkNWDXX9EnPN1auFCMj1OtUYptpulkKb+dlgHps0vcRvWUjhhjEtw03wxDyysuy1Cb6xHmgfXHMfAiiCMe4XfHObmHNJBPBy6GlDFS0OIHMqgXzpe7fq4yr3JBAYWS/YMIJxhsJZ6bWAXhSUuz4Bclc57kXQkvZemC/4Frv9CXv9+cA4w7bHxv/xuIm2/Ou9fsAk3DnPLdqCA27FwxFOd0t2i/YTjrA5KVvY2obIZew8gUHZOIndxlrjy8+KaSawrwqCht8jwON3htgKzFVKvjg8i6wd2Ts+gzmwBKLqOsg4xoJEMRxYoEcWVo9+wCeQYWe438Sq09jm5k4r8ew55q5S5nd0rIddq9zrhMt+uUF80XkdmTNt9hXzJqo/C91OOXQ6hn/mU/sjFfRyibXJl7FGB6R0JWkbU3xEsX/sX0MRta0EXT3O8F0jB07HMg8EYi/pdyW7jtsEvDFP8va9kRcCmgJisgYN1eY47CvtJwtgGUXwlftxv/dgupKSY5D2N4+YxUdsW8E4K/F7DUHcxLz0pSrX4zdlVY2wt5VqTdtM1iJ9RxsIytn2VoutMs8Mo5StFfuC9rXP3PobsggNmZaRp1TVo8wjk/evsGsf9gPGlX7IIEYRbcemtUEHxC3jkvE1M/RRQb/r/40Yb6Yu0j+UuCG7LstH58uHAeNqxHgRkBuWWfONfuL+RjzHcdEPPx/36Ex084v6+TH8+lOmkWvabfTpF/jBFeZaiWeouyZwHQs1JJ8UX7SKbkTGAnS1yzBl7Rkwn5QhenaCf+qaMS5/j+Lf7+Gu3F+VeVfRv2AeWwDEPrbqclUAmLHX6RQiKNfk+er8Zp1ntfKqfXLNXLqkTWVQfue8a9r2yvYWcOM+c9yv4JwgXJHjFfvNvopgHd/H3ICcb/8btmp0jYB3qy4oJRCHzYHfsWLdX+qDYEfssBeeb0fogUmU+30vjI1sajH3sTlltUWwzXDlE+AWgTn6z+tlQJx9b9Vi7QTBNkNMBdUE32KxFHyxgeezFXhbR+BNTISxiK82YKwtjbrCHzXU1CiqKXaqTDnBOGWJvSpTztxwivnfZvzGnPNmXMc8yTM+L6adMGa98blrjJemeIF6HDEFQRQ+mx+0h77oowdMM9RvV/gsGSKFrOpzzvEnZowbw1IF5cbYRqu5+eJk6U5Z39VD5t+TITdPgNx7mGoGxq34O4FyCZDbYVtbRPQumBJGxvzffxqt+OskCYD7DcT9G4z7gIedhP9FiZ//L/79fwjIIRkg9y9Q7t+AXMaISICcDDlzKhzCw3ETbnerOHmPWxpxv0k55Tju9rDDIF6H7XoZQbn13MSNUwZQP9xb7QWDdsMCcbubcOcWXfg7nhPfjmII9DC+l5Mu15wzaHrhkc54ff2Bk/Mj/Pz1I9zj/IzHg7Di2k84gxGU+5A37mMb/AOQi/Inx/4ZHSiBv2GbBVSWnKCcAygD5vhd88qZR0ya78txEd7uViiyTfjrdR/+fNlFQOlBhhjbHw/r8HLrgi14hDOCQ5LAJ3ObzcLdimtNW+Fu0UN0fFPepq2Kd1iL4QDTFoYfk0dATmacIasRkBPlZhJHQI6/Y1EHFGHMQ+AiysLeROl8BOQiGIdB1GGCdZlsxoZbxXLA5IqAXAvjQUAO5yCx2YqR2TZHISwHtZg7TjApA+QEmRJLLgFz2bNlYaTKcdmN10hgnAUhauwTzMJhW/fi8fE8jhWgfL1b8Jn2OoWlJtDtIxD34XMMW/0NyP1myJ3AOP5W3O+9CA4+ML6U++30JBpT42ApbuU3KJcAuVR1tXcC5QTjWmFHG9gOWxlztMUeZZeYcRyXgXGex/O5/0Dfuk3X6XFOFgKb2HGHuQAlzifOnqDcEYdwPUJpsshNUNq+NUtgnNtm/FuQLrLsuEbKLycoZ8y+oBxKfKAYspqBcr8BOff3BKtw4s2xJqiW2FRsWQwFaxOAWngXgTnZklbnreBgVXDkK4JbcXsVwbgIyHEtww+yN6GCVQmYy0TjUWFh5DhzOQiiRVYbBryKfYgIyk1kJZ0AuR2O4mFeiaw4w3uV9Qil32UxOwFyhqj22nWct1SJ2YTClrBPwJvMOAG5XALkMMYikOiW+y8iMc8cDpQMOY24DJC7jiw5q8wagpuKL0QmG892eYXTgPi3z/m/Atv8HOVf33mtJOmz7AkBuX8w45AMjCuVzKlRwniv4PhUosN0zfGlPAalIaxcw4IcjWqZNinGzyWcx+lwGA7bLQviMLLqLr5rDOY53pxAGG04jZsJToVhkrSbIar7YTNs+owndG+J/ipdnjP20M84vLEa4tNjeMURFozLkqv6VvX1xARLyddfw267wbCpxDfWAnIFnr3B85krrIzDJUPu4ivt8fUSozmHIS8LTvBNcI57xMEsl9qMpQr7rsPXb9e042UMmbzCmS1/Ow+dq5uwqNbCql4LA64tO27C+N6jz47tfDi2rsNjLx9eMKTuMJi2jcsw06nAWO7g1LVxvHXCLehg4YoGBnsTA7+JYddCdzomDVk1gf8GvTBjPk7QYXMT+W4wNpjTGugmGpdt2e+1w0MGyL3RHgIRAhInQC7mvmJrviuBg/1qERlyQ2TUMbwfJ16jByfa8LI+MmUsL3T8abc9W9lt+/J1ONQEBtDZzN8Rz2EI3aFW5LtcOHC+DLkDz7rHGdxifG4xPPeM+z2O8Q7Z8lkQTtkzN5Qt82HFdSaMrzpjpfj1OuS+Mr7OaqF802GstUPu7DqCDGPm7uOqG17W7fC2a4dfx0542VgtuhCe1rXwumnxdze8skbcLfsxBYKJr3+93IW/PwByAr3byZhnZk3i2WS+yXjb9+ph0SiFLvdXo68aPGMbvdXnPqc8+1Jgrm2RhySRMddlLAhgYDD6ckljdLfth+USw3OKobq07xqh3b0O/VExhqeuNhiMGNtzKyOusTsmOJx9HIC2ThjXWLNf9twEoxp9NEdPL5fcny+BsF/+/vuVfr2NL0JkmlitbMrvGrKqg96UtRABuYsIyM0aOCrlLzzDeVihW+1fK382BNkYv1ZYHVdoK1m/uYtgSLX7o/DZ72XGCVLaJjXGr6ClIasdHBsdr3UrH+4GpXDsXIe7zmX4wb3/OS2Fpw5jovYl3LXOwm2LzzzjA8/4sqTfRnnuR4fJvH3fkYsIxhl2NNapalzQ3rmwRffOGfMZIGf+OudOBYeokTuLIE+J52nSlw/YhHR4+PUjAdQ/mBPPzIcIytH/sVjDybZ8w7b8gU4xh5zsScG5B2xIC59kBb4GvU7otk2g7Qsm05j4Qop1d7eNLwocT/wYZh1iehGjFf58jut9LEqFHbJhTRuWbG/ak3lfQ7+30OX1i7NYRENwvsx3JR1DPkcQ7DvtynowRscsWSOODdaiejmGk1twZVzEQeRYwTgLnHQrOEqDbjA3YolrW2BBRnNRXY3OMsfbOyDHeYUzHHTOq9K3I+bBgfX7iB7eYRceBJbRQ7L2bji2iN4ucR9XrCfFa3N9DcOgv8BZHYSbfC0CcjeXrNGsYSXGiMDbHtvgOEC/Y1vuscdusR2Os26YMIdvGFMCclZkbdUqrJH5cHUhS/sG/WvVQiuXcy30h5X5ffFrepQxTqcvLa44P4asug4z//rMvz7328NJ6zAPDekzWbqsMEE5QZwMPBNk0ybQNvCzwIxMJ/PH+X0KO012QwTw+D5u6Z8YisbYkxkmKCdTy1DYBNoIal3z266ZNxG8kqkke8zw0Bi+GoXzBcr4TkfeHGE97IgVDqLVVV+ejoxNI4HW4cfjFud7hSzDI3alDJQV87zbuAo1C7UYpobT3aWNBQ8KzKEaNkozAnIytbgv7leQTXBGkZ3ly8Eq+tyqhxEsZP6WmXsp9NPvz4Phv26VWGWVZ5ZZV63gOHN9c27J1PJZzI0lCNjrsn6XZAcJKJ3F6s877Nzt2lyXN9gBtCv3IGAk+8WwM6tMG6Zm9VVzTsmUSaFpAle+xEXvCELR1yVBMMZkluPt6jrZSoJYF6zvV1cnpiNjK0vjIWOtWMzTZxfxb/vcyvICdR6rPRUjFCJo52fGCm3geMn5Itk2oG18ZkHBpoABY7ha8WUjv83vnHOtLLexnx0zAr3njBvb0/bP0SaN2hV9VmZO0s7si2MTfStIHMFBnyM+V2J0Crz5u+YBFPC0IEmVsSVD0RDWWBiEfilwf7LnIlBMfwvACcAKQjsmIxOLtpdhaOis9+E6IWDzIMHhFNmjPOhP6ENgbyjm3rZgTiYy6cznaMhrlFYC5UxpZGipIa6DCusO+rovSMc4GFcv+VuGG7YQz39cjdC9Fi1BB7/58vAh/EJvvrzc48Nvw3Hny5FeTFFR5d4LPGeDsWflVP1Of2uMPyogZ1hqrPAqGIeMil/DkrVvqz/TYW1vX6f8qaZZ4vgB92VUV5m+zTHXLxlLjkuZhYYP17j3DuOwj84SnDN82LEsoF6ije0D279Iu95gz5hP8Nr2LTCH+E4ALrHlmCv0XzwHP9iohqg3GM/qhhj+Tp9b/K7KXKvQhzV+yzyKyyntjH2wnuKLrBqsJZ0osaDL3Shu99gOAnJDnlEWnIBch7bRR+k28NG5Tp99st6UrIiDgFyLfhBwi+w2dTS+4hbfMbHd0KGCggJv+I4rfE99vQU2qS+Lh52U823j8eyLoaicY0EH80cK9AnGKZEdRzvKkBPQE5gXhJuOBOXaUYboboG3Om1qmiNZb210qCmBFKOPBOjM86fOkBmXwDlBOXQ+9ph2UAbExVxy+J0WeIgFHJajsFtNgoUcBOS2K/TsdhEOm3nYn8JWj/tTQYcTQ+42AnI77Gr0cAxbvYs+h+krkvwTjPsNyH3EgX5jQfzvt7wz4ZT/+b//S0Au3fQ/Abksh1wC4379FJB7Y4LigEVAzqSmTFYBubs9C9RvQE4gTkDOkFUBuTv+tvF0TGSvHfZbFoKUW269nMZOMKnf7W4anlnoLIV72Iz5XfPsPIbxqEdHS51MTrqlcKU1djFuNhhnP39xz+aES08bQbp+n8HEeS8Ycv8E5ATo/uZ5/fyhPeJ/f0WjcDEdMFn4LQE5HPspjpGhq3Oc0gWG0ZJBtYjAXBclOQ+/ZMMd58FCBm8CSYZSCk4hL4dJ+HE353sBp1RdzpxqRyaMaw8eWAAA//RJREFUTC0Zch7nW4/bOYp23olV4ZZMSI3Fd0COySoYlwA5FnoUqEw5GXJuh/7NfmXghGbiG47RxWCSIScrriEVHYnMOME4FFLMYcBxMuQSO66UwDgW4sSIOwFx3Mc7EMfEFYw7LHosCoZgJtZXVmX1IzNOcE2QzvMF46YRWClHUMvKqkfEtknAXQptfeEc29FzbctUvCEBcu+suX1ixbnNALl0rsK1TgCcAF0GxmWAnNf0nH8CctNwF0Vg7iNjbsRxCZjLCjz4vAf6LwFz7dOzJKAtMeJOwvEWhpBdJxC39xxEBp0VWeM+gTyc+j2G3N2qHe6RA8p+P6tEcG49rtAnOJy0nUlhDVfdnhhySbIQVsXKxOaXsxKrwJxvR3AET+GriSmHkhaci4BcAux8k1GVQRYBOUE1FiCMBvMJ2meGg84F5HwLx2dzAFoIxHyEVYwWw1cqbAXk/DsBcwjOSS5naEUK6YxyrmiAsw9DxzDSDo5035L4vlGJb1cSIGcOghHbcQTk0n3saJvdFEMSZ3o7QcYCchzDvbnQWSWrWStiWDVYaEwiashIPS4eGehmPhzvTZZcAuM0bnn2E1gnkFjkmCIOibnacoJdsg/yOCaG3EYALT2Tf8tiU2KoKkZfBrz9BuF+A27Zvn/Le/sgGeNOIDPLGfeRGScYl9hx5QjIGUpU4rsb7qFcwNkxhJXrCMI1+b5ZLQcr50bADad1t17T78Nwc4XhKEsjdxNDVUv8lrnL9rMROof5yuK7Z8wczPNgcu5yPpi3qFkqhONmjX/LWvD8zBrAOuBagK5+ZV0wFG2324Tlch63z3z3Jwvl8XiI9xsZckiBNmww3tqCo5dnMUzr6jtt9O0SA/gaySOFuP32LY9BW8NR6bA1lPWafVYRpF2/4rx+/R5aF1dhXCiFdYMxzz22ceraGL0z9N8WHbnDUTogVlfNALlN/TKGq8qO6+D4dQQ8cPbKOBI6ww2cAAE5y/37EsO3gNMJcx4dcv+wDMsVTixzV4acDKkF89tcJjqDJcbYeNiPobuJIScg97udfgNyGBOsrRY1OKyXEZAzBG3A+uM8NRR97jzmt83dMsConJZzYYEDtKsUwqFyEwG5ncAbY9/wucXNdZjJrOEeDjgntxxzy9w4YrgeeN5M9szhA3NfOfJ8tzhWR44/0NeH8k1YMzcsHDFj3NXPLkLpe45+Ynyd10LppsNY64Sbi5tQZLxNmLtP6154WjbC66YZAbm3XT08rsrhaVUJj8sa0uQzYwxjscfaNGF+/4mh//fP1xiuiqER/nx9DYf5PHRx/PulfFiy7m8YjzLldrTHQlsAnVPHORKEEpQb8Xwy5DzGY1fci2CcgPJW/adjyVrnW+fbwyiy5ATRluZ6Qc/2Bug3trvDIKx3vTDnPud85z5F0G5k+oC5bBm+W9YjmLfetJB2WKG3d6wRz087zAsBuTsM2zZ6h7W5j35iLZ+MsScwgjs11ucW/WPeOEOmu6zdNfPpfA9THLIRY82xWMdprDBP6ozjoWHD9K3j03DqiuOTMavECqw4u23HLu1R4hzHbo/rjDGix7TzlnX3fuiYz4Wn4U34a1ENf8+r4cnw1NrXcC8Y1zgPu+ZFuB+VwgPOxr5/TVuaS477q16EEQ64icBlWsyZR6u2DpWAHM6BNgRrRhtHRyCwIih4Sd+gczNArlMthFfsQAZ6+Iv+NnzUeeFcSKB9El/2Rn2Cbfl2AuSyog6xGMSrhRsesDuPGOzrCM6Zd27QaYca876U86Ujtgv7tvNZuMfefDzuwtP9jp++p3+eo72wxDlZ4/TuaBefp8u912hb211WWo12Vw/UWKsatG2Z8Zbjb18clL7h3KL7B+jYeZ5506yFY7MaAblFuRDGRRx09FlePce2Tf/Nuqy5nXoo0le+lPCFSLVcQVfcxMrWl1zzBj18w294Tol7sV/n9VK4Uw8zjrY4oQdssm2XtZI5IGiX8xwBB86vFl0/xzisi9Bsjlkrmqy3rB9XuVC7uUHPfg8TnKjbcYtrMj9wBL1eBOTME4TOV8cbVtukDVusLXnWhSt069WVa1AJ59ViOnnWeNYT5lSssmp0Bk62OVx1pGUeGZ461Pli/o2RETps0K9FRpUhlIIUFfSWwEcEWiLIZj64FNJ4cSEwY56w76yvCQQRkJOx5Esz92WVOZUsn1xiTJ1xr4k1pZOdY9xG1hI6T1acTncC4xRZd+m8mDcKJ/wa/e31LRKgH7HZLKIP8/JoGh3s/ftNrEz5fLsIb4/4Odh6hoaZJ2qALdLrmHcM243x1aKNGzja3oO/IZuqjJMfCy9wvwI0F4JP3L9FD654bu0iQTdzxKXKqmfYI7LksFPQyVnYrd8LbmZgnEnZTWYvw07Wj+CDVSfb6L8O/RRD+25sH4G0XOyTOY6xwGmF9eSC9pYdlKrUozMZZ4aymdy91y5iaxiqmqNvLdIh09D79d7tB+wc7v0b1/gewTRtmwSsCcZZJMt9WS5hGXLaOgJyMZLiTBA2fec2siOvaIeKLx8L3LN5fbWJBOGwPdFtFlZwve0xN0bYu318tC7PIgvyjGso2pleL6UNSaw8x5X7BR9rtFWXeWWeOLexim1OANccc4X4XLLjLrBRitqNrItXfLaKr/0oCCToXOKz4y3lt/sW2+HMPo1gsIzQlDPRF3UWSfAe7E+jNwzxFUy031rMqRnzcab/t+iEXfQZutEHiRFIO9YZJKbjYS172vbD48bicSktjlFHEZwb4bf1sZs/AHSyWQXPh/Ur7Lkz5Dz5i/iPA8TifWPm51qyye0qvDwf8fnRwfjiP34+41sfwxF/3rBBfXBtFNlyFdpRIM1qqRPWAn3UqcBRkd9gvI3YJobc1zCvnYVFnXWvaR7SS/TbOWvUWbAwxZix26UNygLqznXmR5l2rjIHKoUzxqU2GOOS8dji+r9Dv7Ff38cE18AOaOO739DWgqP2lSCdwLFtLZBbrzOGuV6Ne3YrC9UiKYoAqUVHDC0WYBKIbtFmQ+b2dmEEXxu/roVv2MGXpO0RC7k8H2U0mjdSu62MH4Z/MsP+YK0xF6PFUqxSmuVxszCKeiMLIbXPBc/8HEE0dTR+dgLY9NmwfWhfQTZzuwmkjdGp+npuBc/FT3arQVjgC2pveKzXXUwSM84clrGCsr8Tt9gmw3qYY9cKxkXfi/FstJKsZgkO+odKDduwjk50W8PmsmiVoJygneGrMYecQP47IGfoK20xxk6OqZNYB5ijiiGrMVx1nsJVF9M+922+uGUE4GTIZSw55eEuhanex+qqWQ65O+wF/AvDVQXjsB/dypD7K0oGxn0A5LLtB/yH/yUJH+V//u9/C8hl/z7ewP8akDsx405gXCzq8DOFrP788QOnIiXNTYCcrIj7CMZ9BOQeaLBjBsixTQy5Q7jHgPoIyMmSE5BbzXFkJqn07XY5jAw4abFr9ndluvTbERG1QqtgXDSoHg4sJkwCDLfT0/FcNjLP8vevyMyQJTfAwXx8xAj7xzEft+mznSdw9/psuCqDsmXuLAbzCZSbdHCIeihJvjOMNRV7wDFjQMmUW49lO/nGohMeNqPIens9TMKbjKytpc+n4dfDIvz1tEZ5jsIWg+jIRDO/moUR1kw8K6sepaEyUWS+JUCuegLkrKhqxT2MRxcPlIj75kxAQbghC+WkpeLFIPBth4qVv3somhiyyqKhNFX4GOgdDKKYK04gjuMMS7XqnWFH48gmSOGpc+7FN8kysASeZH4JSEUW2AlYUswPpwjKxVxwxwTGCbLJJhOEW/j2hgVijWMiO04K9hNO7JsgGscJwiVAjc/38/DjXuah4asJdEvg2yzljfvwdybvFVc/AHBeO4l/J+DPYzxfRuZvQA7DHUmgXLbvN5MuC1/NQnM/MubcmiPOXHM+jwBrllMvFY4YhluOF4hLeeZ+F35QBCVvWUQfcOoecAIF5JQjin8x0JHM0Q+1d8DN3HGJLSczL4kVW63+6jErGTwo7wTKMVZRslZiFZiz+INKcapEoA4lzz6ZaTEMhQVMqcjG0TCw3+izRe8EyrEVkGvjOH4E5CIQd/o7Y80Jemk4a4zFUM5zwbmUV+4Sg0bgS6VvaJchqpn4Nj2CcogAfAbILZkLhjcLxK1xGlfDUtiYTP3EkBOQc4y3G1KnBeJU/m5ZnFlYfBupMSvopgg+ZiCcW/PYWUHOUFuT/5Z17iyKIEMgAm+G4Obi549/Z4CcVb7MMyf7LwPa3plv5sxD/rHvJNm+yLa7tL3S9WI1VcE4HKn/AOOqhohUMaprsTJhme90nKqlUszTluca+SuTMldpj1ooeH/cV7VYZDHGAG+32ce1eYaSQCNGap1rrMfDsJ8OIyC3RPfdopcf0MPrfismJC9geI/aLRzcY2KyoGddC8zT9IIuPh52YToZYRh3Q6vdjDKbM9/QwdvdBmPIBOYY799wVjG4a7RZi7av5S5DHgf48hvG77dLDOccIhBXiPL9rMD4kU1i3jsTledoN5M2n0VmSIW27V+jD3Fwty36nf5rca9Wh1xhTG19oVE5C9vaeXgcFMLLtBLu+vmwwciaMtbbHNtiTLauzyOoUfHe+LtxfRFDVs2t1MEw0ViZYfDs0dtHdJOMOAG5NfP7iJ4xj5gMkJhHRyectjBsN4IPrwIPCZizzWL+OMSQ1T9la9Oe5s0ayvipC6Sik7t11sVuZJBv+V3DLofo9AFzbcpc23LMAQNUQG6LQ7ARpKuWwpYxMr+5DgvGtCy6I06EgFwGyh1ZBw6ly7Dn2WXPHdl/hxMmGLdlPqzpE8NhDVcVZBhyrTKOf/H7NYZyKVyfVxk/rVC6aUSGXIHxqzP/jB58WTeRRnjbNcLrthZeNoJxpfCwKLOth3v0nYDcsE77MDd/seYKtPz5JiD3K/yNnXG7XuMsoPvKxbBi/V2xFq8Zj3vW3cMIQ66Lc8+99ri3MW1g0QvD+vx+S5utGb9bjL7DhHWG9rMYkQ7DmPXzaBU0HJn1uk1fon8mOJuMidWG9e1uHEE5WXKGrQ5MGcAx7vM7w1nNL+exuwP6/3bAWOjjsNNHPPvT4ybmj315PES9ariHRR3GY2wIw05YS31LbgqCCMi1r8JuWAibnsAjazprcx/nwdxlNcZgmbFdx8k1PHdIH0bQjbHqPseqDM702TxnzCO+K3FOm/6b0SZTjOU+DssMm2DXYQx0r8PzKB/+nFfCz0kpAnHH+vfwwL04Nxbl72HTYhx1zCHH2OkbRosjhyNv1VEBN/MCrdG3W9aDZZOxglOxwn4YFATkvocGDqkFOZqy8xhTVijOALknDOo/zRn3w2poL9iWJmB+DT8E2mISZnO/pWr+zhnBt0xkkMZqvILXbjk26h1t0HvDqXb0bzuUZNOgY4qXzOWCYUMyB+rxrfxmgaOJnaBNMu3ksbPyYc/6sTesxzw4zPXENDwPVfRRFd3cRq/2cMzr6iiuaxGFInOhxTrWPwFyd/zGA2uOFVbNIScgV0PfFtRznFNjHRzZH9xHhetYdMcXKLKb864p/E4e/V9GZ5f43SLnlBCLy6yYVw+mDcCxEkAz9HjTtl9ZszhGQC4fX7jguJZYE6od1q826wVtUWyiMwvMVRwp9HyN6w1xpHY4XLsOcwv9t6X/djp4rLM9+iqy87iXNmuHKQ8uubfrqxw6zQqG9dBsNnHGWBevGRPYkTEvsE4eDr/M+Rx9bYEk1/YptrwvMEyiLxin9AydZD6ak0tApYZTV2FsG6oqeHPJs5hTzL9jqOIl7ci6bXhrKgCRQA0BDh1tK7TKhEuVWv3uPIJxhqDGMNQC7VOQ7aZjjqN/IwuGe5R1g6OvmCtKxpW/YWEAX6aYR7aOHt7jv8RcqDh/z/gdLw+7WJFSMO4Zm/XtcRmO2Hvmims1mIfMnx7zp8/fAnI9bPkWNnpMTG+IHPenLSIYKWsqK26h+LLQMMkERiWQIRZpYFzGfHs8ewIhuVfaQOabTDrDWgXk+tjsia0lOCSQyXPyXZ91o4sNZR6uSuUitov3Y3oPQ4hNF1Kv0deuwVzfl5ey5gzhNEdch/HWwydo8ls63p5nmhPBQ8GpCMZxz5H1H+2fJEYCnHNNbaM8a4gvGs8Yr4anGgVwrZ2CjWNO3JRTzr60sBb2Ctf1mr7UNa+gocuCcYYsy6oU0G1wfx1D9dCxfcFe1ucOdmOVMW47yq70OjIuI+DH73qPAqBGTMh86qC7ZtjNU2xmAUdDgg0ltf3LzGVBQc/zfO9Fu9XxaI68BPDc0K7aZwkwvOaYaAuefs/f9jyLWXhP5llORUwEiBkTjIMy806g6IZ7KtDn9qlg6NRoKWz+PX6CvsdzLEynnzEIz4ch/oxpeZK8RiadhAj9FH2xxKTTvzj40t+X+dgqG3PS4YPNseW15+e+dDcSBhngU3Zog47rFm25mvNbrGU/3kwrgP3yQ1DuNka7PeLvm0pgiG9csz0Yn3Xuv4st4do+9hlYcy0eMWQNykJWp1VfPH1H37ouycDGpkQsCiE42EGHmCKkSBtZSbrImK8wN82D3pO5iUgsqXJchesKqMrSdBx32vjtrLuLhTZomza1f9B9jO02NkSHcd5En1rlWQC0xbXq+MoW+HCMWyXf0G7Hfuk0PgSiLWYio20yKMb8cE/HAT5kj7ZGWP/dCsjJkHu+1d8Tw6jgb1UiICe7TWDMXIyKgNgAXz0Bb4Z1eqzgHX4cfW1VVI9JLDj8OURfbsT87mDPjtlaaGEpiCaozvogQ27QNgqgEwE5AbvJsMZ+2XH1sMBv9G8ZcXE/ItiecsX5t/4Sz8/8kSAhqSH6UNhUYyOrhl5PYK0b/at2ExvVdqTdBeRkyEUgzj7AjzP1UATksMMyZpy/EbeIDLkEyFnMYRQBuXUs6mC9gUU47ha/w1aPqwjIZaCcEZcZIPexwNNvQC6BcL8BuRPeFXGfTE4g3Ef5/xcg9+sEyKWKFAmMS1UqlFhhFUPpVTDuhQmKCMplgNwzDfR0YsglIC4VdTjspBjuadQDjZsAuf12EzZ8t1nNwmJm5VTjjHE47Dic6MhswXgZIHdHjDiMr8VsGhYoiFfLMj8dw3w2jM5NyhVHo0f5FT/boHbEdDrBGEZBPT5g6/Mc8dk8TpacWzvG5+f5Xh8ZIKMwaDFQGWxDHHu3IybxCKdgbAgRg1RgLjHmBOW64W49DRsrhTDYViMrj6oIezFx9etxGh7WvXC/YsLuuI/tKFgQwPwlHiezyjxiKybjTsXLpFn1yxGE27BvO0qAnKGosuZWEZArJkCOhWTBYuRWJ01AzgSb0n5HTNoRf/dQjC3faCkoGbeJIZfyxsXwVM4ZdUoRiBszgWQ6ZIDccmQ11UZkYyUGmIwvc6qhdCIwJyAnOJUBchZEMFw1AXIeP0fZCKYseZYlCkowTrlf98Mbx8QQ1Uw0cBDBOMV9AnJPAnA7WW1J/hOQSyy5DNCLwBySQlgzQC797fce+8B5gnJ3UfwsKJcx5RIgdx8BOT7vxsiJLXcSATjBtwjExTdX6e1V3I9YECKr5HpLe9lO/67GaiVWF8z7ZTs8bbsRkDN/3L3A3JyxhuPjIrlA6a5QvoJthqYmUE7GHI4hiteQWfPYRVBOUDcD5qQis83yDKi4Z6OTnAA52XNjlK4M1JpvBTHGBNsEa2VHLgTlGHsCcy7ekSFXZRHEuJTKXPPNCZKo3S6UGNo48xUkAnIY2IYLpMqqiTFXxNgdMI+kRaukzRWnuCDIaJMqHfPIIQJyUx0GAWoMitXQkOcS45IFzFwOOFTjCMhhXGLUGP7qtUfMTxcTAT+LRRhCI/gW2XFFjFiBNwxgq8clEZA8/W3IUVFHoRQBMJlq3rtMtZsbjD2cqCyUNH13ES54ThlysucysC0BkJcYZeaVE3RL2+zze5ucJIF8CeiLQBy/l8eRes8bV5KhUE5gXF0wDgepgZNXKkbDtlYq0waCJdfIVQTkus1GDFe1yl7himfO8exR6CcLQxQKIcc9p2IOg7A1f5zgBrrtaTkJT6speqcVCy/o5K6n0xiqKptFoO0W3f6EU3x7e8AI6mAksxgPe6HdaWFgMp5q6KjZOIxGfZ7DghMY6EiBcaCTK0POHEv+fRlzC5p3sIAUMWqLtGuZtiljyN8kIA65ODdptTlhMN45p3kpOw4Hs4qj2RaQs9IhRh8674jO3OPICsjFCqujcniJOeSKYdu4ToAcxrH5uJoYy3VEMK6OAR0/IwJy/UYpjtXl0qIA6Hzm9Whcj4UcZMfdoqu223E08nS0BOTm03FkEBqKF4EFWUBsU8qH5/Dj+SW2ZWxPjjusV6yBA4y0Lv1YiIbRYuabROb2XH0xYNxjfOEUjZlzK8b0HmN0hxG8Yc6ucCbXpQL7qmEjKEf7W/RBoO3IXD1EMO4y3DJ//wHI4RDIjtsyf+c4MXOcYcE4E9XPmQtdHIwy7Vy6wFGlL3IX1XBzVY855G7OGKs47f1qIYasPq+a4XFRDY/LBMQ9r8tIBRGcSy8eZIPL+Fuy7v/5/Mjz0y60x98/MKaQ+80mdMvl0GdcrzvoOgzADbbAlnl9YHwefJvK+NyP+IzsMRb9TgadBR6surpDr91i8B1Ym4e0VwPj3aTHO9bjvWGri+Y7IGeOOFlwx9sRfZkYcuNpNQzH5TAxR8yRNe9hGvZ+v+8jPaQbdmx3HC8gt93gJD1uMQqfIhtLQ7QuwMY6OsIgnmCUaww3DH2pM16bpp244D4x8ses/+jZCWu3oJasOIE2WVpKC+e3gy5t4fQYltqkj9zXjvusFKpcRhCpxnnDqrYC84A+Fdyzst6yzm+1LsJ99yq8jvLhqZsLx/pZuG1chMcuY4h7mnDcWAZc7SKCcrt+Pli4oYdzb6VXi0QMceiXOCcCiHPmk4DcAqe96zH8lnns6ohFAkbMmX4dHYND1cF4fzisw0/sRgsuCLwJwGlnvjk/BNm00U6g3Luc5o5jRFZuknR+BtRZnfcvrrmdT0LDdYd2UFeVbRMc6AqOsnlPBYzaOH1tw7Vq59hUhXDEQb1nDu8H2Hdl1hCe0za02IxVoJvo0i5zKuoorisAVmQutK8uwxAdO0en3bbq4QkHcOV8yQA578Fjccxr9JX25BLHplM1pcAZ80d2TDFuZTNXb65DHbHqtOB3BemiH7dt5hLr9h121L6dQ24iU27EnDfU33DxAtfwJUwpX2Zdq7PmVtGPFdaMZsjnSuh87h/92MhdhT7zesF82GIfbmQOOyf62Gay7tADRa4pMNissNaor5nbV5euSYVQrdZDq9XGCS7xe/QxtqQvCWTSj9Cxtq/FnmSd95mDs2k3gh0Ccjq8WehkF7u1yZiRXSSYUa9zPcayoIfhhdFmEEjhXgRVEmAhyMIawfUTICOQYXoAjxFsS/sE+cwnJehksQYBqTzbCjpPoEpQTjBOcCwx0CymQH8IyDFOBOWiI4/erNdK4e6Uq8hQqdfHQ/hpDrn7VXhC3z9hUz7dYiceR2GJvSYQ12lf84zY14wtw9Rlxw6Y96OTs2/IbJXn0R4RLIoFKZg7hfxFbIsE0Hk/Mn8EoAwllbGTQCVBHdtDAEI2j8wenyWFuF7xzDLpZAcy9nhuq1OaayvloZP1h32HXmrgG/js/obPWS0X4v0IFNkWXtPjZMIJUHRlCjXNiVfkvKsI3nlPbmOIMZ8TCJVeSMYq8UhMu8G4SyCrtpBrPM/hi0dsEgE47Ry/M/qggK1SZl5ogwli2d8ZoOY2jgn6/MZnoU/bMqZo24FjjLFlDj1BTAHdWPU/jiU/C95qk6V+HmJrmme520ZHMR4FHA0Nti/McehL2hvmn/cliBjDXm0f7ieJfXQRzJknEOcYbuMrNvAZTXnib9oW2oMRoLStvHfOtc3tv7ov7xi3MjJjmCvfyzLMoWe7nQr+Mf7DcY5PPQmPRllZEGlv5A3+5a4fQTlBuAyIU56RCNRxrBKJCLdjfB6PMaTSPGf6QPgwEbzDdsEX0b8z4sd81BPXLF8+jqxMvsBuSekFTLvhixQj12JaEra7zRIbsxbyjhueUR1ZYcya5qOHbTFkTsrqt6DEpHoRZqxDM3SvKQ9mtbMwPYnFJ8x11y2dhzb9YL7iEtcs0V6CfTX+ttp9ne+q+bMIzJnSxj4UuDkeFuH+fhuen2XxrdE7gxhdNxp00D+dMJukv3vYtiPsjjHPNrb/6Xd1Uxc9aOVjdVTKF8faybbPfqsjd1gHJ4NCuI3hqbY56z22wMtRcNS+4DP7n7AVrKxsqGos3iDg5vzvWujAsE98c2xSmXGKRRuS+HcF+w890crH42XHCdJloakCcn3uVaBWMG41tUiDgJ/fS2ww51wrrLGvzDEn+02bwwqpnjvgmn42V1wUzjFPXMZo0w+cYlfNsLFsLwtq7jeLGOVoJOTrk3lab9GFm7CcYf/iY/WNnsF3NFd3AvNk1CY/TlJFBOTGhsJ6j4atysTDN8U2k4QlQ86aAIK/MWR1tzzhR2wZexkgd39cB5lxMVyVe1EnP3Evvuh+B+RO7LgMkPvfgXEK//un/P8WkDuJQFxWQjaBcYkJkcrJm6z7Ib6dfLw7RLGx7Kzjfp2KN0TQTbRTmuue/VsmT2LIrVdzjOIJTnk/jCP6ysJN5wrGWZFjxMSZ893f3NPPt7cwHo9Qup3w9uMxPD/dxkn28HDrk/FMHxv79Gw8pwDcYb9jQdQwQEE9P7Df5/0VTFbJESk0luutZsPQQan2GwxcAblmNW0F6GTqIeb1meAcCMpNuD/DV4+rSbB62BzHf4GsT2DbcdEJTwI2FgSYG4roG4o2xzCZMP4E5mTJbZkYq4Hhd+zjc2TBoQQs7CAoJ+VYGrDg24rJZZjquHEC5DjW7SgCdPlgBZ4Yy8/xhp1aNdXw1DYLahIMBhb9LouBRRyGHCNFecy1J0zmJFWej99hMsuME/gRODIEU6bYe1GEDYpcZtwJkLtbp4qlsWJsBMwm8XwBuQXPskTR+GY6MstoG/PGpdDU3/J2twxvMuMiOy4BcrLnMkDuXf4Bxp3kkIC2JIamCr5lQB/XiUAdIiDH1jfl91w3MuWifAToBOUmbBMoF/PL8eyCcoqL2GMsHPFB4n6BONrpBMoJyNluEcBcD8MhgnKZnBiGS8bxGiWPY2dVQqurPm4Mg0VZ4uzIXlygOJeMq0x8a2KuRWU7V7p8FpBLjnv6u5OAOY7NwDmV9UcwzjcVKuExitV5Z5nqJsZIgwXUXHGx7way5JLIdBx3i4yjKxxLFkcWW6ua1nBkIhB3+lxhK03ft4kaVRpDyg2fq3zvb0pZjolEeTbLbRs+m92TnxNIJ4Xbog0J1PXNniCchRzWOMtKYsixoDYs35/DwMKRxvEZngA59YoUad/mZECh1UcF5TJgriADCOejbKiRzDi/YysgpxSKhcRa822u4FfeBMaCZYJzCayLLMAIPKaw0wxwu4jf/Q5JzeQjEKdcYaBmYFwE5E5hqu9gnPdSKSd2HFKv0VcNHCREZpx55KofALki0q7VQrtuAv70d8lr89tKrYiDVsYI5bwyxvKobYg0Czntv6XdHheM6SUL5HQUxhhchpgaDnbYrOPaIAA3tALiZBhW6PnhqI8jhG7p0qc4xq1OM1zrYNbRoaNB6PY68VkuNdJpJ3MpNfi+VeC+MXxj2NUZxumlQGSdPmizbXFOC6O3jmGbx7DNYZjnMGxp9yuM+DMZJZehe41jyLPvmzxDoxb6XG+AQbhDrz3gEOnImi/urmv+uGp4Zsw8YATtMI6mGHiGCDYxsJsY2E3OFYxrsJUhV3df8Rp9WcawaIcNOk6G3BY9OHVuMYcP6JNb9NcePdTFCJFtYdjzlLZxjYyA3EkSIPcUAaifVql9fYuAnAy5o+sibbddzmIot+zOPXpoh/5YojsFk+74XV+ELNXTzL81en2PE7LxM/NOEG1Pf23rrB2M4y1/3+FE3TI39hjFGUPuKBDHc90yH25xQGOIKo7FAodvwTMLyJmofo6j1mY8V86Ra+ZGTgamY8xxxfaC8cl46uEw386a4d4K0TMZcYiA3KYaXncy5lpIl78x/hesx76BZ7z9SVsYpvrT0N23HxGQe9jtQpex3s7nwpJxeYsdsOu3U0VV5vZeUI59d6zZD4zT20k/bJnvG9pr5/hlvu/Rc7cyCzEAh77BRV9NGA/7dT/s0c3rVScsFozVWR2n7jqCb+st4192HPsE5ATmzCsnM27J/s2+F/YY4BuM8ph/bmHoqiAtv811IyD38yk8P+yjjrMaYg8jWPaFonFf0ZlAf45bppm4DJt+ASnynOh69K7jsM5ckB1lyGLDcUmftGRqMk7922Ij5jhLQB1OqWOV+VTBoXU7qfvirhZ6Bb7DmRkzxteyoXCG9jhCD91cuG9fhyOO0W39Mjx0GDPYFGPuTVbptGohAcYUYrhqj/Ese6yHoz/EoZ8YdovzZPW+OectW9gS3Hub45qChmwNVxWQG7UrrCfXOFDl8IR9aGi2DDcBuIwVJ7jvZ/VKtDff+O40XwTeEjMuAXR+9w7W4Ry633DWH0/3OJK0+c1lKDtv0euNAusTY9qCErUC+3Tiubca0ue5VjhMO9a4I7bJtofz4NpH29bQT1V0cvn8PFQY2+qopi9zcLJvaOMiInNuxJphiOotY/QZe3RTLb6HrNo/JY6r0ofqkE5ZRmgz9LAvC66FXl/9jsNfFJBDt9ZYYwQBZeZ5vgChuRPvcMDuWHsPnZtw6CK+HKPNvW6eexSMy11eh7wstrLMOHNtVllD6qy5ReYp67PrA/ffwrGdMR92jMud/Y4e3NMGS+ZGF/1R5Hdl8TXQ5WXa8Nr14tr1rhQajXboDwahgW4pGsqP7nFtNvJBu8DoC/PRGv440BHDHpkjE+wOnV3zPvWwWTsdr5UPNc5vYKM2I4NdtnkGoCQwR/DEfSXGjyGBhqIaFigDTtBNEYiL+rYoKCK4x30z180rJQBXtDgCUsX2lQ0jaJWFghoGWkIiq052EiKY06wXwwBdMsG+N9H47W7B+DqEXy+HmDfuAdvWyqqCcc/30/D2vAwPt2P0NHb/foB/g0M7FZCkv3ledcAQG9jfFzATCIusHvSyYY8CZYaVyvDyhY6AkAy6BCzRDrYFbSJgJiCXwiVNcu+1mV88s6GrAnE+W4dreT1Bzzr+gMCcvyFIaZif4JzX1xbzJaUAq3ZPjrF4RZsLBgoMCh6myAKOp39kMtoXMo6UmG8XEVRLgJWREAKp9p3gl6Ci/ZqOeU/twfiOqUtO5/iiTlAu2kKco61opIKgqC9vDR8WmHVrf9v/9nmOsVBlzDme0pjSZtLWPLUXW9lpXk8wToBNEM3CD0NszD02v4CMelr2n4Bck7YcYgun32YfdtdVtNEEOWXp/b62TErZe9q4hjfXmP8yKzNbUEZgtAV5ToE5r2HIq/0+4PftI/OaleiLHH16wfMVtKOxVQ2/3awYe4d5eIigHL6VABrjS3mKDLkEumWAXMaWi4w5xuPbCYyL33N8PIe/X++MFBKcE7BjHAvUOZ7xYyJAh1+3wzc94NM932+CRR5+vj1EUE6W/w9fqPx6C8/40/vdGjsFnUM71BxLrDlVxk8NafN5gF3QZ4xPadc1fbRoWlDGgg8JnFs0r+PLHUNWR9Wr0HfNZAx3OadGe1jwq0x7q7Pr9HeDvjcVk/7Ow2EZnu42zL/bYN5Wq8P+yfrrVlBuMcdGw06YYn/OxsMo44GAUz/Mp+zHnhvhj5tWwoInDa5rHj8rDXebhWAI6JR5u8L2mg5K+E2sF6z5TxatuqUt2b4eBUVZ+/18Z9tOwn7VjmCc+eFiURQk5mFkPgqoyZaTuWZYqtsxOsLiChZmEKzz2IwFZy44yRQCcjPWgRHz3cJ9iwn20Ay7ZGKhBoGuBMhJuojnsRWQE7xTBOIE5AxPXQjwCeIhhpRa/G6IbSULbj4Z0DZD2mYQ87QupmN0oOGj6/B0b8j+XWSnpbDlOcf36X/zuBqimth1gnFeV2KFW8E4tzFtEiIgt14I+GHHWmnVsNUIyE1OgJwimWsRQbkIyN1uwuP9Dj2bXpC8A3KMxwyMi/njlP8KkIuY0Ec5gXCKAFy2fZf/+b//TwC5DJSLLLKTJEBONkTGjkuA3GsE4x5pkHsa5jbEkNTIgtuFW0NW95vYgdvNEqUyjx26WxsXvGbRWkWQTjBOFHYyYsFGpEU6KAaI21G3yeBs0+GjcIfzt5jLkJtw/z9iosnRyLfTG58s/ff+fDLm3KbntpNk4/W43mKGsmEgPT4ceJ6HcGBCS6sfaSjhAPUVDKYeBm2/yeBikPVbNSaWgBz3JUsOR1OZcM4UxT2TzsniPcMhMJR1gaIVeDMU9WHTj0ywSBeWqcTkn6Fo532Tp3sMxj4TbcnkS9VzuEc+z94BuVqYY+gIyHnMmkm1YFIJyMmIc5+sOBlzxu0L5I34LgJyLDSy4Awr6KAMowjGsRj0zQ/RYvKLYCMCcdMIxMlG4jcFDbkfQyQtVpDyoQlCYYgcEthmKGdky61ly6VtBOQiq2wSDjiqcwFFRXCPZ7tbDSIYZ3LSCJLdGaa6SPR/xL9lyfldEvbh7MY8cji7HyUD4mS6KY/73/nlfgN0WcVW7vld0ncPioAcx/5DWKTfQbkPwJyOcGLKZWw5n1VJnwUqY0hrBOUUPkdALskxAnK+PTkJCinlk+uGp10/POHwPayb4RlnT7bcFoNu5JsSFzGVLOPFrfmkBOUE2yIoxzhL4BsSAToBuSRW2/nNlmPcMdaSgk7glyCc4vi3AIJvM4aMhy5jxVDmaGyzYCww2OcDnDy2Ew1qxlvTxQvDsY6BUcN4ScJnqfxRkjGlEWR4gznqzO82HbZZMLpxUTDPwVxn1cWGBWXuWxQVNvcmaOgi5BujaQQDcSBoE0N59zNzZMiSq+DUVxjDAnK+0TJ/Sy2MWFgE5TJATue4I1Wde6ziaFQxPg27kcUkIGeFWRlyviWult0vGGfyaY3j3yw5xbDRFMpqXpObaGQmwysZX34WXFMuldP+DHT7KOm7tD9jxwn0FfL5eG0BLJl6GRgnM65R17CvRjCu3WqGDlLjuxLHC8wJyMl+K3OdjsfUEiAnS04QTlDO79uy6yqVUOR+db4i45e2WjEGjuhEwbi76ShsBj2cV6sDYuzzG/PpJJi7UzCui3GzZFGWAVemvXJ5jJlmLYJxNbYNCxSgv1frVZhwns8QDW6upRNaw1Cv0/YVtnkcvyv2564KPF8Pg3WFYzHneUf0RYc2qkRQ7vzcAhY3OKEyYXRgr8PgJo8zXA13HXQsbdXB8B3gzAjIHRk7Owy+QycXHjGqBOOehxWOLYUtRvgUg7gr4CH4oSOKCMgJzDVvrnDGTTSsDi0wlpqsaWPWDfPjTcJ80WWLDtBJe1jH/eawMbTGt+RjDJrnJ43ZBCTECpKCcYgA1J+vb+GvHz9iyKoMoD1r5JK21NAx9Noxu9ugT9GD62WHtarGd1yTv++Wg8iSmWC47nDiDji1m2ohrJAda9aW9p+VbsISJ/uA3heQkyFncYdUcfUi3OJQ3DPGj/TdmmeNoapFc8fJtMtFgGHGXGgxRkvnOJJXzJdcGae7ynirM6ZqoXxdwgDH4MSJOEwb4WHZCI+renheI5taAuP27Vhl9ccBvY/xv2fuj1iDBOT+wqD6WxCG9hCY/Iu2eNzvQ48xJ6NnxnPcYScchrS1oIfrbIt1lPV5xZouY+6IUbhn7ArIWYBki/Fn7sO7xZA1FB1A24z5vSU65oCzcfAe0M+Gmc5njdBq4dR1GdtL9Cq62G0C43phj+FtyOpyjd46hauuzB23xSDm83qNQbzgO8bCI87L338KuN5h7HbQJTKF0J0zdB262ZwuTXM9YXAvGYurfiFsh9xXh3Fo3lf06YA+kQ1neKpAnGDbmH6Y1EsxdNVQVfe1aZsW2w7jrIfj6FYwzn1DnMMh4yAy5xjXU+5ji01gHsV9/So84Sy8DsvhoX0Tjvx92zLHYi6C0/2b8zDm+BXOxKZbCHNf8LF/yDgbIEPHnPdaFZi7iuy4eQPnpXgVAUTvuRmdsQTITTD2+y2diE4s1GB4cgLT3nCeGPs4drIutDOTvXl6CXyaMx6bhahmQFz2+T2UlTF0jy3YqZYYoziDzlvGfou2bOAUthjL3arhs7QRDn0Lp848u77cXCIrZIYukMnR4fjmzXWoXl6FojoPPdXxRQNzRAab4Zzub6Grx8yNdb0SHvrt8Io9KoBtlVX319FBFY5tM5/ifTC3+rJodNrRuYJoNfR1FZ1aZg2p0Hc19tUVzrPvZrTfgfG8w5bbdwrhjvFy1y+GW/TXFpuqVTSE3HBVAblcuLl2XeugM4fBkFVfbKhPzSFnFdaS1+U+nCN32GO7XikcsTHvtCWwW7uMm9h+HNNkrazkTWvAdXPFcJOvMEew1yfTCMgVGJ+t6g32QMoNbBEwIzAM9dIGGDHvFtggUXCezW82ZPwbwi14Yg4zczdZgKCFLWpOJ8EKX2QYnihgk0AUhD6LQBa6K4lgHLqf3xO8kjEnEFOjDxVBmgTAsdaz9W9zjQn+CV6Zwy7lZuO6gnucK0gmSNVCV0xwGFfct7m0jth/P562waJtVlS1mmoUGUsCcnfYlMdxuNsPwu0euw+H/HgYcg3zmuGc8swpj5z3cRnXBn9XJo5t40sdwbrFgnXWcDnvmWfy+WRymWZDsFJgzL9tD4HDeK/otB52eyyswLzMnnOow77oc230LPaTwFyXNreQw4D7ERhMDDyvR1uiP4oCZ9optLvMMsOOy8whQ4Nz/B0ZZ/SLfdLBDxrhs7VxwFvMbftNoFDwVNApMdEE3Ow/w1KTbWOIqqGqCYxLYv44U1nUquUI3r3v57esiisb0L71+e0/+zSBswJkArP0u/1dcTy4FYD05angmWPlNKZOoJz36T3KaFtjj8+wm8cCHbSL4Y9t7N7ppIN95f0I3Ba4FvftuXEsCvTan2WevRqfLd1vAuYElAXjblgTtRMNSZclaFSEz1pmXjXUi9jzPXytqmMWnyxv/6qzaNu+hBTa1ygw1/97xt3D7RSfhfHFOBNMi1E5SCr4IKA2jmGrivnl4pbjPDZj0WUgXGLMDflbQM6IJgG8afhhqqCHJd9LXsD/wq75+bJHzwp2Kfchhq/+RF//stDDY/T3vU/9dn0J/csqbW/xL5nBgnJt2ky29qpTiS9v4lrHXJg1rsO8mUPQI4zJCW0xYm4OmdeCcqYLUYf6UqPFGOgw7/v08YBjJY3on/18PrI+PEb5aQGKN+UxAjab5SzMJszF4SDiCMoUm8ywS1lggkRj9J6pSCIYR//XWZ9b6AwZZTE6h3GxMOXEoIgvhY2pfyYbThAO+yBuowzC2z264kEf0igH/G/mfZPnNMxUcM9iKOZtM2zVXHIRlGPuR1COuelvTk5sNkE3gTXBOH22CMghI+5JX0kQzsiJCMAxXjNATqBOEC8D5LxOjI5iXwxv5XtBMO2TGXZ+zO2WseIEKmkv22ky7IdhX2yGZxkPIzAnwUp2mhV3nx4O8bMErMV0GHrtFOYqY27I+mLeUNtWUE5CRGpr/c0G95EAud8yjICc1VVv96sIyEXW4958chkgJ0MuVVdNDLkj95AAOaurZoBclHcw7r8JyGXyDsYp//N//1eAnPKfgNzvkFXBuATIvZ4AuQTGmRvn8eHuBMgdw/0JlLs97liQZMJt3llyq8U0FXDY4FjEMFUmhyjsCYybudWJ7jUZrAn4iqCcf9PBOtaGocmKs/LLX3+9hSXXM79DVrSBB4nbd4kgHc9mCCvy9HTH4mU+qTK/4yTEMEDBdzEIrDY5EN1lcfENZg9lmwA5BhkOQR8HYNDmHGSEs5mEQYZDMBbIQAToBOXMiyNLzjxrL1b5vJsFk/wbWjiTYturR0BuzaJvzrm1iDWTVEBOhlwGyJlXztLWxvdboCECciqHCMihwGROsW/aLkaGnOw4vxOMM1xVkM2QVAs3dH1OFKXim2qfc8jzjmmDCfdkJcuZwgIxG3A/THypy+Ykk8V1txFomuAoTVFGs8gwE5Rzv0Dc3XoUQTkLIUSgbosTrhIQUNTYQAzPtU3cxgqsH4C4KMcEzv0G5RIwJ8vNxSEKDm9W3OG9yINAHPLAZ+XxtO8dqOO3BN7exb8zQA5JQNz8JL9BuUxiCCvPlFh0/wTmImsOkRWY2kfJgLok7yGrEZDDEVyeBEVkTrmDDLlNLzxtGS/mIkDJP267sVjBsJWPIGlkxqlI2Sa2HIKClc4cQTfGkfTlDJRz3wZjLwPlpDxnOeUyQC6x0BTGMjJm/MZiD+wzVNSKPWPfxjjmlFM/Smc3x0TMScgia9LPunkaTqIxrsiSi29UWZB9uypQlkpfy4zzTYxgHM/jludSFnFhOQFyPKeLivkXZhEQFICrhVuc5TucY0N6dwJz7BMk7DHWzW/i7yQwrv3OvFXUIw2coQgc4jTV+Vzlc3zLiTFlhdm0H2cBSWAcx9dkpZUjOCZzTSCuhCOVwDjzoiRA7iMQ5/7f3/1TvMa/v0tgnI5FAuOK/MZHZpxSrZzyxtVrGHR1DPpG6LRbPC8OGPst7FAvm3ushiOF4co9DvnOyoNlnb4bvi/xLEWeqyAo3wqtCgYlBnITZ3OBbl25ULJo3s364WE5DkcW50W3HdoCkBjrhvS2LTrQ47oD+hFdvt2vw4iFvEJ7lmmvCm1XRmqNaui4oM8mYbFc4CQM4nNcybhAZMhVaXdZITWMdYHB+B1OZaPewyDdhEF/w+cxfdTGwK1hzBeRxI4TkCteCELchHERx5Xnue9iXPOsMrpmOItHDBJZINvmdbjt5sOTYBzygl69Q1fu0I1LHMGBTnh0iLmn0zYD4zoYyW3GdYtxrkGhEb+TtcZ8N0RVZpxg3BH9tWJ+y/bQGdAJ8KWRRS4yICFjyJl/TwBKhlxkhf1krWWN3a4W0SBKgBx9WS+ydg7Cw/2S3xyEsTkTFzj/jyt04zJMfYuLobpCr+/Q58tagecphVv68thnztc4n7loWOsthq654g4Yunuc0QNOyx3jX0DuwDOucMAE4gxxXRdvwoatgJzt2aRfKpc4J1f5ULguRTCuWmqFSqERKjnGJWNrwL0epq3wtG6F1107/Dh0wo8IxCkd9gnIDRHajbk9oN3X0z7P/hL++vkWwUrbwAIXT8dj6DvOGRcCcreTQTjSlm43PNeohnPJPU9po2WnHjborh3zfYv+EowzXHUve32KDmTuL5j707Y6pB72a66Fw7LHmdlhOAumddq50ELmS9a7+2nY7Kyii0OOLpYVtzuiq2XG8fcag3zLsxxuccDvRuHAM63Q4QmQ24bwp6DrfTR4TYA+Rb+tWPeW6GFfPLRr18HK5SbcXmPk7+nTeYuxEpln6Hv6z+qykfXGOO4KjvZaPBdOWqUQgbpuXnCMdZ0x1qOvhvRhv1QITeaToFyfvpMlZ3hiD2dozlwwRHGLA3Tkt37gYPztOEKvHxu5cMRm2CNzxsYQZ3+E47MUpMOp2GpTsL/PHBEoHPB5zrEL1iaBLFkPM5zkLucJInULglo4T4yvEXNhiK0xwHHdLMbBaqkZ0y2BcUlkyUW2XBT+jvIbgPNzrEScnYdkoasCfD+wRdc4DIJwVYEi2qTL2JXVVueeBcQ6zuHidSzQ0mMe6PhNuO8pttQcPWDxix73bf69Zv46VNBHJca9+qlH+/bQaU2uazinjFArRI/KPD967g478KnfCQc+rzhOhpx9V7X/OFd2XLwv+tWQWgE5c3g2q9Vg8QQroJY5ts41m6wDNT6rjwTkjozlA3bZoVeMlXItznGLbbCR1eHapc68uAr5a18umQu2jc4chnptgA5qoisNL2WdkyXHtTvo8jVz6DBqhxV27xon2Xkzx561+IQvR5rcf4s1IQFygi2CEtjFPRzaqS9JahGQ0wYYto3G8MUh7c3f5qCtqyvHOJM6jNgjAk+Grk4m2BfYIYYXmmvTkFXZQub9EpQTgDFcVJaRAId61BDSqE+LtHsE5QREBJ8SmOf5MsYUGXFKqSxgdxnBOEG/mPyfuSWY0+R4P8ski0n5T0w6ATlFhtQUu2Pry2Nstztsutd7bdNZZBG9Ys8b9mf44Iuf732B67ECcth1hsPP9VcEXbD1523aTcYav8/8KxsyGnO5MYdZnzbYzssInqEvaJOMpScQpg1l7iv9lhZ2uy86vUfv22cRvLMtfHafN4atct12S1ZuJwJytrchef5WBEexOW1/c+UlwCnH711HGyiy2FyH49aIBsapYNppbY5gGtJEJ8/n+HAzwwA7/J7h0dox6TyBMD9HRhq/EUNST9ePLy1Pv+Nn+7nEeFOy0FZzsAluZW0Qn5f5mnLE+WJSph7tQN9FIA6RxScY57iyHQXNvAdfjEVbDn3wOxedx6Ibu+WYSmBPP++3Q/42D1khWOzCceU9yLCzgqwMuGLc5iMQGQFJ/MN3sO/UZrZlepkr67PI396rERapLSxOIctQJr1jvsJYrNG3BW1l7rHTo89m4zDBPx4OmT/zAb70JDww9u4P+BuRHScYZ1TO78icBMJN4jYD6hynUSI4l0n6O4F4jO2TRF8VX8u83THCiM8CcrJCfwnIWeDhBVvm51OMKvv5QyzgPhJcVuj2+YSxxXo7wP5u8CyybMu0hy8atKla6IUBfTlh3Z+qb5mXMyMU8F1d+4b04YT9U+b0iHEtINdiXBu66sudPn1rOqYh61Wf+dOpXOBb1vHhFuEH9/aXoJwFKF7vIzBnPngZXVblTgy5BMj9BuVYT9F7srXG9HeXOdLBnopFSxhfsaDcKUInFmxhbGzwOR4PA9rKdFQDhC3r/0u2T4Yc9sNx3cVn0c/mOXjGHmuvgNyA8abIkpMJN/9AksjCSgXdBAIF0tbMV8NPI8Cmn+S9ck+CbivZcbT3HD0rIKf/5HcCdYrnyoaLYJ5AHN+730qqAnJz/DDThVnE0vBT7U7bxbZSxgNscOz3kduTyJozRFmcR8BTYO7l6Y592PcRqxGAw388AXK+wE6AXJ3PiRyRtviv3MNmKStuhIzDeoE9ZjXr3ZK5aJXVfxZ1EJBL+eMSQy7mkIsvu5/D33/9PIFyCZD7J0PuAyj3jg8lHIz//ZZ/gHHK//zf/zEgZ5XRf8r/GpDLQgt+M+SeaAjZcQJy9zgLt7Fgg2JYqiy5DJBLhRvmyAyjdIpMWKwE40SsRWNFZTFU6aQZnSU4YNiqImPH8LU4YdhmzJcYpvDrjcVuENbrBc8j4HYC5Gx8t/z3F1v/s3qqoN2vX6/xd3soQsE4HX8H9QaHx+SCcwzoHgtLF4O4G0E5K5rUkHqUPo5oP4Jy3GPnJN3WickniJFAOVlz80EjhhX90HG6nweLIZgHLIWDMkmQCMgxOTbsNxxVYC4y5PoJZFu5WDM5/S6BbxwjMMJ2IlDDMQsm8YyJLkAniDfnu8iq4rsxhtbAN2gCjkgC4/hbA9kFhfYcey8qHURnRQWX8pVZtbMT9hgKRybM3UYAikVBQO5o2Keg1/QdkBOMiyw5/haUM5dZulY9LBFzEwhKWlVU8Cqy1nBgn3Bmn26XXO+3vCCWkn87SWTJ8XtJEnD3hBJOgNwiAXAnMC4D5OLnEyD3Dr69f07fvYNv72DcSd7BuPQ55ZcTjDsx5miHFMaqCMoJurFPsY0+Csac+25pF+nfAnIHlM/hIyAnA3HVCc8stCr2J5w+/47hofTpCkUqPVvALeaRU7EKyCECbX63VvheicDcaZ+gXBTP980J56rwE0MugXIpbNU3F0lSyKifWSQEax0fLhSMR9l5/i3b0jLYSuOD1DGC6iy6hrFqlFuFp8N4k6E2d/GIYaouHopvf3ybkwmLxQmQS+Gr6Y2QC5YJT1c4rsdli/HTDffrDmPK5LQChdUIEkZAjsU+AXKtCMoJyI3RK1OMRvMdyDp6B+Rw6hXDDAxdlR3XqJUjGOe+ZMSZCDkBchpVhqwKxBWLGFrxzak55VKIaQLUfn9WfgNt//w7kywfnfsjGHcC4bx+VsAhMuNw3ATiMjBOZly3g6Hf7YRhvxfDViuc06rXQ7fZCrUizmOFdun3IyhXyecjYy4D5ATsWlxTxlwRQ7HLM5oPc42TtqbtD+hkwwFvMQznnVZ00GJoFcZtB703nmLUqMtZiKcYY71BJ3TQg612PdTqlZg3rlrnntGbzTbnt1o4R9X4jOaNkaFnCJWMk4Zb2rRk21z6Fl1AEoO4PuJZpxi1vZDPNSIgd3VZRPIRkCvI+rjEYblBN1YF2DrhlnYZ/j/c/Qeb40iOcAv//3+2M23KpFXKe++Vrqq6ec8BGJKyumf3fb/dee5+t2bQVFIUGQxGIIBDBALnto3hO3/8Uu1pOyv60Pz+H9Xm6dfqiDN7wpl96d1yvJFzv0eOpkFEE2HYU7YvyFfu1cg9HfPHGsg93vwekGWKESGUc3rqDl0VU1XRCzP694D2rSGfSZ/Rw50m4+MmQFyKeeQySb1QLnLIvb1VfzreMsYaRW6EnPlXnXKtEzZijNqjA9cY2JMp/R/dcMJB/HZaMD5wvxiqffreiOsO6G/mUHuZonswtiY49DP6xJrvthj+68//qNYcHznjMJoP3Peetr7i8wInYYHDMed+BXIL9s9wKjo8n3vq5BbH/Ms/aZO/fg0YF/I7be3XW54fDt/t52qDfj9hjL7SR79tWtW3dbN6Xz9FdNzzvFG94Ky+4PxM0CFNyjrHFqACAtII5H68CyffcXR3jGO0p1//GdFwO5wTc8VtGPMFUwPGZmHctIFuYCvEmmIzCBZWtOEtusY2PEePzen/C/r/EL3gSuLqzA3OjDnfJgHSHqpWE2Oc9iGQW+8G1QIje4lM5tgmY8ZDyr7eorMxupcrxjH09HrbqTZGz6G3M0KuiZG4DCD37WUfto35lty/wnGaTTV2cawFP0adOVWn+WsAueH9PyMBdg9noE+9BJCjDT/SPzq0own3OaZvCd/MFfdE++qhu3r0szZ6y9Vo/e6eNnvLs2qj45yy2uNcXZ71mDYwxy5wEROj4d4Hd9Uf3PsbY/MO22KLLIVslM3ouC5lGd39I6YyrrA5urSNBg6W127x2emSY34zwc5QbH9Pwjq+cxXPLtfr2h6Ntqbd2Xfm435MVxW+2uaFbJEv7lpin4AuId2H/fXxAePc95aRc3xRvWCD9rDF7n6n3mjLvQd0H/UlTDdP5R3OoBFqvgB4xMnvUC8dxqc2/cGVaEfYSUOceKdWPQjwcLJv0SNCuRvq1Ag5odo9zrXw7JP94T/Mj0R7Qs8taY/mkVtjL875e4DufkSf3fD7R+EWz8aFHQR6t8hv/NaI5ccbdDl6OIGcfUx9yLF+Rvo84y2O054xfeOzoI3ujGw0OTvj8SPt5FeO+8Vovn/+Vn3+7Ss6+rb69NsD41i7MrL4l3+4yrb6/zf02BfuA8eQca3LM3GhEKUt6KVcTptVGvT7hjqc8SiBnDCD3zY6Vafb49xfGTP/ETZlzxfEjV/jpZiAzkj4O9qA+eNGQmjGdqeGCeR6OKAuMCBUEaYJVgRLigBFvSkoihxuIUa7KQnWhE85HVWhfvm9UWKRN044Q/v1OGGNAM/jjKYS6pizrWwzV1uex8UlhDhG7H3mN1/4bQeHeK0ti/12qKPh3vbD6t3pqUhEGDl9cN3FxjONCZ+NYEIm2HNNxhx1ymjolHjGy95N1cJBd7XV+wdBIteivA/0uYjSwj5z+qKg0EgwQZTiLIM7/ZFi0+AnPQouv2TEnFFyZVEA87r5t8BOMCWUc/qr006dlumCGk7TVNrYdk30pbAvplkyzrmAgTMDTNXxO3pXEGcaDD+7YJRwTqhkRP+d+nfQotxKk/vLcgnloo7pXy54IAzzN4K/3ziPK6o6o8B9RosJ5cr3CWCzHDm1lP30W8tv+/DZ2m4KkLP+3N+g3vzO6MGEqoJW60TbzHP8B+UVJt9HXXpOgWe0IaEtW6MYJ4LTJ/oBelL4Z/sRnJWcgjf0F1dZFcoZFdhmfL5jzLPM3qdgU3DncQ/31usn7sHpvkbTYQtRhk+Uyfadi5TQ9ugnDcbrr9ilv9EHv6A7bu55Rr1uzChotrBbsWGnk3a1c3YP7ctozOeAbM4aom0iz8iLQQ7sMxWQsC6AHH8bEJIL5yV0C+EYxRznSnzP700TZNog/TP9MFcS/v6C/fK6rV5PAph1pHdSXl/3kTpqs5pWJuMf6sujq7T1W4w9D9jPn3mu5vFU1KXq4ifqtIfeGPEcRzw7Z391zXuOuBCEUK7Lts0zDXF/HYDi1pVie/d8T1/q4/s6A0if7tvLtvrj/ZBQzki+l0Os5u1sBF90DoySo161r2JaZt9UWambjIh1MTkXJtCHCD+C9hyLytFvjFrrod/mowf6fIc6dBGNbvWmOO23/ttoQ6cDGyE3Q0f7G6PfjIYTtgnV2tx3B9tTUObCC9ojRrIJ7PR3BGlxTfZFUAXPXpBW/CV9IwHcfMQ1kGu/SZ/Nz9fRcwY2xOwjPsfvDXbAjjUqbTYRhPUrc8UVCNfvCCvN698KCNehDfb4rHTbQrxetVpMKyPUXp8PAeScRuqim9ZnipATP5Lrej3r12mrQkCvXcoQCzpgT5tDTiCXU1ZzqqpA7pJDLqPjnLJqZF7CuB3XFsi9BIyLqar//wrklP8cyF1PWX2r3hUMoFeM5r8CuV0N5Nb1lFXzyC0DyElTjZAzKk6Z8vBnAeUyRHHm1rfYPJD1nP18NreUxFTaXpbINcdVq2Eo5GNMl/2GQdYf+JZ7yb38HB3n/Vml9f/YZ5Scc973u1Ukc9xuJtzfsar+eMbAO1T7zTSgxCMOTAPl2EB5mqjyCYfSpOhumwHk7kPaOKlKfhbMUU4UfomY6zdvA2hFlNdhGtNkBgIOBkGncPQZYF0Ewjxys85dNXrKKavL/n01oSMK23RahHSjGsi5NdecgM6IuYB0HDPkt0bFCeZGdPoev+2i6DqPEvqPopKJVVAwlAO2GLFHuYZITIWkAwWMQ1EsDdef4RzOBE8JpARyGa0m4OrHFFVzo+WU1YRxTlU1wk6wp5iE3MUdXFHUhSAy4m2MkTM5y/N2eiVCuALlBJoXKJcgr46Mu5LDSgg3rqUGcmV/SA3k4rjLd3+BcYgA7rzIQw3lilymsvarbQA5PsdW6KYkoCv7hHEJ5KiXAHLWj8Jn88gJ5CJCzpwEDpZG2+HAuVS2U0F4nnMMnsW4ldFuKNmYghpQro6aU/nWCticAoqfp/QjgXO+ZUlxABB+FSUtCHfF1T6DaIC4AHIJwI2eK3BOYGsUZd82TJt5FMhhLAvkbjH+lGs498iA65sylXIY40UcOBSBXK2c83MOKhF6zXGGOp+hHH3A1YoEclsTwk8fqsXgploOjeKk/ZuPgXpyGnaD/tt0MRj0hclcM0Iuo+Q0FAyrvvuK8Y0ReieMw3jKfCifwrgqgK4AOY0qV1pTPuOkCMxyKqmRa0K6nLqaIE2D7aP4XX4u28s+o+yUst/P5xxxN1/P27s7p9Shm5THBwzSBHHtloOlg2S7ekRH3VCeR45t3j9WX3+n3J8Y+BtP1MtD9eUXDP1ffWYmlafcOH05dRUHEKdyyEA7H7TPU1aXPJPdsFttGHyH6Lc7DGmnWPnm1/xw89Ws6jOIdzBq2r1m1eo8hfH4+HiH4YmD+fUz9YWwFcTdU3ZX5/M+f8HpFA7eUB6dz3vq8476+/zPjHpzVcB/4ET++us9RnYDp+ARg70Gcv/xKYDdLwHkcFj+8c+q+RvO/t1DtW/ST25xOrinPkb9Gh0skHNRByPkzCPnQg7PtJnn7k21QU8ucMRm95+rIc7nE4ZzTJ/1PpEEcjhPGNr3OPa+yAgjhr47Rjcu1QPoKbdT9J/RcROMi0f0q5GhTokRyDkemvw4IuOQBHIvyGtEyH1z2uo3xlvG2PVihnGCTtuvcWRbGPYYafRlp8SuMcQXy1Y1c/U0jOm30xzd22WswNkS5HCsz26PkfWC3nLKZp/9E/qjQG6Dk7TCGHZF1i1917xxe5yAPfvXOHhrHKg1fWNB2Rc856WQlj4gkHugPu5pQze/4gz9fktbo039nnLzG22P/U2e9Yr+e5o1q1fK+W5OlaUQTnmqTpTb7w4TnLgGDhLXXdCGzkDO6Djq4U/sjjdsi0GT9vS7BrqrYPJsGftdxGFBOxNQrWhzmx5jzQN6hnKPH79W5j40Ms7FHIyOmwnoetQXdsaIcfeJ+vCN93opkGtRx+gYpNOmPObBQqdM5ujJhQs38JvJI238SzUYYTybQ27J9V3Qwci5JfqWfeah0+EWODhl9Q+jB14PERFmouMJenezHgaUMyLYXJdPN/9Rde/+g+f1e7Xu3+CY4GiYV47ydXDqjGzr2NeEjYhTUBu/0Q5pk4K6Jk6dEXBj6sH6cbrqPY7uo8+KY5q0V4FLm2fZ4ZknkBO6/ZN2/0t14n6fkd0jz/6WZ4+Ds6BcExyhEdL7Ys6f/6CuzS+G3qd9GCHXxNnt0naEVwOdJ6McPJ5yt/lOmDh9wrah742REfJgX6A8U3RJAjnb+ntKgWs8/xIJdwFy+Z3TU3OK6uW7jJLLdpNAblOZRsQIuT46foFzOGEM6NAHjXS1L9/VWxeRaduuqVPruUs/GPKcRvTbLuVvULctxoEn9P0t9SmQM9dl6AJ0xA37PtMfnF7aRv9PAsihT7AXV/XnMTqviX4T2gnkHnmWqUfoQ5zDBXcCyN266u4N/cfIO4Eh+hi9fM81fJ5dyrmmPe8Ys9eMc654u6bNHLAP1uxr8Yw/cdwv/Fad+PsvTie/qX79Z+bgvPnaqn7/Fd2JTv3yK/fE9R4oc9wT4vTcJu2tQdm8R2Gc9+zU3xb3cfeZMe+f6H7P+xvjfqNdtdsdzstYSb2ZVN0ZEIPm7wHkzOH66df/qB4Yh0foSGFT5JDzJVsPO5m+94jeNX+cMCXBSkIzYU4COfQv7a1EzgnuPNbt/b1TFo0C+0f8xt96rocHj1Hn/lJDKOGd5xHwJNxy2qfARHilxIrrXEu4JYC557cNX+phSwvOt0YfmW94q81boou61QsOuc63UG4zRScMeBbTZnXcDOj/Y/r7U6zc2aI+XNChg+3Soh85ZfWO/ieMUx4bv0Z+uR710kcv5IqPAianrSYkSzBHn77HxkGPGZFmbj4XBLCuBFlGZDs9WAhmzt6AUdxXTmPN++w7FiBN+qYiPNP++cLYLwATlBmhZmS+QO5B34ex/B67xxeVZfV5RZCmrdTAzjIyzsT4fWy2JjaYi3W4gIfRkV38LKGYQEyQdct4csM1nb7pOX6jH/5Kn8rPGa0ntPtMHzbKrEBJ68QFDjLHntfVbhN8UYfsE8jlir3CTM7JeSLSjq3ncRx2dU2BpnnZbHPRpqifnL1Bn+NcQlTFaLuAm9RdWUXV6akxnZr7EKjd8nxyOq0vVK1z2id62GfgsxPYWUfWl+Uwus5zfOE3Qrlfua77H7VVGdO+8tuH5mPVaLequ8dG1Wi1q25fIGc04xP2Bj4WY8hpj+9jVCaiT2Se7FxAz88J6EzxE+l+wl8S0uUCe0Z4lkXuXt13JYI4j3vfz6r3wxyfCzlgtxxX1fvLLsaz94g620W6J6OUBDFGSK2XvkR0imPCGLe+/G7aftAT2pf3iDakLySa1IHjwhL/RN/XwJMJus2ZYOZDF9AFgLMfMj4ZfDJsMBbybFzgcPio74vwnakfDD4xEOGIH2kkX/XtxDhzjAUIvmNrOT4ctmvGn0HltMvpaBCz85Tysl6fxGmWT4wB+i5yAKFiBCngz+vzaDcsx9g3Ak19tXXCuHc+v+9cMBCbjG2A+4N+Y6dyqqs5vI2Ec0bTEl9ZMCeQE77pjzmjyQg2c8P590pAz98D/J8Acvh++mw5o8lAJXQufdkgIoGckK0EMfh9+HlIAXj6VW6ddeRK4+Z3MwjKlUxd0XRS59lLEJfgza3TVCPnHrZX+lIZIedCZRN8gO16EUBMsV0IygR8A84tkBO6GUw11N/0+nw2IEO+E/vZZ5ScU1bn2M7a1ubrdJrqbj0LGFfyx5VVVveutLrPFVbNHyeUyxxy71Uu5pBQ7i8gTvkLIxIS1fCtbM/y3/v3PwrkQq6gnPCrQDmj5F5enqvn59MZyDltNaPkrvLIrXEWcNrcrhZCuYySc1XVuZFyIx5ACA+BB3HY8ABwIiSk2/WU34wZxHE6aTzmlus5XQODvIXSckU/yzxfzKv1el3fW1a0lel3QkX/Nkou7ze/+8GDG+B4Ho/+7jvyHquyTMfdcLiMoIncPTiVAeMe6KQh93yfMK4VW2GckFAxWbNTbGswh+E/bN+j0OZc0lVgMdCf13RO7oHvuijhXgOjjQFiITQROtAZBXGLKyBn9FsCOQZjDAVhm9NYjZDrqbg4ZmJUW/Nr1cVQcdU6P7taaptBOiFcRsOlYBggbQa3jHy6DRmgiIZ05jGdZEbnCRgnKEIxbOcCp4RRBWqdgZywKSLkjKC7iEAvgBwyQdacSyBnlKCLM5xh3NaVqtz+Fci9BJCbBpALKMffGR33M5AzQu6j/AXKhZT9yqSWy76EcbnNvHFCtwuIu5YzlItjcrtVBHKCuRrObea9GtrlPv9ezzTilC7SqVxpdR8wLhX6adWO6avzAY4WA5RRaUsU8hInNiTAnFBOeFVHltVgTgAnjJtrCCPCuJ8loZxKMQFYwjmniBZR8avcVagJsfyciy1QJtqKklGsN5W5F3yL5CBhboNYFdVjhHiez3PXyrfAuAH9QKUdb9Q0MvspTmU1t5w5DlTmQrkLkPtKe/pCvTj1+T4i5YoxrENg1F6Ldm/OLYFcq4kzhr4oEXIRKo0esY8+YChpjPq2VANRwylhXEbH3WGERqScBmQN5O5wTszblgAuF1oQyH39+hUDLSPlEsz9Va6B2zWA8/fX8qVMSb3hWrXE1FT0zTWQU56e1IVPAeUUV1sNIHeLrrp7iCmp5idqP2Io39/H34r55IyM0xl04QcXdGjdM/DjLM/6LfTJQzXHkN6hlw/TQbXqd6oO9/4VQ9kce/f36JchRgXyyLENDS/q1Qi5R3TgV+rMKasCua83XyJCroWROZvNqslkgqH/EDlVnK71RceTenygjm5/oT7Z95vJw/+h0W5ulnvEPEgN5IH9N+z/zPb3iNowou7un79UXRdzeHyq9k3aPHXYwbEcff292mBI7Wk/29bnavHwT+QflfmXnvu31ZE2s9aQw9gf6ljihDziFBsVo1McTin7nG5mdMs9hr5R0MtZv5rThwVvESG3Y6xCJwjjZuyfTroRzaATYH4Zp6waLR5ADsMhodwpwZxArhYjhgRSLnrk20eXc9dQMkKuT5/Z7yfVctXNqZSI0y2PGNHqtiV9OqKa0QNG3cZK0eiYqfAch3TKPW4YD7Y4Ci7csMbB2OE47HHmhXF7nLstx+wZL3Zcb0XdrekPa3O01RFyT7SXJ+r59jee729fcWLucfqcsvpAG7rl2dG2cN4X9O3TvF29Y6x+w2l9WxkR91RLRsedGCNGOoZcfzboxpTDAlxcth6jo3rHvhi1mxGp1MIhdJqq+eOEcHNsAKdwbuuouaHOKucSyM14RkI5o+PW6JcC4za01wHfN3CynA6yRh+vcV6mjEkzo9fH6AZTBAjWJhiKM3Qp5R2OH6ouOmc4YVyeYzwv0J/ci3nk5myNlDNqUaBnjiynVfx4d8GOPXZOH7sAvYW+XTHuOe1oxlgYb9t1Lpq/079uYoXtufk5HdNvf4koM0HRAL0zxZ7w/p50ymmbj7TtJp8FbT3amKsfL3DYjBgUxgntIqdcADmenW2bY8c4GUsc2c3Tb9UGh2bboE3QJ5a3/6gWX/8R+eOWD78EtJsiw1vz+rC/QzsQuODEtnFEO5/rKUe0l56RC4g5gWbYKCPamFNuh7ShMWOCQG7Ic77n+nc+w/GAZ12iQWuohrP0Acj5WejmlNX4/HdSgzzbC38LdJ9xuPpP6CLa7og2MMd27GP7tLh/o1zNCdegH5sH7gnn+UnHEHHab5ffRF3RFzy+ibSp+wuQM2qN+v/tl+oRneDLgy/oCPXEE59H6Lklem6DLP2Mzp4iArk7jmmxr/uALck1nAZ6K/hgvy9IBHLNOxxX+o7TSW+RR8aGJn8/onONfjTyc0lfFsitaDPrJn25y9/09zZt4DPl+5XzqRM///6VsauJtBnLWlXjcVA93nerL7/TR39Fl33F8eecD9y30YOuqup9d7F5W/T5xpf6O3R4mzI/Mh594nefP90wdt1VjSd0f7cbY+TtV9oYNum460uxTxEpZ+4lAYfARyA31x6c6MTRRrELM4+cUIhyCM5oV4IVAckj47dwSQDjlEOnJ5r43u8Ea+aGE8g88VuPyai5hHBGTRUo52/zvEY6CaUEL/8IMdIpIplqsCLAySmRQhmeJeXUYZxja+2dtoeOdfGG5xrKve10urHTjJLBXjP/r1PTxugNF4sximmKjWaieAFkSN/k/XkPLjrw2MiFLXo8Q2Gc9eHWOvFeW7RfxxDBlGOu0MoXYU+0g56pfdBpHiP88T5uvvIdx7v9yvO75zk6jVLx3oRC2jcuduXqkuZ4cuprwCLajtNJXVTBHG8FiD3QHpyKavCCKX4CZgrI2EZEGP0hIuqcis25jDA0J57Rj0ZBChhH1EMDX8PcgAHL0APmcxPEmW/WmQfelzAuv8tnUuBpRMbV7UPwZv2Y3802ECv18szdXyLo2i2n5lJv9C9f+sX9cC3hWVM/EhvU9tTCVux176MdPVBuc/CZQ244wE7FnvQarl5re7TsTittY8+69X5iARLrlXLbtqx3ganTiu/uXEhDACiEzb89TvmF+r7l70eelXDOqD1Xnu/0WlWzw7gwGlQt+lary7iBdHqD6gmbxvQg/V4z0mQcsQOMjhcU6yMpmbYH32ThCqxOqc5ghpKfOxbM47OSEXD1gnlK/Z0znsyTqP+0xzd63i+rl+MmoswSvO3Chok8n4gvFZ2p9oovvppPsOPNN2ZUVEK5jvY30kYnl6AVZ5J1sM27PKMpdoJldZFAF/lbjx4r86yvqP9F77aamDP66XfGD6OsBXPIQwI6t+ZQN0rOoBTTMxm4MNNOwof7dtpUPwSIjMHfKP8PyvlC+S3nZGg02CCi5PrYDvoH+iH6/wYJCefKAgdDvp84i8+UWtyTK5nqg6kPIhIRG+zNyFl0Q4C42A6pe1M6OTuqhy9mSiH9LAMg8IeNErb90U9MIRQzmfDnpvhj+jAB6cpnbDr9NaGcfloCNSPpvnIcNtCoXa2m2BRDgZ3RcEIv6g99a3DTnP4XU1Opa48P4fPEFepnw8qVTA2QGmODCSonw0FAOPPGKb5MTgDXpY7M9Z9/D80v1xWi4W/vXUzjUL1Rz68vu8pINmdCdQ3k0PdjjDLYIoIy9FVDv2bQlWXzZaURcuvFMGxr+Y8w7rB1YdBcZfU6Ss6FHfZlympMl80pq+fVVYVx/7dArsj/PiD3x98DOQyfAHI4DOdpqy8lSi6B3ClkS0VtKhd4EMS5VK7ig3eOsVDO3DgLo+VwNlzV1LfIgjk/O5d5zFZybYRLyznJiB27T+NwdRQbyjsKwVVSh3Qsk4l/x6hz2uq5srmXN6cz+JCuKt/Pu90GRflYbbcLagTD/+1UuRJLA+cpYByK9RHjtoFx1TBHk9FxOMLXUmBcUzgXQK5AuQLkElqscIqOGOiK0NHoI78LpYQMcRxmQghJMoNDAXJTDGCj3SYB5O4CxAnfEsjdVjGlFYPecF0XiQgIhzEyYLAwN13kjhPKCd8YhDsMAIoRS0IUO7XlE8RFdJzXoAwTOo0RWDp4wqIdnTphnLQ/xagygZo531KhOl3zIuEcohSMtFOWKBuhnbnjPDbe5IRcA7lrGJfygqOrvBaJKLkayiFOdz1u/h7KFch2/fmjFCB3AXP72C+UKxFygzOA+zspx5RouoyUG1Rb9gWcQzYRMXeBdP69QekYdbiZJZDbTKwfE4Saz8GwZ+rRCA0MPIGcUXBLFNYSJeubEreuzppTWGk7KLtrEboZylymYRcJ5YcidOvbkxA/C+f4nYONwFjlfYZybkMEcin5WeWuYvc8LZxMAWCeyzK4MMPl+PotSShkB78C4gxvd8p6EZV0lk9l7eBhlJ4Q0PZpHrnZAMdkdFdtZ49RR2uc6MXwMSI7BcwCuSeMx5YDP31ciTc7AfS9jwZt/4E+/LW6F8RhEGqo+jZYB8PFHBRBnG+G751mIFRC7u9wLHGyjFoTyv2OY+Z00lscKmFaQjoXeTCC7q/yd98XWJfgDkeB836pwZzyc864e3SRIpyL3HFPdZRcM6esurDD4x06Kqas+mZSPdContgXgI5rxRQppExh/cq1nzj/GMNwTP3MeK4bYZzJVdGLQwwqp7M+Ik++dGBQNiKuQX0+agCzFcrdPeAQWG/ozY6h7Qzsrqr6qG6kjNMpxtB4TF0/VL9x3d9xPL+yfeC+G5TrnnIYxffpF+rjly84BreIkXEpv/3C7369w1BHcDo/caxA74Ht4MvXaoPhukNc0KGLszDhuW4p3x79uMX52eLIbo0s6X6uXgZ31Qmjb4Nh73TOAUZ1C+f8IZzvFEGhEV+Kb3WdCqduN6x+Th9eqgd2s+p0WjKmzKoF/X0ywVDBWbrD6BbIPXH8AENmt10GhDNxvVDuDcNWeTeH3DlKTiP3lXEzI8t98zc3j5xOFH0hIvEw8Ka0+5U64oDO2qGr1kN0DjoF3eoUqxWyFvyjMyaOBTg0s7vfqw39YnPDFsdoiyO347OSQO7XaodjcsDB2eF0rHFgNjgLRvxM6A8dnlOb9tOkPd38ijNinioj5D43qq+fkN/ueRa0j69fq92kV71vhtUPyvbnYVR93/YCxDmN1ei4t1W/ekfPztANHcbaWURNGaWesEVAo0HlirNjjD5hqNFMyzoaTjFazr+FcUK6CQb+iHNNGN+csrpEP2X+ONpEwDj0IW17QL83z50voQRyO8YRodza6asLxmecgW6f8ZWyGiEnkJsu0EkCuDqf3GLNuVbo01jg4bFao7PnHGeuKKfmmUPuj29ORT5US+wc3xTPpzwTHCZXy1XvDmiTY8b6OTp+M7qvjjj1i86XmAI6CCBnhJwRc5+qAfclMEnQliKQawlSaLdDF+/ALprST9s8K/PICeOcgtjHnhkgfSMSeMYLbIgNDo5Qbqvg6ERkHA6vQG7Nd2v6ykxYeP9Pzklb4b62OA4jcxXaB3C+B7SnvlOHbv/JZ36P87Chjc5wFGIKpMfglI54Hr0H9Cdlv/vyCUdhRN3k8/1hlBxitJxgraymWoDbRX7+u0TH8ZnjjZD7k2OOmyWO3m1EjA1oDwXGGfklfBPCtSlDF71ue7KOBHJO9RV6NYVQHKsI5ARTd3U0nFDOKLfG7zwHdPQDW3WEAE2d0ee8y4e7aodOXqFLl4wJk5ubAHL39J0uurmPbageNUpEIBe693fTh/DcHtGh6nkjhfmNU0qb6nL+FkabI3HJOLgT+HZ5Hk5dNVqOfUYAOvX/N8ryG7rw9qs28xAZM151Asi1nobsf6y+cD2j8ZyKKhxs0S6soy59QiDXc+Ey2lOD+okIOfr/I2PfF8aSmy+uOnlfNVtdbO5BZe6sO3SLicidmjVFnxohJ5Azf6zTIX1p4QI4RslNsBOMlBtjDxrx65RJp1Qa8SaEKvBN4CFQazKeF4AibHOfkXBNbGLznwliIjqK7zyH0Vn+nVFyRt95Xl+K8D339uWz8Ij6ZVxwJXDBUIFDQi3Blak1nC5lYMAOO/CE3SmUczbEce1MB6PiLjnkTEWzpe8vJjqa2CnWAc8nABvPyvs1P5ypDIwas2xGcgmU/N78boK4FvcadUG/unfsoA0rGSkmUBP+WEbhFG2Qftagb0X+Me5LYCcg8nvvNaag0iaEZk43dcqki1fd01YG2Fkj7MHI+cY5A/bxvJ1S6TYjwIxO/DWmG/vsnI7qtOCYhkp7sd481nq0bNafkXiP+CANnoFATmnjq7S47wf2uWpogjgBnlGOPjfGEcrq+Zy6WWBpmVLscxSMRQSjz5X2JogzD94IsU4tl9D1lvM7TVRb7hYb7St2VET8eT7aQpP21sEO9eWW92U+PaPubIcdZK4tzrM2D6h5DjuWnf3RHmmfRmvec60O9qxi3Qv6GvSZMqvC6b+WQxhtu/VaDcrrlOsvyK/cf0P4h43dxm5yNfqOfm2fOmYcHIxHAeR6w0k1GE2rPttWuxsvNLvYXL7w22MHCOWORr8ZqHDAVqCdGijhzBy3LwYxHGYJ6wyeYJzTd8rghvShnG0UQE6/qj7fQZ8KW+b5UHKD7fH1T1xzW21MRbXFt9/j5+P3u1/9+4zfPxsPsa0zikr7RzFdjFMdu4hQzmAabf4R47IzcgRRR+yEt1hAwrzkrgKbC08cF238oka1Ymx0FsyCMWhmLnX0i5Fxgriu4w9bA1eGwm225ks3sGTtDAHG4e+RS05xCusRW2kZZQ0ANUSPYUvog5j/zgAgAZAv0fQTepR73MOH4tjpwFl87QBfBkQ4MyyiDQuM43NuayCHGB1n1OyEtpTTXb/Eywsj43q0PRdZuOSFy1zZGRWHP0871Z9xv8EVEWBBfRmsoE+lD6+ftuA+t+iq5VSGgn5FX/Y5hyBO+8bIswLkFP017Vcj4467JXpuFvVgtNt0NMRPc2EGISrX6XV5ni4yI2RFZ1MHLo6RQhvFxh8PsTtXi+A+5utzwQ+nNAs3tXv6+oGUaTQQyGV0nP5i+qD6ja6siv6k/Dv8cMHbao49u84VVYVwubBDArn9bh77D/sLkDOHXFll9a8w7icgpxRGdMXB+E/K/9tAzgL+DOX+FZATgl0DOTtkLO7wnFDOxNXPbnk4Ajmj5HabRchmNaMRTKlsK3ycQM55yzQGI+UmkViQBmVOAjqIHdo3Oc6dj9UScfjM/eaKKR0ayZFrucLLRDrMAzQ33A8T+kWFZ+WWe+ETf5YH8AeO1Dwcywmd8LhfRUds48A/osxTHBxRxBhYKa5i+BDbM5R7xDCp5RrG5dTVK+iGUZJkHQUV+4R1dCiPRZF7nFNYyyqn5lpzJdapb2tqIBc55Nj2GdRGNaCbtL9WA753X0TISdwZLIR6rvA6ELohTktN8W+u0xQU3tPp7fwPoRhdyVIYZ3TclAHEaapGxgnjcopqQric6pmQy+i2F8GZQGw1QDJXmoApplEiRmuYRy5hHI7RzKWhDZvOaLgAcQwkZxjHZ+WFAeEiP0E5gRwSMM/BI2Dc30M5w5fdljI72Pw9kKv30ekjku58v1dTXM+fL3LJP1fLGdKlBJArEE65+hxRchhpLi1uXr3j0uSgwspMtOpb17J4gtNVl9RrgXKGM/u3cC6mpgrFzmBOSGcUXOYWSBin0svPk1pCGdYKsUTSnae6CsV82xJQ7SIFxBURyPlWpkTdRZ66GsxZFuGeUC2Od4vE9NQActnPfetiv87PDBwB5LKMRsz5GyPtHJhmw4eY2ruePFTbaYN6e6pWGE8zBzTar7kQjf502e14O6dBgLiwQyzuoFAWDYMmfe/hLqcUOM1AI+7+9iuGH0YwRtwNDpYwLiEcjgffxef7WwyzC5T7hOMU4Mx8OjhQwrVfa/Bm1FyCNj7Xf5fIuLL//H2933NmzjjOGeetp6ziRP0M4zJ/nIaPbyZbAeRu+c3TA/sRF3d4+Gq/f/oI5HAWG3d3AeJu+fvuE/fKNdvc25C6WQgx0Kv76aCaYmC1cGBdwMbpZuYAHaCvmzz7BnXZQq/5+Q4HWEB5xzlcffV4PFT7w75arpYYv8MAcm3K+fTUwHA1x5EOKfXM1ui4J4znBnJDGT/9+onvv1Ivd8gjDoNAToj3gIH9wO8fMbZvIrrkBqf2id9P7u+rXRuDWkOCeu7igCzQ4Qfazw7duHr8jc9fq1P/BvlavQ7vqxenGT19qqY4eiMMayNlHjjfrYIjHECOZ/r0WVjIPsRUBhoZs4krdaOPXjbV25sG6gqDdcpYNMDYfuK5GeHxGWObfjDSiF7Fix+TIL+9uiS/QI6t01bNpYUYMSSY2G/XYeS8PB9wEObx1r1DHxDIbXejajrHKFwL5Mxd5zTIbrVc6Ez0KdOAz+gPdLLQf8rvepRlikOyxtFzyuoGJ1wwt0USymWE3B6nds94smMciWPpF+sayHWpkw5tpfkpgdzNJxOyt3A+mrS5J9pag7bEeHb/UL2sMPrXGKirXvUdp7UAuSN99jh5ql5xbt/QszP7Iu1mhS3gG2zftvv2XdBiPpDvr8+MR91IMt/B4VljPLugQyzugAjkjB6b09cX9O0ZnwVzZcpqADn0ikBuwXMwn9qA8b0r4EJPaMQecVAKlFtQbwN0TJ+2IYybr9CNS4xFc8ltu/G3UM7twpxxM3TZGIPZY3km43EjnLrXl21V/fGGE3DC5pmg89BR6O4N97zmuUwwrDXQ1e9zHPg1DscBvbZof6mGTtHB8fSZCeTMA9ejbSoBl2iDTqsOkCT44ln26Z8ueqF0bxI2uaBDBwdRmOd0V6dk9r78Uk1wbl2pc9/6XL3076q3wV21x5lxpWHzx61xFlaMORP6i6veLdqfqz11ssWpGOOUCtt6OL9DHR+Od1V3VyhdYoMssUuMkHM6q0CuTxsyOq6L4+8UzXt02Wo2jenIf/7ANvt2gXK2exdn+AjkPoK4AHA/iy9d+c0f/HaHfdlGZxsx1uO+zV/XohzWU+vLb3XOtM8B5KybtjCKtmV9Nujvwq9HP1O3TpOOXG/sK7rgET3zgM55RL+4wI371T9Oue/yt0DugH7boKOdNj9CFwvk/E2b8aODbjSnkvnjbjmH+svVsHvtNrbhE9+h7z2nv+F8DfTyA393hH207x1j56H/iP66rw49nE6cOuvce72lfL9TDoHczVfGh0YPG7bH5yZjRwebtlvdfn3ger6QRW/TVgK6ef+frCO3tDnaT4v20qB+hIceZ0Td1995hpz3yxfs1navGqLTC5Dr046dxjWn3wz53KCNuchTi/FYICeMMuemQE6Q4uIFBcgJRJrNryFGLQlvAqpxDkFGh3H/ie+EIkYrCV8Ed4p/u0Jl+c0T7TbgHG1TQFeOd8q/YM5phAIUU1Q4bTCmG9IvfuN5OJ1QAPaEjtiuZziHMxzWRfX2vMZuTDvV3MMJPDKHsovqvCGx8iV6d47N5qqqreYn9PVX7hF7Z4AzqiPN/VsH5m4L+IhNLoTzb6OzBHGR3472arTVJ8okjBPyCLAEX8IqI9EEVZ5DQHnr79Df/uYuQJ6g61NErrlqagBH2pA2jX6NwMrouAG2ldFk1kfcO2NVg/33Aj6uY1mM6BNMCai8F6PJ4pqMFTEtk98I1L5QPstttKNALqP9jELD/uAcLcEXz9CyJsgzUs5rlCmf3Jftjes7zdNoN6fUCr1ccdYoOKMKXSVWOOdiC6aHGGO7Oi4mcM3ZDkbbWXfCRWGX0M9rCgNd+bzNb7v4JZ47gC1l8hw+B5/Tkuc7x0+ZTltVF7/Lcpt+wvHcaabCNJ/lhLGjw/jlPZRr5jPLurC9CZOjndM+G7TFWGiCdml77WOv9xmbmpRRX9MXl91+pxpNJ1Wn36+6g1E1miyq8XRR9QbDqsc+F3iYGj1kW3Tcoj0e8IOO/L3Ht9EniFky+FwGBRz5bk9bXZtOiPsSzL3sJ9XbAZ9KKLcbpwjkjvPqtNdHH+K/J+jYYYcI4DabdbVarbjutjqejtUBu27Lvj3f6e8LuUb9HnrMaYqCHF+0u9BH/XcsEtDED3DmS/oW+gz6MSdB1nFcvR4yquzN7c5I1H5Eo7poyglb57hyQUH9yCfsU8Z72uWM52NwSix8KNwyrQJtpYeYn32JjfZ8WDAOO23VvHKniJLbb5aRRmvJ2GwKrdHQfPbmUsN2Yr8z+MynNvZ59BjnsUESynWrGb7KlPLruxlY4uIX74jbyNOHvB/Y78vSmK5q4Iv54vDVGfONfiurqsaqpzWUy1zZ2thGyzUjwq3kfFvQzvX9DLBI6CYsxNahLrVhNjyzhfqFOs0cctRHADl0km0Ve162UmSBXb/fmIuN52rE4KiPjdLBL2qiGwxekMP0q+nY9GLDqk8dtLGx2vgGvlw2f5wgbsgzVyaMBZvVPABugXICNadYOxPKIIyMjhbMoQspp1FxubJqikAuYJz3MuuzHVXbWF31EiEX0XG7eUxbvZ6yGhFy2I6RQ65MWf1XMC74UJELB+M/Kf8bgJxSYJzbAuTK0rFnIIfx8yFC7jmBXII5oVxGyLk1Ss68OTl1dREilBPGLeejiJSz4bu4g3PPhXIB5hAdc6eqKoZMB3FnK8Vezsbso1NM6Qg4Nwse3IwH+MePN+6jXuq2vi/+w+eUMm3V7xc4jCpC6bhL9QrjzBUXAxZOd8C4x3p6mM5vwLgEcgHl+K4AuRZO8Qcgx3mVmLoa8O2uGmBMuYKs+eVySqvHeKwA7zZgmTTcHG5GlJlvLYAcnVgQJ5Azl5zTUc0Xp/Jxzv0A49l9EzrzmN/2UfqukjpmsDEvXAC5gHIJ4wRxwsGg5dSnn4VyI6TAuAUd3sgKo7oOS1cnvYZcAq6UZ5zPzPPmVsg2wljhGTogKCgSp75Gbjmnqk6aAe4isg4DJ4Ccv/0b+ZdAzrdBHoMiPEfIXYE4Ydq5rMK4/0Q0spTz5/j9RfI8Nehb1dufRFAX2/pzEeHcNZRLuQJyOMrmj3PKqnVzwJk+4NRFglAcWOHcasxzQnEb+RUgjmNVugHm+JxADmUmXCsQTWUXkkDOiMyAcj+J8Fvj2M8qQxW95yqSb2P4nvNE7gHbSg3UAqrVf7vNty45iDgIxDkYTMo5xvRlj8vf+pZEEchldFwCOSNi3SaQT2BoOf19gkHfHi1GODsYvauxqxfjoMyM4uQ6Knr6jbkTWo8YnILwNroDA8BtilCOwUooh7ga0BMOxQOGm0ZqGqsJ5W7NeYFj4nf+HftrOPeA0yUQu735GuBMcQqqMM48aYI0Id31ogzX238lZSprmbYq4BPE/RwdF9NWzzCuEaDL/HECuZiyqhP42ECvPOEAYwjf+XauXTXrRR7uOP/TPXrs7i7gnFNXlVvK94jDOggg167W6NrNpI+RwzW4/2GnFYPucjnFWGxXD9TfA/qkiV57oj6/3JgoGaeOMr08P4fOdQz5htP8zPiwWMxxTvqU+Qkj1tVgcYiQO8TpWQK5J5zTW8r4uQZyLurw6VMDI7dJHT3x9yN/P1RfjJBz2iTXu0e61P2y2ax2XYwW6qeDc9r/9Fu1bT1UL7SnAHIPv1X79ufqNLipXoZ31Tvt59THqW184jefqokOvA4qjovRL/eI2yeBHA6x+Z+c5nWPA2H7cmqDxsH7m2/nEsjt94x12zkGe49n5VQaDETGGBcxMkLu7dXpHs8cfy1Gxb1VTs/74zvjF2PtEcPXKDmntDqeCpWdniTQ2aMDpzP6DfrBrRBpxtaFCRbokC3O4Qbn8IChbfTumGckaHTlVSPktjgtAePYKjtkjzNzwJnaUw97HKot263RdPSLBHI4FzynLu1TIHf32xfqwfGwQ5tr0+Z4pq7q+Ptd1aPtPS/QoeiA7fChOtFfS3ScUWBHxoFnjNlndKL53Lqcf4tRaIRTLHghXAlgI5B7wcnvBzgQqDhl1eg4gZyRcU5ZHVHGyeNtteo0qqXQ7eFrQDphXExZxTlQZrRXp3f2cNA6Op88R3Xj6eDbVqccY4CiS4yQE8iN0S1CufEMu8NVVQVwC/TW5CEWeRDU+Z1AbjLlGO7NVVSNgnt/3VfVH+8BGZ0ZoK7pMiY73chnKJBz5WpfvgnklshuRL/ruEjFr5GbbYhDJ4xTxkJGxuox7c5oqSZt1P0uSNDnnmKqJY5hQCbqqkm7NdrL/UPqwyi7Dsf3cIQnOIROd7Tt/zFvVX/OqQPz1nLNFc9+6Qs+jhlSDqfPrvhuhwMkcHPBkJyO6tRgbJPG79UEG2XmdHD62KTxJUDiACffKa3mM3RasrlyXcHZfEK79SreYNvWbfMFyGUuuJQEcddQ7vrvn4Tj//zOeegra2zCNu2pS5sYUFcDnHsjvwRvRgt2CoyjPtxnrrg2deKU0yfq9Ml6s5z2c/a5iI0SeY/8W1BGPxCUPSLqLuFZ6CD6yBLdc2jirAWQo77QxS31G9+7QEKTayeQM0IOJ97zcdyw18dOe0IHfwqddsO1BHKCP8/dYyyy3e8ZM/eMc0fsvxM24p7tlvF5yL3eoe88n6tzf6aPfv7yELry8+cGYwh99Gsz9ObDrQ4hjpdjGeV45Fq2KdvOE+cI2PiZz9SVL2g6jnfo66+f0M03j9VXzttsGjHVy7GT52xi8piWRX83ir1FO3BlaCPkXIwm4An2gXnGjEQSqBhxpfQZu3XUutyXAM4IJGFTRLjRBh+xbwOKsPV7AZvHxBRI2qKRS49CPc4rbImILNqigC9AiOekPQuxIsKJNikQctrgPe3DrXBOsNRivBAmPOPoRX4sp+vhzCeY28YUPpPGf3vZ8HmG3TjG6e1VB2zf9bLLfXhvLnQgMMIemwi9fJlGO8OBnuF0jtE5AiCBovcgQHOVVLclzYGAywgyYY9R+5YtcrWhBwRod8LFAGO0PepC0OR0TM/pPTruRA467xFdZ/SWoMiXjX52aqVpEKwLz21aBY9tUkYjsZuMNUYnFsAmiItoRvwL6zEj1xJsCub8LBTz+gkZbwLGmeftHh0iIBVkWVavE0DU+4vfJ5Qz2m+IXSrk8vn7/MbYk0YQxtRmzvPE+cqiFAK7SDfCbwWt3rP3FYtwce64V3R9AX4+86gP7tkyu8+ceda1dSWcdIw1atDnY7vM+tQmEyDaRpyual17/Tu+o5/RZ+xzrm7vYhimO4k8cuhBIaFlN3JTcTqv0Z2e1whH+4fPJ56zoNTk+f1udYev+dDA9p5iS8yWVbc3YFxSutUY22KNb+Jq7kaezvEFFKdIO1Wxw/m71P94qL/sTBPsdPSE0yRNl/O8w2c7zFIY9wRy7nN20E4/iHZvVP5kPGSrrTGt5vN5tUJvC+IiVdXpiB3iTLgtfWQfLxBdtFFII9yZjE3pkQs4+vdsPEAy+GaMzW9gwIoyO7vpxZWLQ4aUYxDbECNQ96MAW7G68c4ov0yTVCL7zJuXC1r08JlMm2RKpHY9Q+shAgS8r3f6rEAuc+Bhg735ItQIv0O13SyivE7DFDRNKavTM5Up9zMbUXa2voyeWP/oYf3mBf34hWfwvp9U75QlgRxCmd+Pk+r7Sd+VOkQvzoZCUoRn4NTUhHLa1Pjt6PGFs514fuYBz6mmRr1Rd6YU6nEtgzDwGfX7BHL6dwY5WI8CuZiySnlyRtTTGe4tsbMEXeFHYQe76MaK53LcrXhu2JjY8z4fp6g2G8k3zA0nhHMW4hP7xtz/Avusx33H7JiWXEZfTShnXQnmuM4Mm2+XUZXW7+vzDptqzPfUl34k44DAe8g9RZQc93sGcvi1LuiwmgtEh8gAverKqkbJmfLMFVbzsws6HA/COKHxBcidI+T+KyB3ZkIfORj/Sfl/G8hFRBlyAXJGlWVk2R9svSlXW/2G8XQdIfeGAVRAXMqBytlj3G5TdhsqcRFQLhd4EMhlLrmg04VE0xlc4GFBQzEZoI6O01YNbS1z0U1EOhl3uXZGFMwmKCQcFjvUkGNVpCaVtJPFw/ip0oVx9d3zuxXH42T6lhAxN5xTUx8FcW7D6U0pQO4C5RLIhdRQ7knnmL+bAeRQ1MiHaDn+zvxbjxhduTpr5KCL4/ibgda8REaqOX1UmCaQk/4Pnz5XJULOqazXQC7/xoEWyPl2h4GwALmJAwoDVreOjEvg5zVwYHBUjFyyows6DI1VeTlV1eioJR3E/GZOvRQuxQqmgi/EqLgEVUanGSFnqHNGrR3XKC4UTqz6yWBm1NKaTrebd9g+VXscx1gRtT5P5o+b1ADuryJ4yy0DR/13udYFyP0dIKthWn2Nsi2f/yuJkG1+f4Fsl4g4czR4ncxdd/n7Q7Tc8q+RcgHmYhqrQM4ccgnjjCbcL4wa7FWnJQoep88EoSYKXmDcDnj2Rpo57VnFuxDCobwUBzTfADk19Qzk+k49NVLON1AovFDS9aIpHocEjAsgl9ufoZwDQ4RI19sSeed5A44VEeoqfOfAEdF1BcoxgOS5LJsrADUjSiSAXAif/Zs+btJ6+7CJikNQ4A4eEdVXi8CvALmtOVpwlrcB5hisGOiMwvR7gZzRcQKTjIYzyta3dAXKGTYvlONziZLDEEool3BOAKcI5MpnIX3ZPqgj6O9CMpezP0M55EsdzSZUS8AmbMP4Y1s+Gw1X4Ns1jMvfCONSIjJOUFZgHPLwN0DO6ardjkAuc8jdfsHQe0S/IUbHOR1q0O4EmNPhc9VV4VxGyOGgcI0nPhsFYZScSdFd2GE7G9A2MfowRNo40ubS9E3ZBCOryzO7x5i8Rb/E9oG6wKgUyAkSp1P0glMxcZjNOerW9AG+vFktF5T7qfpMPQRQ4/51cJ+4tvDr3jr4TSDndBrK+LXF/fdwJLrUT6P69Psdxi+G8K8Y8/zeqJUhdbSlDpQh9d9i/+Dz79UenftO+znQLgRyTlk1Ou5tcl99M1qrd1MZIbdEb85qcKFTKogr0rBcUTaE710psoU+NU/c8bjk/jRSN9Vuv6hlyf33w3jXSbB9G4ltpNuL+Uzen2tJ+OQU1YRyBch9x+jYMV6uAsiZm0Oop7PmQhKu5jqZ4FC3cSARI7qm9IeJUyzn9IkNesWIDYxEX6qM6AstHI8J5d7gbGxxAALEsVX2yJGyHnGW9sgWp2GDU1eAnDmxJrTNIc9oQHtqf6Ev/E5b+fpAe2vSRp8CyH1xyirPrIXDvxdAYnjuKNszZTtR1/vRfXWgv55wVAPIUbYhDqZ5utaM538KYur6iAi5798i8mk1GVbNG5w9oSL3UoCceeRmT/exmMOYZ7egXxtFZA45p61mdJwwjjpB38zs9zy/AFc4ao84bRq2++2Uuh5HZIRArtdnTHba2YixknIPxvdVb3RX9caM47SbvgBujq5b8lyp7zHHhAhIMaw3nMs8Kn98f6tc3c0cukbdNKjbiMBA/5u70+TNM8bKyJfT/VqtaIvz1ufIyzbAUc9Is1+rLg6lMHFLO14acUDZM/otgZJbAZ2Sq6wmYHJrXjSj41yl03NNKINRVbuOkaICuXZAuQP7ljzzHTbE8pHjOX/AuwbPBr267NxSx5yrLperkboynjBOmTY/U3bB6Geu9SvHOk02o/pc1VYg90BZjKAwrUlEx4VNWWCc01Zp/0jmEfw5Sq7IBcT5ktit7YUfVd9fT4wP/apNm+3RJpyy2sUhLjnhAsjhLAvl2pSljcPsKrA9ZMBxY8o4ZDzoUV/mmHPa6IOAir5/hx649W90TQv91qIfPKC33FeAXI/jFujnHXp5ja52yuqYY9scZ4Scuq3zYK44XzrkywgB2v0NZe2iYxtCbV9G/FrdMVY0vtYvAniWrqK7pr3vaNM7bL0Dz+OITXgQytGGA8jxvAuQ+039+em2+vylUd3ctkOHOrX882/0Xcrew/5tOp4J46gX733uy1ru32hgo/8CxnE/Tca8uy+MRZ/Z3jQYmxh7ntqVOeQKkNO5nNKelABytKF76l3QoTM2wR4wUqiHbStQCUghvBGu4DwK4xRh2xeeS0Ro1UBOmCZUE8iVfF4B4zjuk6CEY428EsgZLdehXpotAd0X+vIDOvIrv+e32MoPAiLardMXH2jbj4xft7RnrykIM0eXOTuN8MiE9Tjy76dw/nQwjZpzK3B3JWV1h1PQjXq173foV210srpggn0yoG+bT01IZkScME4o5zTGEnWl3PN9HqN9UUec2Qbp68Idc7YmNHPqZEay3dFm/a2RgxFJ5v3Tf/27iz0/xP4rcM2xyAi73wMa0Y61dTincC7gFTrEOne8amMjGaWWCxIIBWmP9GN9LKdYRvmizo1iTDAaZY/nmWXIyESndwrF8txCMAGo5REset04D/UuFHRfizZoGTLKj36pP0G9CgVjqjLtQJibU52xkfh9wreEl8I5oxzjHJTZ80ckHufzfqwHQaB18Zl2/ol++Il+E3VNH7NehGrmDBa8CQuFdmnXCOPu4xnk7yk/fd6ZD/Y5F8bwt4JAn5vPUAjaMHKT9ieQE1AKFr0388s5bdWxweMftUVdDIt+9xt64Iv9tD+shqNJ1fSFa7cTKUAGRnJFuoxRtCfrwijCJtdocQ3b4KCPLzlgvOve0v+EzLQPvhcGOcXVVVNfnM7K9hXRD9vgozhbzKijkRFQoyHteBzg3by/vlA1Qk5fX/9ef9+UGton6nShnME32jnr5Qw7b0pbF9Ixro4G1Ry70RW2jdbyRb2BCc/6cgEEBXNODx9ExJx/n4RvfOdiiPp9eVwd0YcY5efU28iFt+c4fhMLVXgcv41F9PC5jPp7xz4TrNtvv70dGTeeEe2v55i5UICcUzEFcX5WzDUnkJsyrgjnJnxfgJxRcvp/75Ttnev/HCH37eSU4Qm+nn6UaYQMKjACLj/7EkMwJ5BzKmqm+vEYoV3WT6T+qYGckM5ZVfp6+mH68gk2+9WK9qC/tcKumo8NgECnonfMwy2MMxhCf2hC21GHCeOEcq466/26aqq+jSxjOOjRfrrBN+59udVt0dZm1NGAdmE6FnR/R7/NwCmn/WJjBsQbpI3rAgumZnk70SawhcfCTXw6fUnKGPk5vd8C5GoYp2RkHL5yHRmnCOGU3dpFHWa0PafHCv6MzqxXWcWu/s+B3BWY+98G5Pz3c2EuQO4aypWVVtliMOlUhWA4/wzlAsyd6KBHc8nVOeSQssCDMG5tdJxTVnm4S7a58qqLPNDoQ3yoRshJqjF22fqADvt5dTquo9IpaJTf60vnV4tZgK8nlJmRNtJvrDOE++DYgI11xXof280mHFdBWpmO+lhERxsDJD7TMENwfsv0sJgiVssZyDXMIVcL5QhBqSaQy6i5dgNj3jdvnUYN5IRwCeSMkPM7E83HFNI2xj6GyVygRacyX5zgLQCcHZhB7xrIuQiEOeMCyKGYI38cA2Lko2PbZVCJBSS4bg+jPqfOCi+c2pgiyLiGca7+6SIOkSsuwFZGol1DtPxbxWhOglnAMReAiGmqlD0Si48yX5wLFhgFdgqAVQOzci6k5IpL4JYDRImEi61/FygX+8uU1QRyKVmeaxhX5EO5kevvlBIl9xfhPJlPrkA260Spp6ue9xUA99PnAHT+PsV9JYdcrK467QSQc6pvJgfthLz7dgiHWuPWVU0FbipdcwUElFNxCeRQzoK6AG70lylKTwdTGPcRyKmkC5S7Evbn5wuQCwhXyznSTcWJMk3h2FryeH97+f78e4FcDQ69ttcwN1xCuSvBAM5pqihsHM6xOSQR+34BiHEN2pKD1XKMUyKQc8reUHB0Vy1Hud+cha7ELCwxIqWPAxMJWxXB3DlKTlBnWLZ5LdQDgniMdgYfoXw4GWxj2jpiHjkNtdQPQrEEckar3XzVOE2AFhFy/H3HfnPK+dlIN422gHYYWUK5At/+lQi0ilxgnEb1Xegi9VID3VIWdHC6agI5p6zeYVji8DzicD1gPGPUtdgOMOgatxkRJ4AT0kWEHGVxGpkLPjQEfhidLZzGKbp0t6BvaFRhUJlD6Bbn0BcZY6es0nacqvqEPjFS7gsG5W8Yo7+FgYsDy/1PxvS30ymAnKtyu3Ug9O1qt9OpPlOWLxizD9RNRMe5pQ4fPjs9CgdC6PbJVedwVltTDNoJ9dHm/Ld8Rz3hdJpzrsXvptSJ0XFLdHuPc7TZP6ZMB57zq1El6EanrO7an6vn4W31NnmoXsf31b5r3rnP1Uo4ghHf0xDnHgRxOqXminLKalMYhziNq4EDYfsyh5xRcQHkXrfVQQftsMJoXWDIdsPJeEL3DsIY6TLuobMwHgLGaQyGQWg+uQLkzNGaET+n/R7jYx1TWt8R32K6SInRJkZgCY66GNvtzk2AI6dQLjfdyG8mlFsuOwHkTDkgkHOlzin1scGp2+JQ7JA9n/e0+wPlPPH5xP0fcBLMHyeM2/HdjrawYTx0kYwRz2V0w1hyc4ejLlDqUiYTu+sw9aqHmybti/bGs1/Tl/eMB8/01TfLMnaBhS/Vpn/L56fqFT34vhpXE+qxhSM0H/SrH7QRAVysPEt9RJQc9saOMd5k+C3qfhKRb0/Vtp955Fxx1WmqM8ZSF3Lws8nvIwG+QI66V1a0VaPmIh8b9943MhYHymkfTuvY6ZBEveLgdOk/ONU96nU4aVC/jOF9xlHazWhG+zePHHo6IubM84lMBKKTp0her73y7vSYb4LF1+qA/aPO0XEaOOaiHwuQmwrkhg/VsndDGW+rhRHR90ahmUeO8rEVMM6xDeacQ6g45t6M9Esg93tAt4iIQ4yOM5qqjw4rueT83ig6V6CdYz8ccHKd7iiUe+UeX7n+lrKsuc6JetqoO3Fau4grpa5w7qf8rsA494198Uc5xziYo0efC84eTuFU+wMnfUI7GtKGjJATyPVwOu8536DTwhk4xLONti6Mwy77K5C7BnDlc/k7fxc2KecIIIcBbr6+KQ5Ti+dr1KVRkOZHa1OHHeopQZz7PlVd4YvQUKhIudc4CTvGqaUviOgvsYgLff9JuI/ebaAzhXKP6LYOerRNG39EZ92ZAgBdY1RZHz1qhNy28VitBHLo1xnS+/I1Xhq0ONeghQ2I7Xer484+X0oYITcwQq7Zqm7oY+rEO87d4Dk6zbVpO+Xzit/uaft7bMRDm36EGC23o00Jto3o/aqgrz5xnt8/3VRfb57QQz3GoKfQpZ9/4z7oy13HDtqI92kE5QZ7YesLNdqY/fGJeuppv3Ifj45plEcg55TXAuR01Bv0S1cjNPn4hDY1oQ3rdDZpH0bIuYCA0MAIOXXXkHo2yXdOQ/yC3sgccEIcI8giAot2JiDKyDfKwrFO8VOeOC5yedGuBFNfea5GtwVg47dGYTkdsY1ubGEv9wYCOcbuJ3S3QIRzPXLMI+39if74xDUfGtSJsIZ6MELOaOa3VyHD5vwCxShlHU1n+GRie/0cnMLTBn0/r1bYd+YzEyD1kRE6TiCifhY0JqTKyKsBdSC8EhwZpVai24RIRnwpfpeAKaO8AswJ0PguFqCijbsVLhlp1cM2irxmXGtgBAo6ZkKd93muGTnH2I7OExYJnzIn7tcAT0KpL+z3s1NQBWNeV+Bk9JfHaxN1sJd6OOdG6gmqrH+nt/pMBHG5UMJd3JvPQrgqqEsAls9UqNhEv3gO7ykW0HKLOGXV83qP/k5o5ZRUpzvbThq0EwGuItyMukO3uICDZT+DOfq7sMv6thzCWuFc1C/35z19dSynfevDWReWT6DmqsFurSfr9xP3HulEovw+g9v4Plah9Xjq0Hy/1qG/1Z8UdJayCDJt5+aiKwuZCOW8N4H0hPszl5/RdvF8OIer+OfLXeq8262GoxFtuod0OU+rGgq4pgPqZRDP12sYLWmf6tH/XOl7hE0sDC6LhnjdJtddML49H+bVS8gi5PW4CB9I2PFKu9dnz+i4GdeZcj1noM2rxWJBW99EqqgdY5r94LC3D9gfDuhjxm7sGfN56ecPB5Qd6bWxyRCnfy6wHfVjFuhafcwAg/h0TpkVwhURxhk9p+8Zs5707wzC0Pfj+NjqA2LjCPCMnit58OJcseU4zi+M+/a2Z0w5sHWVexfW0i51dsKJfryJSL7Ii0Z5AzDVkMlFDsb9Ln6VIEyYaIRfGz+acRwf2hlk3w5cg+udoZwRcgf+Pk4p96Ba4v+WFVadnhorquqv9BnLESPZhHN99Ft+9jghnNNl0SW+ENNXxE5xhlUCuZyhpM+lT7gWyIWvZkAEtogBCuiEAHL4XU4T1t8y+Cmj49Bly4yO837PEXL0B3PG2c+d7t1sGrmMbzfDVqNNCFhn03HV53ilRNMJ66aTYQ3knLJqFOIzbWRbORtS3862LnxzZpY2kEBOQLcwsMTy4+MuadMCuZIvLhdxyMg422dZZfWEnZ0wLvWycNjZFRcgdw3jfpKfgBz/ucj/IIzz338LyCk/Azkj5b7XQC7gnPvYXgO5yIMTUO4YndEQQqGcg5gdVgLtdB0flivNCdHOQG4+DhjnVFQBgVCuiJX+5x9vkYvlzz/eKTVlrCvKsuxRDjnv2RBIV/yg4XMur/NqpNyf3EN9L5Z3Mh7R6B6j4ZXwTCUBnI6un91nw6yB3JVcA7kinq/VwPn1vPz+PJVVY0ajx20AuZyyGkCOvyPHnCCOji2oi3xcSgA5jG863IzO6UINMa2FjusqrMI2p6bO+S6ntH7JhSD4TignsCtAbsjgaG66vgZ2k2v5BpRrFBBn5NOUwVvQMeOzIbirSbdywYEdncJ8atfwzOmpF/EthEoxYZrz6SNvHOdy2qsrtBoRt8Vx3DIIRI45I8lCuQq7akgW4hTUq2i4AuWugVxI+dtjufZVeeJznMvyCueuzs93H4R9Cd1UmEr5O/flIhP1fqGcQE3IpuMWYv2UzxcRtl0+sw1AV/+2/n3klMNJLos67Oa9CMF+XuPc4+S5wuqPEwpoweCAghacLlVUDMAqLMOPDVtWhHEB6uw3KDwBXE5bVXy2RqyppPPtg1uTeSplaniBcy41HctNoyCViHA7Q7Xcl/DNbYK2LEeBbuyPayWAM29B/jY/X0M5BwdFOGcuOXPGCeQ0TMw5YITsuUxxTs/toJbgbY3ja2TcEmfSz67aa+ScU1YDyNHmo2/R39QJZyjH34K5IgK7iJKjPwrjBHMB5WoJZ0OpPzcea4CPUebApUEXUA6DztVEjY5zympOLfVNqoarxlkN7IRyGG/XEsAOuf77PE21Xl317m9hHDqnXl1VGCfgctqqusspSeokF3UQvgnk+n53BeBarrrKfp2zB64TMI5r3lPOJ4zv6cCcI2PqPaPjHnEMDWF3UJ7MRpFDboCOHjPY9jnmjvr5vYaNAjml8dioVstV9fb2FtFxpjhw7HBVbiHil98xaBEd25ZlQp4sD39//aSRK8z0nnsYmQsMzBX3PaSeXNABQ5trONW1R7mX1IVAboYedupYF6N2/ojTir47tgUOOJ04Zad+wri36UP1MjYPE/tbn6s1enamw4SR7eISRsUVERK6qEOD74Q4T/dfou0uTDxrCP1hWZ1O6+r0vEG2AeXG9DEdBR28iP6kvpbUp2NjRnkjbp2yKoT65ouufNklmDvWQO6dOtPQmE9GtGv0P31li35bzOm/GHqzOX1rxbm3GGX7frXa0qcXlG2JzsVITCB3U/VxWBa07w11suX57riHAHLIAQfixHcnynvAadnhnG75fuNxPPsC5MbIiLYlkBs+oZ86Q8pkniqMs+6s6jaH1YP5pWirLghynLQCyL3OW3x+qHbDO4Q6p6++UP5XdKJArknZZhi9f9BGBDICljfbCp+dinhY8ewxDrs4oQIpgdym14zccGs+R/449hdx2qrRPgnkqC90iyutBsziHqeMvSPkCYfLqPENevqIUe1U0hlj1ZNTrWgTQ3TLZM6zm6Ev0DV97kEYNxbALdC11LFRcnO25vSb8yw2jovPa+7hiAPwEnBJx94XD65UKJBzyoaL27jg0ghHaTV8pJyW1yglF3X4VI1wNkc8ByO3RjyTKeUc4YQ6BVMoaV44YVzARQEUdRgw7tbvGYcb6EKcXSPC+ji7AeQ4fkob3+EU7HHcbPf7Dm0A2TQ+I7fViXJutVWoG6dvx7WfbmL6bB/HT9C27DxUM5x89w3uzVEnkPtCGQV19A3LHOWnDvnbackB5Og75hJ6PRmhkBGz2pXOwojI0ALl6AM5bfUjjIsprbHvr+L05uf9Fr2FXqL8fdqtUZAu7iB8c7ECgVwLvSCQ61N/rv5qGpAF48aW8UUoN2H86NNHzJkZOdzUn3foenTkPbotdNXNbQA5Fy9xnzk41UN99RD6eYduXqFrl/xujg7uq1/5vol+6+vgoL/v0CtGK/tS4pGxYozT2213qtuvN6EXb/nelyDmnAuASNkXPNcDz0doesJGPGDvbbEFN3weUWanmbpoRi469BWnnu2Ni8t00KMZWfwZnfp4i8Nu8nV0tuee8HyEcdvhUzXD/uzQnpzOOnB8oS8L5O7p+05Z/WLUHfpXINdhzDF6SyCnQznD6ZzidCaQYz9twKgqI4nn6CHzpxklEdNTjXIS4NBmSm44880J5Rq0twA6SMkh16fPDEb0Q7ZGwrX4bU6B/FzDOe6b45vYTD36WB/7U0g1QNcIyIRxQrhHzn3v9bhum/7Yoi2n8NmXdeqWzYI29Rq6WtCgY6nTntPbluFbqLuPfP9s1Nx+yf0NGaMa/J7zcA9G/UVeO65lWWNRCuvEexIA0peET4KYLnrKccJ8fAHikDKtNKaa8lyFQ0/oLKOoMqpN0OVUT8Yj7kXIJ4gU/llXRgl6/0bKef4x/pX5ylxwKaL6QzyPLwo9j9DvC23Fl4/aMNokeZzH+EKyRds1zY9gMKe5CjETyHl/rkAq/FOMdPM5BgDzPIjQrYGt9UjfvGNssSyxwqplqI/xflwgIaPx8GmwAQW5kWeQ5+2UZyXaCbpJm86E8wI568u698WH012jrvmNYO4uIvkEmDkjwfvSbnPlfFfNNz+wEkCMcjR4Lh3sw3v6SCnbJyTKar8915+zGL7Qt/KcPk/TKz2hS33eglhBaQAIxkOB7ZC26VRqIabPzVx+XdqgIDTqgHLdUJYb9MYTfVAQp/TM0cZ2PB7wTFucw/zI3nu2GYHfxDyOM1d07/MZfxPd3me/EXI92qTR2Tt9Gv2b3RxxJcuMQDoeN9ULbdz86qPRoBpPxtVoPA4gOJ3NYtrq1gUd9O1PuwBx+vX6+AKReJES/WZHP+9zT858MdoM+wB9Y3R0TJnUl8E+0hcyJZFTZ4Vox+2wOu1GAdJcpOLb86p6ZywVGj4blBM+GWXf4EcK64R2RsMhLwen4Qr2TIOEj8c2wONxiS3hFMoD47Fj8oky1i9Da7GfC5oEcjll1TRawwRz2CWWXyhXouQEcn36q7PLBHLvlO2NaxqlJ4xziq1TVt/x47amE2F8F8YZtWaEYk5PFaoJ6QwcoB2E5DRTZ6wJ4gxC8G9zwulnbbmWUE5/KIEc47BADv0aM6WE8PR9r+Hq0C7sZWqMXCRP38tVTKnb530swuEUU4HahGftPSZMFhy3aZMd2jL9nT7vgpmz2YS21IrvpmMjM/mNdSKkwzYV7Ak1nQEp9zEwyyg5deZ6OeU6XB9fTihXgFymTGqlT4s/LIxzqqriog4urJNRcQnkUjJ/XJmyel50RCCHvZVArsC4v4FyZxinJPviPxf53w3kahHI4UiFxFvJEiEnjKsj5J6PITltdRcinIuFHbYrKrUs7rCMSDkfkhRdejqX9k/6MWXV1VcNGXcOu51bCJeS/wRsL1x7gdLo9YwKeYzfv79K6J/pWINQioagCuaktjYeaW6AOAY1pUCznwFbQjcGcLZnEMdx/l2+uxyvMy+MY0DFESz78zoprRCj4BLImUOuJxxDmUZerTOQo4NhFIwEZnT0OUp6xgDrQg3CNiPmpnZUlLjgbc53BdgNGHQEcFOU+gXIcSwDpKuoCuJUINfTVSOCymsw2Dkt0Wgo85RldFw/AJJLRyc4Q8khBZql5JsI4ZiASgg3qaPuXPnTlVadqmp+L6Pkcmpnnk/QJRSLHHTl3Ffn95yuDvSfyTWcK8Duhd/neS+gznOGcN7yuQC3cl9KgXPx99UxltUowYhyC6h2yQmX8C33Fdh2Furw498fPyeQyxx9hlgbEfey6edbFmSFwh7xTI18c86/spwqwrmMlItQZf+m78yFWEI5lG+BctdAzrdS10DOgVEoF8LfU+FXDdLOIgj7G0kYd5EzePP3nCvhX/13nIvfIcI8oVyZMuu0VAGD0bApKu2fgNz5utwPA5tAzja1EcTV4ipGAjkdAVdkdblyI1J0gp3qFyKYi88J6ALW1VCuQ98wqvUJ4+vJ7c+CEXn5LLDXGESHMGCdoVwYc05BEc4lVEuYpgGdkW4FtJ0j53RycJyU6781xCIyDqfPc59hnC8K1FkxUJoo2BXGMjquj6HW73Yo42OssNpqYBTi6Dk9KYBcqxXTUo10EMAlkHuoYRz3w7Uilxzlc2rqCINvguHhy4MHDETfmrm8uQOzq4GZM67H8xoxiA7QtY1mI+5bIPfFKA/knnIMhxhZOOCZSy6dbFfralMeV0DTKX3idx3qqYMTqNN6XwO5zzqAn50arPE5waFYct9DjOB7vsfI9rccO6T8a+rB6apj6qmNMzvA0N7ybM0fd0QXOhXPKV6vowRxL5P7gHKHfk7f27RvAsgJNpo1hGsocQ2deIxroRzfuxCP7VMgN9eAWI4iSuJ0wml7O4aTNqO/6pT0BUGMSb4oKkBOGOc4qfjZeinR59aP4+thV6asZpL75XzKM6CNU+dGc5nvbIF+XW3QJRixiw36YCeUQzds0LvokhP6eU1fNAJmgOOzou1uEaPe9jh/ilFwGSV3Ux1i39dqi5TVVXe0c6ffOWV1Qlua3jvtEyfynvb32MbpNirTpfDNkzagDd1XXcbALXrgMGlWBxwEp6u+zJ4il9yB+jcf2QGD7IgOM7LHyMM5zoZTVv/0xZ+Rgq/1tFVEIOcqv33KueCZbjHuAsgh5pETyDlVVXF6qtNUY1EHPjvN0wUd3Drd0yi5Keea0Oc7OHQa1Too5pFbL4066OBA0ydaX6oBumW6RDcikwVty3xyi2Y1cHrqnOuuMYSpZxfXmPH9YsmYx7j4fFoHdNWR10nRaHRVQx32Poa24orTArn+E89l+FDtuZZAbtb8HEBO8GWU31AoJ9yirJkPjbbN1pVTnbrq6qpDnqcRcT3a/IA6GvOMhxrW/D3i+yk2h21AKDfBgV5j/O/7d7FK555rHnuuQPw1IuSMKN1Sj2OcW6e5ujqrkC2E3+YUVupaW0WHmHMaBTfB7phpmzRuAiIaHWe5jeab8iwEco+cT6fGadg+WyNmtSd/jpBT/P4iFxhXxN8VEfL/8f0dB23FmMezQD/1sblcuKNLGQLGCecE6/Zl2luf+nCxE19sLrCl3I6EP5Q9FvwwUpq+ry56+IJeRDcrArqm+lMgx9aXB+oh88kJ3lbYgbunp2qF7l2hX+fo3h6/UY+0GCMG6Mke+tv0AHeU5wv7fYniytO9Tq+6c+Vr9vni5BF9IzTr8BzVS1M+HxnD1GnP2Fmh17AFN9p6jduY1n3Pb0xb8IUy39wwNj20GYNa/P2IPr0NvdlER858gc1YIpBzoZMNNptAbkz/iEUdGH8sa0c72Whx/jYVwpfPt9XNV37X7IQOd5pfg+efKwH6MtaXvoyTtJUH6r2NDhwx5k+n9CN0kUAuknvThiKfHOU3Qkx4IYQRHjllUogl6HFlzkyAj32Mo9mnjIInYZPRbg+NGrogAYawmbrUjVCuUx/n1mOb1NMTz/yB6wng+pSrS780/UJPMeJ2gV2LXnaBuDOQw9HTn1FXb7cCuVP1ZtQcju3L67Ha7pY4rebU41zomK+08xv6hdMjBVdCKSGcwDGitmL/J8Z3py/SphhPzE97jhbj94qwU0gmBHJ/Ez1ndJngxkgz93kd669LfQp+ypRVo9MiKo/PRoZl2Zq0Cc9Hu3OMpT0LoSItBuO+ZYgXkOiMn6PXvAf/tixG/AeQ47xGycU9UIYnnp8rilvGcxQc9/CVNibU81qZCsjouIRfcT5EMCcc81hhnRF9ASo5p23D/HRl1VIBltCrxTVcMEn7TCBnu1ngi8znvYhWbOE7WRdOPY38e1w3AFwN4ixTubb1Ynnc+nebsXaEXdPEb/vCuY1a89g7+oJRckK4BHNZH67o6nMRkA2NYKJtWVZBotBZAO2qrmOjl7CFnbJs3xDEpZivDvsM/S0g9OWtz8lrNfQlW0+0UaEc/Rb95jGWxxVdI3oS6WP/CuSWjEXPR/1rpxTS/wTlXHc2oX3PnBaIrYDPskScgWa/1IY5nbbVkTY9EdRMRvTZGXUwoW3jk0+n1XyxqIGcfUG//1jt9+szkNNfd98K39woPqOm5pxLmeGHu6hD2E11EMGOa2bOcMbMiHTLKaoxjVaYtp9Xr8dl9eN1F3kb3xhX346rjOw7LgK6Hbb4lLX42XRDkZecY06Iq52/YJe9vVjmA+NyHR0XL0JTSoScixUIEDM6LhcscKEKg35G1LnTVx2/RhynD68/vacO3ynrX4HctPp2muE7GhGoP4ZuHBpcgc+EjVH8GaGc3+UsJI/DtqBtKMI2wZyfS065nJKKLcK+Qe0fxowp9vn7TBmEX19DOafBjtG3kQKI9iyPeecZyWGcRpx54Prxsl2/Rghnbv4R99luqYufePZGSI5pnwJ5ysbv5vgB/jZ8Ap6tQE6R6Thz8bTPqLXQmes5x+rbpRQolyus2h4EcgnhXMjBFVXdFiC3d5pqgLhcXTVyyJU8cujonLKqnn6tXPPg/xNALqZ2Boz7a4RcGEw1lPt5yqowTigXEXLPOCNHcyskjJNcxtRVDCXFlU2Ecj6gBHI4FuaS42GvXHW1hnFGu0mrl4tZtd3wW5yTd4z055MD4joaiIOLIdQzOvfr8xaDTDpqmXyLNUc5NSsjX5zKWhxp4VizBnIFxmXEnEo9IVzCuJRHt+6vxWOuJWCckSplG2KjTSk56gLIYeSOKFOANwaaSIbP4H0trsI6xkEQyC3oREK4McaIsG1hB8WAcfXUKX/P6aiK0XICOGGdMuRzQDvOIdxTaQjjlAB+OAVnIDcQxjkdMqPijNwKGLcYRGSXq4+eQVUNqJ53swRygrDDrDKPmtF1wjgBnzBui9I44JwYGec28sYVGFeAnOcKcbprkdyXQG6OUvso3376+ywqRCSgnGWrpSwQ8VG4DnLiegncvK/8+wLkLt+XY6wLAaX1UnLCXaan1oJyLtAtYV1+joi4kGsol/Vs3bhSzyuDkeHO31DkTu01F59TiZcTnOw5Coq+kWBugFIXypk3QAWdEsBNkIWCvhafbyhsjp9zTIFxLusd08T5nJKgLubxey62ArWEYjWsU+J7BnDaTJk6m5K/Tclo1xD+9rcF+JXrODArmcuu/hxSR+55nL/1fP7OwYYBbcXgZkTcasTn8WPlQiECOUHdhMHN1Vg7GHHmqYtFIjC0XTgiljZXHHTLPnSIYrSci7AI5TIPZOqKdtO+q45wv4OVnzE0hXEB3TWi1BOu5HUF3Oqt01YFaQ91tNwH4Tvl/LsAcSkB4u4Ecflbo3bzxUCtd3CUAsZ1EsblG61e1e8alfUQERedJvpPHcZ52uinnkBOuIfhKIBziqorrQrkBHd+p9Pl/hbnMMelgNLowLbTVH0jxgDcZJB+0ADW0cBwf9Twpp4eqYdb7quAxZuvfIcz2mnT/hb0TSO9GDscMF0yX5Do4hMCwieMS3MVdSlXi/I8st/VYb9+ueFcrupnkucudT3inF1+d8/3OA8c06HeptznhnpYcc4h52lxzhHlPtGevqPXXtBLRpO8YAC94DQe+zi2w9vqdWJS9K/V3qT1XVfqxAnFwXBaW6ysWouQ0Kljrt7oNC+n/9tew6DFcFhiOGwNo8fwe3836g2jdDUNJ0gYt9suOFaIJqxxLNOYPcTbaCPkPk7FQ97fMTw2jJGLgBcCOVdctQ2bY3GL/lythEcYYXPqd0V/WWCYbTrVWii37UUOuZ0RX4wpAW5wNFY8twByjIl72vqe5xvTUpE99RXCvtzPZ9rAnna+pF1MeCZzns/8kfPdMJ5+oW185bkYgfO1SVvp0X5aESHX43ls6cNH9P9p1qxeKZtynArMbqtlh3PTn4/oichZRR3PaVtnIMf2kkfuHd2Lw0v76lGmJXWw59wB5ejDRsvNGdtcYXVOW3TrAg4r7tuouB31dUCX7HCYjZwzQi4EHdHHSfZt9NaXRYwJLrggkOuiR5pONcORGVPHUxwbZUY9K8K52bpbrTG+ldUG3bpAN3KMz8Wpy998E6+BSPm1g0Zc31xaZdqeK02bL3bQ/BqrxQnkIkquw9iNA2p0nPnyXMRBYGJ0nNFmXZ5lLEpBG1UEcNdATimriLpPODfDqTSqLha74Dwb7Icj48uR675NGtU3c/xx7Q1l2Qt5sBPmXhcn3HII2py2OtcWefpSLfm8xL6wHiP6juPGnHcu4MLJnOCo+7vYz3XntkHO10JfOCtCx+0H9fJzm/8A3QKy5QInZd8HUFe/HPa3fnaRiCO24VjnKaK/cspqz3II2ChnTD1HNwjXXfRh1LyNWQemBpnq6HMPbX7T4bu2EIo2L5C79+WC007RaUbKPd3cVk105yO6J7//XLk69AD9t8IG3LcYox4eqjX9QCDX5ThfHJg/bsJ4M0aEXEYj+1JCm3M6maLDh+h+9B37bpB4EUI/NdrPZz7GOT8wfj3T9o1kfEavnZCtYx312+R4QZ9TYNWdd3fYo80eerPHONKqbr/ex5TYJjpyYo4k+pQvGXrc7wZbwSm7ETlqPaHvBIcB5LjuI/dmKgTL9/Dgy6AuDluzcpVy88UZ6VHyBw+oyyb1LiTIiCEBBWO75+c69gEjRV3kxMT8QqqMqkJ3037ctmmHHdpZgLQWz5Lz2i/dtnlebmPlVdrjE983uWZHKIU88bmBLnfbpa+NsCF6OKQR1Y30BvRFbJ4RunmEIz7Brpqjn5UDzrkOe8kvlW1V32MfUXG73SqA3DvfH9HlBxzCFf7MwFUaPT/6xggyQZS50lxtW7gUq3tSHu81FgZg6+IB97S3hF8Jx4xESzDmVnBEO+B8Tmcs0WWK08ly2moCsYhMo58+cF7hlZ+9pt8V2GX+MwGPNkes3m775rlqx+h4O03Nl5Zt9KllEmQJjQR6ltl9TstUskwCOcqNON1X6GUUn8DtEn2G8Nm/77iu9xhQC/G7OA6xXOV3cU+cX9hU4KP1FEI5hFeCL0GmUege63716so81nPs0iXPdtwKsFvAqJF0LXRhgk3z5FEefntrPdJvlFy0y7b4UHV5dk229xwXZUUsp3VW0pQ4+0GAaL2t8A82jM1Lr834lqsH3wR4Nn+cK7a6UISRhD4XAaDPV5BopJ9wMRLn82yNknPGhC9vhW8P9kNsL7/roN8ymjLvyxx0gu3xCJ9ujB82YQz0JRI2stNV3cZLcfwyX4DbD6e+DKOt2j7tc9oqtuM1PvoAW282ZzxcrhgPF/jbc+pzxXdb2r8RodvqhT4gfIuZcEenrB5jrDOHfE53dQVT88jN8fn57XJWjR2DA7wgXF+fSvBWFph4P9Wf8eOcyaTvYuTX21EQR7/EvhLMvT/z+WVTvZou5HVT/Xh3BVWj4LbV24tpPjaMuYLCBbYX54qp5bt4UeoU9OfnA5JbbTD7vIE7McW27zTbzKF2zo/mZ/TlqAZzQ/R3pICiX+v/fT8tq3d8VqepCuP04YRx35+dEmyUnGmGnFqqn5TBCX7eLPXjqBNkje2hTyVsM4hCWJV+j8DNY40Y08/LfTENVZ87/DwhnEEOgjg/C+aEcI/4fRzPbwyEkLE4XdfppPPpCL+nRbtRF5tDrklfQvdi65svTlvfzxP0o4Cui4+h36H4fBezKfWD3zgxoGpMu0solws7mNuNuj0JQEuOPnxCnmUIZdUfnOtDznrnqDhX942VVI2Kq0UYZ2RcRMXxPHN11SWfryLkeI62v8uU1X8B45T/Yxin/Pf//f8eIacEjLvIX4FcnUuuBnIlSs63+DoOQrkzkDNCzkg5gRyd3LeXJx7MfjOnYU1D7KSGUArklnRglxyeBFnvo7h0NC/RHyNXmDGppU4og4fTgDY4PT4YCbi5HHxA+50LSOi8tMOZzimjtfg3g49SnOmEZyq6xtnhbeDAXoO42O8xAe7y2AuAs5Gap8G3OX7Oc+aiEe5j8DDsE4UbSw/jJBillgAOQwWZIFP2z+hkQq2Y8imQG9D4MRinvsU1FLWXQE5AN6MzzpExxouG5QwDeSagUzGj8AVkXsepsELAPlsh4DnhP9cyMs4pqsKhM1xaDGJ7WAnOElKFCKxUbjXQCqXp1CkGPcs7494svyuqmhMtVg5F4bwI2QRwSAFyQq+/wrgiCc48v7BNCPev5COUq6PnfLsimLuSn2Gc1wkA93dyBeTKcae6Hs5Qzmi5kJ9zxCWY26JY8nMN5BQUTojQjq11fuB7V+lJGIeyRHm/H2d8x2DKs7YtrBnANvNhtQ65QLkAc7Xk3yh0QZogi4HPKazmjPNNlBF0C6PofgJyRpZGotX4rogLR3B8ALz8+3oauX/HMefPnq8W/s6p5/bh7Mcp9f76+wsErIX9bj/+No8XGsY1HKAYZARvRsO5SIhgzgUezFHoFGlzJvR920j7d0psAr+Efi4SE58xmt3GojFXYM6VgxLY13oCgy2W+daIE9Ap6ooC4tza1+nn6pG7MHR/Egy3+wffFCe0E85FtJvwS3CGnCPg3Hq83/kbvjsLv7/oGt+sXsO4ThoPgz4DbPv8kqHf6aB3MLb83OZeu90AbwI4I+M66jGve4PDw/WEcGXrb3TAfOvrffq2s881njBmfVv71EY/BoTjHhA/NxnQm5TrjmuY+0Qg9+DCEQ2dN4yZIe12tcCZecEA2lNWp2dhSHsNruXUqI6RfbfcP87vnREeOJVfcSK/3jSozzbGfAensMV3XPcLRjPfD27uqgXXWAv+WjgUnodzCjNOGCHvGCNGkxzQo88YKM9GI/VucGxvq5fxQ7XrfuXvu2rPdyv0qmDBSKwORnATh0UYJyQ0YsZolb4Opu1r0KwW9mv0woYxbce44xSmiIzCWdszLg1pZwtXG2VcWjNW+QJKg1AnL8P5MY4Ebt/ewpBIyCCceMOIXXO8+U8S7GjkmFDXBSLW6KH1xmkktGn6wHyJcbPEyFsbMUd/XwuG+pEbbYTu72Dcj5C1QA5nbst97B+4Zz4XAJfRcgnkDn4X3wvvGHuoiynPas6znRnxUwO5xlfaAM/j8bZLmxnSdnD+7xhrHhvVhn72iv7/tulX37f96s0ptDgK5pDbUtcnDXL69ogyuajDEidAIOe0Re///fU1II2A7rBeVQPa2BnIoRu21K2ypj6cimoUmNDJPGtb+r3fCew2jEtGyAnmjJ5zqqXPeIyz2sdhMs+qBvEeB0AgN8KY7aFLmh3ur01bQNcMMaYH6JiRAHSNbtzSlvfjam0kM58FohP00GSK8cw9H3EgwpnnubkwxdvzEb2mHkSPYYCaH9NFcSKanHF9OXiIhR3WAeQSnA1xtCbUTdwbDtOUcd4yGx3nogM+0y5iW+3xfDr04y7bPu1U6bmlvgY8T6GnkYgx/RQne8W59owv9ocf83b1J+V/N3qRfnDAedyhQxc4G0bJOV11Qb/YUM415XRxqZW2CE7kgHI6XdZps0bGGZUokHOBAGFdXI99M2ydiPRCh5qDS8CRQC5BtO3+3PZryX3anSUC7hJBl1Cu/IYtQgeqnvc77Klu1UdH9mjbTnEeCAe5F6FTTou3b9OXrRvL2Uoo56wDc8d1uSfBu0CqyXFP6HFBnLk4U3COEfc3+N6pnEoDUfesWk/VEedlh07aoGMXj+hfjnUqviusjqiPifUhWPEFDPuf6C8CudFowhjRwMnP/epm6yyi/XT6KdMGZ1wodxLM0aafaUs7bUqecbw4QId3W0auOpXNF9HqXhys/qRqPDQjys30A06b7dK3nXbbZexaoVt22AIj+pn34v1bjx2Oi3GCew19fesLIu3aFuNMg/3UF/VohJwwzpeIOopGVt/TPo26SCBndJxloaw1lDZKqER1CZQEFS3EiDeBkkCuzXmFb33aXExDpQ2aH66AOb8Pwfbtcd4uernF7x45X4Nzden/I2wZoduCtrdcL6oZfscMXays8E0OOus45icDCPBZdPDU43/+eMdR0ud5Dd0ukHO6ntFx39i326+rOU7uaORUQiOyGFd5vkIsQYeLKijeZ1lRVnCi+DlWgH20jrhfnrEvvjJQgM+MtRGpRhsWHgnhTLAe0yvp27m4AO2ENvVAX7PenrhnAc0jzyNXKs3fF8jn8UbCCcZ8Aei2vFw0YEGfyxdME+wtYZxAz5x3AUqbd5TDaDUBKufjOoLH/JxQy/NHOenrMe2yloxIy2vnC0dtA+/Hl5OW7Tb+9nOCuwSTRrRpa5kqJFct9TvBmjaS5xDUWQ7rCH2FnvaliDp8Nsc2dfzD8fderAfBlxKLJ8TvU7xelA9JIMe1fYHAsU2eZaOGjH5vGWImBH3Ev+McPD+nKk+wNRTz3jl12OhEIweN0ozpwzzzyK8niOV3Zbqrz9e6N8jEBRuc+aWd5ayLeLlpnVCuUkYj6SLiD90mtHSlVm3ePtcc9hkD0eUbo7adOcKYtcO/EMoIBs25Z+RhtFfuL+8RO41zDmnH48kwovDMF7deb6jHJXbGgnENG0Ygt99j29BHtF+QBHIJRUwbcMK2M8Jsja23mE8jOm69nAcA0vZeYw9tliN8GXxOfCaB3NtxgRhUYUBFzrrSh5sLm9BtL9hWr9hQRsi9Hg3umQeoMeG/kVIu1vDtbcc4cGBMMB2CK9kbneViW/Zp8/tm7rsLiEvbyxei3oOriBrR51TbsmqoYC4+M6YYJSeUi5f6PCfzsfdphwfuJYCcvpt545Bv+HDfnvFRn7F3uafNgmdhQAE+jPBMqObqp0I44dyU75QJ3yWMSyhnAIMLMhhBtq59R7fxHfuNfHNBPVfWzd8zjmCvmCfQlZ+FcUI8p4MKwOQlviiMRTsG5v/Vz2nwXLjv4QA95AuSB9rOMp6hkN4AqOVqzmf1W/of08k4JLgMxwnlYtoq9We0nDMiX1xPAH0qkDMC0RfTBk/NuBcXJotACz4vaQchlLHkjospqjxft+aNi6g4QRxyjpCrc8hpT2tH/xXI/QThyrYW/sP//4xtyAcIV7b//X//Q0DuX0fIaQAp5yg5o+MCyiWQ822wUC6AHA39uFtXh40wbn0GctsC5GLK6pgH40qruTyyWzuFTqbTTHU4eziTboVxEl2B3BgDwt+6sqogz8gX9/mmInMdPMYAF2DMgU5nOgBZwrMUP9fy5JushG1n+Hb9999IcZI9Z8rleorXt6w6/EbqTAaUUeNE8e/YRycVZmFcqYCUyOdG5xTKucBDAXLmlRtrPPK3nwVyrqY6YsAU0ClGxgnjjLa7nhLrdFkhRcwnR+zUTlE1ckvF6LRMc8YlXOKz8CxA1AVenUHVzi0Oph2Lc5Vyu2qoEM6pqm6FY2/7OQqV3wi6aihXpokW6PW8m9cwrkhG4P2rKLkLkBPaJbgrEpFy9VuWAubOIO4Kxv0rKfcZZarLFd9FXSSUu9RTXW+1lH0hdSRdRsS5HYVCFa5ldFwCOReoUIGbFNQVgxyQlmOULYOnYchbzrPxt2coJ5BLWYYkkFNRn6EcA58wzjcs/h37hWx+F+JAMEgg97dQLoHcgu+U3Fd++1e5BnIJ1gqIQzi34eBO2QthX0K5OkKP71LKd/7uZyDn8U5bZXCqp6zuMbyEvms+K8I6VyfqYWD0ae9CuChflC0j8Cxjnovz+0ab/mj4uQNtD0enQDn1RwifS8Sc25jmjh4p+kQQF58RwVnmjXPawV3AuJL7LQA/eiIg3EORS9RbAW/msNRAvgZwRbcEhIvpqQgOXw/d6ICo0eBgagSbkXLqHF9cTEdD6gEjj9/5ec4A2kHHmSuuy/nGfZwIvvPvNtdzn0BOWNe2rN4DxrMvKPq+MVSGvWqIfh6gn7v9Do4PThn11mbboTyD4bBqdzoB5XJBChxRHFNzDXUoixBxOp3gxMwCJpoj755rNDA2TR7uNLDmTe0As729cYXVewzSJ87VZmuUxxPfoX/Z3/lqFM9DtWw2q3Wb58s99Lw/zmmC/8OgidParI4YwvvObWVE0Gn4WB0Hbu+rl/FjtevdIHc4tU7DE+pg2Pv2E2dB572JtHEgzOXUpw0M2/liw9yHLuqwQTdsMBK220UYfhogAjkNQCMmTLwsrBPImS/VN7UJ5J4jojymrL4bhVEDCcbV74yrvlV2mqr5towcesHA8S1ueRO/3XG+JX1kRp9YYdhggLuow8LFBhbpmPjGcWz0J/cw4h42OBY77iGAHO3sgEF2YHuJlitAju9ojx5j/rg5TsCc3wvkJkgfp7xJ/T/5HFzQ4bZbPT30EYy8O8Y72vtm2Kle0W/ft8MEci5Ys+BZ4Cw8z7vVizqRY4Y47j2uuRoPY1EHgYs59ARyghaBlvaD0+eEKAva2h59saNujcLb0adXPcYznIqAcZxT0FdgnVDOaDqnrG4Zo4Ry885DNVMcK9GzjmMH6nOzGdO2aUOMtS2c/Ubra8C5EQbuhDLPVxi3Ajhkja7eHvnNfhz1P51jSKOPVmunaG94riaPfg7A+Mqz0zYRyDkdY8mYoKHti7EY52mXs46w0QUrGO9pg0I5I+PG1M+Etjxu3lQjnDkXSHD1UGHbkOc2RkcNaJsJ5ARw7jMi7rEa8awVgZyRdAKyAGc4r5v2XfSHd5y2H8tO9VYDuW37FrmnT3Fdjl9w3AZbw+mM6wF9pE998XmCoyqQc8qs8E0QZ9TcjK05C4WjQrsF9T1FH5uTrENZnSrz5x8aza7gX2BbrixcAJt2ZrE5C3gL+QuQy98EkMNWfcYZdMrqoEUb5P7NBWd9GQ0pmGxTRy6sEHCd+jAizgWyfOk5pE5sX0bGObW0yXFOSQ3wxvYC5Wogh27Planzb6eyqnsSyHVy2uoD9YE+7akH+V7IJZCbY+8NHWsEEu5HR07GM5ybKfq/FSDtBt3m6qstARvP0HL5jOf8bo8zdcRxP2DP7WlDO/SceRG9N4HcqNdDhzfRlZT9AXtvNGecEMg9RfS0+t6V/j3We/TZTNHjQrmBcIYyuc98dx7Xop0ZPe6Y4DilTm9y/kyPQH3aXmm3JYewtmeb5++q5EIVo3+M7E0g10ISyimCNiPHjGRy2mUX21W4VPLECeW6nHM4bp6lRzvs0Q4FHE5HFcZ1+F2HulCcmnr/xDPjuXe1ubGT5r4Qoe1t9puQrQvO4aO84sR9+/FevaOThWw66hHxg9PulHNzV4dTWQM5nXedv5jSii735b8peASOAa24rlMQhVquhBkAHtvFiMCe90c9ueiC+fSEkh5vFKH2h7OCHL8zV62QSmCW0XAZUZZAK0AQ3wvChEdODzWaK2GTwIb2RlkET0bVdel/SgA9f1+fQxDlPo8RCplnzmhvy27uuYhU5FkIFcfoLtMvCOW8nlDIaxsR5+9vhYOc1ympwkLLJ6ArUf8Bk/xM2xLIaf9oW/iS0r/LTIGAdZzjegZCRPYJEy0v24yYSxEIes8CsfEEWw7dJPwajfCjsLMXjDOW2yiwc64+6qXUZUBLP1Ou8rfgwfvz3IKvB45PIJZljLQi9X0EOOQ4QVeC5RTzw+WUa/QMZRIQOq64TwhmnZX79tzer5Fvrl7pVgCiPZh1l+3Asin5DISk2pB+ZySj4Btdg53jFFVzoY4ENBPtBcYb2qBTpi9thnNQJ20DNbCNu4yhAkFtyz624XK5ZCzbXEXIrSNKbrvFp2c8e9V+CSC3if5i1JUvWI6HHdccRWRcTGsc9mnnght9BYGLq7mO8WkYw/GTXFwiouQCwhXRTzNCTnu/zfdL/Djk4GIEa/R8whhXCxXKudqxEXGvz05NxQZ7FQQ5+8DIKQEcQl8tabSM4hO+B5hDnIaubWUZnYYZEWMR+NOKl9wD9LkAa4TO1V/Qj9d312/Xp/12WsbCDgHiTgr+KWLEnwtRrIxSQ9eZ11vf20UMrkHcRXKBhkj7g+ivmYZIIGdUYcn9ZxqgEiE35JkrRscJ5JQlz97FH4R+K/qAssAONbLMCDlTeQ25l+QT2E7CNHwEgVyL8ctZifoV5in0BcR8PqGt2Hd8iULZsEtd2CGeLX8bHeczzzxy2HXo2QjMQtSVtpE5Ojj8Oe8PnSiUK/dVFnRwyqr2kQs5nKeo4nf7uUxTdeVr7+MSHbePZxhAzhkJ2AF/GyF3BeNSknnxn4+SdKze/vf//beA3HV03AXKFTCXBlKJkjP/h0l5/xWQ0wh98aGUCLldRsgdaPwB5BgghWlGDRjmGEAuCOuYwc3wUaFcL5xOJYEcTh0NqEA5B7FQYG0aSw3hAoTRcGw8LRzO4tCewRv73fpd02ldZ3FwrI/BIU3oVu+L/fUxP0mL/eEws/W6Me+asujc92nQEnVhXMzhpnPZkQPG0amnOA2Ck4AntbiwwkJFpNCJZwzkMwaYnMIqcMPwYbAU1rkvcsUJ5DBElAkD80TwxlYIV0QYF/CPwVUY5xTDAuNyaqbQyWi4OpLNz+xLQKViSRFSeayrukQS/7q8a5SEK4+6SMEeZZAwbZGATDBWYFiBcQp/J4DLc8Znzh+JPl2pjt9f5ALdLtFxH2GckkCuKHnzENTX/klO3kcRr1+2lrEuR5bFbf0b66muowBzAeKuP38UwaZ5EkyOn+LnhHQCueN6UPlm5cczZTfcmcHIhS9iCWyetc9n53Q4JYBeQr0C5iJiLgBdP4BcQjkUHIrPyLicWppA7gzlAswJuQYB4xZTHMyQ8vdlm8AvoV+Jmov98X35+xrW1ZDtDNbc5uo7ygW+XcRB2rcq+bfHpR4oAC+AHNdIINek3bVpZwwuTok2R6FOcAA527yRoI3IHSeAU+EXiam28bkAPiNVuvRLo+Uwjhlonboa0xrOQA6d4lukWq+Efqk/FxB30TNNjKxGGJgZCYehiQMT0W/8HeDtb+QM+P0cf1/02AXG4Wio89B/QjfFgTHe4DEoxkILiIlZ+3znALnAGIq3fOjOtcvVr5boABw1riGMW89n6IIBzpSwHkOD4wRxXe6jhyHidFffWpvfqM3fs9k0pipskYgyWEyrAc9JMNfuuTIlBuDY3CNjdKy5ajReb6kj9N9ohFE6qBrclznwrK+IKsTQ1Ok00qQpkNPJ5TcNxAUpHu4fMUY57q6J8d3h+DbH89s76oX9vVt04UMjouO2OKFT9LTOr9FBAgJXHzwiBwyWA3rziKH6MmpUr5On6m3aDDn0Oa53X234fo4eNXn+xDfWOAVtymV0nM5wl79dWGDIWOPU/z7GvUBut19UewyEBHJOWS1Abh1AztXQ/E6nTaPEfCs6eII40z284xAGhEMEUUaF+Xm/WVdLnpFALqKsONa3zSbmNophh14zSm5JP1it6d9b+j8ikHPFz8WC/oH+mTD+CGrG1K/J+ve06z33caD+jzxvodwe5yCgHHLA+TmyL/c/VBucgsX9LXJXLWk7M9rF4I42cctz5Dk0710spINj3mFLu7mnfmiz5pB7pgzvlE0g933bq75tetXLQlDXR0YBzJwiZ364NQbdN2wJk/nHarOIkCamIm42mc/K58p4f0Bf7dAt21GvOlKnO/rynH7v+Y7UtxF0QjpFMBfwjm1CuTbHoUcYB7fqSbauVn1Ev29xAobokVilMSJw7sOJmszQJWv07Q7jGhHILbfo4gOOxX5Mf0A/oYucKiUofX01X41TQ04BkLSD1C/CiJX3jcTbb8Zr9fy0extAzgi0dR9nijYo6BrgfAXwEnggwqXcpthOZ76cpP66tlHa/pDnNea5TqgvYZzfjTluwHmMnBvjXK6wGfY92kH3rjoNH6I/uN3hzK1xGDdnIJfRcTvqZDvC3qBOjJCbY3+McFg9p5F3QuwF51ywf4LTJ5ATzC3oIwvtDp5Nm3vpUqY9xn6sgvYn9mVtU/74diX+/Re5ALkzjCtSf2c7MUJupj5ED47RlyMhA+VQBty3dWQb6lm31h/3mbl46e/8bd60AF+09zYSQE79hDzWErqKviAoc1v2e1wP/bVEVx/Qp1t00RLdKcDu+Ru+jymr2GVLxx3asecI6PbE2DWaoc+njAEulPCEPEY0WoPfmz5A/eg5hLAbxiunbW84l7JnrHN12B46yhVhB+hrX744dbWBDu22+4wp6E76rXrdFzEtj/UePC/l69FW7Ifeu3+3KasLgRmh12XbRXeYeiUjqhwLnwLINTi+Zx1jo5ojyYXCXP2vSX27Urn5vYyQM4+c0UMRHYdELjkkcmnV4M28bwHl2Pp3QLkO3/GMRhNsZvrhGGdTaC6YE9S16KMebz44YZx5TQf0/1gBvM290u+H2hI4lStT5+iXvL5UL+jd9+/oGP7348/v1Tc/s/3x4z30sg6ejl5MWUX826i5zJe1p+26X919wlFchy3RY1wwUknwGPlFtbuw15ymZd4zowGNOhPWWAcudDHEJneKaBfbwxlBvvgzsXq8rKL+BDdGrwm4jD5ze47iou8Jx1x8YIA/oZjDzui461xuQihFuOT5yjkcf2MMpm8K1ibaRdh6gwFtCVsqIhYZEwVyvkwo029zWnFO+fR8ZSqsY772TtpFjeqx3q8IlUI4xm2CO6P4ajBV7/dvYV3aPU77pI3R5oRWwq8sq9fOiDrv0/JY5iHtybZUIKLldbwc0gZ66CE/K8LHc3lp/9Z3lMFy8Tmi1DguYFfUY17vwz3UYnk6tDNXO3WBBtuw5RGOCr2srwFlmdIW+jzzAWJZPGcH3Z1Tj/Nc2n3aetpG2oQ5q8LowHw+5rXzGXr+8lwLGPWe7U8l8tLp4EpGYzIWoCNsH3kvWW+Wz2hOn/kSX9zFInz5KpAzQm65MgJ0GVFys8WymiMbgdzRaNKMMiuLN8aLxbfXAHIxjdHIuBV2InZoTmE1eCb9fv0YfZU9PlL6ajm7Sf9NkOXnE7bNgnHHl2Xvx1VCOeW4xibaVu8v++qAXSXcM3JKIPdifjnzzD1vq1enpwaE29TQMBeY9HOZZhtptQRymwV9NlcaLTa0XEFYJZhzX+aPw8YUWocPhM9FvekfGiGnT/qdsn/Hl3OqqvJ+wibcJJArU031vwskE6wJ54xk87O+mi9Rw1+hvwmq9FviWuiTA76nufE8zvNkbjinqXLeAHp8Ri+u0JPmnMv83Xke9ZB14YIOzkwUkpo3zvbmy3y5S/gZ3Pd6nRFyLuxhVOGQurFP+1LeaLk1voTRj0I5p636wj+hHH7cFLsI/0AGZN06E0QYav7kayCnbjR/YUxfFsq51bfV19Wfpl4zKi5hnAt8pvAM96uQEpmZQC5fbP/LHHJ/A+T4Tw3hyvZ//t+/Bci5CtY1kDMXkDndPgA5Bzi2CeR2AeRepdF7OkBExyFWpEAO50Sxc65w7AqQixU7grwOUKIODCZaRJEVKIfolJ4j5WJbHFYHNqFYLf6NoyZIC4e5ZT4BhK0OY9nn53LMBbIp7EMuwO6j5O9T4noxgCQkPIM4FKBEPQAchoIAblpA3LBLR0oSHjRcsfMoRjaN2yElUi62ghoMFmXBZ4FcLPSAMg4g58CpAcz1RhpBIQkAhYEF/nkdAY3RV8KlC6gyImye0GmbMO5YYFmAqRSjtYzoizJHWRPGGRW319nCWfStwbsr3KBABGMBx7xGAC9h3GXKaoFgcR1EJefx/tZw5r+CubK9AnFFroCcSUE9V0jAORQ32+t7KXIBcnm/BT6+qOxL2evyR5kDzAnQaiAXUYXmyUOEmjW02wWUm5yhWkxnXQwCKgnj/nhZVj9euB8+P6O8tyjSmMqEks2pr/ymQDk+b2oo53ZdRDgX++r9/K0SV3EXIKdSLlNcM+oNKTAOp/aD1IAuF1lBOF+Cv1rqzx/PJzRL0HWJdFPs1wnlAryhsA1fTwjHQM21lNmVBMDz8xna1YPXBId6YTLYHu1MQaFjoC8YhKwv3xo5Ndy+ZzRcAEPvm8HPbRFDpa+hXExh1XAXXoQ+SaivCOAi0patBtMH6F/rCvu/udJMcl0MqTCmimBgFign5M8p8Rk15/Gpd2rAp3ht9Ft5+VB0XVlqXCnJZx1MU2+OGJx7IeZ0MAWAnx0sd2sckc2azxhc6MAFg6+Abj4eVQP06XKKszKbBrCboHONsPDNYEedSXnVo4sFA+PxWJ2ej+HUHBkEl5sljlAfx4d7oswDrjXmXC1+e4tzenuLQdrUIB4hQ+4VAxwD80HHAiNbY9ioiyf2tamnDg5sk98173BcHpyyg2N6/0Rddqi/Lg4e21t0Ng6riwoM+X7O+YVxe84fQI5zjjj/qtsIIHdAjjhup0GjesZgea6B3Pu8jXSq4/AxYJyRSQuMaKc+CjH6lK/NuYza00ntNR5i2qROaizMg9NjDjlXVn1+2QWASyCX+YcCyKnb5yMMwVVMaxUwa/xpvCaUe66j4xI0COIKaAggxzN5e3bqVAI5x0kTD7ui3w6dtMdw3WC4mjdnvUVPHIRDPHOnca+HGLzTaipopvxT6mTHczootLEjbe7EMzsK6HCchHJH7vvEd8qRZyW027FvTV0skTW/WdEmRuYGFMq5sMNDp2rybIyOe7qnvTxg/HNegdxp3q1eV93qm0Bu16/eNz32tapn+rARckKEMY7+mDJtaK8J5KyHlAByyGmzqYac04U/ZoyvB9p6gXJuD+ifFWPcGkdKOOd22RXIOV21G4DO7YaxN6LmGLt29P8NZZwIjRy/0Onm5hPItTu0xxrG9WkzRsdNnXaCvllSryvq2ki55YbrIsvVFZDjPL6Ztw3EFAqeq9E2RsgNGZt9M6z+iWkpjNdzxvWZoMvoNK61pr0aXeaiDE5DHOOICRuN6BOCFRjnZ0HbhPoTvgmQfc4DnpNQzumT/m1bnuOwB2T2nDjja+75iL7ccY+H/l11Mq/i4L7adoycu6222BQrbQqcyTkO3Q79uqHfzPl+FkIfwZmL6bCIwHCJTaJMW7Q1nPh5FxtFwSmOKau0vx56dYexb2SchvN5xsX7lfh3QLhrqcFb3Tc+CN97Lv7DGL7FzkG/K765p61M6acRCUnfHlJngrgh5Z1SnyvqYI0402BA+4+FZai3Prqoh7TVRUa3XQvHhK5CWvfoKf52QRy/66PjV+jpI3p0h15ygYcZx/U5j3qkxzW0m5a0xxFtPoAc+9tNbMKJTuGC8aWHrmuh+1psG5XT/gVfphEQtgkKZ9iXG5xDIfOeNnxgnFvx2UUaBGxd+q0vWkxR8OgU03vh3kMAvqeIgBaYcS6O73isW/Udbcit01n77DcX34h+5AtdX3S10XuR9J9jMn2L5aK90Z6cimUCcSGzaVIEckZ5CZvMVZWLOnRw8hLIRYQcde/nmNJZi5AtF2Tg3LQzV021Lw74nVDORR0KJB/QLj2uTz8a0Z/72LbmhVuiY+f4F1OnpOJvKOstvgdj1zfbEW3lG23wu1Ga/k847OdaXGRHHf3C8REN5+p9TrOmTxtxI4QzZ/UPtsIB7SFTYJi31hc1Tg8zH67pMErePFdYTlh0x1hOX+behXbmlnR6qkEFbguAs54TdqWYHsMIpgBdjp/xHHzhJYDJKYjXUM595ksT2vh3LpZhGahfjhUAFqBTtmWarQBHcJRTip1qy33xXIVMLfSC2wRBt7UYTWa0VgI4ty3vhzZuuS2zUM1yn4/RHqJvlDQdJbdu+du2ZWCEswnK9NZHrmPdOAaaa03fL+7lfH+Uq8mYTRkTHno9AZZA0nv3PvK32m+ez/KUsnkfyqWuhcL0BX5jdL823IdyIk7xszzmZJtMhV7CTNol/cUoRc/RoXzmFjQSTZugzzNysQjtPCPjPI95g8uMCcsQ1+C+o3zcs+UXbHuv3ls+iwStZXptn2t3aGcR1RftB0HXCd78naAxoB51EkCO78zH50uiHX6OOeR2+Ovmj3NF1fV6GzDOCLnp3Eg59mMHCmycyijQMhdugBE+l6h/p6jqxxslt1iYi25ebfmNkVlr+yTtXr9E3+g1fLz03QyweMMPcrXUZyPLjO7D5k9/Dj8Sf1LoVoDc0fRU2DjmFnt7FtTltFaB3Ivw6SSUM+m/gE4u4eqf7Ct8QpCDuDKo0akC8ZyqKm+w36Z97ZTO8FXwRfSJSuogy6+PGhFyJ7c1kMOf+45f9/1lhc845VihmmDMgADsEP24pT7bAJ/Orb6ax+Cv6a+Ef+LxjGO0FyPl9OsEcvrk+nr+VqjnOfO8HewKxhb04gofMqfD4jP5fUAvfH3sUOsg8vlht9t/9Ge8T6epTiaZK84IuHjJz98+vw714owc/xawOl1VWBfHYPOXPHIJYvE/XWn1uA+b1QVxYqXVldOXBwHilALgAsLps1InilNWBXJlZdXMHbeMshcgl2KewIxkVkf/PZD74yJXIK4I/5GEpcTn//l//8dAzn/XhVP+j4AcRtA3jOUzkIv8cUXskIfonAnkDudpqwK5Zwn1bkVDxvilc5pPZBXTVp12ysPmoRr66MMeOHdbKCeQw8ARxsXWSLk6Ws7Gk1OhUnSIE8QljFMCwp23iE7m9eeAavXnn0BbiPuuQFzAOIXvCvzrINL0AHEo5xJ14/LIIQOj0ugwdK6AcBhTIfw9xzizwxUxukkoZ243xZBdjXaj0NxGvjZEICeom/YeYnqjU0c19mLlSgyBj1F4XjdhnNe0wwt79jR8oVIBbgGs6AAFjrkstqDqGlzt6DznaD7OZRkPK5SF+dTMibZHqaI4hXHvKCo/h6C4EobVQMtr1tufpZTlVVFhIwH3jvn5L5AOZVg++90HIFdLnMv7q/++viflHC2nCOViv8ttX35zlvguy/oXIFfDOMX6zZxzKJjlOOouc/QNcDKHEeL8x+uq+gPF/d23KdSjzqFGrW1AABe/4xwZKSecK1DuIqmgE8aFsnef0Ayl9yFyLsTBsAZubgOscd2zuK9s/S4lIBzyITKvFr8/Q7laAsih9EOuoVwN5H4W9/9VamAXQI62xsB2wCF25SJhnLn2lgHjFEPJzQf3FCDc3ximXaBhAskcCK6j+gIgCuUQoZxTAoVyAcGugJgDl8aTwKzss+9rVOVUUnSQOgXdoFGVUC7fdKorYsoq+yPqlmMS3OX35xcBnEsjNs6PARhh8w6G6DkNBEPpM19cRsZpLASQ01iYjcNwUAQ36tR4q8eguV0tQqa+6OA8wjeBnIDO6Dg/C4AEdcp0RN2PfUky5lrqYF+Q8Oxms2qz2ySQYxDcMehOuE6DMgvk+uprBugm+vYeQ/ruDkO3obGMs4Q+b3M/LZw8p7g+UY8amxrGXeuQumnzG53c1oORF0boeUyLuu9jRPZxLDs4mejyOxyQe5y/BgZbu1vtB7QJyjylLnV+TWK/RR8e0JcHnLfTsFG90E5epzjLw8fqNGoEjEsg9xRAbo0hu9SZ4rdjDHLBRodz6ZR3McSdAuc0s94T+3GQdLyW9DPzhZ0wAF2hTHFBh2/fnjOHnHqXvuExLuwwRuc75mW0RUaVlwi5BHJOyTNX1jfGxxVtf3IGcsIdx0pzpwrk9ujBI7puu8PApU9s9+iZ4zSj5JZdDGx0DsaqCeSFMzOhmzCLut5zL0K5E+3yyHaPU7Hnvo7c3zNtT1Dn94oRdRu+X9H2N3y3oS2OccYFcj6H9iNGPs+n1ejhhPNsHoyQw8jHsTtgIL4sqedNr3pbd/ncZl8zIudO9MM5dTjBQZzQHja0owBy1kMtf2J3YHiga3fViDbV5T7mAg/shBPH79Ap6yEGbi2CuBXjrXnm1hjYRhJt2b9HFwnkjJgzamtNHQoM532cWJwVwdgBfb7bUr+Msx3aQ4AB2o6JwWeUVwAgEJiic4yWW6K/F+ihFdvNFn3LPlf4M7/fy4vTkgVyTlnFTuJ5qw8FcrFwDTreVaV9y73GEHfxox3nPvhm2zGdMpV8eAv02YryrhnbrS9BmDBuhsM3xbkSytleA8LhyIVQTy6QYsSWwM46sl6Ee+alW3POPX1jy31G1GhEyD3GwibKnnvfIuazW/VccKJF+ZqUg30hQjYMecphDkCnAB9wCPY4T0vsEVctXXGMsjZaiPJ3OS6A3GaJHfkecs4XV0fHXYBcgrYPMK6IEK5Ifcw5klIgh55ZoNe26MAF9yyIWzCerqw/HFmj5ZxR4GyDHXV/wHmxrRpNJ4S3jfXo70N1CdJBH/mSwOmdCeHycxd9pSSU8yXCHTqDPoKd+owO3NNeV+j6GccMOMYcmUbXrhknN+gEI+ScDvrA7zot6mi2Qo+vGAf6OOJG57Rxqn0hoZPulMN21aP/GZUnMJv2aDOc6+iYL+DjOXsNy9ej3w45vsv1jTR21e2HWswvam5RoZx6N6ZjUeYhfbDP8xnRv4cKvzfacIETqj3ZxfEXyEVkDu3NscocyeZHjnyttKcRbcacRqZFcZVzYZzwwMgro8HMrVUi5IwmUkbsi6mGgjr6niAoVgylDRn5ZgRcs46SKyummktuJPzg+D5ijrgR431GwmGH6X/Q/96EaEa//fGteqe9fbPdCd3+xJ/Rt+Fz/k37qX5U351CjRjBqV7O6AucPbbf3+nL31+r6o83dNJr9f1N32YV9lDY9Ygv3fv0ix79wUWgzJ9nhGCPvirYclqhUyontDsBjtNAI1fco3AkwZp/KwFy+J1bo6P8HHnGOr7Q8wUf5+fcAjn/FiL5+5zqKajJv/1dvhiizbH1eTg19fpvYVFE1aFbjLRyGrHPQiDXF87xPC8RcymWyXI/xfVTBG9p9+T3eX0Bkg592jLui99FOX3pJgTjfmi3bv1tpPMo++g7CeSEU5SPawzRZ64COWI8VYSMAqaoD6PHED+7z3JYRwW4WR/mxB0Muuz3xWgCOcvuS1Dvw2Mtq1DO/HFPUbf50jRetEa58nyWJ1JTxPPUJ/WcliWvW55VglPrgj5AmT1XpDRBvG+3AR/5XFKdWBdZZkGpsA//El3q9GinINsXjeBr2C9tL1y7ZV3w2XIrwsAEigLKS9ltl7ZHozlLovzNBh/q/aV6fj6FreeiDvPFqhoL4vg8Zd8Y+3AseGH83ePTx4qlrwKRhFuOee8vJ87pNMUJ7Rw7EjGiShCUqarG0W/0jxK06a/pNyaQU1xtNYFcK74Lnw4f0Gmrby6eJZCjzNo4J3w0QdwL35tjLj+7mqhQCF3wLCzMxQy+vZ7ou89sEV+Kasdu1b30B8YN/Q5taXPKGeGnmMtXe1o/qfhPRsmZzun9tPoA5EruOIHct+cVfmSmdhKalRxwbvVFhHPm0ssFG/Cl3KfPjwSIo02F385nAzL2+Oo76kwQJ5CL3xhsUJ9fEJfTVAVy2IGcx+sIvHYbfNbjNsbfzJc3DACpryFsE8K5eIMzb9wW+DbmuEw1M46/DYxqofv1fQZ8LiDO9CrWnfW44jm7jkCxc50tIIxd4jdqM/siWykQ7lrOizoEkDM67hrIOU1VECdYvayuGguLxsttczH/BOSEcP8ZkLuWf8O/fwOQY9BCytvMbxhQBcjFtNVXBr4PQO5IZ7gAOWm0QC6g3F4wZx65BZW+CDKtk2GDt8MqPniBXMA4p63qELIVxhUw1zOCo2ueAxWTcC4hXeYqKvmKBHIXMHcGdB+g3bX4HQ42ny+wLuUD6Iu/axDH3xpKLiDh6isJ4lCYGoJ8VqZIiYQTuAngPoI4O1RS8WtxFRrFPG8xlx7FmfnljJRLQJdTWo2MSyBh59UoKAnsBQ3leqUMdnoVQuaJyyivawimFBB1YiuYSlA3j2itiIrjXIowzlxpRoXtUQDmfjsDOERlFeJn96l8kQRiCeRyumqKn8/idetrG658OW9Ct2sR/BUp+0LR1wAtwZ6JQRHv5Uq8zzOQq8tRgFyRAuIuv83yBZSj/gLAoSivYZwiqEsoVwM56soFM5yWGrnjUOAB5F43fKZf8L3OYThqKO4AcCqoa7kCcyVybiOA0zD381kEcwnqQhgACzxLgFZL/O1Acw3lUs4DEJIwjuvUcg3kSj47AViAOcTIthIpJ4wrEXEx4BWJ67gsen52IHQ7K3/HcZZT2GfbNTrOqb5CuWG1w1Fes8+FRXLlIQwWnG7bfgDHAiA/gLmUiJyLQVGAmGBOMU9E5JPDeAogVov9vUTIlVB25QzPcGIUdYSQTShXIuLUIUK4EhnXDH2S0bsZKVfAnAb404fzxRTVGsYJ4q5hnKCzTAdYokfjpQYShg+61bpVXKHTyJQV+tXIue1ygczRBzyPiKBbRgSdU1tX8xnn8HdGLs94dhPOP0cnZ5Sbb0i3OL57dLw5eKZc1zxyTcqcQG5UtdDBD49OR9HA1Cg39xy/p8wjDR/K2OG+NG4DMnJ/TqU1h12b3zUfMXzvM0Ku2dRpGeIEIo1+AqB7jEzOO2u2q3W3F0Buz31MqMshBvwCo39HHzrg5AncjgK5SbN6m3UCxj2Pn6q3ead6mbarI8dsjO7BIRGATDC+jTga+pwpjw6524yQw0Hh+w6Gbk5ZxShCV+x9c4eR4JSAl2cNkUPkjdOInqDfhXMuNmTEqIaJBopvDoVsjpsm/4+peBEVlrBhwzOaUWdlyqp55DSmSp6fA7rwiL7bmftsi17AiD1iDO4Ok2qzExTyGf0u7DJyZ44xvuM57WnXe+7jgFN+pE0fcCj2OAvKie+eOcbtUSiH7Pl+wz2vkS3fbXhWM9ptz6lwj02ceMbmzgiHfYBzznjMd0b/OCX0SH0bIXcGcuaRW3aqt82Iz/RtnIUJjsKMPrfFBvhGXVwDOUGLQO7teKymjPlGLi24/pE2/EIb39vWcay21OuedmXEXEI5zofTU2DcCV1yQB8tuZ6Aywi5tS+V+pb1MV5kxdtYdLvT6nRGh+iUiMrByVqir9cbdNMCXYa+EdAJ5LZ7dPxpRl3zW5yGHePBnjFTIJeLOrzw7LCVeN4z9JFAzulr6h6n1JsDxvHdyOg3xoPn5YCyC+QyKs48fMLDZR/HxK0v9mx33gO/d79AbsSzFSAXGdFWBXRDtkYUbtET1pHTWye0Xdv6HjvCvvE2a1fvC8owph30jZh7iP17+ozTZ3cj2gLPUVi4pU7W9hfqxKmoLtgwxUkXvFn2A3Wz7BsV98CW32OX7LBh1tgMfcrYt+3h/Pzxg7ZuhFJtUxaopvxLEKcUEPc38ie/OeIEmkNOIHegfRg1JoATxPm8c/rsQyx65QJYO8r7wrPd8zxmON9j2rttbIAummLXTbEvh/SRHn+bl26kjqPvCMR66GvFlwixMjUyRP9s0GcCuR06cEVfmLHP/qcOcWVTo+V3CxxV2mjXcYLfda4i5J4arojaZlzoVI+NFjpUCKAO9WURutCXN54P/WTfnmFrjtB3QkIj94RxPcvKsUY6dxlrWuZ8Q1w8wohnXyArnsvvXQDIaaxG1bkAUE/hbxfI8KXOQJBCO3NqXkYjOT5xXq7Vsf1Zr7SnobM1aNPaoAP25VRVnT1fEqCfpzwPoZz9i7bhNpLgTxLK+b19r0d7KtLmnEbKGQkX+2hXgrgB9m7AOG3oFWPVKhdq2AgJCogTwgnZnIoaEA4/xr8DxCWAUwRyGR2Xn1E6tNFvtTMpcMDhQ6d/fzvR1gQO+3D4tY91zLU7nI1iFKEwThukJxyhboQ9wpOMMqNuuF/vO6KZ0H0JixIK+Tmj2rKeBTAx5ZI69PM58krYUgMfjxW0CJSEcqbKcFzNaY+0TfZ5jiljlWDUz4Ib86r5WSBnBKPTKoVybeq6lNWcd061NWouoZy2yQUWGuXVod+0uY8sj/voH7YX+nopozBOiNZHN1+OxT6ifMIubZ4Wx/s5gZggyki6+l7YV84lJEu4hw3mtWn7pe6sn7g/64i//U3kSOP+Etp5bx7TiWsGPOQ6nr+89DQqz2t36atepwBHI/4S4GXdRs5f+xz3K9iczi5ALmBiLT6DKCNl8W9/78vXYh+GcK4H9EgD2yfKhETd+Fvqy/sMGMd9eP4+z8H79X6UFm2u5XNBmtyndenvFF8KOtvEZ2I95f1abn7DOGOEnHndXhmzjoc1Y5eLITxjg2NPGiW32dG31iHL9Tqi5xLO4HtEtL8LoAji6CPCEeQH9oxjn9NXd+hko6xy1VWnrCaU26IHjfYSsgnkIkIOfyig3FGfFN9j3KzW2GjnGVDYO66s+harrMoVfNE8DiD3ynfmoyvHCO48RngTdpnRVPZhymW0qzDOzwXKOY11t11HpJhiHrSSB8/0L9rOqwLl6POKEWt/AXIB5fj8nEDuuOX3AcawR/TJwi/Th9KfqgMmsCvS12M/vloEDjhucoz+icEU/iYX7xuEL2QOWqPsIwpumhDuAuoKrON4r4O9KMwSTFr/8cJef4HnKICzL/SxowRxTk8dovMFcq6SW6YcGxEZcA7/pvgnAjn9DVeiFfIpAjnPnUCuzAQ5Rltx2qpAbhViubxfxK0+q/4tdeo01ZyquuA8Tk/NKavCuARyOR1ZIFci5AqQi3QYBcZdg7jz54/MS+E/uf03/Pu3ALmSN+4M5GqDORd2EMj5tv+/AnI4LQHk1gHkIkJuvQiaaohjhrdeATmMmnACcbaEcn0j5QLM9VGUgjmTDiacCzBXS6eOoNOA0em9RNAlqGsr5/0XeBff0diEcX6f4ueUaIi16IirwG2QJnuMhM0hQrhLVJpRcAsMYVe5zMi3C4TLKYVKdm47obCsdLr8jNAxk5pjgNv5xvV0Vgb1AuWMohOUCdzKypIzrj3n2l5/UcM/57wHaUcBX8O4n4FcypJ9uVWEQV5jWYQymX9OGGfUl2Aqodcq31IgCeTWoZjOcA6JfABew2tyjQCAAbguQCz3ZVleuf5HKFfL1T7PqzIOuTomIuz87LG1nOEcUu4zIVyBkB+l1E1AvlouUK4Gc1GPWZ8xlbUWlbZ1HXVOHR5wAAzHNjz7x+uq+vGSCl3Yt+H5mCjUZ6UCVnxeCeMucO8M+RAHpIByV3IGdbXyV3Jqq0q9QDZhmBDtI4Q7i28zrsSQ5zjHlRQgZ9TZBXYl5BP2lSmnFxkGYEsp10poZMJ7txc4V39fAzn7h4lKBXHWn2JU5saIFdq/EZv2vRH1Z56HAI1Rdrd/lSi7g5/OAv3QPHUJEs3rguGDI5v9HKMYQ83+XiLj3KeEY+LgVA9QgjMBvQOcgE0Y91dpYuQZWZd6JWGd+zX4hHcamZfzxXR9oVXAuMzrEJFxDI4OlEYUh9Gg7hR4CikEcDi+gjhFJ/iA3j0wqOq0nvbb+CyIM6eTn906tVURBq0WGCOTKXXi26otA+mCgXrA9ak3fuf0HyMRphgq5o9rU9bBmMGZ43vo6wb3+fD4FNJq49iOxjhcrmxHORm4XcnLKDnvQ8Bo/rpY4dWoQSPkHqiPJ+sTY7IzxtHhN+0RzjD7HnA4n1rVvNWuVt1etRsyuDMujDFuR5xjiSG6Qy8eaRcCt8NQCNesvi161cu0Vb0GhMBxxgmMqXs4G4uAca5oaeQRziLPcECZlD7n1Sl32uTI9oCBbSSmkGVN315vZpFHToNWMOfy+k4BEcj59nwrtON7c7WscB41JiJCDjHvSsC4EHNh4Si+v9O/5rTjEePnISDdHziXR6eT0B80bPboiwN6aL/n2gd0Dgbg6YV9p1l1QLe8oHNNhuuUVcHMgvsSyB2QI/d3os2e2ArkDjhWB+7pRL2d+D6AHN8d+SyQ2yrs23HvW5yZBW3clVT7PINxb4RDPqn63REOKX2HMdXoHaHNiTp+W/eqb7t+yLuLO2wH1fc9dcDY4VTGOeVboRsO2AICuQSS2BcBJxPIvZ9O1dwXczyDBf1BIPdMOzrSjoyUe8HIPKI/9pznWrYYlwf6xMnvHIdxbARcTlfdoiMERQuekYvgqEePjAdO31kqlC+crGmH9p45+za7aexfrHjuOAx76vmE8X3CCDda8cjzcPWvVxz2M5D7gZ30dqSPYtOgm5yuseZaM8ZP87z6su2ZMfSNscOIrVndDktknNDNSDgjCec4k0I5V7Ddaair7zhWIOczHuEoju1TZ3G6JveMLWCUnG17zHFznvceg/511q3+2IyqP7bD6m1OXxjSDgYP1Wlk/+H6vQfqkXYw71R7HKMNfcnouMhna/vHmXMqrUBOGCewE8i56MOK/reiX224zxXldaq3YEc9VBZ1yFkXBarVUI7nfd7/dxLHfvxc2ol6bYJeEXZtGTu87rRrHTRCnL46dRv7KLc6gjFFIGfdRmQs9WN03AQdPKGdj9na78f0lyk6Tig3QE/3BPa0x4jqRdz6uxXt84SO3GOXrtHtM3R+n++66KUx97+m/67QG8K5AX3MnG4t+tGwr44b4Sy7OID27oQxYMi44IuLHDdKWoRII+D1kR716ksCIdzQsiFOb3Uxn4FAkXJop7qqtbnqnGpaZn3k4gyMNehnxUi9+NzCLm5i63JMiLCO8wtZukY70WeN9Ikpg+iMsDeN7Kc+jY4bD9E5tFtXhB5ru+IcLnASA2jTxiNCDjFSzGT3RqGaG25CG7K/uR2iP7oFyCGRJ04wRH8Zcq0B470wbqIOxp9wLNrhVD/jgwRw+/NHALnvAdloU05LrcX8hZHDUBAXIqyjTdZ///jxDe9I/+db5SqMEenxao6sE/rYsRO9Wycb147Q7nBmilNWB/TpsWWjvyWISXgVOfS4XyXziPlME/YkcMptwBi2Arkx9+eYsUAf+XunIypOVxSMed5rICcoMsoqphLzvPxb8GVEljnCCpATqAmoEq4+8Uy4BmNKn3tI2CbESyBYcrEJnVbYm1P0jtMjvXaZLipYtBxeSxEgZXkyKsxotFw9NEGd+32xGffMNoAcki8wPYf1lqDKzwXCOR3X8TTvIa9lfQmz/F1Gn2lreIy/uUi57/K7AGrWtfYG14pFtLiW5/E7o+W8pvemuOiBwLBcRzvQ5yWQs51bT9aZ1/AZeA7vQdvQ+/de89nk8/F77/l8r4gzJixTlINrWVbvRZhpPZt7LuApz8Xn5zNoI02eRwM9ICAViMZvqWdhqRDU3/s8rCches/93I/t1IjtLW1ZcGVqDcWoIyOmxmPsyoiSW8Z2ufJz+ukrxlyj/gV5TiF1euizudqwUewr5l70paP951CDORcLiCAcxmN9kQPXNZotfbcy0ymj5J4Fcow961kn9kegRfh3+JMvW2wF02EZIYctwLj7pl8pFHtxyuqa++G8HnPcxAtR88e5CEuMy3VOyIA52LG+ELWsLkohy7Cc59l62Kb6+Por5rtf0U8CcpXy4+caTJFArpYrIKdPWKLeLkERjN34HfpnQrTM9YadEQANX4c+JpjzharHGynnb9K/b4euzdxzgjjPhY+Pzix/C+U8PnJmqz/whcxz6UuFpS+DsInkLnvzQS/ntGf0PWOTtniJhHNacskBKFD1+emDCOP0SfRzDA7w5X3JWS2QMzhAliOMdcpqAXK2lfAp8RtDrAfuUR/sr9NUsZdjaw65jN5MKMczNEqO9lagXETI8Qxzeuw1kLuKkPsgF97Ff87bkH/Dv/8WkFN+BnIaSAHkaij3LWCccM7tBciVt/1WzIswzkoSzjFQaiiVCDnB3B7j2wi5LSKMc865VFXHUjJrBIUwrkRlKAXGCed6QrkC5urtBcrhsGmAIAncPkK3yz7BXQK88rew7gznFIyxgHF8tgEqkb8Joy/yNQ0xCELsKCmRuyoAXMI2ja+VxjNygXD1dzpoP0t0Sju84j6PpUMieR7BnlCsUy3pnEbOxWf2XSLhauiHFCAojDO6KkEcDkwAJOUaLF1DuRpWIcIfIVGJ3HNBB1cQNSosIuToSAHiitRATiWZQO4ioXwDlF1DsQuU+xnInaFcfWyCNs+Rcr3fty35/fXn+liPieM+/u4M5Lx2yEcYl0Cu1EkpC9uAcld/W3912VOyjguQSxlXrsrjG5/IN2CeARS3U20FmgLbGcatEWcbFL8gLSPkEr4FiLuSst+VhjYYXNdQ7iOYS0mIhjLEWSnyAcIVYcB0BeOL5O98s/GvoZwDTb2tP0duOBzjIi7gkFNQ6+3VtQLIncX9Km0hnQMS7Ze+IMx01SIj5BQXxljjNEcUKW1fx8AIN69Vfn8NFT8AuoBxfxWvZ1SfUa8FvPX5bL8vYC7F7/JziRhwYAsoJ6BCb8T0dpyZnKKqQadohOU+JV8O1PqnOFw1lAu9g37ynAHkMA4UF72ZjA0PRxhAS3RxAXQB5ARsWyOz1gxqm4A5vrXyZUlKfs60Ar40MddnwjqPc8rkbEK/n6EjDia+3TBgjygHhgEDtNNWjUYYjAY4TNwD+nY8oQwc3xvgSDZdut9Ij3Z87nSdVjSu5hgCEwbtHvdjAmENP8XksG0czdYjBibyJMhrYlj3nDY7R9cuqmEXJ/WJ5/DYrKY4jYt2p1r30EVDniu6fIRB6+qSK4zXA3rxGefuhLPnCqrH0VP1fTWIyLhXjTzazgsGjNDOVThXGKkRQYSRPKH+BXIuTmCEjA64ojM+pi0MMNAHGLRO+zFCbk3f3aBT9+iT5xN1iPi3ToxOkEBOo8LjbZcmFk5DRWjzGnnGjI4TLjDoMo6+0n+mESFnjlYj5ARyJiKe06bjulwzIrL26Bp0yPPrqjqiU3Z7dAMG7QnjVadROCGoWXJvO+7xSDs9hbRDjtzLif3POB9uFfcJ45QDn/cKv9kLOmogN6iB3Kgz4LmMcUYTyJmTMKag1kDudd0LEBdAbjfg8zCA3Ilxw9U3V4xVe9rEkbaq7RBADjnnkPvxnTHjVC2cbo3TtGDs3dPmA8ZhM7xtMHxdLAp9Ejnl0CnKDh0glDvG39QXukG4ZY65vfqEcXLDuOhLEMdHjWNXa7Nela2GNGOcUE4IJ5Azb9+WOt/yecs9GCEXU4OR/Q5jku+EegXIxZTV7xj7OPJCVBOjC/s26O6IksOJM7Ld1cm3yHJgu6YNIzOceaelKv49wskSyhn15WIURnwJNCMHH85WfM92Gm3Y36QYIbdEJy50VmkHIxy/Oefe49i9Ybz/iT6t9uPq26oX0aNOV7Wv7AYCuUfqi89TF8DI6Lhc2T3LogjlljiiW2wQI+IEdvFZ24T9AkShqznJnAqpLipGs5Fw5UXvz4s6XPLI1fCtSBx7+exvSw45V1k1qstotgU2mUBuThksZ+YqFMQ9VbOeuXeFc9Znk3ujbfAsPMbI2BHtbGR/r/u9emBC2Wc4Zm49v9FxXfSNEb1KBxHeL9HXJ/rtAR24Rqe78rOrDnus0XVCOWXAc+qjW1oByBhjukN0f69qNnDA+zOcmj3j45oxoI+TbjTPU4whrm4a4Ixxwog2c8D12+grxwhtX8cbnrF551xptYeOFMz1Ozjl9NenhjCOMQad/CSM4/zj4RTHc4JOG1aDPjqerWDO3HZt9Gwf3W3qmLCNuX+jKYQMjoGmaCkvzHQqdRgFcq6qKjgQyM3pR3OnUC2xA4Ru6IbhqFUDOa4/4XihnFFyfD+ZG1HNPdKWlB79QhgniBtxPqdgDni2Y/rtWMCJH/Gs32FQgH6JQFcoZzuLHHF/XKajCuOEbcI3vr+OjIst8uMPdE8N6H58f0vnHWfWXFmZZkdbKkW7KFJqoFMU+7iwI6Lf6H/CESPSRpR9JpD0/rhv68UIpgBANZApwMeIeWGekXEuBrDCboyVT40S7NOW6IMlsk1YJWAqQE7A5LnMbSt89fMYvbhezwJWCXbieMvF9YU+wjKP8VyeI0CQz5DjC/wSagkHjfjOa/sb/S5hlfAn78V7znvP8wuDzFdVVg9VPC6uQxlzAT3+rutAGFUAnZ89h+WzLF4vr+8shLrO6q3HlimhBf6VF2Iu0FDuo/wm6odrB4izDF6funPr9wnk0rZLGKiNlnXndaLswi2OsVw+K+slruEz8Fz2T2wGz5EAMstp39GWLAsR5v4sj1DuXEbrkGcSYj3wTCa0Me+rQMb4zFZQrrSp33Idn6fTVZVoH+z3OUS/5X42tAmnMgrhBFcBr3a+WKSdY//pf0+w6WbzRUC5pXmHjXZj7PXFoitevrqAAvaOOdv07RXBTwBsbJs3p37TN51FF4tAYIdGH8KOETi9ObU0fMIEcgGz2L4wpjpdNYFcPfvJ4wLI7bCXjjFl3HM4VfXbyyb9TYM/8DONovNFmDMWXPFeEcgJ4xQZRYgRfd9cQAr7C3l+PoYtLYgTysUik37GZ4lFKfCz9G0EcvqG3ywP1z1HyZ1hXAK5I3bEkv4eOeF4dkr5LHRLfz+hWuaCSynATt8nFoSkfbk/Zgr5mxq6zdWh6Ba3OW21nEtIxzb8mlFElqnDnKHkSrK+1F/hJ7g4x2I5p62o29XJPBfGaCPiQjbrAGz6GQYGRC5/xwA+64OUHHLCOKetynFkOrkatc9dOVb7rVNlsdPxGc2dqZRpqz5DAVyRAHLI3+WPK3nwcnVVpyNn/rgSISez+tsIub+BcSH/m3PIKQXIeTPnKLliJNUGUEoCOd/wR3TcfwnkdAgRnLg9RrQd15DDWDacB57hoUZ5OG+ZTuCKfSMlodxA8S15vb2OlCsiiCswLoCcBkpIgroC3y7wzmNSzsdodNQSzjBiIzznbrIxn0Gc+acUOiwDmgOzHchIIeHa2o4bWyTgWhE6YnTqfyHCjvrz5Tf1eZAAdHZqDXwkprfa+aLD+306GUUsxzWMC2AkQKLBX0Ovj5KwysTgGdWXQE4AEiuzbnBEMLQyMm4VivX1J8m3H4I4lGNI/q0CTiWMCPDiWqUsH8uVOdyyLAHRCmDz/AHWClwzTLk+BonP52M5RkjHvvPfV8cJHb2WdRKLWMTni/h9gDvLWOrnkCDuEjF3VeZaYlEM6juhXE5jfcFxc1WeH5FjoFbe1IXTWSMvH/WcMO4KqtVQroC4nAqLEkNUZh+hXAFzbOv95btiQP5XUO4C4jy+3vpbJAxR4V6R2FfDuQB0FxFumQj1AuRS4jOG9H923YBn7uMc9idDug8b6gGjXhCXOQvpIzrMDlT0A4Gc0apGEZ2hIuWLc1G2D+K+D5IDl2K5PY/55Ap4OwM5jTSNrHhT5MB02a+UiDb1j1CtTHt3tdEWjlT+jRGtMxYieEuddIZy8SJAHcR+JHRQPWW/5NY0Us2XFyZYVW+WRKxOJRDIGXJvCL4OcIA55BiwLUXDSJ2sro4lyg+72KbuNgfIlmfqyxIHxF0YaF5HKGeU3nJpkt9x1eHejZAzKs7ouAE624i4p2aHezRXSg8D0em51A26ezqf8bsJBqzHj3E48m2c4K+PzhXK6Ug2cRxdGdAIOadyzcYrnO0JjjAGN9/NcDRX1NkWx3fHGDGjvkY4IDMMUQHbM23ijXYilHP63fO0Xf3YjKrXeTc+v+H0vdB2DvS5DQatOcdWPLcxhrFTz3SizSE1MMLFLftHPBejUMyF1cfYzdVOl9UWvRFAjs/COLdGEwjOnF5aVmJNY0Tws4noKSPKv2tEOJayFcoZIWf9C+PmPFv3M/iy/1sYj77hdLVWc5UJ5IzMen7BWEGctrre8B0SU1m59gRjXGCzwhDf0Z6PyIl2+lzLib+fuf9n64xjBXOCuIRzreqAo+VvjhjwBxyJHSJ0GFIvPZ5Dv0lbbw1w/HHiW4yhzWZMWd1gJArkXlbd6m2TUE4g920/qr4fGIPoz1POvaGvnoxwoX3a9jK/WNoXAVqMkKM+roHcDuP4QN8+UhdGx72u5+zrR9TbXjCHfgkYxzHPHHOgvrY4ZkI5YZzHLbinJX9vOd5FitShGn1bdLV1u0ZXr9C7wrjNlroOIJdQ7kCd77gHpwq7qMZWvXQF5JzGY86pAHJGCryd6EfYNlx3xTPR2FRfCuRiYYcB7RknW9hVcsMViShCnK+JoI2/C5Bb8Mx8ru6b4qzFlmdmwn+P9Tv3C+ICyNkO6Bv2kQX7D+jLZ4z492W/+u5q38tedRo3I+fiYZgRchv6zW6cMG47aVcbRMg25lrlupbNSD2j9lY4DkJFF8tY4jz6nTDOaZUCrDHPTh1DYz4DuYRr3wO+/h8DuavPAeQ4TiBnNKkRcoKvOfe8ohxOS7adWdbYnsXyNwIgmkfu6Asaypx1KrTD+VXHU25lynmX6Cyj5IY46330QY8+0KU+O4hbdcUSvX9Cvx3Rg+sOYxH9IftKHmOetgESQI/9AjkBmyCs2x5UrSftS5OgH2krW3R/RsmpCwVoTw3GDz63+exUVH/fpSyCuHihgRjdZjSc01TVox7b5nftJ3R1pADo1dLH8ZwxXup8zxizBHKunDfiuvRpZDgwUkSHbM64w37s7hHjzJg+qKMfQI7+5Uu5mEo1anFOBL0aEVZshUqCN4GU2xIpJ5jys1NVRzWMm+FoTjlmNGHMG1EvSJ/nohgVF1PwtAt8kY/e2PmiH734TR1qm7BdCdmMgBPIRSQc+2ogJ3jLCDm3KQXGCeLKPiPm/vizhnI/cpEHx1T1ryJUWOt8xsqR6IL1DAd2EZFoCUkcExm/6KdG8s1oXwtsFsFk3B9t04i0iDikrSnClIxCpH3xW+GLLwX8jcDSaaRGFxpdZ7SUEXQCL39rXrQy/aysgltgk3aK6RIyl5gALPcLaRSvqXic8MjjnOY4QYcGiPJ7jhO+CYF80WRuVMc/7yGnwHovAjHvJ0FQQjFB2oDze28pJUpTe0Y/K+yhUt4aTEUZ6ceCqABPNZATHHruUmbtsDyv0EsgZkRbAqwC8/K+c3/8Trurvo7bCLSg7jxHua7n9PiINOO33odi/XiOsviWf5drWBc+i59hn+fTThTwCCe1Kz2XkYtuhXbWQc6g8LxZTwHyqHdnElj3Amj7VdQ1fwcotFycx0g4gUrCzAIKnXqovUgb4buc4eH9Y8vQXlz5XTvZF+O244gAYytccSXNFbLE/lNiqiq2mvalx0RqBmwdwVeIEXa0fxdrNG+8UC5gDGPgK3aOIqDzRaRMYO+YvcJ3rP1Eo9/ezyBLf4vyYKeZkkawVXxH88cZHeeCKgb46Nvokxk1l98L5CjPyy6AnBDqeHRlWOze045x440x4zVsKUG723gpim4Q6Ggzz9DfpmxxymYI924OOWf17RB9G31zfbzwb7mmgRUhEWTB3858oswH7Aij4zKqDV8FX8bc1TEVVSCF7DnG/HAZMZegLcXP+P4B7fCBsEcM0vC4mNmD/SqIU4yKi++xVyJFEaL/58KZllubxHuN1WRp66kz0Me++OW5Gh3nVkiX+eTGERknlNtsVuFrlLxyAkuPcxaNTCQj5Gw/WV8ZIVeAXE77P+xWfFf7Y9yDEgEe2sfcuyBupw3ty2t9Z21p7LET7aNExhVoLIizfflshX052+SlBnLob8aAv4+Qu3Au/lNDuH8fjPPfvwfIxTSCEilXYFxKdLIPQM4OVwM5HohhoTp7QrmywINTVkO2ufKKYaw+SB2+GU7dRCgXYG6CAkoopww0ygPIXaBckTOYizxzZVuDNre1XO+Lz9eCoxEQDqNrwO+dInbO2RRSIFwN4BCT3i4wTpYMYMKDMzyjw27qjpurX9JJ6EQJ2i5TCYtooGdnSxAjkEkw5/78O47j99eQThDneT1/iYiKY6YJ7yyDzsYZxCEFGJ3Bm2CKbUCqgFcpArwS2RfReVzLpaoNw90J5ehECcauQdwmRMWZgiI9A7mLpPL0t8IxnDGun/ncrsS/LV9dxkv0Xfnt5brmDPg7ub6f82/jN/l3HBfXRgFwzRODygXGua8Gdoqf2f8BzCl1/ZX9eVw5H8qJus/pwcJLo+Ny0FGB//GG4joseFa0JwZbn7f5FUJ4bkUuQG6agE8ldgXltijeUMCCuGtx39X+y5vdlDMAY6ANud6HZJh2kfzt2vPUcr6G7Q65BneeP6AcfeNvBUPgw/RU7j2uW58jwKFCOw4gR9vbYsAL5ARzWwYhk6LGmyONNQwPE+f7FuhjxF0tnDMB3cf9ea/1tWoRGhptZ6ScxlTkOkOEbxqBZepqfqeRhPCdhp26QxGmBVzD4Qq5gm2XbUq+ELiWy4sD9dQHGFcDuZy2apSckEa9aV3yLNbmwMgIObcRhcwAGpFyAeNM7sp3awe+jIjTUY63TbWcDvuAcv5mv93wbDPBbb49xKgQAPrWjDKpl0cuAIGubnd6GJUa2RrbQwzaAX936ig5dOkEfU45h5RdKOfUVe/B8p+j5HAmdTqdstrCaRz0GQcG02rA+QRyQ76fU7dr9Lwwbse1Jy0cH3674LnsMd5faRvvOEAv827I980o5AUD7xUH/I32c8JQEsYJKBY8S/OTjTGGdaB1rkMwrvuxFTQZ2YIxzL4BxrDQ7YAuMTJO6HZEn2hACN+MilsJduibJepK0LPhb42KTDJ8urydvQJyL6cLkCvTOCNSDMPG8VJHyAiumCaJHI7zao8YHXcGcnzv+DGhnAKGDQ7DATlyvye2ynMRHAmB3AuOpH8fu816P7/B8D/4G7470beOPLMNz9z6NkIugRxjsM+GZ96jnoyQcxrg87JfvW6MjuNZKPth9f04QdCJ9OcZjtuOvnfE0fUlnW1Q0CKICyAnaOHzt+fnakF7N1JpQT/b0b9POAUCuQN99YQOOtKv94K3AHNGyg2rI98J5E5+x/gltNszLroVaJm/zkgqE+2rY0u+EoHZDnHF1ARwS+p5mVOE0d/KTsFpUA57QRzPAjk5xmD8RoQczytWZ3x/of9MQz8J5JzW6jSNsbBo0MxI9yHtj7/n1P2cZ2ZkWwA1yilQc+qpfy95Jt6nEX4BmZD4juck/BK8uc9n7ucV13TrOc2RNqYtu/rsifo4TjrRN958TmyNJnWKd0zjZrvF+XehhoBxfOeqpAG4eG4zzjFHNy55HpZJEcBZXqfIel2vufT62ExCLFd1ts0L5BKqfedZYzgr37E1/RspUO4iHptSIijjt35H+8gIuT/iBfCM9jmk7iLH7RhhTHXxgx3jjfXoM3dV36ivXoLjlw39jOd5wIaa8FtlSZln2oG0OaNkBXILbMCJOgIHfqguoK0HlEPcDvl7iQ4TyB0Ecui7GXp/JHzgeyGeQN+FEwacs8ff6rtu21kXo6rfHQQw63UGtBX07GDCOGPSepx2ty2j1vgsVAsoh+MeIoTD2Xaaqf2yw7jBOc1N14njGF+ajEfNfhW5HiMnZ59zMZ70fZGzCB0roOu0jWaqhfL0eyPGGaGdU+5zpUUTvk/QTTp1seqzL4CxQWe0pzFtxKlwQptYVRIda/6yOXWbYqRcboVxTgefo4un6OQAduyfImOczTFtdCh0YmwPoV0JIBb0pYOpcHDs3+hb4YRVF8frDOIEc/XnBHPl78u+AuDiuyIB48pxtK3IKZcRyod9Rttk5EdKQAb9HBz+3X5dLbHF5ugkV3wVJM61i9D/JVJwRl2VVd+rWPsAAOKFSURBVDczyo82y7116D+CNqeQWldLdIQvBawvp/ZG/krsnSH6IqAXfU4QJBCaoBMd/wVcgh3BViReNxqLYzzeiKkCqvwcQCtsmASCZbEDF0xYUsfm8tWuEeAIcjzOiDMhT4lW8z4ERIIin7ll95iMGGPM1B7jPGEzCbg4l2WznPHS0heS9CUBnfsVgVSUizJFdBv3KeQcIAkeDZzIYxIuCA1zRsI1lLO8F/BleU1kXwPA+jracZ7Dl4yeL37LubTPEm7ldaLtUTcJvRLoWb/FNrQ+s34/3ovicfqRAl2nTgrKrD+jFn15HHVMObJM1jN2Es+g5LET2pbFGUpknNDW5yj4FY5bB3E9fh/P0ufIPRfo5/m0T60fy1hyfnlc2LH8xuMFt+7TH/dF6Q4b0EUe4qUpbWKN/WFEnZFx397of/pyMYWUvuG0RO5H+GJeNoFXRMlhwzyfjozp2Dr0o8gvxzH6LPpuRrc51VTwVqauxuqk0w5+bb/67vcB5NKn/M74+oPx1SmynsOpqwK5BHsc97LDVtqHjeVKsPbbsHuPW8aNN8pkeYywOkbUnn9nzsgXxuUl+gw7CltXOOdMEQGTQUPaKLvNInwzYaI+n35sALgawpmC6Dv3onhP+sgGDEQUG7osZhPpt8sB6OPKDr9GKOe27Mv9CeoigoytU+QLtDP6LQCfvj/7tCeEcX6+LJCgb8bvKbN1YR3Y1myLSgYO0H75rC1fouJyJg56qgZ0ArnNZk1b2IR4zGFvMNU6IuRMrRKQroZx1p11LoxLWHaKdp/AV+E+KZupO/QZLWdOWc1pqh9hHDZZLbmyqqAvQZztKyPjnHJs5OP/HZAr25B/07//KyDnv+tCKgXIpfwVyGkIXSLkaiAnjJNQRrRc5pHTOCpAzilRCeScZ66TVyI2jODgQdPQbfBSVoHctIZyAeaMlsPpGmPgJIxLKJdRc77BSckIkgLo/Jyi0hfQffw7pez7Gb4ViVxNscUQQy6RcHQIDTwBHEa/ebmSmtdyBmkpmYDfzwXO+Xcd/VRLAXEfQIyfQxK4+HnjuevzFkineI7IK+Z56OznfXTmS9TXJTIut/k5gBdyAV7CODoOBlGJ7nPrPhWM0VwCIZVpAq5UlAHj3NaK8wzk2BYo913ljYL174ByXKsAuQ9RZnWZQvy+lgLg4tr8vnw2ye7L4WfxN5dj4jdXn5XzuQ2F5VoCuCMDi1Kg3AcgVz5flfVczp+/83McIwidVS+7Wf02RcW9Dhj34xUDz7coGDNGx6noFZ93fOb57Ri4C3wLxeybhJALkCtQTrkGcKmUr/5GAqYVyMagHMlKz2DqWupjfpJrIBdQrlwDOUfN1d8J1jIKbxh95gLkLiDuAuTq6/Kbn4GcefSMzNwaIYeBusWw3TgYIQJjF2SYYHxoUMTiEJynrJb0V/kI5K6v6/WizGxzZcQEbgWyKQHljAq7ipwLWIe4LcepY4xy6+AcXcO3jMDVYEUPcVyJjMt96qSixzSiah11hnHm1jRqTEdJIzxzPgQg8w0WA6uDqCAuBD1rrk6hnBBOh8IIOaeypoGIoaJ+Pu7TeOFzQrqMlhOS7H1L5sCMaKg5Lda3p4vFPK6vnjZ6wmmpzaYQzfvG8esMua8BRqL7uxE5N/TlCuWOFyYaBGxTB1vX3K8Q0vpqOaVDg70fuZWMwOrxdx8nc4yTu+C4LXr/wLW31gOG/RhDeIlxeaAtvNFGEsjxeTWovm/HAR+MmHP/O23JKKEdRv4KY9TVO6cY4eaOGgv3kCGi49znvH4eGxnGszMKTFAb0zbQIUbJFSD3jF47oZfM8WZ0nFKmtO7UnepidFImQ3ZV0b8Hcho5Ajlfcvm9QE7DUchqOxUYPWOkPqNLCpAzl9x25/UYEzZsGQOMkJvinLjAwVHh74BxOHFnoQ5ecKCUZxwso+Ze2P8Sx7eqk8fgZD3TH46ubMrzmtBeB0Y9+kx4xsPeOKasdpvUIf1CuPFi5NVuWH0/jKpv+2FGxx2n1TfKedA55dx7dESuvo4upr0JVwqQE7z8qb1BHWwEztT9Emdhj654Xs2qk/VPXQjkXtCRJ+o64AuOokDuwDj4wjGKOdeMjDN/XORf454FLzG10XGOY3NVr2U8O4FqADnq2ed6OAhZeY6+jDJSTjC3Tzkd0f08C7cJ5HAGMEIFqK6y6ht4XzpOsRtc/t/py+pJk9+bDH81MVIPY536F2jNacMz2qNAS7C1ptwLnoERcMI171lZURc+W+GY+zMSrhN/K/lbnGv2C88mQjHOvaccL7SNI30h+seyH6DanIonyuI0bhdF2Y549nPqEhFcBTCkfAHZuHYAQM5bgF+UhfN7zQ3XMMrM6Li5DgD9aoFu0j4sQC5yI9bPOz6H/BXCXUs57gzr4vdpgBsh50I1Y/TxkjKYH3DN835jDH5j7F4xPoypgxF92mcvyDTa8M2odZ8h/VTQ6T3OqUfbsZBNADejzU/R10L5iJS1/aMT1A1C6NQRPB/0tTppjz5cow+N5FWX+L1TVIVxlm/EOfvsF6R1PVcPO7aPc25kGv0ohN93kX79XUwpFZANJtWoP0awT5EJenAy4L79m8+ukD2nDDNs5slAHcAYMURvO/W/P0PPzjifL0Bm2Lfo8NEioNx4xHeDcZbD6/HbIdeajJ29YqSMsAnHqk7u7ngnJDDvakzBpo1MRvxNWzbXmLApYRzjBfaJLyeETAGlEEGT0zFdNEURzJ2BHOcYc05XUJ3R1qeI0Gms3bCcxRTVN/pVTEsVwgVcS5/lh5Fw4bsI15AzfKul3l/+LqDuvL3+rp66qvyoFyNx63ecCA8KR4/jjdLbMJ5uBA3oszXtbcH9jnTG0YXel1NuA1Iy7gjq/DyjbmbYGkbRCS+FbRPuO6fydhGO4XNMl0esPyPjBFXCGEGTsCVAFX2yRFtpn2iXxMJPgrOB9krCnBH9IqZZshXmBVhlW+BNRlbxDNjqwHs+oY22lS81hW4RCcc+IZTniWnEXMOyBYz1/hAj6Ywa9BpCMm0m/SwhgJFpwqoC5LyOIExfrOQpy7JbzmxrOQVUIMcWSb9NkJz3XbYCrgSI3JOAkPvynixHRr8JAt3SJ/X3qEPBW4I+z5/gTmDhd/l9gXlZVss/82Uotpdl8LxxH1fi/VlO68oXxU57NpJyyn1ZN5bPuvS6SivKbV26n/Njl1rfsXhGXV6hXE5jzeesHZUA0b+Fo9aJdqqw1OfrM/fFZi/KpL2lHZcQMuvDe9J2FZ6a3N9pqd7XGtvxpF14EmrVEUrh4wmctunXhU9n2hOjprDTt/g9RqVhZ2pXvpwEY0Yy0V99QRVTRrFBN/M4z3v4gzndNIDcs77oHJ/ThRAGAbZiGqrHPu+q72/mdJQrbDgH/hX+WylLyrZ64zghVPCHGsopAkHtKD8L0QXqAXKwsQR0ZaaeW+1nX24bIedCad6X19PP2WNv6EtGgAk+XUbxGSGHb4dPp3xH9Kf1+YVxQjb9tq26UB5Qy1p/xmADgZyf6eNKyVMpmCtSoudK1Fw5T0bMsZ9rJJDzXOmD7Si39ojPI7gGOkG2YRtLHS5I16bchO/gftuG+2wDAji/s83oayhGUArkctGLrC8ZTs7OcfbjvjKNWfKh5/A7jMgUyGkDCQqLBJSjToRx5aVoQrk1z8R8cVva04ZzbnmeGR2XEXICOV+IvFTvAeRMNaB+VyfXcoZxykfWxX8kYLX8e/79W4BcDnIOSBpSCeQ0jhLIZR45Ydw1kCtQzm3kKOKBnIEcToVATuXkVkfPhymdXrm63BWQ0+HL6asZJVdgnIs+fIBzfL6WdGhVSunwpdNXO7bISMHBHSMTGt8HcRCrxRUiDcmMhPSIUCGn0hUIR8MP8TPCACuQOEe10QATsAnbEsydQVzsq78/H3cBKykY/4jb/Pvn4/JvI6iEFp7/PD2VzixEOoMiGrxSIreuI+aEYWUaZ4Fxl2i/C4xza8RXAq0LeEsQR4dBDF9Oye+ugVwqb0TFiYI9A7mAYlnOgFtGndX7M5qNzhnX/FlUeuYw4HsJup/dhrgv5efflXOdgVwtXt/6CSgXdZWQzrcwzwHtUvy7fJcQ7mcRyBXJVVpdaTbzDQjkNtWfvmFSYeMMxlRVnptKWAB3LQnfnPp6kdyHcyiUq/8ux5e24cBRtmdRIRbR6AmpYRuDcEbO1X+fRYWrMnVbS/1dOddZwV6fX4njBFwpAeBqGBfATHjG5+vFHa7hmFNJ7VOZM8++MwwgJxT2s23T8G9BuUBOp/caxDmgfJS/B3OxrDnXLJGDltmyjjF0zRlZjEj1RwFuBb59AHEeU7Ycq94xyi3AHFKicEsEnAAuDcDL9/5G+Kac9RX67loCxqEXp3V0nPfm9FWBXLzdrAfGeMvHViCXAE6jKt8YBowLIJdQTtn7BkxwxzYinZGc4uoqVMKgXBF7tzXfyI7B2sSwS8o8xCAULGpoa+i5XPoIo3fEPr/DGGxTRziqRj/3MQyMSnYZfV/AjNTl3LfRcgMcy4gG4TdOWe0hXcEc+4Y4uFPqacWxe+7/OJtVG8YFAZFQzhU2j7QHgdwrxtzzvFe9GAGEHMat6tkpEBg+BciZ7N+VOmcYtIK4OA8yqiUiYdivAz2xvEJU9glqfcMtkNuiJ3SYBDcv6DahnCDHnDuZZ45+yd8h6lx+4xs+DUON08whp6H6HlPvYsoqdaSh850xNcGF4+0rz0jDhj7P9QqQi0g5DFnBXAI5rlkDORd1mGKk7+gbRxyTI07TCRHEBWjDmXqhHl6MFKqBnBDO7wVyERmnnIEc56Y9+gxGPM8xz3nUm4QMeO69FvWEkZ9AbhhAThBndNy3g5FIk+ptT/k1UinHgXHt3bfVCrZCATQfAAx1c1zT9mgza5wNo52MkBPICeNO6LXn+My4h84wgiyB3Kh65Rm9MBYK49bch9MpMwdbAqU1jpERcr6xjukS6G5XW3VRDiGqUY37A3UrkNsJPHmWwjgjE2O/DgvPvQZyMWXVHHIYwEYJRMJo7KNtGPboMGcGMGY4XcO35jMc8C2GtIDSRSYiOk7nDSdOiCZE2lDvTq+dsk/ItePejty/++NYfhNQ7Cfxt1vuTTgm0PPYFfrMqMEX6uqEwyOs/kZbeVvQV6Y870mHfkE9DVoxxfcZPev0YuvN39uW5gHjhHxe1wi5Tg0Ms3xrbKYNtpKfp94PxwuiVhjvCeR8xtmmQ3CGzlLvK8//Qzv4IDWQU7BHBdavOH0LXxCgi10oxGmrPt9vjP+K9eE01CiX98LnLbridTulfWLTaN/wXKKu417VAQJm/rbvowPUBaEP1A/0AcGcYE0R2s/R53v67n6E7YdOnBsVfHWMEbbqkvgt28gF53f8zhWtZ1NfeBi1NsFpMn+meTu1cdGbI/YNOWY8q+Yh6Aj1hGOAepRxwVWzrYMVumPpd+jIhceNGSNGnHs4DaA3FtCNzM1p5KbX87rCOb/D3q5l7O9m2uXonfUO2aJftui1XORH0OHLNvMBzWk/U9qPC5cUICdsWmh30LfK1P7rSDnFaeGrDeMvennG3wIsYdwE/TnVpsahVJa+WNJJZkx7QxfmtFJ8koBpOGLmi6uBWgK22n+ptxE14XH192foFt+X39X7/F38tpwrjy/H5PkKAPwegHDF+GoZl2scU/TIjvHA+xmMef5Dnj19vUxTdZt55fJ+hXVCyIiiQwRx5ViP86WOYtR15BFTf2mjoAcEZwm8BDsZ3VXyXZdpiz4Px6OAZ8jCZ4DOM8dpybEW33HejIBLcXEKX0gaNSXEm/M8PJfwLaAY/cTfFfG35rtzEYoZz9CcmV7X8wvIMrLOKDrLrL1jObGPKHMpt7ZWTI1kbPBYfyeQ8x4jxQf9SWDmtT1HOY/7/X2pB0GU7VOgF8dyHs+Vwu/cck6/9ziPjwgixhnP6bWifHFsQjoj+kLqMuQLUewX+t3l+yxLWYRFIBfPgnsu6VScDSKUK2DU+xSqRh1QJstr/a8Yv7Qz/GyEoMcL6DzWMiaIy7rL1CY+X84Z9qcgUvsy78O6cdZG2JfYW/nCWCCX5/CYkthf8QWvz0l731Qcz8+CEQFaRsSVoIrw5ZCD+ejwm8zbps1ooI1RU0aZOdtCOJcRTa5sug8fKoAcY2cBct9iqqe+GPfN+ORLeIM4vr8K3PApa9hmQn8jpg7CP/y2iNSL87A1Qg4xbYRj8LPwjWv7crks4JARckayG2GLHmHM0f5YLhLIxYyTsLF9MY+OwuaNxdG4nj7VBchRF3WQRUbJrcO3+0F5f7xRBurJ4Bd9u4x0sz70la6matKnD2z154RrGRmnHyc/qMFdfE5mEH4f5xC8CeC0JRLIGamcf6e/5zGCLuqU+/R+ha0FxKVfIXi3LV6AnPs8xrbgog8uyuH2nMOa/TkTR38gA6lyBk0uBOF+n3VwIepbaGYAgEAuYJxt2vJxD9rDRsaZy7BExpknLnPFbaKd5HTbfObm5zVCLiWBXEyL9VoRIZd6+a9A7iPn4j/Sryv59/z7NwO57zlt9ScgFyGDAeQyL07AON9gKQI5Hk5EyNExMkJuHY1bKQs7BJHmQRoaWyjsFEMjIzA0DDBIrsCcCvBnGKeSCYn9bh1QErxFw+M3Rh6kCNkYLD6I+wb1NiXgASIscEpfcdYjCqiWC3y7FhpcLQWYJYCj4dsZ630lIuoiCVX+U6EB+3bhLOyLSCnOJ7gwd1lANhr3B9jFvjOQqz+H4IAkAFtGlF1GxSXsMALJ6ZZGefmdAO8cEVfLBcAVhXn5XN5YlG0osBrKue8c5XZd1iu5hmgpArirvy1DALkrCTC3vXyOv5UEcQnvrqQ+l58TuF1g2wepYdwZyqHorr8vMK7U5QcghxNn3jwHG5X2HyhrxfrMBT5wJB3Qrp6r+QrOzxiJAe/8dw3hainHxN91O9mG4IwWoX3ZFhPMpbI+yzWY+yAJ4HxDdJGffqtw7vMbj+vPV8d4vjOUu4JwBcydhWM8rkTICRay31BHNZTbMhAJn3WkHYh8S29EWxo8OCCUO2QuQPpZynccdyUJ5bKMWVYdJHSNBk4YOQnHigjeNHz+Xhy81EGpmzR+hG0CuNRXvnHNKallWur15wBx6KszgPvwOQ2FMAYDyOV9xdsq7k1opj717V4BcvmZge4KvhURzB3Uy3wuQM7t86lOfCuYQ4/7W8GCevp09M3jM/swYpYrDM4Bxp4A0mkuTmdSXClwjNHnVBqj5TT+BzgUOBFCOe7R6U87od4CQ4B6maLjBz3feGssGiUyqiPkMMz5/agjtOhVK3574N4Fcit/h/E7w7jcUPfPOIjv6NhXnD6hw/OiV53mRq60q5c5DjrO3xttx0g6gZwQz98WGDdG0uHms+DJLc9uwvOOpPH8bS7RzcaouE1MWXVao5FxLuogmNPxdGqSK+TpiGbUFf2R/Ybf+4Yvlt7XscSQOAO5Hz/47pm2Zz9bYEDm21sNxgLkMl9dgqCYsup0yZNl4JnvGHu2GlezGIemAUraAeRO3O9pVAM29isJ47rVszCuljO087iQjK47UVcn+sOOsXPBM5r1MdjG82qGY2+E3MjoHdrBjLopQO5tx7PYj3IbQG5ave4Yq6gbgdwRHfdNw4r2pUH8QyBT7I0avvxJvbxg0G9wEgQ9ArkSGXdEhCgB5rjfI5+dvpoyiui4Z/SdU1nNcyaYCyDH1kivDW1F8WVavKFlHFAyIo5noLHM5yN1LZhT/HwWnrXP4RkR5PksjJBLp+MYQFXbyNWLdU5ykRUMWfRWJnemrtBpR9pr5jxrB4ib8cwUAZogKYCa+xEXozCHnqDNY/1uQV3+DOTi/jhG8bPHCjQDVuIsP0dfGFd/Mj792E6ib5yomwNtYM3vA8hRLmWjI6jDRtt3G2XxGlzb8pUyeh3z8gnlBGIzyjVjazvcMHbY5l1l1UiFs3yv23i0cwX7km08f9uDcv2ZthGrsda2qHYoO2J69wr9N8ERXXLPRj9upn3aHo4fjqJlFCSuaMcR4cc97HkOL+iDUzwD2jbtMupKnYDT4v0qAdHQCQI4ZYyenqCH3Pb5W3H/vN+v9hMcrTFtbshYZtQaOmtQH6Pu+H/aexMFuW0laff9X3L+mWMfa1dL6l2SrRtfRCYAslhSy7bkM3eKUjSx70gkgiDLskRyBPxL8iUn5P5bspw1iQ0Om0JOVPJ5gF8kW1lrpMNyYk1z7lfht1+kr/6q9LUGvJTuCjgdyCu7zzRmnkvvfSnzS+YqfSHzc61FPkmndEjrV37AgRN4PoWXPJKP8lD6vxBWeTxXWV69fKPN2lvJevDGbujhnLZAH+aHStgcckrjhdqwCTlII0iFt5pb+QEcrVWSiSblIJ+KmIOMg5SDwAoRx/dGIfMkK3hNlIdIWof6xxssJ4pMG4Rc2VeyLWBDttg1Vlb7us8Bq1+QE3Kk2/ughP1d5rw5dKd9z3utnxByz6Q7vJUeeCVZwGm//BjFf2vdY+1TG2teQahBrEHGPVN7+ft4CseJwTdXz77w3b3fJBtyou6/1JaEl8zSXKT9XrKvUJu+kc7HKStIHH5wA1KlCSpIIPyeo18qHg+EIOA4uQZR5m9lChBmnGzjlFtOuEGqabxIRwMm4nTndAufS+AEHHXoE3Gc9GpA8oFnKivjAOKPPMFzu6P7QHpRjpBGIedCDkEEtDvlCFHWdfqvQXRBPhHGRJPAiR/0LsIRHmKKfEiD8ofUoy3TD00MUuYQkLQ1ZCR9FNKC8oSwSh794NRkHK+Ey691NfQ6P1QlrO7of5Ac3HHjgW1eD6WskpfShyEmIDgp40uNGdo6ZEnqwNx6BYmhNZJwfvtDd14nfqHweVU1D3vJ0/oo7ap8IFzy/XP8Ug+Xw/tj3l5IvbhTL9dNZSNOiL2QebQn+VJW9BbWSPZckHLsAXsvh9n7E8laTqb5F4lv3lu35G0L8F5r+DVcAKfttH/i9Ned1k9OyOW11eyNwN17yQytR3ympvPwntFkG6ekINiUJ2u25lpOz+XU3ietv5B2H1WOEHfsRdFjicdJvRsTOnyLLOtR1h0IpD4R1yfleH0VsHbzQ5Q5JZe9FnvGT97TpswTnI5rEvGt9obS/dBBvO/S/C70DxiEqCtyru62m3hLvCbifEhE9WXvxz6O/U9/i62BOwRX9mLPXf9PH+++3KoN+C4cb7jAr7x8qbzR97VH4IG+CTmIN41ZuJP+jhx9BiHHngMyDi4Fc07FvZTMZ4/IycEcqKIN2Vf066T39zfee/jzZAX2iNaF2Udr3x0Sjnjcg5zG5AccQsZx9+uq6ItNxqn/IOPAI7qy5feejANbnkt/YL8W/JjrLxNyoAm5fgIEeiHqp5LzW3ILIed7ftghjcYrq/XDDuqgfKtIjcpRUfnD2HJigxNynN5g8wjDSuf7NIs6+rkmA8Qcws3kXG1E+4QIGK9v2S9srwddw6SaNv6FzeZ/A0iCFSEG+tU9TvuAlWwz4QZqwm0RAgSEbFtIOAg0Cbk9Qq4xIZt42REzUix5CgFTn7uEhP00uCXgIISa3NqTXE0YmTQqhECK3zvVo0/6cWrrio2OlINbbe58Qk7Cw4JPwjen34p4G+QbT00A5vPgeHOAMMNNAp70ihi71wQd0KQcUJgTu3ElexFwvjeaiDuAiTrIuE4veZuUc3sU6fYd6Djd3iHmID2fqy7a9EhY//H47svvEtR/PL6X4L5SG0P0Qi49qz7NseizcH9PcOIC4bsF42diQ9J5TAI27BMm2l5KgEPA7QGZJjQhN8Ifogg45eEPH4NydzqaP8ynPCUMETZgQqmIMc87SDleC9cmXAsSr/b6pJyUyf5mImQd7WdCDgLdCw2EmxT/PSDjhp3Nzx6Jyy8FNXAjXZTGQe4PSJGz2ynyMEBhtHhxx84piPWVVMxH8GleFkUrT9oUtazbyUDkIk9nm2hEVkLGQZhBqoEm5FgQOfWGggTZxmuoOR1XhFyZAf7YeZAC8urqB4UnrOT49bXx7uqd8n2lOv4mZZDTy3zz87nqy6tPz+T2THXmdRXwbyl8vHqhdtEm7xnfIdIGlI3dmzdvVO4QcoDNqTeJfn2L17j4BU+5/xcbYDb+//ry9ldIBY0H2kDhObHFN+Deq6/uNc4eNDZutam5fvb/vty+/J8v969/+XL9HHLuX18eNYYeGE/aJEBUcULuheKSxm8Nb7j/35dn6gufjMOOGaUXJVX9yZrFU+MPUiohZyDkIGjyDbnn3jxxqqGJHDZEuKN0oFigGPLE1oSc1lIA8cArqyg6PGnklVV+6AAigqecHySf2BiRFt81CyAGJTdQYq/+rY2a2uX9C801CLmQC+81P26EW208brXxgGSDbLuT/U7tcAspZ/x3+ckMFNZuxNMG4Vbr53uNv1fqgzf/1lh7oc25CTmts7K/eiZlVkobJJkJuauQcve6P76Xcn0tRfa9ZIP6BqLmg9Y2vrWGPgAB/Im6ssE26SKoPaRkKM67L1fK24Sc1uackFNbqi0+qK85JQfIF1zjZuT7crzKCimX74nxCub/fOFXODlB9ZoNq2QIspJv40DI8cpqfsn2xehX/ziH+vFGCvjdvRREye+Qcq8UBxJbGxKF4XWaz1KAqRMkEaTqh6sr9YdkMA8i30HOoZsof0gwyTUIOV6v5HRWXgcNXmmDxvfMAtkFTr1BSHLHzqupbxU3vyr6X0aTY8RzemUn7GuZIduu1QeQ03+oTn9QbpXhVm3DydEr+fN67x3rvtoRQo50+VEDiKqXKleflCNdE5zKH7LrPWQhbSo3vuXGL4c/UxgeEDHmf/8dxRkwrnUH9SqTX2mCjCtibkvENTI2mpCDnJOy6rlCG/PjES84jaJ8Kccd+hHrjtritdwhDCkzbQQh94H1RHLC35wTaC++H/dc857TcSHldZcMgJD/VW6/SX4/1xz4N7JKfuAX4bnc3/2mtVy4kpx79S9t+CWz8APEfyHZ8bIIsl+R+cRX2ryy79PVpIm74v233P8f34QTeIU1MhEZpM251oQrNlXSmd+91nhlvdL8gBDnVOJrzdcrzZV3WsPAG5lfaw5xcu7ZL78qb9JD1pJfCLlfIBDlBxkIQYhuDTmH/dXL19LN32qNfG25zQ+woVuz8eOBH2P6xfN/aU1QeLXxrxoLkGqvNa/e8OCRMDK/1HgCyEZkJKTUC/VBvrOmuOoTvsH2XH32Gj1HG8pb9hOSlfxaKggBp/2J7vNHHIDMO0Ku9zBgtcefzdre7QhJl1N5zs/hs0/6qDF4c3vz5VYb0Bvtdzgpx+uqL1Q3vh8HaAdevYVg5A5oD0D9eU0Vgs6v+KoN8iBHslTzz9+Q07rlcM/Ut7pDxNGGnEB8JtlFW/Nhf/Dv39A71J82/4/aWG2pNu0T25BqpN/rE/68igpZxUkwkO+1QZZBzGgsKS9kIA8n+HYqBBuEG+6kB1HUJ+4gY7nzS4qYSYP0+cQDp714hRUCqk+FhUiDeAs5B0JKpQw+Hac518SR30iQG6d9QhgSR2NY7okD2aa85QchzOdLOkwTjbhBdHEKj7JTxq6z42qeQFwNwkvzEL2s9Tbs/6U5CdoeJCzlRQ/kh7aoH/MEfZJTcpQRgpMHeryFhZ2yQ8BRdsyzLrRF2gc/9FNODyIn3GbKhzvh8Uff5B6ycrZZlwu9MgRi2pdwa5s7HZUXAjFpET5heFiNLs+eg2/Ajb0T+y8BMg7Cyg8bHzmYA+mVV1V5pfDuTvMDPfL6ndNgL8Prrz5xByHHCbk6sMCvrvL9OB7A9yeOvF+EbNOdk3rseyG4IPbYB8Y/e0vsD/wK500OATUhdw+pU/D3yBSGX0L/o9YbdBBIJcimJpkAuh6Hh/qHHdhLmZBTnhBwnIozETfA3vat9oOQcRprmiPrYR2IM2QmOgen38wRoCvKDrD3qTjunKDjV+BveOin+vLNNfxCxv3mtHqflx9GoNyQvi/Ms/QPWfA9uN4bwLGES2Heap2Q3o+/H/pLx3uhPQVk3c3NtclUeBXvZwQOCMDPcEKOH3dAV/UJudJb+xty5Atxht7DD3hesT9Vv/delTFgAo49N/ty9Ql3dLB+TbVJuXuflptkHK/C9uk4xtc4IYdMh786IOIa+gP7Vfhx199KyAVZqPo7cishtz0l18RcftjBpByNxRMtTco+bdGbPL/Kagb9rTomG0aYVQAplwnBk7nce9PZYDDAzIJmsdmMD5h4k+BveJN/jKPvaOUkXBFxEAwCp4r65M8kNiDaFjAxDsFk0V1hmnRbiZK4hXTLSShNvALEyyDhNNF4wh7yRgO5zLxiCZGEkIA061dF12+m5URYkUVNHnFXmpCKJuK0gPEKLmTHrSY2J+MgQhAsOeUGioQDmiinhFwTbk3OTXf7Lf4WohZeIet88q4F/cD2VdheAE5Q4XwfpNw5THJun1+foLsFap8N8ab2vlZ7+XSc3SSwjEnInZBy2hxzHJtvxpmQE/541FxQm+bXdnn6Uf0r8PHQlXTbIyQceLWYGxlDewyyrhYTFhb/OlhjQ6qdgcOu8TAHOY68DXsCua+kHDAJtmDMSeae5yALGce4IeSYO9p0e+HS3GNB0pjtH47gRGufEAskN3RvTPdThMRb42IOKBekHK+3Q66xGAGUrQC3/xG4B71wjdNtioci1ErdFrg1ojBBxBG37yyQLIjPJeeeAW+GBGSg6kld+Yl25OGekAOczIGAg2hDuUDOrm6TkHtfd8DTzTxI8Y88QMi9kzJlcuG16g3p9ovBK098a+jfvAb1bxTNV8Yv/3ouxS8n5niN1R8K1yb1+QtOS/BdCsLxow1qKza4tK/q/Js2s7/+698m4/6luHw76RdtSH/TxvG1NonvVPdr9dMVxKQUzefCG8W9ldtHzYN7yTNeXYWEe+Ap67tnX261sbnTWPoo5eZRsvham/V3UtTfSul8pTZnA05az6Rgs7GGjHsud+6Gwj1jDEhZhYhFQbuVLLuWvGhCbpBymve8qurTcTLnhwFC1l0jh6UI8o0xE3I+HaRNJmuq1lPIT5TAd295tbUIOTaDnx6kqKjtNYc46s/rkUaRcldXkuF8P053vnfGvICQ42TQB82PEHIFuQHIuDu10x3EBdCGpcPcNRTX7rrfajPwTmORkz8v1T8vf1W/1zetTMhp4/5ayl0IOU7G/dsn5EzIffjty6fbl18eIA7ZHGoTxJoXQu5GbYfimLqeEnJXX94oXQgV/6iD1tFbxfVrq+pLSJdbyTWIOAg4v8Yqd15l5TTZlcoPQsj9ywSTT3apfm9UL9Y9FFkUdRNyWpv55hWvruZ1HSmJBci4B8lvcCvlO2QoyqbkksI/PvCq6p3S0sZE/ccrycwfFNe8Ov5SMk4y67f/Jxn2y5cPUrjfyQ6pldNmjHFeUwUQYRBqIdcgED9obFNXiEmTbooDmden/kLAQcjwLbecVjOhp/ZuUu6d8r7RJp+58Ulj5ZPG6r3mxq3a5gPE5b/VN4wL5K3GESf1SBMyjm/CvXL5QvaRZhNwJuQku99JLr+GDJDbS5WPH8BifaJtPmsD9KlhEi6gzSCdecibX9vdIzpnED0U8Poqp54g5Pj0ya+aq7y2+lzlulI57pQvZfKrtBBI6m/KDXj9F1LORJzC00bUk1dUwW+SBxDyyIEXksM+ZYYsQF4gp5DXbHSFXwQTcs80Dp9rnZVcMyEnefKr/H4lHcV/pXH8SusGp9Yo67/kDhnH998wQ84ZihdojajvyPWPP/D9uNfK44NkxHvJ8iutraT7TH3Tp+8YF+89F55rzGhsor+qHagHRCCEHOQbp+D6O82Qb7yy+vI5m1G+EfTcfrxK+/btlebDB80LSLlXWhe1nkveWu/QePRarLZl426iBPJDc+8NGzDJPUgkCCiIJEggTnhxag4CCnB6zoSd5uxrwqrcb1mj2EhrXwERxyarCbEm5ELC5R4/oYi03r8cIUTb0wi5vLqqccfpzkr/d/LXHumT5NQj+yCNUcr5Tusm5YeIe6V24XXbl6oLr7K+1poRM3V75frOE4G/aG2EGNL6wtxRfE6wQZ5BwtFuhOG7c7wG7JNeCufTU2p34vLjA7Q7pBKnrSChQoIpLnOUjb7kFHfIONYo7oQhPb5H9i/Na8ycGIOMgVzjhF1OZfPNVH6JMWlBskF2QXTxuZD5yiuEHbrLf0uH0ZyCOKDOahfQhBxxm0BKeZMW5ccM6QZR1SQVr7eiVxEGUo20IN3Ix784qrSacAPkwz15JT+A+zvp8JBiITRTZ9KB3OQE0b81n0JeQY5RPsqKHgeJxhsOkGKQV9hDkDFfIcsoK3oguiRkXAOSDmIMwo99LoQXpDu6X78qCkFi90oTEIc0aaMGcZyn7rRJvvtGu3b8xF3DhWBLHbt9GBfU3X2oMpIG4QhPWOI6T/KXGd2H74GyV4Hw8p5L6yY/9gDZwmkmfyNX67rflpNchh94eLjXOsqbFu9M3AFOu2WfyOm2AELr8Ub600vpWBr3kFufHxRuvLaq9Vh7K/bTEF2QVbg5He8nlT/7SQgc6Vns9yinX38Uer+YV191v+MB2v0XLSRee9CXwyOg+7NvkfxCh+Zhmsrc8o499WfpAn49lW/GFRmX036UFUJO4Ys8Az6gg17B3l9A51h5gibhTNgpbIeBhPPhCoUxGUc40tL8Q1fp/d14K0pu3uMJ6Jqss5yQY8yxF4KMY//Aw332JhBykG+chsOf8c/BqPfSuyDk7u9u7c7Y9L5DYM8BIOLQVSHimsPpV1Y/SWflFBtzzaQmbcd6UGhCzgSc+gLizUQckH1DyEGwckIOMu4+v6zK2ILwNf+E7vhZ8nqQcecJOWAyzneuH0PO/TBCDoSUK0KOVwWkGG0JuXxPzr+2ajIOljyEHIj5xuQcHZaNIKcx3nrAs4EcpFyx1P1esj8YWOB7VnPjLLAJb7CJlkDZAhLgGCHbtFBAItgchHyT+w7+lpsHfdCEWqNPt9nsCVTuTKzhDyZZssJknAbphDZbWrgh3gwNXqPtUlgghCCPIJNycq2JMwRb7E3I5T5JI4i8/FiEBICEMye2KKNftZTC5O/FKVwTcRMIvS1MthXR9kmCj6PDbQeTlCsSboQNIsQEhKRB2dsMlE/flU4L1lNMP0/mDRG3ogi5Ea9RxNwg5UK4raRcCLkm46oPjJWQg4zTBlQbcV5PbTIOIQ5p6gVFyhRjCnI1CCnX6IXL2BBwmBvttiICeovyk5AGCOzGSq6FYDvGPtweM6zm08DiVvOMuZe5us7biZDhWpi04PKECRKuf5SEBZiTpm9R8lBOUcCkkPLqq+UB8sHQgnEWJTsOsCXvILw4rQsJxkk1yCcIo7ovCBkHeRYSbo8QbCHmzqFPxfE6kE//smCyWdKdp1kQcD45XHc2THlowbc3o0T4KdXrPN1joeRXUpGvPiEn5BdWGVP8WtLVhpTr03FNwjU4HceCyytVeZVKyqo2iNkoUlbcIddeqq4cb38l+2uFe6EwvxUg5n6R0s8TaMnPK9J863pyKgRC7jfV/Znqy/eU+IYRZNwv/yMFkY+YK69nUn7fKPx71fNa9X5Lmygur7G+U//cq94fNSeakLtFoXv3XJBionH0oDn3SXPyoxScayniV1L6eY2PV2BfSAFtMo4NuCHlM4BAYhOtvpQ7Sik/lmFCTvIirzBq/qOECZj7RBVkHKfoIG84YcA3xIjHEz4ICP+wA5tN1latq3fX1+of+ksyUmvqZ/zYBOrOU04rNchmyRi/Tkn6ygdCDjKOHx1AIePXD59rgwIRca05ciP7rTZLhhRyk20yQ8Tdqy3uFOZOyvxECLp73KWog1utp+/V5hANz9Qfv6nvn/8qBU79/9svUvDUfxByEGP3/Hrl+9++QMTdv/v1y8fr51/4FbKHD5I5kCBK+4Pa8OPdjR/koSP0CbnoGSEppWQozvsvV5qDbxTHJ+SkiEJKGZJtEHIm5yQXcONHHpqkg5Cjj69UJ8x8W47XPiG/SK/XPD9UkdxHOYTwzIbzN7cxJyHvtEbdaU27fwgZF0JO80d9S18Qh00Jr+tALvEkF8KVOtyq/P5OruqLkuwfj1Eb+OECskx9QFnoqzeSHybRVGZIOcYlJBhu/Cot9brTus1JNH5AIfFUnwWQMbyq+k4yERIKNwg76v1em+mbV7+EoH79i+bErz4xeou7ygFR/V6b8A/PNU5UtvfPQ+hRDn7cgF8bfSVZ90btCblF/k3IYeaHOngNGCLOoDwKx4NExjxE3EdtEB4HAZdTotwDzBPrCdIAvXOScpj5MRTe0kDu/VvzF9LshfKmLPfoSZL3bzUuaQvK7TYV/AMUlF315YcgaCd+FdanbgXINMh4yK4r1gPdIeOeSVa9gKjSeIdIg1j7Bdkh83vJyNtXmpO8To880+YdAuzfLlPmB4QccoV4vyJvJNN4VQrZBzkHkIecWMurpDz4QObygII8lcZzzSPl8wq5r3Sfq09Isx8g0Bd8a9A/gML4ltx4o/n7b40lyvyCU3BCPvHCAx/Ig+f+jtyzf7MG8w2ol7XOSB9GJr3nlMWV1kRIGR6wlV6BHqF8rCNrjL/Wev9Sbc4Jt3eaE5zs5d6kHK+xQtJdSUaapGMOaEy/U7grhXsrXQjyKqfjJB/YbEGY+Ttxkzxr80rKtd+ebNvjKEzczgEirk/fzU0f8ZBXEIac4oOQawLug/TMdx/eyqy2p05am16iC8mMO6QcpwH7tNwvGn8QYhBEnGqDxOIHMSAuIfF4VfW1033rOycR+VVXSCifdFJ8E1wA4oX5J/nGqbS87kh85af5zt3fyRTIwz8uofj+7p/CQdAQn1NuvOLKD9r4pLf6zGSe+pI0m+hB/yFvf3tb5crJOdZ6Xkv+t/ubOH1KjvKGJMtJrE4H3YwfyOAkGAQRZBPuJqy09uREj8a76txphXDLSa8mmgBhmtzrE2i0C+EZb/zAAmQU9eC0XH+fjfz+JbS+ZnJKczIPUEPINSDocIdAg5BzWZExKj97VR7oQsZx8qxJdogQSA+n7TiUAaKEMqiOkhHUm3yTZ8rgPCiL4qErps049UedNYY031NvyPXE6TwhXsgzZGXajodOtFuTtT69qDTIe/zgVrU9+qtfi8VN6fHZJ/ZRJrmkz/DqoU+9ycz32wCknD9lVYAXQIfJq6RvFkLubb3myZ19q3RUrU9veWgkXcqEnPeMAvsn1l2NQ8gryCqfjBO8f1R63pNqL8eazn6Zfd5HHpTxgxDkJ3xiHSecwJrtTyd8fjQ/wY9Z+GCQkB8wYH2XHNMezz9KKbnGHpE9bpNyTcjl1Fz2t3wj75qHsppj+a6b1lPNAf+KqKH0kHvqi5BtcA8h5AhL3XhNldNzfaqOVzt5VbdJPfZ25iJkNsEnu9+kqn0j7c3DXPQr9jb05XjbRuOsX1/ldBwPRSHhXpmEfCvzO+8tOD3HA3n2AL3fwNx3fuAhhFxOym0IOY0BfliiCTn2m6wZlJEDRjyg5vVUo8z8KIhPywl5XZUxlu/G3Ws9yOm4jCcTclof+rT8Uwg5/ZkY1/9iQs6KkBTNNMT2lFwzl7CqK+7GaTleeQopB1uejSAfDef7RXQsJBzvI7OJp8PVkcLc9PfG/hivJZgMzGz+FzQB1wjRFlLiqu9PQJMaBhPgADndtncTGIhGSJeg3bTRkv3aJFyIuBBBW/In0MD199GuJBwChNAkzYqQKzLORJzQd8ri120LkBz8YACvsuaHHxA6vJtPuk3IIfSCFmYNu0sIfSwybkWTb4Rpc8OEnISasbgnn9QpZNxpniHfng4md+5Nyq1E3BYm7NRukHKDjNtg2x8h5BI+bcwrq/wk91ufiPvy8YPvHGXm9eI8NUHoqp9Nxp1iQ8jtsCXlViCsv40cwd7CG8bXdS/zJNSCnof9PYBhL+zDN4Y/89pzs+cqpBKQQtFzV0qFv8+oNsq3E7QwXfFatjbYsud1VU7QsZGRgiGFxyfsnC4LxhZNxG3dqwz26zKcB6QcC5hfGV1gBdFmbZQK+zCG4kKsQc6hRAWYpTAW7H+AfmX1WT2dYoMEOdaL45aQ6zZGNqFA1CnkMkPEGSyykrsrGZfTdDkt10Tcu7dvlZbS/42TbChl2SDywXH/Kp/wiz8M/lLl4+TcS9WF03LaHAu//PJcYZ4JKKCER9mUAvlCmzFt+vxqlNqCTSIb0t8gILVB5DTIv/5nIeSU53PFfatNJGTcB+GN2obvNr2UgvpOisad6vygMXmncXH9/F9f7jVOIOMeNW4g5B417z5rbj4ih7VpeCtF/Y2Uz1fKn3Qg416wWVVfvFQ/sQHnO0yDkKMvZObHf5qQu5GMgoDj9IA/fKz5/UF5zNNxmsvXkqly94fNpTxx0q0JOUgHE0+ss1pXeXAFiUr7czJovqL3+OX+ntcH6qSdZDPkUb9KxGuqkHMh/l6bqGaDDgFxrblxKzsnoG61GeH1U5NuagNDfndS4pt4M/lGOGH4gRdqe8aY+g9ylF9xfMGvMD5TX8tMH77VPOHU2gNE6PUL4blJuU83L7/8fv/Gr+9DyHEy7b3akBNyEFcoWibkiowbhJw2uo8oipqjEFKcdro2IRdiCkC88foq5NyjZHO+Gyb5q/Tfq9yv1Q6QU8SBuONkFITFFelJB7iWPPTDF8l8FERIU167ZzNLW9KvEK/09a3WqXutaZyU86k5ubMJgYwjLhsRnrjzFNdkq+pEXzJeOJVK/1kPUT0gAt/pDjkZgutXlU2Ku8adT8hpfDYBhh91p4736AYq95XciOdXb7WxWkkyv64oYG7iiTbixwse+BQFv0L85lfNCbm9+feXG80XyDgTctqE8yu1t9q08yMZJgY1xygLryS7nGq7d8joakuAnR/qoG/zaqagscYc4tvBjHc2PSjqfqNC6DYCOQn3dEIu3zTOCbmPDw/S4V55fnKalXz9oyHSkW7U72knlb3alvlO+1Ju2oyx8FZj5KXaukn5Z7pDwEFkMVb5VttvuFseMPY5GRqZALGG3PjwinGneckpYPw1JyAJKRPy5I3kFKQc8oUTdvxK6mttxD9oznMPwQfprzUBOat5xjff/v0rD0KQhZKfsj/7VWsB64LCUybKxiuptPsr6q511IS12oC5wPcaeaWVsuYhGCeZ+dwAhAXriur34rXkPD/2APmhcSm5j+xn/cP8TmsDnxjwt+4GISfZI1iPUR/zgJ1f936DLiJ96Fq61LXkHYRcAyKqzbzOCkF3Jbc7vvuEjOO1NqXDK6C8jrR9LbUhOYFsLDtE2WrOhmy67WF/fiW1w3B3vIm9fYts+vqkHN8wYkN7pTYwGanx0t++oz7vtd8BV1pr32l95fSffwBC9X4vOU79Ia4giHh1lVOEkEa0DWQcxB1kyZXkx+3dB5N9nPAiHuQcpxH5/lnIJwirLUkDCQPJB0nGt9NyAk/p0f6SdRB7EDK+K29kH+ScfyVXayev77Oe+ZMM2h9A6OQj8RBXyRPyC+KL/PJKaGQoZBenZCCDIOu4E4eykkaf6iIuYSF0Kf/q7gelGm/RsTTGVS/ahzun3Dod4gXoTpCK5MM95BrpQcj524ZqvxB4tAUPY5uInHUCmEPMAYiwEOXY0d/Q0ZL2JMcg5EJOqg1lJg2+z4X+xwNVdDnCJ17cGvHjlKN0ROlcNld+/R044gHqxffkqGu37XpSzt8EI5zicDLKZJP6BnKU/mkyM+MB0lduHkddNtLNWxmYSYf0IB1Zy0ycaCyy9rEG8smG3z9CxkF+XUtec/o5b8/xwIXXWT/zSqv3WTnZFrKtSbmY+fZ2fysaM8RcCDnpTrqzv+LtGU6SYf/08N539oyky3oO0cUpMvZrEHC88sr+1HfB5Bxmn2pXuXhYpDUqv8waoBujF6+EHLKO8m8IOZNy3Hs/m/Kw14ZU8wEdoX9B1IScyoU7RFteNYWoYp+U02/t5hNyAnF5zdd1Y/+u+g1iS2klXclc9E/5s0/MCbnIJn70DQKO/uy9hbkWgb0DxNut9M+8WixZpnqHsFO5pcNAysHTNFfDmsDDY9BkHPdByKm/7zQGej8JMcfeM3vYKneXmfKz5+79Oft7E3H8AEdOx+WHHHI6zjwTr0P7hFwRci3XjVNuqxHybU/I/f3X30LIgSbktt+ROyXkmpQzGadOzym5NBJYiTlOx+WE3LUGx7U6XBs+dXo+Jq5Br8HAAAjTWifj1MHNTps0MJHApibE2CQCIA9iHoQbiiFYzDN8YIJNaYagKDsDB5T717B/ndBgoH0Fk2w7xTnCx5uFAU0aCcA7LfLgHphoKvJKAgmhlBNnfUIup+QAAsJCQItviDhNfE1sSCITSRIAEHLEaULMd6fbRBnQpNvDwjXC7pMEM0JwS8yt5km+TVJuG7aJuSbgyINjyAETtlBE21OQCU/bFSnH5C80GWcshJwx+mPbNxCjCJQO1+QnZBztz9MdiLjfHyO86QPaH0IJkvZGihmKbCBhv6B//OTbKDKOe5ufgHykHzD+gxaejSzgzMWJ9tvE8ZzivoSV+4gzoDkKUFrPQQoN30bgqVH/AhFEHGCc8iMm/haDFChOwfJausk8KWwocwPYvxPzFN0WLEo5KcdmhRMF3FG6pAgCNmtt1kap/Wf4jrOGS9g+DTeINyk/LJq+G3LDLkxCDqKQtswDDF5X7R8D8Alj+UHE+YScCTnG1FstfFe6B8hdFlkWW56G9WILkMOk/+KZFETKV0RZ/wIfm0NvEAt8P+7ZMwi21wqb11f71BykHKRdACkXJZPXpHg9lZNVDW9E8demM3loI/ovhZH9pcK+e87JKNULBV1hIdBeS8nlm3J36vN7yflbKaUm5KTYTELuty8fJdc+a34+oMhIEb2SEnul/nij9n0pRZPN80vV8ZXq+1rt/kZt/Up+EHKG8nnGhl1xWJNuJYduJCtySk7zX3cImmxYpOC8l8yXu4k5yQTcUHpNyEkBbEIO8okTciHkbt03vLpqYqoIKsgqnjaakGOtUD58xwwiEEIOYH/k5JZkNaQ2ZeZVzxsp4rQJr53eqN4QbfdSuh80d5psu5f5Xm0IsN9K4TYhp3D2I6zm2LXSeqv2eaH+eK7+4VVV8Jv6FYLgneYvnzt4lBLNN+M4Gff4Iafjfr9XmVG0eUKvDVMIOb418mBCLicCs9FGx6BNZJAcvf7yQX3Lt7B4/Q6C5VZrLcTUg+QxJBWngB7UNh+1PnIPISfFT3Feqx0gbCHkAKfLIKwgKfiOHWsgct1P+iX3+bXVfEdO66LsEG/vWTdpZ0hQ+lltfKv16U7r1L3WuveKj8LOB5T3hByf60DOQlbcau1BXvuhA2Vjw6byQbpxCvCDZA31fC073wHDfZxIo8wqq+usNHL6TX7qV8z4Uy8IJl4bxexTd4x1bVohaD6qHvTNLWTcu2dffr9+pXmhPtPmBzLugwk5TtFpfLAJQM4qvsuhzSk/ruHvkqn8nRe/VEvevBZ5w1qg8UO5XqvMfj1TeC/5AwEHmREypUhX9a/HPna7NTG3IuQsaP1z/YSKFFVtqu61Jrw04QRh9kp507+PbBZZCyiPQPnfqK2oT7fdFeNKYd4j6zWGOQGHLOh5/0Zjnm+1mZCXO+kjC0LIRX751Jn8P0gW377WWJDsfCsZAklHHNJBlrxVWldsjNXXlifyp9y3nEBQnKSvtH/jQQUPPRT/38j718IbmflOp+QxMlhhyZcfd3gDQSZ5BaFI/9yqH3hd9x5orEA4vlB9Xylf1mPWFdJ5/hzC7Y1kNw91eBWVTVjIOuR/v7nC2hjzG62HxGG9R2+VDtT6i8b3eONFQLdnQ3arOcLH3LkDyCRwLTefItO84TTc/YM2W5o7vPoJeBUUWdCbLMyMnTmGYm70XuXIzdiE6Y3b4l9h1vhHWMN3udjIftCeBnDKBHzQxp4TfvcamzfaAzWuJc84JcdJutfaEwCIyfzohdYigQ/3Q47wLb0XkqmcsuOEHYQfP8IE6WkdR3P6Sv2LrgURwwaaH8cjf/ZYEGEQTZBWkC79+irflOMUGzKuiThOypkAtFllMyC+nquP1Ndaa95J5prkUxzIJkgaANHkh466ZxMPscQJHPJUOior5YM4giwCIfGkF2lOmrjSGO0TXp0Gd4cpHch6luJC3EEspW7Jp4E/hFLKBeEUwi4EW/Ifr7YW8ehv3FVb4A5RRbicKIKgIk1Bc5M3BLhzSg03n2qrfCgXRB8PiHGDuKJM+FEm9DuIMeqypok+hLlJuekWGQDQmyDkmpRz/aiTy6q8ICYF6kP90DWd7wgrHQrdGhmtMQcp5xOWL1Ru9BX6VuWnrSjLvxSHO2XmRxWJT7mjJ0M6an1Re6GPgCbkPmrf93gX/K75zDfaODXu74Rqffz0cOMDDybkisAap+T866Qh5W60LvmzDtL7H260fsjN+1rB+yi/Dir9Bh1Pbuwb2YOyZ2X/BpHFPgtCLCSc9ptjn6k8FfYj5XWZ84MPrN+c3va3yQQOEnFqjk+4INusf6nt2CN+9v425U2ZQ8ix52uCkP02uoV/tEBt1KfjIKMg2Rrt16ScOQHFwd5m/CHkuBPGny4hbem03oOimzgv/OkThb9VGT89uA7MJUN9yBjjBODbt8jz7HEg2Sw3tB9AnsHJsNcAyHPLNK1TOS3HN//ZR7K/yH7Bdkg95RVC7sHyP6fj5EeZhOxvqZPKjX6lsg9CTjrY+opqA93Xb17Wa6rml+rOw5BJyMFhfYOQAz/gRNz++m5CjuuowFtCrlGE3KIINSl3+upqGumUlLtVZ62kHD/skA6ms+lMY2wMNQiE3CHm0qmDUGhAKvg+SYINJCCDhOv4K6mxphsGd+t/BJ9k8uCamK+T7pEJifmUcIP11mBkQBbajaf2kzwqYskklAbsgISQ3EJalaAp+CmAgB+vU/qpvISw7wIn5fKapcqhSQ+ZFBJuSa8IsJkHwgZMwQs+NoqMQ2CtmCQdWIm3JuKmu/3KP3mt4LjxSs6pDc7gxH9ps/MoUs6CPdj0yQr5GWX3QiPByHcNIqwjoH/ndJzM/EpOvjfIa1Lpe5N6BZRaBBXgVMERctJij9PxeQSIhL5nvOc+5pLsE7xmsEPPtcI27gTh1jiOt2ASdE3aFVEn5NUXjU0vRmxWtMkROCmX7ykQBtJOi4oUjCbjBgkIRrrfDxaqQ2gjAhE2FrZ1gRNW8oyTX1nMINCChJMCaFScBnHLrZWyfo1hBfn3d+N8gkGbPxZDCDh/YFWLYhNytHNeW2XchIwL3hmRvZxU/qDx885pkbbrqPI3WUjZeJ3pxQuUfjZzfE+C1x0Ig5lvDYWQe8GGTnebn/MBcE7N8RorT7cr3q+8AoHyLuWa01a1sfXmVvZ810hK628v5Ke4Mj//FXLs2ZcPqtud1ob3KucrxQecKrpV/zxqTD9Kbt9BDEgpvdcY+vhe7ho39xoznyTbPknO3UHKSJnke2Tv2Wyrvq+V90vS052NM2CDy/0liiz+MnMiBvIT5QxlB0Iu0Py/zT2nDn7TWqbxKzskDoQOCj+KMJvTEHK8osfpoC0hR9/w4w74ec2FiPjMDzvwS6usk6W8SK6TX04uKN3bNz69xVF/CG/KfaU63GpuQKbdqr43UtLvNP4eZH9QmHvd77Sp4W6oPUy+aRPRp+NwJywnEG9eqg4aD6/Vj6/UPy85WfNcfY1Z/cOrfTdq64f3UpI/PPc34x6vX5iM49X9e5UV+cd3ryBpmrjiYR36gjfd0jGaqJFBcvP2ywfGssrFqSfIuFu1Y0g5rV1aV+/U7w+SmQDzncYCgODiJOWV6gExQxxOl0Hs3bEuy/5OZh64sK7Qdv20n00GhNzahwAzhBxE3IMUeUg5Xn9CBrPpgISjXpwM+EP9xpPdPGHPmKEPrZcg79TeGV8aj2rnG9UTstnfzJPbgOwm5DSm71kfNIYdRjChRHsKEGUm5rSphBjrk3WAej9Ijj5qrHBK7rM2OWqkL5+vX5u8Zs7werN/oVabIMg7TiDSVpCF5NX5AfJxXtr02Kw8OXEYP9wgHDWXhA+SQZ+kE0KeDVJD/exfveTufg9B51cPFzt+QcJ6fKCTljmE3INlH6dsnzOPVW/69l7rK2TbK7UhoFwQYv7VXpvVNoxrle+aTYXmNn3RMoCTZ2/UH1eSL7weStoQb8gCCDngX+6X+0vNiw9K40b48FL9q7SQJ8RxmRTnrWTNB6X1jrUEuaq4V8g0zfkrlYO0X0n2vn3FnJJ8lSxExkLI+UcVJF9faL5ZBpfsfM1pPNYFxeUE3o3WXMY+c+MRvUJjzfWnztRD9WGDDdH3Wmm+ffve6SKzX72S7Hh9FXmv8vNNUtaPPITTHKyHNTkdgR4r3Yc8vL5kjfGDng8QcNpEeXN7G3n3SfsB3W80B/im0aM2v7hxv9OGC/f+XpxPnhVW8mxDjO3tjCnGk+01zgojzLAnTdsrnrH4dZw1XsNuCo+84lDCPZtFld0fF5cfp/r8bTnVxd+Zkwx/IJzmwK32RLzayik5SLl/a6xCcPFrtJx4e6NxCxH3TGPzpcbEW/ZCak9O112pnSHlXmlMQ3BBdN1In+VUCroW+yg2qn6ly4SCZI/GASQRsgzSJSfXIKTIV2PcBGDAa8XkDxkHIQhh49c7FY8TjRA2nKCCtArRBOkT5PMaEFha38stZE5It37LgHsecoa0wx+dCD0O3Q1dC70K4go9B3OnTzzqDBG3En0h9lQfpdGv5jWIj3uIMMY95RIUHjLPv1qrOvrVYNWZtLt+1i1VZ6eluqCXoQ+ZoHJ9J0iT+OiwxIWUo08oJ/FdhyV8txeY7RXSq2G/Ndxo4w5D/6WPQrBByNIukIuVb5dT9yYEaTfGBGODh0lr/SkD5QG/KT51tl5oaI0peeD2Zp1RfowrdBKIrSa5WE8/ae77RxM0z/0DCp8eav/G3qj2exBY3vNlv9Qn4WIP2RXIbsKOPa32ZKzHWqf4rA17Ax9EcTrkrzkhf96yYa/FgZLkk/jZX3JXWMi4e16HVJlVXggs/1AAfIbmc3QvPqvB2s1bJq+kp2lf93jtvd3nKlOn2/VhL8j+JcQaBBQcAcQa5JnWJftJByngzndoOwxukH/55BBQO+seN/SNkKAhuZJ+0pE81p6UsqJ78CNJyAHmEv1HP3LaGR6GV1XfSI7DxXAPtN+SH3IEOc86wB3ZPwk59oeUd77hCHi7Bl2Oz1LwMI0HrexPeVjZ9xCIlFE6M7qzzNy3r6gKjBMTcXlN1Sfjul/ML9FP9BGn7iHkkNmnfNYR9KcYsB93/e2EXCo4zTklV8TcjpA7JOW8MPA6CgvDekpuknI+HvmB03JsDN9rIQch6AwTdOpMgPDQ4AuhgHIAmVCwWW47rGSEiYthZnKE4DDJsYZb/PfhzmGecmIiTbKt0cTccGMQApM957ESRYOA0gZgmBespJWJrhKMvO5J3j7Bx2aUSS3wDbnxIwaayDxVIOw48bbDNp9JxAF+ZrrzAxa2EnSfC4OIG4Tc1xCBhnlNE7JvzXOt+ynwX1GTvDGIuYLdqp3d1sFs/9knId90x9xuarsmU3nyY+FcgroJOU4rQihxHJn+SDzSi1BqRLEN2MQZmgf7MWcBd+A20PNmg4xvz5cVJuC+D2PuFY7CIPDXX/cJipQzUPRDhE2SjvGZ18hCXmuB0EbepByLkRZYvlnjU3ZaYDhVZzJN6QHSDTHXZgH/M5ikYIcNOMoNNm5spJRnPzkypODwPTcTaWzahPZbf2gC80rQ4Q/x1XFsrnhOk02WwEK6gjK81oYNUCY/ncINP8GvrKo+IT/pb42NkqUeR1pQr99LzrIJ5JXU15yGg2xDgYvCieJGeXDnm0HPXb8m5fjGCwrZC4WTgs5rTto0csqCjd1Ln7ggTPDsN0i8lw4bIg9FU3kIvAoLXhiqP3nbL4Tcc8XjBNYLub3WJvGDyjoIOSmmnG6DVLvXmPqkefJJspVTcjfaXNy/eeZTcR81bh50h4xrQs4f+5ey+U5x39Fm1FXprYTcgN20AaBfsSsOc5JXSO8klyBkeH21773p4VRBXmlVm0vOsqlBCf6gOW7FD2VPSkuTDRBvrI83H/iFMgi7foWTB2GstXzjhH7TvEAeSUZCAvJarE/jSQHlNBeKDae9TQCozLcaG3caf7cac/xS6p02ChBsJuRWaPOB3zgRJ/BDDryqan/NyxuNrSu11Wv11RuNgTcvNPbU368hDDQe3mqMQBY9QIR+eOlvxj3yK9P3b/1qB98kZQ5zqgaShh90gJDjgR36ggmY2uhi1h/JzzvFUR1VPtIOCcfJuBBzEFS8msidk2MhIyDmlAdzQe0AmQchx+k60gC3Cgdpw7fs+OVt1jA+8owy25sUvtfESTj6sU/H9Qk5CDlAX3BKBaKNVzKBX0lmgy4Fkh+yQh77VQ427pya4XU8dCK5Qc7QVxBF1yqLCTn1E8iJrgCSjW+BUUdOo9lNfUq7QMZBPDUxh38TY5CY1D2nC4uU0wbmk2Tq7xo7fFeRuXKnzQvzhh/G4EcxIOR4/Zc2Iw/ye61yulxKt+HTcuQlcEISJO8Qcq91R+4w3iHPTHy4f7mvKCIOf05CbfA56LDopJ/BZ42R37980lzh4UPkCHlCDqaPaY+0IeVkvj932RqQyCZ8kaEKA9n2GnlQZp8qQ34z/yULINLaj4cIkGIAIu1aZbhl4yLZ/FZynJO2TdwRHkKOMPwYA+Epqwk5dF7J7OQHIfda+UmmlhzshxvcOdFmUk5+fAeOk9GkxRiCXGTc30oe3gHVnzrzQOGN5BxrAutLHh6xjnHSim8FXSV9zePXr/ODOy81l1k/0ENY3/u7pGzEWHdwu4V4QxcSGMuMddYVTlxzuuQjryCDz2xstUfQppzNIeQbZN3n3yGscNeeQeODH0eAwMoY6L0HBFjvReRuQqzsTY4VQWYydwl/jNW/4wWrn9NcQRj7J0zcq0zE9TfulP8ISxh+iOKz6/Sx8Kg68voqp+R4bRXyzYSc5E1+EEL9BaEiWfBSY+K12vsdeyT2S5wWJq76Fh2H14GRNbQpm2FOkfQcYs3gtA+/bAn64RHf9OPVUx4Y8fCoyRgIHcrAD3FQBsgYyB4IOgAZF2IrRBA6wjPNA4B5xXDXuNu6K03NpT6Vg16ErkO6kESQcehJnX6n1Q8oIROahIP0yj3EFWEJBxGVNHNvM35dVu64P1d82hF5DxkJEWdSTf3iVztpG9W9652yVRpOJ3fSih76QmHSPtjZu1LPrgtocm0FBBv16DDUFbfpT76QZYQR3CaSQ8qP15jROSDieOhHf0LIUebZB4mXtGingDpT9/7Gn08cquxuN9c54FRs9EO1Af1H2xJf+fh0uNZP9A6ILZNykFzs02znW3J8mkJjs07IeY9IuLHXC0E2T7HtEUJu+rEHRe68kh4hmaqx7EMQHP54zH6Tva2/3aZ1jb0DcXx6zXfyl9n3SchB/iCnIH7MYeie09tZ0281j3hllb3h748KS34m5Ugr+Ky9HumyD+wTbtxNmqmv+kQbZBpuEGx++IddmOb4DUJOc7SJN+4+ACSdpw8DEY/wtss9hJzKWMQYc4uxiPz2r6dqT0C/Iqv5wQ32OZhzGk6yRPoLJFtIcMYHZQ4hRxr8wFsIOd6uiRkZ5M+PSJb7hJzk/Pvaw76nrC4XulDGCwQcbw00Cccd8Iuq/mYcOplkWl5Rzek4c01CE3KcjoOHgpuK7G4uazVv8TOuP0XIcR0VuBdDLzzce3EsheiIlPPrqyyqTcjpDst671NyOSnXpFyIuflNuUnIqcNRTkzIqRNXcsEDL50acq7cC00uTFKNwbqAgWFzBggYpMc+7AFycmlLmATxW086mVzRvU9O5SSUFCXMDEYtpCF4NBi5D+JHE8Fk0J5gAhIYRUYFTY6dogky0kaAQHBw97c+NGk5EcBJuLxiiZknE4qrfAzSb3OhyzH8C8nrFE3IcZ/kGmUrwtBxIeBAkXYnqPhOQ+ku+dIW2/ZZ0f4rinhrNBG3cVMfnLT/7Jv1ddf0IfbpBnHHiUQWjRbUPh0nNxYFXlc12QR5t0srxFywH2M9XgcOCLq4LXMGeN4sZs+Ted+C+RMzQpnXInIvSAivxJqJOMeZ8UZ8wq5xbJ5xGyHlgBSfAmQCCw5tFEJOin+B175pP8Kg/LQS1OTbipBVi1ngHhQB5zv5yvwUKI4XNikkKGc+sTaAMrbao7jk9J7AwibMuAKK5oo1PqQTcDyUrOTvMgxCTu3INxxMqims4kEwpm/UF2p/+jqvqOYpVn7ogZMOUhaLbDMRJ0DCNSn3QvV5rY0hmzN/8BvCrEk5ua3EHGQcYKPISQ42dibjIOaKnMM/BB6KZTaTvBL7svCKtNmEonwqHN81MmTm9NXb5xApvK6n8qOYq4ycQoFsuNcY/Kh5YUJOY+NWSnVOyL0SXn950LjhdcaP8udVrmspm5weg7Bi42xCTukBNuOclOGeU3LZgL+WG5tyNsy05T1P76RcojTwKhZ3wIYHxbgJOZNywnvcVTbmFYpfniLmRxtWQs5PJ7Vmsp6yuWpyCsWQPP0LuMgNZIrJIs17k3KS75Bymjd8doGyU78bNvxA4w5y7UH3R7UZeJBCDYFpaC7dq92arLtTG91I6b8lDmE1/jmJyGvDb9Qnb9Snb1++1Uaf71+9UftoHmnMQBg9Shn+xGsmN5hffvnEL6lBFjKftXazeb9WGz6ovnwbzCc6BOqJztH6hRwk++9N4EH05JTbKxNyEHD39K36FcQus8D9lnGvuUMbQHJxUsiEneJyiggy7po7bmpTnuazaUAhtI6htDlVYuJT7czrxzdu72xscYOE5cQj8pWf+/ePFHyS3iOllFc3Gnw/199Mk3Lcr2BSN/8Kq+amX4ukfirjNW3M+NTGDjKlyS2ItXuNIeqQk3BNMBEmd5Nyik/9IKKIC/mIHSIqrzMyX9T/716EsJaZ17jvX0PKPdPc+U1zhFeN1bb0FzJZ6UNoGZXvlfKjDCYEVTZOGlIHiLCQcswjhdf9WnWkn1XpIgt6XEefDGqc0y4G5kL7bcJHH9UEslKOjGNuMk/93TeV44a1SfWebZVyMedxY44w13kl1b9YigxFFsg9BHwQGRUz/n5FVPFwx40HCeR9/VbjRRsUTsldaZ60/GgSj/Q5RQcJR3rgnfJ90Bi51ngNEaj0eRAieYfss0zVHHsphDTLQ4/nkrtDfir9N8qPk353mlcQkT5tyXrjvKljHtCw5iDP+V6cCb5XbMyunC5y+9UrCLesDawdkGychPNDN8ou8BAIP+s+mjvgQWOcb2D2JxAg5PJDLdnQcgfsEZBj+I9TZchA7zXUr9yFuR/JPiREWG26/P23iUGCOX5vzI6x+ievxNnHW91XbMPMsCH3esxilhvjXf4m5YDGMKfmeJ0VQg74hyyk7/DABtLrhcYo7m8ZD2pnCLm3bHi1T7qrk2/skd5J5rDemJCj7bWB7de62JM5f5WlP3fgzS46seI8SLd+fGS9kn4rMw8WeJjEGvVW8gUyBsIHMgYCBmIur9Gil2iNll/IL+lPKmPIshBtJtdYfzSnTFRpHjYhNtLjjh/jUwjxkzQ6HPmbdJJ/Ho5CjE0yz+koL0giE8wa4yaMSFdhO1zSik6TcKqX7ImvOarycZIN0hFCCgKOBywQVBBdIbtIi3KlTG4bgbyIy5rsk8/qt5UQRLdEjyPP6D0hxlzmKu9wU3qG3CgvgHiLP2GDNQ3qCSEHsQap2wQbfUg5KOcMnzZI2QLCQery+Q0ePqUN6Fd0ashICHp0xPRPl4k0aDef1tf6R3yIFfZcTb6ZeBu41V6vzBp/2Qvm3nu9frOrCToTb010FRE3CDu5cedU3DgZZzfuIeVIj4f5fGeOfRdvLjWhl71Z5a2wlCvz4kbzpvkMTl/xQCGfTmBth7Rjr88e0SfktLcbIN/Km/3qA3qf8odAM+lGW6NTCBBvg1grM0RVuAH2huoToU/KjTjYhRB5gtq/CTnc/OulvpMuhJzK6Pl/q/0WezPtJyWf4VyYt8wr5DDfmKPPORDF6TnCwttwco69h+e5wiLX+0E+RFw/fGmijrQ5LQwZ54eR2ndD1lIWCDlIQuADSex/NW7u0Z0N9KTckVcQe5FnBQg5E3DFNT1CnNIvxUG1zLNM3vJZe/yM64cRcuOXK+yWheaIkBuDGEKuSLkcn25Sjic5W0IuP/BQp+QMOpXOvUonSrkYZAMdKrcQFLi1O2HYaEqJttsMd4wIzwHsh+G+AcVtAiWnm2LuJ4aGCRcJLBMunKCSnYEoNMkTaCBqMEIArWTXnwXpQLo1CRciThtETeqchNNk1R0CaZymUzzuIx1NJqPMh2WzUG0gbFvgLkSaybROmzQaM88hnIHC98m6HAsOcE/Y5G3CDVTZBglXWMvZ4fxrLQqb+x7pg+6HI9ifvqo+nH0ZMg4hzKIwybhrg6clEKH+bpwE6iT3GowVxokWkRpHYDtGGxl/HvdH8JwJmD9B5sYGzJfCnlA7wkrOHfkfYY1jFFHU5kCLZkObCI5jswBNIlsLkRaZfEsBM5sCKQtSCPo0WIi3bBSahDuEFpU2s8CM03l26/hScPDvcLt74kLKtVII8YZZSlshpJqUllLKNmBxU7mbnINEmwRe4vu0m8I1mogbx8rLTllZPLkTh7TYMI3+LwKuvxvXYYkLgcjJvgDFlXLnbjfbIdlQKEshlPtzh2WRRvlEGQ/h1simjg0kJzlyqqMJOjaR/MqqX4lSepzCgIh7rTR59cqbUPtTBuUNySf7K+FKG8Qbld+bXYVlUw3hAkHDd8MehQfJOAg5yDhIOL+mKkWMkz4Qco+SiRByNyiTKNNKAzIu5JsgO6QSeZEHm9x2ZxPOppsTcibk/AQvhBwbHb+W9VFKjOQAijGv+IQw05omNxNyyhsFnhMN/mA5G9YmG7Se9kOrfhI4/LzufvLmCwXYJ+SUdtKXTOBbcv6BB6C5p3wgQq5UZkg0foH2XuMDPMr8UeP+UXgw5K72sFl3k3WYaVulcas0HhTnQXP1jrGltoEc9Qk5n44rqH+vXqr9JYM+qnyfeWINEXejPrjLjwyZkJM/m/cbKXD8Gjvk1KN0BG8k61sgTbpwKuqTFDFeiYNggbCCIOLkz4Pk4qPkJfc7ybPkKzkt+73kpE9Hqb4eJyr/jcpPGMCpOMirEHKQ/W+11uQ7Nyjm/X1AiFZOQab/JHvU1mlvySXdIeRAy16USBRRNsjoMOg29KVfv6zNep/2ksWE3B1KsNqaMt2qHpSb8pr0EiC8IJIg4j6y1mgMQ3hRL9xNvClME06QMNeSUdSPuG4z1RMS+63G8nu5MQceIas1Lx41Tx40Xj0ONG/4lVoTdkXIQYJ6nhRI571kkkk3yqZ7k3AgbYs/80jlFCB0GOuq+KZ/3ceL+RQ1/gcWv9JRSZMfe+DUr1/frDz5YS3as8vB3YQc0Jjme249tyHkblXGD5IvnudyZ673w4IVuPO9N7799sYyK7LMP87QhJzSee95UmkJyBLHE5rMQ/aRJ99JZIyH6FM4HriU7IWQe/2azf615Oo7ydIQci+Ru5KL5G+5pXRvJOvvNa8Y/9ca75zII2/83mnusv6lvMh27Lx+9F7pcRKCH23g1Ufc3sov6wj6jgl0jW/W5153WFeG7sKc06aO+cyYDyF3q31CSDgIuZiZA+wZtEnUvGbzFkIuG6km41ZMd/V52ZvoajffGVegwsR9Dddo/7I7znRvzPB77NPdpeW6xO50qkwgxNwnf0eOV1bfaE6/RZ9BV1c7+nVUzZ/XamfIuCu141s+J6FxdaU733ZiT8UBBuRNyDhI//dfeEWejbA/SK+9FXsun/RhY0zfQIawRj1qfZFOyvrBjwP5tfwCpAwET5NKrPncsYOcTgsxY8KJMmocoBtFx3tt0s5EkczcTXbJvwky0gnpQ3yIO41F2ZuEIr9Gk0PoVpBoyTd5NwgX96SfvLUe6Y6+RZhOO28klFmgLskndSPtnI5T3FrD/YBNbvh1XomrOa/0c/pQMlx5Dt1Q5Ui60efWh56g3ziY9pQh8eLudi7zGoewdtPdRInaN21EeVRmjaEQgylD0k7bkCZhXD8B4tGnwLXeUQ/i+nXoauN+w4V0DKWV9NJO5EPd0WcgX1g7+XVV9oVBxpx/0AFSzoScwF6u0IQc+6ZHE24h25p4G4Sc7nt3E3BFwnUaRtn9i6zv2Hc9k3yVDqR126Sf4vZJOr575xNy7AFVjybi8ipk5BbENms435ljL89eMIQcWEg5I3vVe3QFdECNHxNqWmvhCUy2qc15cOqTYtwdBkIOfqA5AslU5cPele+qEabh03VGzD4UpLRjF9SPyAdkQ8taTrBBvMG7YIaMY57AyUDCMU4h4DgMhR8yhpNz+c4c40VjRboKxBvEnkk42UmLexN96HGs9ZzO9RsdWhusH7GXU/1Ak3FNwAVqs4GQcT4Zp/QaJuTMN9XvFzQZ5zsP+SJzjzit9d/PuP40Ice1L/yGkLNbLVJ2z6LTTzlpEJ76zkaCvVxIOTXkIOSajFNH54TcBw0wdaQ7lEGnRQJF1vcQD41BUmzc43YepHnk3qg8D/2ejpBvIVSAFRVPKilHDDrMGogm37DvsJJJJpEkIJrYssBod/vFfw2TcIL8yWN9TbbB65QQRgglyDi+DzcIswUWlE5rxa4Mhtw7X2E8ASnwhGQCf+JI6Kq+TcitaGKOsIOM87HgaZ/pbLEl4LrMK6p9aWcEbwG3Scgt7qNfqm8WJIz8JWxyp0/fyY9vG7zXJutGuDb+kBmhj1DOcWJtxhkLZ7COof3YPSXnMgd6MxiU8GtIoV4xCbpjIGgnJrEWHLvnxFX8TQA9Ka0JFnU/fTfy5Kdf6+ZuMpkxXAsPp19DyBUUJ3GL5GPjcYhsJLb2CeJaAdmE+Ro4pRZijgULNIEWYk3Kj5SgUc4DNEHXr5tOAg5k85MN0LbsvSnilJvrzUdWKx3qP/ph9Ee+80C85MGpCymr2vT1L5761J38Xw0/KXkFk3SFEHLUmXJI8X3FyQpehZrgtSq+T5STHb2BhJzDvzeatZlESVR6bEBfjU0od5XBYAP7Qpt+Tsdp3NNXigMgGzgd9yAFxGScNuEmFKQsftSY+V1KzWcBIu6j5C/fVILA46PnEBcmKcibcghsiCHjeH2NO35spNl4v5Wd174gWb1RlVzJqTg2SZrnn7QhEvhYOa+68IrjrZRDTlVdSzZ4s6MyMt6tvEpBRVlaCQevlVonfcL8gVdai4RgzbVCKCVHcVGg++TW9a3kgOCTW0D15HMNfJMKYgQS7U79eqey36tej2q/QGaFewBlNvCrO9+N42QdhJ4JOeGaU5nqb07I8arqIOTk9k5+95JbH1lb+D7Z3dvgnifZEOw5VcN34e4gq1RfXtnlG2DUHR1iffCnSkt+akOJXFN5INV4JQ9S7VGy0OQbkB1z41HKJCeFmoQhnskuoU+L9QkqiBDS54Tc71LE/WqK2hfi817rDYCQ8wlEiDhIUNlDiuZkQJ7+Ku9SIlEo6Uf0IHSk8col9cKuPqVuf0hvgsjgBy4+qFxdF0gtk0hVzpB1r788Kk++i4Yb458x3GSYiaaOI/e2E5c5847xrLHMaUE+9M8v0j5qPYK45huLkHFNyN2thBwbL+UFucMJL+ZGt6vnkCE/gdcuaWtAfzEGIbv4YQt/KxGiwmOdtpBOWcj4LqxmwnoztLoJjiPIrAQ8T3jVm/lpQk5loT1vkX3KH1Ae7ik/7auwqhPznhNr18hKlZs0/JAAP4GHHJFPkRPIAsL7xBmyUnbLMcUjjfv3GhOcIFB7Q+pP2RIyLsR+EBKPNxQ0xjSu8curpcjz15bNIeQYY7eSHZByV5anr17Gn/yJ81Zt/UHlZ/49QKBRF9ITKCuEHGuECTnJ07dvePB9q3WB15mQWR80xm++XL3jF/by8AY9g/nKj4dByrGesO5QPmQgbtFtFcb6UE7IsUFD5x8knO6TkAuws3ewvQmtZb/RJNbePPYiS5yWFw7D6bmTE3Sn9nab6fRmbhvmGJWv7pBsHbfTaditysW9w9xJTvDrq1ea6yC/yPpefQChpfEkvFb7f5CM/MDYuNGeSfLkQfIEsgD5AhECQQA4UfL7J9aLB/UZ+5n0AWQZOg3kC3KNB0Y+CSQdmk2+X9XUfOcVR36ttdenJtBeaFyFHJTOIDkT0goSC/IIN8am1kXNtf6xCYgaTl7FHmIMkB7lQF9rMs66m+Jw0sqvxcp9RYgjCL0ZH1CGhkk15pPKM/WlkIEAMgpYt9GcNNHFHCCe0GQV99hpD8gqyDitrVpPOTVHebr+YJKQEHakLX+lg+430kI2YFZ+ztP54hd0GxKfNu56GlX2LifkXJcbc8qq9BU25tgpe/cfdvJgDEC2hWBTfqqPUX3FrxpPYo+2pK3lrjjpw5SJtGefSX9n3Svihu9Acuq/f02VH3LID1fd+7MUjD/Gau8PH9nLGTmEYULNKFJNmCTcJN1CxvVdGGEnGWb/x6T3oPWaPS+vtEL4jXgOp7nAvpA5IX0OYpGHaT44VLA+9kidWNevvRdj30fcSch1nrVPFcjXnzFCV4BE0xifhNxCyrHPKazuOSnH3jL7zO0+MXwDup73gRWf/ZEPLmFWOdEV+5t4EGj0E2Q9JBv7AOQDciJ6v9ZIyDbJdcz0O2Hx996uiLfsJdhnQs6FoOsDVaRvnQcSUDKOtwZ6DqEn7bEScpCHKxkXMIbCIxkyh3xbwXc8Y4aQC2+15bP4Z56r7j/j+lsJOaOUpdjnQrVXoI5Oy0HKMQho0BBytwGDnAEv9OscfqKzwANJHRlSQgNOyKm3GoSyQ1Z0mCOYzOB+gJOwoMNzL/M+3Ndwp8Vxj3nqrQmcd5n8JzggkExwbbGSX434ScDpTlqcKDr6jl1/Fy2n43gffxVe2kw+NnE2MU+8Jf1N3lXGYAlHvF06TtvpVz1UzkMshBzxTMY1IVfmkcZROu2+R7Xpabun7U8hd/fZxJaMW9Gk3STj/vjEJlP4dGvgDqHEj4BEIDMuJIB2Y6XNR+Nrjs3Mh0HQaU7sEVLuPBCo54Hg/ToinOf9ezF+vKXtEvw5pcfpObWTxu88HafxW3c/BZKfCTkpBSbR2BygbDh+QYtNvnUTvxB1kFZtD5rcWt1G2BE/aW7DNJLmILlQrApNrEG65Vtup2giEISAAzMNTih0GdeyTnvKST9kA0ccCE21ay2gwP4KR5oopP2q64pOE7OJOcJV2BUm6hbwSmuTci+9QRR0NyH3midtAicvfIec42krSrHio5AKJiJlT56c3MMPKD8Bv7dy79fBvNFXPDbUkCt8yL9Pv+XXNSEX+EbWmy+/QwxJ5j3KDCFHWE5YAX4ggpM+EG9sln26hnRxo+/kng10NtI+ESNQXm9GJSsMyb2Qazy904ZIspbXjyDgOF3Vvy5oUkfjlxMIbKZYCznR0GQcD7V6veRUOQghlwdf+G8JOdJmI8eGTnMDsuhWMkD19DdUNZ54xfde4/de/X+v/ue1U4g27gbtpzH1oDmVH8UQZG8Qxq+7Cvcyk86Nxto79ftb9eXb11Lk1b+v6W/Z37/hYY8U5CLkPnFKzoRcXi+BkEPW8auYbN65Q07xDTBOyVFfCJZ+8GeyRUoY39ii3yEZOA3XxBsngSCxIODAsCNLkXVqA/qY15zvpLjyGqvJKW0u8ON0HK/5hZBDZj+qLHmySzuacNW6A6Hq0xLuU9oe5VOyWf0KccfmE2WS/mwdB0VyJeHovzy4DAmrP6q7+lxheV2S+j1IzoNNGV1vyCX1ifICJhXxrzC+q54AEraJMog+2oy0IeSYN5wqzY9gvNa80bzQ3aQc8wZijhNz71+57z6qvp1XE1lOR3MAt5F25YfZ7ak+ghwKIadxI8UeUiav9QVDv3Rfl05prOYJt+NAxSlCjtOltybkNEdVNvJ9r3LTv24flYFXRWln5oXnOHNaYH4Tx6QVslB+7UZ6nFa7srvkpu2KS1ilhztyC1mGH6/m3rMx0XjjO3K0ldMSLE9IW+kia1r2fVBYxgBkXog1tbFk3Vu/Noo8Rs7zA2h3kh8hz0zIIXNLblKellv8QARzkPbvekA0kg/hKCty+/o941Ty6sOdyT7Sfnv1XhtxTsrlJDWbvZBt76z/oHf0d+Q4ce1TcdZtS6ehHt6cSTeSHENurSScT5qA4Q5JVX1aBFZjS4BNTD/ilLnHBf4HhNweHW81t30f5hidd8p9iKVOmPmhB+Lw2io/XsH34CDheH0VDIJOa0sgfU3z5lbtyA9E+ASI0giRmddQITk+fwpZwOleTsn5YMM1nwHitbT0NyQRJ1b4FUnIB/8atPRUSDlIGQiXfORffas5AzFI3D4Bh25jcqcQ4kf6huYYcSGSElf6h2QKspO69ea+iSnCcwKHO4CI42QesrRPopkkUllMDsqfdN+rXfoe0k/zSOVz2lWe9e2B6CkhvVxWhbN+Izi85wBlTx3bfYRHRiif5Jl6kSdlJl/Iirw2nG9suY11J59Ov9Fp2u60U26AbkY6nIyEEHO7q+7cuw8gRNeyrebUH30qbqu7oXq4jpr/1rer/SDhDOVpu/xD7AXEpU2Ig1/aAx1Dax8klcYe6M9LcR8nYoWc/AexoxflYRUPqULMQchNUi7w66OPIdMwGybfar+62EGfhNvgIF7i4jfD5QAIe0DdVSbKy/pNOZFd/tyW6uTDQ0KfREUGsu+bhFyl73SzVyV/9n0+7aa50CfgvJdhvOPG2iq7X1VVOF7bpCxNvjkM4QUTc+0v2L9g8k39up6QG4Scytuvj5owg9yXXPB+wP0rHUnrReY685HxwYnXzHvCQsp1vLFPXEi4FbQXfU+e6Mbeo1Y5QraxRlCOlB078shvmah9BxlXDzVNyPmAF3wSxGKdkCuEdwr3RDjMyNoTLquouPz9OdcPJuRAm8vdSlEWHm8YhG4onuL4uLSZTT7GV8ScOqxfV2XxZuFoIs7fqoB4EOhAA+VUHWpCTvcQFgxYwMCcxMaMUzDht3Nf7Ss6zoi7YLF3XntsSZqJSfpgr1NhkERCE0AhtzjmK5R5JcIirKZbx2834lAGXgXakHGa6PxCaL7/hlIlsyb1huzyk4wizGwusME0IMGUz8hf+Vb+Qbl3GGONL4x0K62OS1sYMz38Tgi5BSnPUoYlbsdvrO4jHHdhkm97SAjs3ejHBbNfC27fCGjIuC8m4+6+/P6R+kuYSfDydIR+8XhRfAufcZ/jZx1TYI5BBHSTclv0a95noQUzwCzFR+Z8o3Eh6RotcAdCmgXl1nE24YJObwC3A/9tXp0+Sj5kXBYxE3LA45lFR2Nb/v5RCikJTYwR12mShhYRlJyVoGt3E2g7JEzCT7tQ5i7b6rYx694kWYg07jH367H4r+U9gcKs5FyTY2AlESknZUExmuXHLacZyBNi7j3fm8Hd9cqJBvxQQEO+sdla0eUXCLPHEgczm7km55ym/cgHAk7KuzaKkG/e2BUR9+YNiz7fKoK4Q8GUsihAcLHRDdjcki7+3LGrTDJfye9G9eL0CSRTn2LjJA7fDPukuWHCTfPsXgot+KSx81mLvkkH+X1iniqsT8gJIS6STjbKugucegliDjFXYQqMtzxBlexFRiDnipC7UT48Of4geXsrhc8//CDZA1GHO0o+r4egcPh1LTanrJ1SOiDhWDMhc/p0lckcQ+uq1lTyu5Xc4bs/EEP+Pt218jMph6JH/2u8qH4f1O93Ghsm5NRuD4A2EyDYfHJO9weNKfDYUPgGRF4IOcXT+ON1PAi5K/X1+yspaQJ9fyXcqH9MuKkN/GtpkDoCr+9zOhtZiJxj4/hwpw3iw4MJOb4vRr2ppxQL6RTRLWyWPmHCQvlCAEGqQbw9SLYBiLiP0icetd5j5nQQZgg5CCLaIISc+ozyK77dBU4lQYTcSi7yIww8yWejS/+8R/YU6davHPv1HrX5vZTv/kEP6yyqczbId5K5yHitVyq3y9/9h15U/YqbCSYpr/zAA0QR5FmTiSa0ZA9SVgg5t6sAuUhbQNaljglH3/Daov1oq6qviSj1Iae2iMOpUgjsz6rf76oDhDYnTDkxZ/L65u2X3zlNgOKssJBaIeRCMmGG4Brp408ZlCd2vvlH/ri9VzjIV+pMezSxNvTLnS7ZZFvcCdfYhm/oTwi562vLK0gnt6fmeNfbdZe7STeZ/Uo67uU25jxmgbkeYFc9JOO4I4cg7ajTe+aB7uQZWabxJFkMIXfHSV7iya3lR9Jh3iR9k4e6sz4+ShbwLcHOk/w4IffGZByvCHGq4YPkK6cZeIUR4owTyJHRa7qMZV6DhoTDzjfqsn5q7VA4kxNv2ShpQ82JOKULGcfpu9eaw69eR86zJvCqces36D7oIF5XmIvKh7EbvSj+2KPTs8k6JuTS/9jZOMlc5FWTYN8mwxrEPXX/WvzsYb5tX9339sOwm1doZ51c/zJ3HdlUckIO8Eu0kBzv2eNIbkHSxQ/CTusL64HkBqfwLEOqHfsj8xAJIeIg2LReSH55PyX5Rz+wsTa5onmYb1gif/hWJ6/Rs9awaYYU0vjQusE9a5TWc81jNuWYm/yCmAEhbDQ3JBtC6Mgu+Fc7Kz30lJzOm3GxI1t5gAEhBNnlh0vIWMlWvtfGqT0ecljmuiwzTQilSSQlfcYz6WOHYOhX7FrHaOKN8cyd8CaYmL+qG/G6jI5T/qQ9iUPyQtdJPhBQroPCED5xqp7Kj3Q6f+7Ot/K2LlZh6R/KSzpJN6cKmxyB+KBOJuUqn06bNIjbfdzujbVMEHOQfib/lL7rQhvKzW2q/El/YInfaRCP03CQJdF1+PVOSDmIV/QhCLnoKU3MZZ6HkGNt5M7Y5dQcn/jwiTndeY16S8xpn/dRayhvGGE26VV7QMivRpNrTbC1GfcKQxqDMGuiD3Pl5X2j5hIPxygzOhkchuev7sxX6pxDRNmLse+b5WpCroBZfvz4ok+7aT1tMi5EHHrQRBNulMPklNL265ysvQJ3nyQD5ee9oNOqu8ZNDmloHvsePziQnO5DLkQmdH8xt/v7b+wT6F/sAL8m5HKqLmRcTsaxr+QzY5HzpBmz8kKH07joB8d+nVvItys5bQjvg35UsB5LnQsKQ1uHkKsTcgshF9JtEnIh4zghxyGw2CObm7Mq1L+fef1AQq4ruFa03FlkWGyYiDQQDeYGpPGifLIQhJSr11c1ifsp8opJoE0iDcKCDjWhIGFiN/mz8AdFZDTk902s4b4ah7wKCtd5DbARO8SW1GkiiI0KE9l2lPevYCW5BiEGFnfCkSYEBgoXypPvmpR5oqmNiZDTcVK6le9KlIWM26H9z/iNcmyAe6HCbXAmnbTDFk2mhXhDkKace7hNlngzLu4Tq3/QbSwzfWO0G/22x9qvR4BQjHBnsehTcRBynz/eapxAmqEMh4yb4zbYj6vNmFvQ82EljS2MNSeeTMwZPMmIEN4iRNkRJnEWRBmpeLhtwi95HaQ7y5Ena04PPykfvGLrp0+us+rkMR23tKHCoKRo4QgRprsWjbUOTaCFROM+y419EGqCF6BN+PaLGbcud6f3NVCeJrcaJtIop4H5FJOYK9ie+jVcnlGWEHBWliHfqm6JW+XnmzMmyqQQa3MF+BAr4QHhBhnH5mtBl2PjzobUaUo5l92bRe6VfsrBKzLaLHJqSsi3iLCHmAtBx9N2FEiUUymUMjs/3TGTbgg/lOdsSr1Blfn2neQYigB1lJvJJimUkGwfNUbySuobn5IDn+T2iYcQGjufNKY+a37x8X8IBl57hJjoTXo2s735Frjbj7LFzwQrUDzGLye+OR0H7pFprHdSNFFEvIFQ3pA2nLC6l7yC3EH5BSbkFA+lttdPr5sPUgZ191oq5BS6lAyBcD6BRX6SXw9OVwqR0uVVSjYw/aplCDmVU3W513gwKSczRNyj7AD7jep1o3C81gpp9yB3Q+Y1XIg7CDnlwRhSv7zTWBib+iteZUAuZZ3ju6R+leRWfXB35e9o+okxfaTym4DTZhMSsn/QgrpzR+cIIRNCDv+PUs4gLHz6ijLJbEJOcvARRRBozf4omfpRd8x8S8sknsrdhBxEHvcmrHhdlXQhMD6i/JXi3YQcd4hU+hIyziSr6gEhR9ujUHpDifymXyhnKabWjdiM04cyu47Sh1LnnJAzIXdzbSILUDbqBDEXUitjFEDScTruQW3o034qO6AezIUQZCqfANHId/E4Wejv79VYN7GnscFrscyX3zU+pSCYeOMVVshr5swnjadPGld8CxACdJJZufNrx/5FUdpP/qRLHuSbNlW5iKcycTKLX5T1rwmrP1dyIjpk0O57uB0HMjaasBvEndr4/vbWRBbrAz8Ywq/4kn/m8SlcNtWB7741uZb5njk/gDvyr/wIR52ukXmKh9xqWXYtGXUvGcVJ3mvFoZ1M6tNu2B0nsrrlCSQeP26C/pY8lYfCRMYiz9lAXUsevjMgzt69v5Yc4mEHYVQXlcN1cHqsmykbD3tYQznlhjv2yGuN73cQ6e8ki5HVysOk33tt/mVXWVlH2PjloWkeJqOLsAbhtxJyzPnoMJOQ8wlfZFeRSI2eF1uoD3dYia82b6HxcWLfu53iXHr7fM+5Dff1JF7dRxlUxybRPIY7joBc9yZf4JdlOS33gf1GkXTYORH3UZvLvA6bPG12WqSLLMmJN2NDyLF/oh8YIzwcg0h65X0Y60efjvsk/fSj8Kh1BDnGN+wg47JGyazx0gjpprH5TmNHcqiJOJNlCt+EFQQP4UNwaY3XPQRQyDD0DkinTrOJQIg3gJ1PAfQvWHNyronCTT7Om7xCSJE2aVJ3yt5uLoPu6BwB6zdlJy/S5vXslJd51GQZsFuh24F6WA/TvCCNDht9L2VhfpGX75W/3U8wywex5nS1DlEe3CBG8muY0qPk33kRN3FUD5WJeN2+/tzIgo4DSNdh13KThuyk+Up2kLJBanYY2pw4KTftFlIu5MiDxhWvVkPAM/ZDyC3EnOa8T3Qqjk/OIQdMfN0bjNu85gpHkL1Z7y3nvhHzStA1Qn6FXGuSbRJyIeMqnP3LveOP/LSvZP6ofCHkKGfmL3Vk3YazyB4s5Bn7u5CEIeRiThnxI4xfV+UhHuuo1tiViMspsfhDqpl4a0in8OkxYT1VFv+UwYRb3QcpV+muhJxPJqqPINbY/409EXsm7DW+GB8Qb8yJJrbp65V0ZZ9l+a5xabLOciZxMFu/kewiz8HjuC5aD9TWId8ok+5l9t06rfbbyD6j365kjMApMV7om5WQq76Rn3/cATIOXWBwVAX4Lf7J/DOvv0TIcZ1UBLTC48UEtzYvYKFgAqpxvJHohjNCyE1SLjgh5tRhdGCTYU28oeji3oQDT38In7jcBexGFII2O9whKtwS95BwW8GA2kCDhwGk+0romNQprG5MThSXFjY5ssukXcNAIhWxVRiElsKv7pTJk5GJJ/jn52VnwvbJs36ySZ4bgkztzwL+dZDvtPPB6ykcC2uaG78ZbyJ+/nB226lTtU1jkGny63QTJ0TcIOSESbqt7Ze4Axt/8ljtxxhkXNtXtJ/GQMg8hDyCOCRcg5/3tgKrPoFIom/GmAM17rbQOFvmwBEi5Oh7hDKkXEECM3fGBPMkc6W/zYggHmEF7JPIeioQyJBqiX+Uhudo5eV8cSvE/1zcpJ12qgWHca17m3NSVkoFipiUCDYFLCyOX+mNxcZY/AUrVYoz7iN+wrdb+9tPdUi62I8w8+r4JssKo5y6r4j7gjWO4830Gl2PUdaRdz3hGoQbGy8pUVKeWlEMYUbcCmt/5bcgpKHS6DIsGOHYTArEdfwyX73t9KVQyuwTU7XpY0MJGWe3t5yUQ+GUEigFb+RLGrKblLNfwGtbuPEq5N17ybMi5PieHKeB8uoir6QGvJKab8pBLkDE5ZQPp+N8Qk7hIeN8UgrlWunMTbjMKgcb5rFBp3yLX9oiSmle3WADxbd9eJLHButeyoqUF5UDIgciDkLuroizPOmXzGauS56gAHpDaiU1pFzW0ayn/VmIbGLZzD0O5eVRMgZSrr9Rx2k8lBsTcpojnJDhtNSDxgykHETbo+r9UWMGQMDdqi43qhs/lIF5nKZTGzwqDCAeZBz+EGF36mP6453688N7PhDMpoYNPfM6MoxfxPavmKlsEHN/oKBCyKlsPommuqF0NSHHCadW5prAQu/QH9f9Ue1sokHwR+s13zkt6TuQQvgg+JRcgW9p5bQYY6fiCCapcNc4gIzrE0XkAaJ419NdZJHkOHfamD7EDNHaCiabWfQX9JroPNQB4iFlj47Ed86iVHKnztQtp/9uZt00Nig3xFzINinFanfIOv8yusoEGedTaAJE4wgjUK+uG6/hTkIuY52wjP18Zy+nRn9X+ft17kdtDiDhuD8Ajdd+/dRpVD6AtIKUD5BXk4Ih5QSZ/a1AyBjqjL5Y/bui3Z+GjtNj5HflcS/ZChGXPGlT8od0e8+8rvIbtJnGRZNxjZZDhsL1Pe7xwwwZRx6TXCMcba5xdKNxofsN6cut5QdhvQ4io5WXiQEBt4wBCDmlT9kkS5GryECT3e/58Hbw4cOt7NdDjhKOehM/BGPq4nLrzvoZQi5uhH/HOmBCDtmMvLhRmrfa4MtNMppvyLG2EK/1ST4pwgYR/QI/P5TQJoxfiDUhx1318CYNd05LaB6sZFzQ8qyh/isMsqvMttdmatgLbd+j/ffh9u6r3xpmNZ8Lu/eb/hqbYDNWg31YE3bCR8kAvg93r/byq3KSg263CrdF2syvAWqt8fe5+HYpOjJ3rUF5+0jrwvW112dIFMZa78OQW+w9vMlHltGnkssQciHlNKYlPxpNfAG/iko4yQUIMtYy1kKIng6LLgTRw/reG/2QPBrv8ssJHMJqzGp85ZVQzQ+lSTn625wPj9KJNeb8wEn5EId0eZWzy9Zu6E2E6VM5TTTZv/J2O8gdfct6LDqqxmwTbZQVM3F4xRM37i636oBfSDPKozwUrom+vCVAWQLCr/V2vorf6VtfFKY/8TqO8nee0anwazfMlKFBX1EWl3lJi3S4z/JN9zdOT2519y/5FpJGyuI8uw8JW+mQn09dWd+BWEbnYR281TiHiKt5rrt1Gd0hTiCho9PEr/mBvMZOOHgDTs7x3bAQdIbGqlH7Pu8JIcOE2EOArfc2G5gHJnHmMIL3mqTDXFJ50MkgEs1rqGwpO3OTOaO1XiDOZ4jtNX0TcXw/nB+qYo+rdUBjd5BsgPmme8i4Ldqde5+GMxxHGG7Mb81dyC5Dc0Zj3qRcpdFkHECfoT2RLSbcpOtAoNFnJrBrjJlwKz/mKDIefx4yEgc3ZAryJUQcd8mZSgeZY76HMVFtZR4HXVdl9v5Z7baB3XhFldNwORGHXsiJOP8gKDpifzOu7wb9EoyTcegEK3fV0D/zW3X/WdcPIeRSyQXYVzeZx8Qr0GBmmWvC9Sk5MNnPdECTcsDEnMAgMgFR9nQsA4kBQQcXISaEQMG+xSA+jJlH0OGSBjhxI90FK2ETRHl/ChAmjqP0QxSVgHkCWgAB7JSNyZkJWBNPwM2En/JoBYpfMIXUCgF2BAQQQqVwGGaiybRzOIqzh8NWXibWqKfaZoul/mzeOl7F4d7tQdh935y08cY/pJzzWcMozgzT6LRnX07gnv5EKFsICyHkaFdIUwlLhKTGLYRbxtkcgydQGGCh33NgnQsseoubBa4EYTDJtvOQEC6YEFO5Qo5xL7Bh+BZGvIVUk1ubZx5Jb5O+scaVucNIwaCtQjZmXIeMCyYhJ0ixCBkVpYW0rKRgd7rTbrPDrXEa080K18bvFP36bb+K2/YtpGypfCDl/AYq7ArHszlp2u0kn9QNmIiTEtWEHAtsFCm5uX14MibFDaWvFKyQf/JvdJ5l7zK02wivPCDdklbf456NXjZ0JuS0cfzwQRvJImze9Sm6PoWheM6D+CiCA/hXGIENMCdPABtdTp9ALHzUWPmoMQKh4BNyUuohFvq7cj4ZJzkIPmlecaqKeJyUgvBg80r6DcrBhplN/bpJ9yZZbvQ37cAY83dFJAc2hJzu2WS8NZHzIDnFSaqQOuoHlRF/x5UcIE5vTtm0bdbRInZ6M6eAdkd+mABSXpBy+Zac1kXl4xNzSt8nTgWIERNYukOuQcQ10TbINtXnVnVs3AmTkJPyrTt2+6ltIOQ+8BrdG8Za9WuBcYYM+4xclEIKGQcxh2zk4RDrFHqAf1kVZQtCjvoJ0RdCQg49A8iOzIVcgUAz8cYJnBoPJuMkGx8H5C9AvoUYYuxofSSe/Anv03YCZJwhf8to5RNl8lqbNZUXuaw+5JXjJuUgWt23qiP9SxjCo+eowIY34a4HxJt0KdXD3ztR/ehD/AjHqTHIKj9Qk3yDQIOMC5kVcgVAvvn0nMoUolFzQv0BIbaScGmjgtPReJObx7LCEy4f/YegDOEGMccPZPDrrZj5JVfIOP8Ku/w5aefyOF2l57IJVbZNnhUGMhA4rOzUkTZxnbt9hLWf2w2dc6Ld9pjxun1DyCEHVS7K4X7VXFjqb+BP+QX7yY053vN+lQcDGv8toxKfsJLBcoOIa1nGd+w+3d2p/TReSL/jC4TnBB1lXOPwAAtiy4Qc4XRn/fRGCRmoufb+HXL0zoCcu7ridUROAkVOkg7p0/bUgXQ6LW/m1N/0BW3DKWcenCCbSYeTcTc3/HLnne1vJZ+R4awvrL9+u0LjvR+asj6z5qBTUG4TcZg1B5BNp4Rc99k0t8zjHpJJfb1gtat386/cz2GNewzS6HSmueMl7pb46/tTkHjUp+0xG67vGn7m36RcbzDXU3EnqHbzCTmTcRAIOWGUexNynFC5yZpfY6FlG+sPhBrkGUROTqmpPzVOuK/EkXUizeMm3yDwwCDm5Gcwz4DMM36AHgK503Y2/iDmlCNkn2SfxlmfjjNRyAMQCAaVjXKsabauQFoQDZbDAuWjrJMwTPn8y7Qyd55rWVpfwmwywnWe5ew8cUs66DhVDs29jt9lMrkmO8Cd8JTNr/6pXKSDW/Q95UF43TGPtASTY9SRMJVfytjlSxua5HOalG22VdJZytdpbsxVvw7vPGWuvJM/5VR7Kl3WOl49jW6S1wUheyCtQpb064VAa7rckAODqGN8M+blZ5Ku3DOmE8+vuwo+sUa6Y3xjhqjLnq1fdw2hNhEyTvtF7Pg5TBDyrIi0Cuv96ULIUZ48JE0ZqBPlgDjiVVufMq300W2SzkwvhBx6hPpd47HJNORn+AmN8cJ6Cs7QWA8xV3bimtRSWOILHR7Cy/OD+es5rDXP8QjPXCAcugncC7/+PuVzY3P6Ddlh/RK9Big85H6FdXynUfdhp0y0S8g466jKt8vBg0vKzUGkwaugNxfmIS3aN9wRd37YbBJx0Z8iJ3WXOeOL8bPK1AX175+4fswJObBWtpQg0BPLqAnnjUSjJmMIuSblaOQ0fjomi0QTFXRsFpRTNOOL2aQIHWli5BSj043kAQah4kGwYPU78j8E5OIeK8kz4fAqy3SD+f86msQivIk4DW4z4pp4fULKRJwGvOute78SayJuCI2g0/PPozcshLbY+C8IIXYafsVRvMYMty1T2mNPkKWN+jSf8z6MJ6i/Gt1/23SCdXyspN85bPua+CsoL09D5om4Qch91jiXnwWr+sobPQmaiUnMmfxdsCXmvgLmSM2HE0iZ35jZgO7QpNifRU6k1X1x32OQgWVu99M4EG5zYenxHcit/FsBNCGlBaQJqaeg81jzxX0QXJgPsE/nSeg0Bcxfw8j/DEZYpdtlDom51KM2UA2TY0LISuKEkBvuT8CmbLK38kg6a1oNlDqTevaHoMn9w4drLfg8iUZRzJ1vGKGEdj7Oi/hWZLd4r7A3ShMixYScwnEyCHKN1xN9+k1zjZNwkHP+9U0pvdx5TfV3ycPPhuY+yorGD68Fcmoqr52RB2XJppZNM8ime/rZTeX05ldtPk7ICRByUUR5fUPhlDckDoQZp+QGoVObi2weUCjvo/zVJov1knW0180NOaUNmQk55Uf8Vg4h4tZv1XljpfzZ4LNBvxN41fRR9f0IVA9INsy4Qdbdq653quOd6gZ8oo5wGjeEIT5kHK+r8urwNX3Jxp3TNG8ZWxAIGWd8780PTlTv/HhQ5GS+MaX+ssItRV7KFk9CQ8iFsALoE9EvqLfMagN+/AGChfowDiDWINiajOOV1kB9rPwBJBzh3QYaN03abQg5jSHIuCbkII5Yx+kbNk9+jUJ9C+l6o7X1g/pvEHKqI6QoYdyXqpcK7H6KThTdqDfh7tdSLk3IqX4yqH0eTGyYjFO/QWSZAGPMFbAPQg6ZqLLbXTD5RV0UxsCudHhVERLG5JPd1deq00eNHV7tNSkHGaf69Kuw3D+pboDPXfDrmi6P0oLgo53oB8ZWE3Mpb7VnmV2GEe77CbnVPeNjhg1RF2BXgr6jU1qOaPzycCdkUYiuMceFtAd16nnebhpfGr8OL/uIYzkQudAyoetluagwDeJ/vNMY4uSA/HMCL35DppYd2YbcNCGnTQ0yHXdkOb8YixzNAw/kKBunW91DxjHneLAROYr8TZk46UkfdblIMw/wcC/5Rd1KLpNuE3LgPQ9PNJc/KH/WmUHIaR7nEyHo6NEfuHOyL6+sMrej5/SmjQ1V+rj7dcL9CWHVboyJQs+XYe5/vQc5wQx/DsfxGufDTfen4VxYp8OY3bgn/X2edlfYfkXVcRuMedqNtcLkwbcJOcYBfU5/RX/kjh6ocaV5AkHEmsFmHjMETxM6PqVVYUKYsW4xFuWmcNYJHD5pMWbY3Pv0meQs7thDIiVM+4dICnDvdZEHHU36tRuyGAKr4zsec4i4suNHGK99Kid3kxGUV3W2G3LT9U/5O2/qGNIqab5HBqjsrPHJK2Hxpw745WRd3FOvhB3plDtpUD7Kxnqdtks7d5mcD/PV+SQN4o+8ZbcZ9zJ3u6b8Aen0975M9sm/sdZxBe6dHuV0WnKnLIwdZFHrnX4wThsKzHX2ZyHM8o01P2iqMWsuQGO0STfWxuYDcA8xlzBB+APCExZzE2IZ5+gJxGHtVDoa735lu37QJMRc9oXjNe4BiCJItyCkGftI7CHREoawmUcjL+eX8vYJvsy57GMh3rL3S3qddhNyPt0mQLCh+3hvSXnR3TTOvR/V3SQbctRzM+FNysnc7tN/3nNCbgf8Nc5A5rrktvRM2hXCC6LNpBx6EHeBscO4xh9yte/I8ZB0iWdItiDjfbcdM3WgH/ghjNrfojsB1+/ITBtM7qS/G8d4Qk/yuOFV1EHIbcFrqpyOY7xJap7I0LyqCmL+2ddfJuS4TioFvAgsCwd2FhcmX02kNtu+aTgaNJPMUCMzOGZHzNNywAOmOhjBYuZV5rhPUo6wJviUhuFBfoq1w4e7J/BiX7AJ91fRefQE1CDEHFJsD0irrRtxGbieVKrzRCYpr8p2uj4Zp3uIOITFMZoYG0TZzv8cnhquQfg9jsKB1FX9uUHqP9vjXLyjuHschzNxB3buQcc5GkMJA0nIaTgQYo5fDJSwlpknGCHjMlafjhJmBmO/UAIWc5SqBQhMocns8zgm586DRViCGhJkcV+JICsnFWbjLhyXAeVoG65BfttxTnmVDuVwHBSDKAjGQRrnEEVi1qHN+DVhFSzpY9+lMxElZU/wTch9k9bEoXspPudAml32PfhuV+fLRo6+iIJF3K/VT2ilq/NfzTv/EG1b5CSFoLBxK0VOefkUBnjP5rJQhBxkXSt9JhedV5TSPcjbhInqyYaTjS5kmn9ZU7LwowAhx92EHJDCjZlTcZ81byDjfmcOy84JIZ+gYkwprWyykw+bbsoyN+vtp00EZRSoo5UX5qvS9HcvkKUQcpJLKNqQck3I5ZScNhmSCfj1yasm5Hpz6nVTa2UTUyinG0JOQHklP+L71VWlSz6kzSk57t5sefyFGKGteG0Vcu0jUBs2Hnfw662qHwTdvervePaTHFNcvo11q/6DkPvg/k2/8urqB/XttcCDhc/IR5XNr64WIccahQzzE2jpCTz9bEJOfxZdIvqGN7C0jfBJesMdY53y6Q65BiBcTLRJR+AbcJ9QCmlX5CfzQ3UJEUU4KYFGxhEEBXeDNK0MouBHJ2FzMwg59aHJTrez2lhm+tV9S14KT99tdCMj9bCb+nJDyKmOMmi90LhxeSlLCLCV5OqTbrj5JJLDqfy4CSHyBNWzzX3iznfiqC6sdz5xzvrJmqo++oTOUICo407f/V7+uPFK4p3SIC1vypSPTzPr7tOFQpe17XYTmF+sIfTfJCLSHkfothp4Qhx5uj35kRDLKo1d8gxZpHknM8R7z2WXiTLShhrTnvMCZBon3BgLmHveD7lA2iNs2RUG8qtBvEdtVCDkaINNvuQlmCwrIEtYixh7lBk/yx/JOstXP9Rgg80rpUXG9YnUjRxN3tYFFJdy2o2xgqxD7uneeSCX+f7jtV9/5TuQyv9G7Xd967xuVH7WE8YOD3n7u75NyDndGlOMXUj4PFQs/V33QchJtm3It9XNUD+eoMmqmP2v9x+HSNgNeQU0PjbpjLBr3Lgl3Dn3v4bjNBZCbqkfbl+D0/sdcl8b1w0hB+HxONqfzXQTLYw79lHINeRbx0HfzKk39emNxrPmdwi4EDoQNphDeGksSCYgEzGTbpM5+KMrWWeQGdkJGEN2L/8QdVrDNYaSz0TyYF1NmSDNsLNOTqKJcZ989yA+aXe8JsD6NVb8GbNdfsJSdpNSQHMGM3kw/rljb9IKpK74h8RIvqRFfdJmDcrAXBl1cxvLTfcgOgBua9zkR1ugKzfxV32BzFF+I3yVDbtR7UyaiZ+wCV911X3Nx+kI1m0IJ3fMrVsin3rfnT2Exgs6jOpAe+LPnb191m/ItKzbvaajt7DumaAzF1DkHLqO40QuYGeNXDmFhO1Ta4TjgWW7kQYcw9xnTmgNK+z3joH8tH4Pws52wqOT8cpqI+RgyEeIxxByvw8UKce9QNocyvDpN7VTE2gc7GDvOEgp1te6O1zdIeIIH7cZv9H7wtVtA6XjvSHQGINnQb/kDtHW8sEn3QTINRNxAu6MO8YPZuRJk3TEu9c6ayLO5gCz9eDmc1RH75nVXtQZu+tJm6x+kkUDjosZuVan3zZkHP0OJhn3Gf3YMnHKzwH4rMI/cf04Qq6gP9POQteTiMmjhukJhD0NWB+ndsPSgAxoTsil8VdzOoMBQcel8y3UUTBqUKybegYaCkAILk2+QivU/0lIuTIwB7nke2NXfg1WBvWccKmvJ6Emmok9pQU2RBzpDmEDMRT8jgBZ7Edhno41j6+lM91bQG79tpjk2nG7gDV86rSNdxaEaZz4IxzSlhNH4VakHzcCWXdOxnGnP1ow0o8+dVFgbPfdgmvxb3uAkJYg/BpqXgQZI4dY5s0pUK5/DI7zqyczJ4jybyJulHsqAA6D4rNByCdD/sdAWar4Z7BN85+BFVk2bAd+jaOyN9Yw1LsJuLh/o46Eq7COY3PS7XSClLHBU2Fge8W1UmelkTxRoEPUmJRrmMgBpCfFT3Hdt7LjtgfufcKJOye0OP0EqcYJueD9FlLAuUPIcdoHkuEP5r/GFYSGT1DRdsqf9EPCpRy+G+XX/pSx6kjboIDwkKkVCtY7vqeSMacyaw5DyDUph5LERiDfj0MBkqzRGrgSUk3IsZ6ydrZi2ps4zOTlV2WBFByTffdqF4giFDHyYcyzAVGZ+Z4VZBrE2ke13yeVHXzc4ZPaF2AmPIScSTniSTHnNVFOKIbEUDsMIo7NO5t6NmCKK9lkskflyrfkipBDpqnOIeRUj0HIpW7UlTqnvtExQrjIT8rXPYqj0odcg4Az8SGYZJPdhBx6hfIwwYXsoP6qDz8q4LAKR3ifnpI7gIBxmsRHGbSekm/GWMms/nNbNwlX7Z5NH3cUdSnv9FOVu+vFHWIA5bHJVupIvdQQqlsRciovxFcTaoy/QRwBmd2fVe4mvuKWeJxo6/icXJp6AXqA2vpzIEfDdq2l5/A76zVjm3ZAJ1O+JuWcxyyXy7nAhKGAO3KctqG+PY4H1nZa7Xv3Iz/7Ry9lPLFRsIzSmGWusu7Rr5Bsbsuay/t2bbsJLcY466nuhF3JuMaUD5FZIb9yJy+PNY9VhZGb4yksm9s7uVsuKj/HoRw19mhbl113wlnGNnF2HeKM10z7bkJO4TvvrjNoOcX6mc1b7p0H6UK83d7eK8y9wt4Kyef2lk0Z3w2iHJINGuf5bq/GAONd6VNGdJDWh0zKsSnTnOmTE2yapuyq/YHtDdyPsOwzGv3vyO8ESWdPYrVf7Ps4fwad7pre6hZsyjDqgL3NdvV9W96g3VZ3rxWanyEHkFm6ay4jW3ujTD+wpnsN1d2Eifzz4IA1hg06fcW6ATQ+NEZYvyCQmsgJ4aTxqzGUTXR01U6bcYYZPbT1Let6SqtJpUFEIeO8DqIbkPaKzmctR+wh5Ug/RLXh+VFlpAyVN2l1WXvNhUDCz2b5eR1WGShbSKkJdBcIuZx6i1u3xWwTyq/8bSbPkGorQmikHn4QV6QgbiEF0y7dRvgRtuOnHfblKH/Mw678yz3lV1+M9kobJv1Z3g7b8eNekJn+zMNd7siVyIIgdpNEq7vKy7jIOKuTZRqnWmSMJtNWcq6BffAIADkh+c7dXMJK0pWb11vs6A1Ok3TQLQiLOfNiEnTB2EdqrwZxtsL7SdZL1j6lEYSY8zyTv+N537fu/9b9YNKF7EM2ztdMkfPYJSvR3WQHsccMeu/YdoMxs9oXtM43zMS3XXkgj5HNWl9av2x+ZSXmWDtDxsmusW8irsJkrxoiz+EqbKfRuiwkG3qQ96/Um3Wh5AVyxnKj7s2NNA+0ckHohPStyVn63sAc+/8GMo7rbyHkuI4qqD8buCFqwhg1iYAV65ok3GnEnniz0WcnRAHm2OuWlOuBQwcTbgwkIyRESDnS6Mm3TsIyK+2t34Lycxo1SBpNBO3tX0elOSA356M0NFi5D4FQoKwh7DKYUzdNkmUSMmlDHEUBalhAOB0JQWM1h4zbw3593wP3xpH/OazxvjeukXaY7biD69WY9Yg/E5x2WdBuCzZhG2ucPdpf8YLYSeN3laOFb5+S43QcQpinHb04+UnAU6HxPc2K63mwA/OhYIFbmMTct+GFHmXhbwIKxRG+GVbKlaHFHAXf5Fst7CscD6WuwEbBSl7HP4sZ56kg3a/hXNhzcTdhq9y+N4ZdSpOxuH8DSbuVuW38JsQcts1l7zKNsq3+I0zacI2fPFb7NE/MciQNKYWQcibmGopbSiRh/QSWsIrT7ivY+HI6DhLGBIrsvK4IufZJcw18lBIyCTnIJUFunI77pPmRUz+awzL7W2KK24SNN9fcKbPR9vIrf2/sFddlIg3WLimAJuQkiz7KjELC6ywo/VY+JCf6lUeTOChfuCuOyR7do7RO5bMVz1ZIWFt7I4YCyhNEf7cO7Agi56M6hsiWUgdU9pBqEHEh3bhv7AM3hgk41dfEnPAgs7/bJtypL2/Uh5yGCwlHHwsy0+cQEv7UgMri01e6o6BCyCHTouB+ljxlcziJmtYVUt/SPaRjuG3UFj59QxlUPvLwr6LyRFUKosk09YfJI+QoclH188k3jRuHJVyRcjkxl7K2vQk5PwlXf9Jv6dv0ISQobT0JuuoDgXCUX4Wufmr9KBhm9CTqp/pTL+4Qcn74oj4zXG7Gm6C2b8Iwd9VHZoeR/0rQ9ek5XmvlQZ1PcGtDocbbQW0O/mjs/Y/xh/qNdZDNl+eD8qJMTWy5PJSrytN+EDghAZZx3Ki2OXQ7h0286KO0KZsGy6Cer5Sh2q3L2CfguAdzjmOH9PXaqjFBGn44sUPLApB5ULJMID/GGuPMDw8IX37IFog2wDxBngLWZL5/55POCsd6FzKF+YXM4Zd7ObmWU2wQaNeSqzzccL4KhxxN+opL+rjJDzvywCcxdG+iz6dZlcbdLa8YPUpePcjOBo1vAMl+k/zRQVvfQfdCN+k1mXZCp2LO5XMhmYfRz5k7TchlvA/z2tcnqHm/ov8d+X0Tp+mG2FrDNM65fyc25U3+k0yL2yTYOlww3bdxfh9hys+yUhvXIg2sc2t+Ij97I8291yvAHMxeDBlXc1njgrWq1yXWJJNImuM9Pq0DII/kjj/xkHcmtPBn7DHXyE/jImbSyxoXYknjkvFXd9anJsWcjvOImbCn7qWLCLNMgudIzb+dv/NT/ZqE8wOsQpeJPLqepGFyizSNuLX/IL9sT75tdzmEzh9QZtfVbZxyfFA74o7d8YY9BN0sl+7ElTtxCNv5r2WAoBz1VjjuxCffLovduv2wb8qeuCYN7Ze+7LBuV92tlwvIg9xZV5EBkSsmg0YY7Op/yQTGSh7AhZyDkBuQvdf89SRUP7BqECZoN37cinhruKRjIrDsIeZIO2v62PMX5l6VMgbhDcD0z4Ms0ibsupeee8CVkPODLN37xJ0fWDC/hJWQm4hb9nJzzx+sbgnvMWz3PRKuybjeM7aZ+U/7WPeUfGiSjXnbCBEHccbcbU5mIgRccTN1B9aTSFfzvfONXoRfELnR5sn/cA8HBD8kd8pJf1cfNxEHwiPRr+rjko0ngMNa8E9dP5SQA/oTVFW9MGhy9CSZkyOTyBNQcGOqIdlI9HvB3SFmx90Z8aND3MnqWJNwtQAwQbi786vTPQhRZmQPqaOONLYT7zySd3Dk/zdCZYfQCbGUiY07bh68Y1JN4MYE3pBDBStClc4GJTRakGzRgiR2hNSfR+W1w0y73fbxCvtyV5lXe7fd6tboupjIY3zswFhZcRQGxH9pWwuLbVwww0fIkjcE3AorrAhLL1T02zYNxvN5ZFx/E4x/C8EWtisQpkHGUNwjbFGGvg0EsiHF/fshJeIszoWZbilD3xuxd5gmiqywVJqYJzqfvfsW5/ydR2PJa9yP/Pd+R27tPvylZHa4YW8s7iP8zq3Q9YhSFf++N/b2EX+4rXmWeeN/jJnuWu42owTSDyjpKiPEnND3bCITh00ictxtX+4r2FhDmpg8UZg+LfdRbibbNOcGKSd80pgx5Navqn4WIOQ+MW8UF3LPaVHWysPlxtxQ2bzpHvbAZSIN0pMsyysYklWl7FghVr5WUiQTUEyavMldc1h+Vl4E4nmj1eum7pANmPGzvTZihDFZRBpK279KZoIoQNnBz7JAZYQY6R9BaLItwL5Hu+uu9qF9+1ttE6RJu9BXGgMf6NMQBvQtfW5ii3qprvx4Tr7/qXKq7fFDJ6AeXne77ugScm9lfK935IcdpBAqfRNsUho/ye4TcQXMltPYkZEKZ6JN4+aT9Aq7o2xW3zep16QcZYvMRhdB+VR/MV5UfvqN11Tdf9XWvYElDHEot8sKIItA95vdp76EnxzSDorbZfUmR/dJaHGXvdwcBnPZMTfirznAnFD5/tDYVMMXoVYk3DexkHDqj41dYGNCP1I2EBIxecdeZRNcftxl7vZpjHY5aadCux9hE6/Gh8ysoyb2O99qN+5pxy5f5kbXwfO65ncTWtw9/wvIgAb2xN/KK8zIsR5/ow3Kb8StUwiR2coTkljhyTfyjvSZT9RlmV83jDVI/4+SMXcKy/xTugqHPKJM5D8IOaeVMrUueV9EH+ne3UHIPCitB6WL7PpkkEfyTXqt7/Qc7rWZ+dL62NClVHfqwmYN3X7b14v5EDV3Vqz/jvz/Vpwpw1+G5vyujuc2k8Nd/zCvmOGQIawNal/NRxMPZWbD7Y2y+oE7cyH9Lbmg/mAeohOaAGKcsXmXjEaWWUeU2ZD5RrIo+iBrvdLQ+ELn7LUr+ljGMH5Dd5KdvHv9cn7203h0mjEHyWOUU/a1fCDkWPKZSJlWkIfjOa8qu+9VT9UphByyPHV0PRWm0+u8Rn4H+VIm7h0md/KgDSEg02aG88w6EcIjZYPwJO7aDt0+ve6ATqvr5DIsZXJc+ZN2r0XUKXGSrsvRaXS8qu+KzmOWh/CKq3vLFve/gDzxnlXp7rG6d7iAeIqPbqBxaPJMYyQEHWviXB+ACRmIuoWs++TwjH90JcJhDjrMmkZ0iiUf7jVfJijLiriH6C7zEq73npOM20F7Qfwh5EzGcZJe482nxNAZaMMyt32Sc+DIviLjeA2bcX0ufMC8bdI+XAvzeEETbybiiozTPZzM4j/CBaQz3hRR37Ze1HvWdQ/sfTB3h08Z/GCWvlM/mxuSnFoJudwh4yDi0v9TFm5h/mrBP3n9cEIO6E9Ade02J0Q//QU9OUZD12JgrOa2l5sHCQvKBgwoCRsmNGbdTVjZnIEe4kYd2XcmkM0hdbZYibjGUbi/hs47dwYegij3niTUaUKTqoQXQq/Jn5BFEDyyKx3Xq4TDSkK28JiCI4JkogVJC5gC8Vf7CchnTX9xq7Ks6Xf+QYXvcg67/J6ItT0bm7zUJk2YrWgBcOTXSBiERrczmHG3aaQ/eJICAadd/iDjKAt95G8BeEySZsVHaOnO2N6ihdZqfhrmPNiOn1YyNtBCeoQs9oIU+K8ji3Jw5H4U7gjnwwwibpijBKxhWqFoJWG4HWD1/1rY9vvbQNmW8n0L1CV1WtHuBzhKAxyF3SBpj7ItbkfY+s90Rp7DbYlTfjMudhRelGvuKOZsLFdCLptgNsnEa/cVbCoftJHko/2QQWz+IYogHkLISf5j1pgxCYdb2U3IMWc1NyHlSIO4JuQYY5Sz8gA2l90bedwXt1E3pYEyYkVB8iynFaToSDahhOc0leaqMEgc5W9FW/be1GBHORnKqBSO3riyjq4EnTd0urNWtlLDaxkQc3411vnJTNrkozKahFDZTwk50ESc2qnsnIwzMMut7/26KuCEXBNyIeHYnLH5ow9ZvyDA1NZqgybkePWRNQ3ZlTpKgVY9aL+uW+pPO7TClbv+2J3TcE3ImUzT5scn3wSTaYWQgXJTmD5NF5JEbYMbfa96dTq9UQBNyGUDpXoKmEPKaX1GuXb/pb3tvvQhZXXZqUPVq3Wn1DEYfrqzLg5CTuh+m8BefUk/+C5U+AByTv2sMU2b+1QiUPn8yqrvW/iUN/pE2xWOfurXVA21xzAXOA3F3GkC0OYqM/cGds8j1Y2+HpskI3UfbbHgyO1rUEP6zjraMilzVXl3ORi3uqdsaWvs3bZzzndc5r78FM5zXv4tGwhvUq/cW05hxt3kLxsWh4n7il4HHYc8IOTYyMvNYYgjdwi3zfwSfKLtHhLtgJBjDCmtLvNsA/WRxjZzhDCOQ9nueHiQdDklB9EHGddzmXTRKdB9rN9ojGDvvNDJo4+1bsTcif4eQm7O7XMI0bSi50qh/+3dn4B5qmxrXoH7hvD6k3l9HUl/S6qdossy3Wa8IG521xyaJ+S+RsiFeKHPsEPcYG8yCRnXci5m9W/fNa8NmU0WKQ1vtNXH9D/j1EROpd86FfYm5FKeEHIhfQibO3aADko8zyOHSdgVne7qF3v7x6/TGqiwHrPUU/WxTiwZCYGBvdMDg4wrdDt1ekdhZxjS24I45OF1X20C4p4yb9OnLWhjwhZBakAgxm1f3k4HP/ql43VayXcbL21Bn/RDgdQtZc7deVYduAP2GJYjjAHWROUDJhmH/Mt64DWh3cZpuoQfcWwmPckP1ofWfQDj3OtEiLQNnyB4bJVu1OtJu23cZSa8iTjZO828vYd8kjt+MoPoJJMPGPtV7zXZ44Laf3rfVyTcBnHnhybyuir7QekIkpFgknAraN8gpNoK+W/i7Px0PyTjKo7HAH2nsUf9mJPcB9Gm9m95gd3uuJV52uPf4W3X3bqoYN2TcWEkf+xjH7xCbRu+R9B99G2Rr/ThPB3Hg6JwRNYNhnw8QJipE/wT199GyHEdVdZV495mIX5MHhaJ+k6KGjMNWo1bDGfYbgZ70J1CQ8eeQcIE3XS60ANq2jP4UDLAdvJ8P9ZyZTJu3VCat26ZsHts0m33GoQWZD1ZdvCGgsErhPyJksMExmzFp4TCU9Ck21NwFP978aPSHUQe9R9tUAJR/s6n2xkwuTfotlwwwm/dT4RGof3oD/LNa0CByTiBtPrJUYQQY7vTWM3HiDB7KjLm1/nAGJrE3NfBYjvMKPBnMRfjH41ejHgKZyz2GU6KBMrExu081rgj3cVtuJ/Le+O2bUMw5+9s/97YN/ZxtljSP4N92Q2XbUlHbmudEmfXf2zA7D7RxOdR/COscRv2o0+E1R2lLyAMCuEcV5jZKHgjKSRt+Slsu68gbV5LhGzx97/kBqH2SXUHg5ATxom4cuMO0QAZB5kQogYiRuuH0nDZncesR+yqT7thH2Fm3VifrNhZaYwCyJoWhV8ynTktuWAyDijvbATKT2DscLcyWhutKKUxx55NWIO1tE/lfZQ8+ijlL6Rc0rQ8UV7uC8qpskOqfVIbc/JtA7tPcwi4IuPk5lOIivdRyGk5tUu1B+QbBCskwR3fncIshACjvxSP9le5kJte3yQLW+GOPpAn2q5b1Tn1Lb2i9A0TctINqBPzqkm4FU3INSkX8o3y4KY2IZzcBiknDDt34qrtWBtoR/rRhBzrsNaZtS8x+3SiwtGv6ASUl7J2XVL+rsvOnbugP2ob9afyd19VuUIcNbCviHuHhZBjPpigVnv7BxqAyo6bCTrcpSBzb6LUdrvh33E7TN1VLqeh+94f98yltOdaZtvLjbZlEzDbY0G1w4l9dduj/SqcLL6jO65EmuewytBzeLZZlzflG3O8zUbmuud7pel0nQ51o7/i13IKM2kPQo68y32ANOXuBxWys4nn9U7kwMjLYSQnIcUw34WEY57l+25FpBVpZhlJfRhDikc6mGn3ro/JcOVBeyQOabMph6Tj1BSvrfIaYsi/zOekw3xAF0OmWN4bSa/1slWHat0dQi4bqIkQTlt7I249V34eNmTd2NM8HUdkX+rT9lnXNUyj4x+lc9xGMktOMqdYfyYhl31X2j+b6JAs6a8m5Lx+4cZ40bhociprlOya036oxN3hGupzpQlw77E3yRwBs0DeLiPlWfJtgspzQPc1rkmpSq/zBilnxt4It8QLYme8dpicegt6LJMudfUJOQH5Pk4Cyt8PC5d4a16uQ6W9d6d9sa9xVjNI3iHkGuTXRF7CaN5qnjWRFkR3SP+RX8LnThlob61JtWa1O/fV3WFHWWiLlLnN/n6Y0h3jpMyey0WIZC/DWh4dY+jA5CX4IIkQ/Qr5i/yPu4G5wjYpB0gj6y+ypgm0fjhZ+kGN++YVgLkDwst9Ra8NmBmD0z33zJ2FAMRd9synkHQOw/7yAPP7crUXrX3ggNxyCEf1EiYZB6rNuLd5RbsXCO+2Xt2XsCPNYT6FxwFATrsOnEbbci1Nvg3g7zBFyDkMOg9u09zpbPKkrsqLu8cLumqFnRwKZWBM0YeRXQNlTx8H7q+9fGwmyvYyF7hW88++/lZCjmtfedc4PhPDn8E/J8BsWCbOZDrdEXbLgGgyDgxibnTwMbIBXjpfiNLABJpA0Z32dUKt7kf+fx6pSw8+yrst5x7eABxBkzkE1HE+Xe5tHSdwH6hF2wJEcY3hJjjOUR5fx0ir0UJq5z7jdPlWtz+Hw/RRDJ+IoUg2EBSHWPpjkHHzFR/sPCFms4mATJ8qntLMGPhziDDb4WQu1Diq+fDXgIBf7FqQN8B/72b3JU4h5UoZx2nD1dwot7Rvt1n8Rr8Atwnu2zYCm3CC4+7c924m17Hbjf4Lpv8B1nEmEG47tzSulcZmzh2Mdbt1not7l2t1G+Hab8USjrgnbaYwXb9R91HnCdLGjTRX97h1vrFv3YJ2Tz/OcPTNHAP4Yxe0sfRTNgEl1ptH3Tkhwh3FeQ/cIVSAN9RyC0Egua9x+Zm7lLomJEy+6d5mE3JCTv6oLHI3EaN0TRoY05wyoVDiJmAvN/sXUFCswEHISWlk7WMNQ5m9V74hzCByVGfl782PymiyDj+FZV6TDuuhtMKsp1YmS1EsRRTgB1hXSXvIBYihRrspTc9PlZMPzEOohZCb+LxgkHMAM+0rEM9xbVednGbaBPKNjfs9hAGvv2GWnxVr6i8FEWKsT115jKjO1JP69NNQK8q46R6lGf+t3sErq4wpp0+5SEtoGRKQZ9wB5XBYxg7+HkMlL9kE2C9lbRkamRIdpPsLZdbt3e2LvHf/zT6gHt1H3V/BrMdq1x/baQuUf+dPX1EmtzHjL+ix2P25huOO3fNB5QzxHEyyLaR0fqSBtil33XMyLnAchd3MG91Xt07bZvwEt+lSNgO7QNmpG+u+6yudcdsmRzhqtz3kXpsuWXxHsWfuMjfdZsofMpbyMF65U84eF+2eeZ2yboFbZFSj3Vs2tAxDTnFHjiFjPP4IU+4DuCHrlL/lm9LzmqmxSXot7whDWKerecV33cD9HYQ/c+1efu2vONSTdGXG3muv7QpDnbHTJs5XgJAjnaQbQq5P4GU+q56K53UCOaa+DqmR8pHHXB80roSW+xBCIdv3/fY1rH3+D+FJ43MLiLRjMq3x1+s380ha2WeVniE9tNch1ga/ZqZ+YF1psgWMzTP9RJ+hO/CgpNYO7si6kDcT2Jscom8B6fU4yhjsMZs45N17QcxNlHV6KVPZy63NIZGQvxlvxO88G/hRjyaPmrhqe/LiHrPLZ3/S01wpdL1cRtc96a/xnL7zqHqTNvXWnTQdV3c/aLS7wijcjcswCTfnv9Qj5cGeuAmzLedaR/xpp+4//JNW2qzrg73r5XScnsJWeY4wy1NhnU7c6Av6sfuzXyX1Gsh4Im+FNxlnGaD+Knu7Dzvlb3MBs9fgSofy9lrsvazGtn/pdBBzW32BMjWn4HL6lP3UnTCvduB6VJ16HXE8wWEqziDnVIZze9dJzm3BfjHtQRtW/bTmNrJP+hvg9Jkj2HXHbPuBm+A9D3VSfVgz6d8Byw7cQpTFHD/64xyS18xjuJfZ+5DSq9xP5oPUZ+iAkG2yNwmXsoUv+ioZZ7D8933iP+H64YQcKJ+g3ELEBR7YHshBT5QBd8DsnD0hl04sdAfrbnd3eg3CxYyikcmRSZONcO69WW6385gT7KnocqOwnJbvPEIQMDHY3JZZk4o7ys0h2XSIquOmHhPt57RGO1TaFhrlVu7HeZzHSKvRwmjnnvCUaRv/r2KbfjAIhSOoj9psJXLvzv0E9BMnPDgNx4epi4jz6TjypO/Vr7W4ZExnPPwVZA7U+G94fO2R8Z943Pc4TXvUe4OM5UG0LG4Tx+HW9l+xHV9tZoFb3IX+WfH+5a+09eJuAd3pxT7ClrlxlGbHXd2O4+q+Cxf3U7dzaa72c27EjRllAByFQ37GTQYh96573HMn3GFd2l7m1G9x/xoqHHmC6Rb73n3IGsqMXXfqaTlkey2yGjNe6GsDyobRG2eUMJRLFMRS8huEG4Sc7CshN4gB5p6UPRNHMvvEnO74TUJO5WEOkJ9wuCGXnQ1sl6vJp4RBQY+/Nw7KnzXNyhr1U1uYkEMWaE5mw8O61spzKb/yZz7HPQo3ZhRB1tUohFEKfS8lskFejqs0ko7uDey4K12XX2U9IuRWMm4QcoXPigcIN07J4UZ9KSubf/mFZKDPUPYBbZi+bELOhA8yQvA6rfZRpVyvVsaGsqy7dQfXedE5uBNe46aJKQgPn3hEnslsGeg85YZZZTD5IjBu8g05lWHjrvpUeI8/xpDSZNx2n3mDI/Rrx7SxnzBL9ncY2pxxQB1cVmP21xbbegGTjSqD50HBpNYCj8cFXf6EVx+pjD3e/1AZVSnfQ77dyswnFiR35N7Em3/opMJ2eNwSHneFp25OW+OCtB2ONEg748HlVRm82aI8Ct9uLjftrH6mD13f78L59mu7/jht1jbPT49DykNZIle6/Tw2u8yyj3Ams3pMyx3UeN64V5y9H3KKewg5zXs2NviX+4qO15thk2kqE+V2OvjLre0QbxBxDw+PGo95XbXJOIenLq6n4jh9jQfGtdqDvsCNOuKG3J0yVn7L6bvO4wF75U85WmcgDxMThtpQ6UUPwJ/8kD3Rg03IIfs9l5+CtV9/Avrfkfve7RsIWfZz64CcnISc1h6buU9Cjs31IHKEsVZpXide8Pmz5KLmNXKsCZ0emyFlJghD2iZtxvisMah+t7vMHhtVHsLj12VZMcrnfEIGRe4mHTDT1diuMAnHmE38tq95dPwmu6a75kPJ7ZbxqXfCkU7yjFvnO8qxS2+mn7ziP8NsCDniV7kg57ATljDt3u1P/pQPN6dT6eGWB3ydVsJ2+Eb7dbrEBbYv5QOkNepHvavuEIu4Q454na75nPG3kGGSA9kfsMeI/hGonZVmr69eG2yPOQTcYia/4YaMqTW90g6iV3rMU6Y/miiMHhYdogAP0fc2Cx1uyB7VC/81fhN/bfeDV/wN5hFzLrCu6/1g3QWT3W6L1H0Ce/rI7fMnMeKjl4DF7wSetxPoLpSfvhukXMkN8zBCE3NNzlm2FzBPO3I/GOkvdocdaWZdyF4Aso12ir3Rh7cg4rj3twL3MnALqQFoz6VW/SdcP4mQ69qm5nGfZFwGeMAg9kQRPGmNdETAJAbpmA2qwwc80dX5mpxx604PIeBJsaAnyjmsYQ0m0hnMcoIWOg2VYQifLWYZoxx1XBSYlRDCbHJJ5YAQOCknA7bNbRfWcAZuR+7fi0r/FNt2+e68lrTO5/EU7PLelavJotW+9t3Wb/bDOZggMgnXZFz1k9xzLJn+bsW18+r8cvf4HVjHOmPor2PU5xC79ut2K8S+LjZZcM66sTA1Ko1B5Cxu23DtXuHqvo873bbus8xJb7rNMKDzPXE7CTfTGW6F1c3uiv9tN5SV1R63b6dHvDVu2xV3V+aTcCgMDrets+uxxG2/0/QaM92ZTrslj/Y/tXd+GVtdN/Lq8ZZ8Ux/Leo3X3kD2prmBgo2y2GDjirvJFOQq4QVeCevvW21P8mhDTPgy49cn4wYhJ/e5KRfYXMqeMiXPtVwpZ5vjj7KKjM+apjnue14lRalFEVkJOez9BN7Kr+xR/GW2wsQcpq0YM7Rv1k+39bKm9rqK7LCyg/xgM4UcktlkkdJxG1Nu2k/gdNtngXubGybbDtxAE3l2p80ht4RHbeQfBhFHv02EDAiQr/y4gOVs1VGVcv1oLxSwVW+I4ot50TmA3D5r7HSfhJBDlifd5Fd9LDTJlrDpf2CyjrHS8YdbwncZacfuM2926Kdq70+MdaH7FaDjUH7Kupb9a9CfhFedybfLux2bGe/cV+A2CTnM6ieVsU+CTuJMbnKPWwi5ni/4maiTOwghl/Dt7jTKjXgddsw5ocvgTZbvqccoq8z0Nf3s+v6N0J9qw5yQM9mlPEHmbI2DLsfS12nHlDUn6TK3e/73vAedHu6dR9wZ/6usauJf857w5Q5GuI6nNDb2CjdPEHfa+CMrQsj1nDPIgzqqTi6PwruejGv1HXV1msorbo8O53QJTz53yCz5fZK+LjySD36CZZziDJldZQOtd1j/Ul6t5/SmDV2/5/V5nPbp34Kjf0f+q1u7P8Xtz2BNp/+t/k+F/kEAmjwAtf5yx4227012jyuQvVhkV+uzf/xBfOQdfcZ4YFwEvY61nGO96r6l/512pZ/xkDz7lE3WxDykclkUxuGVtomrymfmlXxMCtkt7m0HWS8Txv5L/Ole5Sq/rv+A00ldTGwpzdN6p55dnrilDdoOCD+IOMdP3tNtKccwV3yltQ0ruM4pw4x32l7BNgxt0zpA2nvrb7lY5Q4hpLpUWbpevrs9FLfahHKmPxkr+zm7m8+s3x5n0f+QER5Dwsm+GDNuyquJuj4pZ7c2L25NaM10sl6vupIMhstSoDzWN6psU8+YwP55idM62LAvYTtt52kzc3AL6xGMfdc7dQiJNu3dNm6fr+Br/pv4pL24TSATwBovbed+sowvNB/T9hW4D79OUyjZb3R+w20bz8Sb2sfyQXnF3n20xel4ewKKofqnr7+dkOPaV1Yu8fC1+s1B3Qo2A7YnwACNvyCEBYJ7YtOB1Ym509kTxO0BtQGLzpH7V0E59qgBtcv3HELATIQYmveNO0oMygwLqbGbyPavsg3/Dnsa5zzOhV/dv43ZTsF3k3HG9+XbysMR9vl3ewbY9yi/pe1P4H7aYiXjtqCfMiazONC3R2Por2E/F07D9LhSeQ/rLXSbDazjoLFz7wWGe6P8NkRMu9uNxWnvNu9fw5c/5omrNY8jdF4z3e3CuHVr+ym25aq8N27B6oa52zFuFa/aJmGrLAdunc5qPw2TuNtwZ+p7Jm7iH4Wb2KQ3yL2ylxv9MuwLiDvCOgz2jKH4l+zX+BtuWnSR9cwXFPgoYiFwopjhLmUQJbGAndddOR21khYryWIofl7ZgyhoQCKEiGCT3IQcm3JvzElLeZBvXqlNGbblkmz3vcJQxi4X+apu69rl11MJy5xUvg2/uipFxcSO0Rsc0OtHz1e1m9suoN28prZyorbsdXKkX/m5XwTkgeuhsvYvkjahdgq12wrCN+y2DU9anDpLW5RS75M26T/aysSW6sa6lw27ykkfqF6qhP5L+aV+1E3mdmvdYeoVk3AJIZe+M7lQyBoLkNcab7Sh3LvfGDsQJOt4GcSdzGCExV3jmH6wbHf/CErf3+uTv3UCt3k2Pty7Xi7rE6E/VTfmhdKjDLSt7xmDA2rjjV1ImacdUjKnEdXutL0w5kT5hZye/oRt9/zAA1CcNUyhye01HZ+K6vLUfUVvnmhP9/NGZ3w69OekbdsNMD6YP5YZDZeBcUrZaIvZ112+jOMq64iTeJhHWkfAX+FWeUVdf2ceo7OSdoVtf8xJexuv88KvNz/Mp/gTHvnEDy80sYFf0oEA4Z74qlONaUP95Pzkh51+ILzTJX2lCx4fkTuQ5J+Th9OutBibureeY6KCtvS4R75rzjDHhQ7rjZfmxJzLPa9XbPvzLPZjpv+ds69u678j/9Wt3Vez/2mI8W8N9704/MfQ1f1PwOSB2he502uxiQPdfaJF/cB9jCH1pcMYpbv8ERDfJ3o0VpqYAS3bstbQ7xprcvPa1elW2oyZuU/jznqYTfUoh9HjLvFDKhFfY0t5NJJP0h7ocIy/LseuvI+ud8ioWbZZ3ibDCNPyu9NZ06J8HabdmQ+dnvOquB1+rc+30OnMNmk3yjbbeVOHymtNo+Njx9/tv9Rrjdt20OVf8+80Oq4fGpb5PCF3DkVwabwN/ajKZihdwJizWXn0QzWvKeSptsga1/Yy41+grZIO8ie6E2M8emnkjCxVnqmX5jTcBO4zTMo+Mf1XbNwULvfpRjmsR3QdhbR76pJ+TvknztiXuTGwd1/jre4r2k93ysKa6XIKQ6eUW78q6nm8R/XliqR/aga0QeIkvdZpm4QLYo7MSDja/nhsnYHl9Bb/5PVzCDlQ197Pg7AGb2M2eEENHkTpTadVhxVaIRlwJ0fIgHXQdTqnmErCOfRmJmWIcNgjeWXyr5NjDWPyZkm3NwjTn3LiHv/e0PcCSXkzYFOWrm+jB/U+3ql9jzXOPtze79vojUrjKMyPQBNKGxzkv5btGNU/50A7D6TP8gqj0HcpL9rxOT/6theI7rvtmPo21j4+wjoOjsNljDEusZ/UudqGPp/m2Hvzvh0Tq72wC5N04h4iZs5nzCFf4h7Cp8OkfBt3YcYtRdHht2balPgj/YrnOjusFkLnW/OI8MN95gdwJwzzuNPDnTiZ25mjHX6tJ+3ci6nd/5CMUzm8oWLzqzS6LKTVClbSSPmmeaZHGo5HegrjhVrxN3WreIDwkU2zDk6PejEWlnKMsLv6BjG7LTdtNt3Bmnf7kdbwl7mRtKpv7Ed4CJhJxtFevfEdCle5txLK3ZtCNn+sA7qbmBAgZSbBIrPsfoWOPjBin4QcJILKQ9vYT3mSP+lVOYK2tzJYc7zQZXS5VCbXt8BP8tP+6buMQbeD2hQz7k3GYbaCWeOt53a3p5WXWvtIg/RXYs75Ec6ocUs96ReBtFwP1e9JhJzCDGBf/H9XOUHbzxJytYn3eF77hrLR7ioTddAgN1oZRm/AHoU2ymzrFLgDxhxjgDybWGlkvVXbrZB791nIuLgZFaYV/07HZvyqD2jTnofpy7Tz6sadPkLXGWV9IhR41I3yOP+Cy05bVh96PNLucl/HZ9eBsJkTE9ngrG5V/8Vt67+4k3bNp326E2qDyttlVdiUK2VzWQ2NJ7Wn+1l1PmmHBXu/p0B/fGfOtGxprG01yrS4b9H+gdNQ2+9hf9cr4TL+A+wZf+pPwlWc9qd8lmOKS/pxm8Ddsk6YpAebZoVXPIi5bP7jl/rOOpN2xvacG9w9hkibcaa0swknHmsUYxg5wnca04bxU1ldFvKlvkrL8Sl/zF7PNA+ytkeGtdxCRmUun8NpXz4J/W+1r/7fcm8c+T/Frf+tbt/C+s92ZgJDt+xfQ8dZsO6tLPN9Rwf4LPnEWiN4vNQYUn9nDQGs56zzDfqJtFrmRcZ5r1XyLX2eMWCyptKd5BJx0veJR//nwRFjaSWRiO8x7DG4kknJr/d57T/jTPMe7U6+bQcuk8Y25c5caveZz5rGiq+5d7zpPs1d1xWeTw6ftuhy2E3ykXvSne3uMlfayS9zf5tu0OaEI701zVnPDt/uq5uheHavcsRMeZAPjLHtvN2/qr3/nqJ/jIRx2eN1EC6REciLlinAcotxoPwtr3X32rzYv43IJtYcxrv11Y3cCdY5NFBlTT07XMJO3URot8We+3Rr3dD8xlJPt6vnS9B1X809F07s38JTwy/h0GO6/lOnpMyFI7euj9Hptn32K8iD10pbcZuQA51vZEWPDfJCJvU4oj3nmDqL/reY/8nrhxByXGul9acdN+4TGah7zIaf6E6eJF0GrzukUWG6oyaqw4mvhQR4oSmz4bR35rNg4CzwQDqHr8QbiH/KlIVwbx8T1mG5r1jqXm2R+DPu/210W65tunNzu85+aPMe41SFkf7DHsICxCxHjXsEs/pH46OFWvfNOcy+3Aqq85h9PnEU7hTO0/VnbCke+eKn+9p+XSbCZ46Wn+vLfE085hlhvNAI3oRakMtd4XEjHm6t8JNeu6f9kl4WooTp9PZxfdpKSDkqrvK0AiGsZWERwB0lcE0PpQb3pFeLZKVF2tS7lUuX0X0qd4U/cndcykTa9leeXQe5u27l7jbZpUf9OqzTrfQ6HmVl/o94o3z3VY6uA5v+mMk/Y6/a2+lRvizsKUeUArev27jKsYPLaf9u3+SBe8dNubfxCLuJt+Tn/tLd9VrSc/mqbiCEF5huKPsNNrj07yDksCvMyQk5Q+XYASLuD5UNMq7vxLVyV+mfBWHIs8rVZe060Ae9vvW6R7vj7vlV8y/zkLmkeCrn8MevQNsAzLQhYN7Hv9ZH3MmrlMGkO9PeKlY1llUPt1VDG/BJtKlf7R77gOztdwTSMSkmfOR0jeKM/lJcFGjLU+pEv1CvqhvjQI1luO1QzKzMRncI4t93mxW2xwD3keYGybPvVu7X/Hdof7e9x1jMo/1V3vSVwtOumrd2kz1uaXtAXUZZnwj9qbqFrF7rRVk8RgujrIs75n1dmpz0+qXyNfZ2fzLA9Yzf6h/7LEufJgyW9lzKYlm0wP5Kh/bEz32vvlWFR/037YDyvHNbw3wNHZc5krmZ+dkYZfwqKDftmDGGW8+flgVJa9aNO7IJWdfjP/41/pzOnB/cnQ9+AuWc82Ytc+rQfsAb+hX4j/CpQ7c7/TURN8ri/Okf2ZFDnU6TFp8+Irs/VtoqO/HkbpJF9pZHo09Jv8ZL67xjzigsczt91PN6zu+/hP63N+9xzh2s//buq/0I/e+c3zn31S+jdhvmO4DMzHqQNQF5hYzETPsD+tV96X6OLmFYF5qwvXQPyzTHT/+v6LXLZqXLmBzjUnaPW4Xh7jW7xgJ5O9wahvEn98Ym7fYXEi/+a5x2b7/VPO1rmmmLUeYRNvm5nSqN9uuyrO5B57H4LWmu+cz8EmfiXLnjtrcHsc80T5F4uW/bcxduhJ35ddg+/W24DzOveeC4J+Sehsz7kHOtu0RXQmY7baD8tkDmLKBsBa8z5TbMhQ7jcKSjtJFNPUe2sijlWcuU+VRweYOjeIOIayz2TmOt52jXUcelrRfMNvh+fDU++orua5g2u5xHKN2z5fsWlQ73Q3+1veK6HdwGpJX2nu2TNlr5j9ne6xhax9S38U9fP4WQGxUd9n1D9QCuRi+k0bfoxneHF9yJLQB2iNKwogaS/I5wSMys7gviT1rfg6N0GXzHcNg2217Y2deBuWkD1dl5VRr/d9FtTXtO8x6jbw7chjv3QtzTt96cWGHpewg57vivAn9NE9BXe7d27zH7baS/13H+VJAX7cSYQth6kRXaHTQ5AHCPMhc/mwmDvxZr7u1OWMfDXWl7gRPWsJ1ep+O70u4wlLHdUQSxb9ytHE5/+riVDMIcxiu3fT4dds3PdZC/6975Lenhvi1HzLhZoRTol016lSdh5OH72iYOa3S6iUcbohDt4yXuJPI6vgamw7isCuO2Ln/cOp7bY3ELZn81mAMoNCl/tYfcXTbiKD5pdHqgy9DpUkfCs7j25g0FFbMXXadH+Pi5jQvZ/ILYrdguwG3dKI9NrQAhYLJAd0NjOhtQ7CoTsJvKoTnrOU59yI+0z4GynHF3Gaqcrh9t4jUwax5z3G2GrKFtlS/ArTc52Gnn3hhFLskdP8peZaWNxxoBiFP94zZ1+srP6Stt0ig393u1l9tqhyOS7Rgh6IKt355wcH+RH/1SbZ1+0R3IDYVVjWWkDtSldYi0I2b8+24zbVt1CnFVMrvTLrjdyr2VdbtX+NM48XfbE1532ni2r9yJQ1+or+y2ovwJP8q63L8G/UGRcpv0fOsygyaLjtz2fqmHoPL0+sU8HXD5GnmNZ4sKc4DMe407j73cacfue5dDea+bIdqx2xU79XM+KymxtsOB29fsKzpN9KXIjCoH5du3FX6LG2Eabt+K57g1nnveu16MPfqb8eA+k/xWmDH+nY/CCKvM6rnhfKpdWk7afeQd+5rmBqRX8OZabskz47jH9ErItYx02oLzkduMT97IENbFKpPurHEts7lTX+B6Ob+eU/jFf8g//Bg37qOe1z3P/wL637fcvoU/E2fF1+L2vyO/vwnIzKwhWQvWdSF9EJ2k+7h1jMi2mseCf9hBsmJdi7yW1Bjx/AXuc9ndx9GDBjFU90kSZXx2HOsWG2h86U7Y1X3VSf2qpMJ1mms40t7bCTPyH2XpMJQhSPlmuA6zcReyTmcst/++jkHZd+6d/zQHSZc2TfuOOjiPTm97n/lWWLvPMF0+7m7DSht9oNPutp3hKMM2f9tH3NSdO+0w1+nTObyeiDvFOvcDE3NA6W24AvJArgLnm/E3gUyKnB7mJ6PSKDk1MOZEr3NVli7Pai+kLQhbdVrvbaZ+rg/hqU/t5VUG2hX52PKy3fYYZf47sW/Tsq/5bdqny3iCijtwFCboNp56bLfLrm3az2NCcDuu42gdV9/GP339MEKur1nRqQSdx26yVSOnE45AZ3SHbbHv4D0IMxabP4kxAFmcTnAc5/vAIJzmlDkDcw7OXVs0uk24d31Hu54DYbZogdOLcRbkJ4D8fhR+dPqHONevs8/XNpLGqeFewlp+Q5hZeHW/LP1zcj/G0Vj+05CAX9FjhHw2wlbu1KPdW8mi/utihBn3oZjJnPrP01ncnZ7mutNrtwq7EkmYSYOFP+ULkSTP5EMelR5u+DE2+o6fy6p70ls2sVVfC235dVj8XRe5d/0cT3nPsla8Kp+VSLk7vNwyBlJ+3Np/1FHA7DyJV2EpD3YwytxYyknZKQvtmrIlXqeX8B0v901+LmfitZvdFW4tL1jL7PpUuzqe2zHpgXYHh/G6DNUntGPXBbifFcayrfx6I7eF4i/uVrYXZAOr/u342HVn49mbzt6IsjH0KTjd414bU8pPO+lOuLkxn1jz+xpSVimu2EnbbcL4yVo3xjJ50Y7IC5mD6e6x7Tbdyp11c9t9EdCfBcXr/p15zLQNmd33lFlYX9vkNd7fZT5F+01sSDjs7abwg3QAcpv9pbQoC/UY5tQHhdX6AzpC6QdRYvf6Q8I0aKseQz6BVGkasocYmPB4Ud4ZG6f+jR47HheFlDNt3O1Jf632kHNAaei+1mtT7q9Af0qPiiyjbtls1L0wyiczc8ThdmHYdDgc4wCz7l67NF9l+Aq6rEd+Z0C/qbyes/Q3fVJt2fN4lLHc3EbELb0xTbW0w868AYGrbTtOh/UdX92bKGA8dv9v2mi0W7tPe9fFwHxkd7ik7bHjNogsaBAef4PwD2CZG3Jb22WUt9Lrcu/T3aDiAdKg3dfxHJl3Ctez4qQMVX7SE2JO3p5r9p/lsxyyLE9aw23Ir8yJyDrmy/G8/lP46j9Gx/Kvw+/j7+0db3Vfcc7P/87E/Zbf3u0cvhF2fRWwZZWh9YG2h5BjHeoTYGCGR14dAf/0bxNGvXa1mfjsUUJuhRhiHA6z86pxxBiq+J3GHGszfe5GuTX8Pbg2Vz0wjzRHHWf+KzbzpcqTe6W5hBtxCKt759Ppt3uHiXvQcffY+3c80vWDHc1J7COPJY7NHa/hcuzijLJsyxxM/85rH855OWy7CbpjbjCnPW524y/m7RzfkigN3BpH9qA5Atx7LHuN1Xge8nGDlpsqO+UvxH3vxnjZum1BOlXPKsMA9oLLVXOgzcESruINv6UebtOaFxu3I1CuA3fXxcC/sQ1z7LZi79/2btNzbf4EUK8G6ejeumvzG9Mc+0rGue0Kow+MOVa+BqRv8M9eP5yQ45oV5jpukInZmD3Z9pidcg5L555BK9CZEFmgvhfbyTXxPWG/CdXHOPJrdBjX/XxbdDpH5ftROCnr34A/nS71H8gY+FOQArK5Cygn2cgEkBDcCYPAaUG59se3QLrDbmH3d2InEA3yTNtgH4uAkPbbLQ6El7vnK3eBsvZi5QVLduYYYcdCVukRfpOew1b/ljnpdX4znstXcffx1rJaaagwuDu9isfdYQW7Fdawnd6an+OV33AjD7ef2q5gs/2rPWTutu92SLzkib2VHLs7/kyPcMOfOOVH2K4n7l02/A7LUH6JE3eXwX20pKV7pxF0f63xZhnshn/l4bFE+454CyocG7dRjoqXNuo0QfJayzvdFZ80dvDmtvMsezagKpfvE/vX7gBE3HhFT2ZvepXOijW/vd8GLmvqyp02mWvcHJOu+wFo+x7fAW5Kp8rtMnb5ba52N5ibwXRLniP9xc1tqnJmk670gOxG2+1XbivaffUbbonrfhG6X7rt6CuXnXuZ2412Qm8ArRe0215/0J8B6tRtz3ii752mQTvFbdh173GTdtwBf4fNfQX+rUuctCtrAH3W9kpv1GtX7sa+bqN+1Q6ZI+mrUZa2Uw/dZ39iX9zK3fFRrMuNNHqjbTKfMgpz7MUet/RDh7HbYh5ujD3aRPk7z6W/ua9lSX91WbZ9n6Za2mFn1p9pXtBxtmG55ZXVnpeYR3kWdNvtzZR5M//LreO1X9JPnTv9jZ+Q8TfbaONPno5X8rLcxhhe0GVb4884VX6lNeJg3iGyL8De6aUOkVXIYqfr/IRd223yEBxGwNwyzHIMSF6l7bEzhrZ99mTwbzX7n/p5c+9/i/0o/prGxk68XVqLP9fwb/ejuCd+9e/EXeFXtz8Lpz3XgJ63dvP6TL9231b/CiO84+zQbrq77wuYvZaU3f0rNLm1x3aMEl9jQfF7rHn8Ma4qvRUpJ+Yu+zZc21smx+20HE6n72Ue7gvsds7d5tl2A+XXeWPufFfMOEUCLm5dh64TmPFO0x1uSxrYid9o9yP76L9Kd4aZ4TYknNs3/WwwJjw+/sJ8NrbxJ+HSfsf2cAUau9XvAyrrt0B9vmY/dFfakXU9X9ayFbpMh2j/Aum4LSlz+sLycdRjweLmvqiwp/5LeRuS8Sd2h9+5n0On23n8SYx2qPHT7dhu417+DbcV/T3aeY6Vp2BeUzpv8XOvn0fILZXfN8oWs2HH4Nxh7ZBjHHf6BhqoQzkgP+4D2J+ChB8D50dA9dkMziN0GNf9CKmzBYbCb+v643FS3p8B1fvbqDb5XgxFMtiTcQ3c+6nWEJIK/6ewCti/BVWeFqwLqBN+LdyjcMtP7hu3xd1x1ni9kOveeeLei3nHS9hya/elXJ1WK/pJr9ztt427QYVf83Raug83px2Q70nYwuo2482wrai0+5p33I7jreFxW8NPv5iHYrf4O86Bu9Neymv/vZvijbCL20lahSP/4dbulZaxz3/x38Tp8A5bZoWbCmWlsYkTtPtQYAu98XRatrPpZYOpseo7mO5bUq43pZrbjG3GI+kpnc63N83egLf7al/dKQN1sF3pS/aw5qBEoLSizFJfzyNkhuUGZsmowlijukyUtbB1W9a0HYZcRHYZM33g+Vj1cLtQVu6yr6TahnBr2P8cOp7qWOj26TZsueP2r/q0G2WXQNX/6AfoAO221x/0Z4A6dds7rU3f017YC5V3wqVN7bYAP9qlw9hecJi1HdUXTcJhn4Rc9a2w1usI+7qN+rne24ccmzKV24rR7qs7bY/fiEu4sq9jiXJTB7uvbnH3eG431a/NCUO8lHPMl5FH0lzLsgI/9Czq62vfDmewttce+hM4uS0h53FS91GGBWvZjKU+G3OlQbprnVe0X/szBv+gPd1WM679R5pbN7dhg36p/hhtCjqs4o9xDpa4ln2rvd0YAzJv0ttA7vafZcbd5ep8nFf8AfZBxuHnu+aIwoDM7eO++yoO/6mP9/9G2PLbp/Mt9L+zfhlX49/GnzzPlOlHw/nUGsDclLlheUUfFca6K4zwe1i/zR1/j5EFHhM2q1/pX+VBuk0Y7dfr4ca4Ir7LtE1zj6EXVBy7lfsME/+uY9uPQZzZBmtZV3TY0/hb7MsAZhop5zadXZpLnqTTbYJfuyct5hztnPq1W6e3hhvpLGnty4i/4bbYlWkFfkL3sccBcH8HIUoy9vruffzGvc0r2n2L5gAacd+Hn2l4/FIOlyf1Qu7MOmasTvPfhcg18wRVLv0ZZtx7bo22GvXalbn6YZTznJuA21HYoMv2DTjOgTtAr9nYK4+/iG6LrrPr327DfUWvFWqvblOj+/5pmNeUzlv83OunEHLz6goeN06wNu7EHKznse2w8+jB3p1+lN+ToDz/PGpBO4uEm4PytL5fR8cT9vWV/3E5jtz+92FT978Z27xq82ECDoEbtLJiwd/CsIXMnwJxJ1qI/RAs5V3tG0G/cztyz73CSDHwor34tzLf7lu3U4wwGyxxz+A4bdyEXX5fLYfc4r+LZ/Mu3on/AdZ4G7ev4Mgft5HWkt4adph3/vt4e7e27yE/t0XZUfy4H7Zf+bV/h2ll9CSvtg+3rb3z2mOkB5R+bz6tNMiN+7kN6SC1aqPYBFegucwcVNwmNTrNzrvrtbpNv2C4YSfNWkOQKT3XtrJm2k/l8q6cZe+6EVaJG+u66vSUt9fASnsDxd22lyAz8Ca9MNzbvEfFGbA7bS7IPtpRcBsJa990PWlTyuu6oDt0XWiLdiv3DTqswnXfJO3UcQvcGrIvYZvgGFA90i6L24DCVjvSlzkxIPeyx6w7KHf6xGU9V48Frm9DYbGTb4+vLlPbhzt5VRsEiz9tr/scV6nvGsbxN+6zf865rbB/9fOcDwdhBrCXm/y+2kar+5H/ipOwOOdXe0/K1vnvy/MkdPiWX6dh9nIRjPG2iwtGvJ3b2obAsop+IB3clE6PiynLZvjGkCMH2Icd5XCZyr6UjfySD2VozDbB3GPF46WQOSI3y8Wa5wfQnxM3/vU1TX3FP72uf0v4mPb/du67fOIvrO5H6HD8s311C7g2YdZ4bf8aHG4JO/5VGms6/NOdvUHaeCLtP+XUWHvVr5t1B712IeKC+HfcIzAGPM+U7madLvN+7fY42ZUJDD2gx5ww4hJvE26Gab9T+xaJnzwJs5at8ziHxO38t25rOMNpzXyD+I286j7zXtI68SOvzKM1rX3YuHU5T/us4+zd47dL1+nMPso87r3nxBh/G8jPYy/mYB+mkbBObxO2zWvcvX0bbl+2lFmg7Zb2sLxaMOy0jYB9jzV8y7rErfSVT/SWtYxlrrJkrk17l22mvbqt5T0TdhfuR2KU93tR5cS8qfdoh0bXJfWx/6afgzmuvo5FQgYnbv/M9ZMJub6OG+kY3cDcj3D+JN23UR2/pHWKp/j9QFC+TRl3GHV5CvZC4SeCfFecc/+PBW23g8ovwwnw89iysFkE5o/CPv3V7jJ8G1PYncMqgM+57yH/XpxqgRpxVvf227ut+LPx/gm4nju3J8BKzp/AGm8qXNNtjyhXx34nWNI5ibPPQ/avputyZUzsyzDM7ucolqu93fbxOu7efYzrYT/G2MQeYfhpTpMe6VTane43oTw27US+pImcEFou90/nxy3mxjkZ5PKv9gJhlZDXWe7retX57UEc7l3W0UYybzbp2Bs799E+C865N7pdkp/KsvSH3da67PSGdrN/w25cCkOdKs1Nuk5765b8Tt1WjDYhnO0F+1cfVf8xXh2m2vUUhF3Ly9X21a2uff1kJp3T9tN9157DfcEaz/XzeJz17HHb9es42LuumDdp2P18Xkmv4PBrult03pQrdV4w2uFr6OvID3CL7thlG/U1VnPb2y1l7jijfo3VrcMUum747eVVt+k6L85CaaTNBeI22m31e4rbEdZ0Haf7d7bJWq/U4RS4R4YrzIG/6637Oid8X/v5q33+9Espl+np1z6Xtq/ue7c91uvIvg+3up1AbXHofhb1j3hu4y0so0YfZU57bKq/9mHPITJiQdvdr8F+DT9Cxjbhk2aPmz02cezWYfc4jbcNv5qP3I7jfDv/dj/138R1/Bl+prf6n4H8NmkNv5nXmvY0d3+U29I/M6xwJs3k1f1a4wd4LNQ4+xtgIs5ja4d2fwKOxuqKbdqqz6hXAftZROb9aSj9yNTKu8oR+4qEPXGrNDbuI+0l3E/BUoYDnNZpiyGXVvNiPwlv/+Nxc4QjqSiP+C33f/r6DyfkuuG/jn1nbXE0eFbs09vnv9r32Mf9AaB8o4xHecbttN5HOKrvTwB5/i/Avr2m316B3J6IW4Gf21lCkYVsCs0fiDWPFshPwLrIPg3rAr3DunhjbnubV2zCV7pHYfBb7av72Xhf8TvCufBfy2f1W90Xv7Tvzq/9925/J5T+pn8P/M+WfY+DdKaSWO6HdTxT/xFHkH0okka7T799nA4//Qp7d6HboDe3Y8No99izycQNc7utqLmODKi0muzofL4JwjbKHhk815Axd5Efq71gGWTZAqrMjVXmLMBdf06Q9I/zsJnyqZxpv5gH+baaG4T9LijdNiuPbifn5Ty3oFwqeODyT6zuhq+6E0Zx3d6dnusZzPS/7rai/TvMsNu/+2fXtrR3Y3Ef/dPl9bW37641vMz0Y48rj13Sdpm6Pdc2Xe01FrvdKc+CGTZ+xEk7kkfVEbdKI+nMNpj5JS7mbdgOP/0nFjvloZ2qXdznT0W35ZHdZm5HhNyKLl/KNMItdTnEGgaz05rptf9eXq1tN+I3Kp3VnjgFzI47zd9ExU2eW5wLu6LHhrHzm8i4jwzflbn8O0zLxe6nkzne5g2+71KqZfpr174E5+z7K+7bUnTYffjVvf32bsdI+lu7/tV495qxIHKk+0gYY2z2zz7OHum/oPt5dYt7/HqtPkLnS/iRLvaKu8LhbZ5pT/OaZ/utiFvSOArzrfhLmQ/8wHHap6Rku69hOtzqN+1Cmdc0VnOncS6teV/R4Vf76n7gT/9ofPTcPUaPEaHve/N/DNLvja5zj8FgyvJGt8n0a/upf5unW6Uz8j0q1xEOwo502k3mTdpPQJfnKN4597UMT0Tk/mJnnPS9zKv/DHc0xr4OS0HuZeY+/Fb8w9c/RMhtr26Yp2PptBV01lPg8Kfp6s934SiNnw39OXGb6LoWDuu++F/wJKghD1BtqTZehdRm3P0A7IXV34NV0B5gFdh/El7k1jzLbSx+a1na7bv8omSe+BeO8mk3313X6Xc23uJ2Eq/cj0DYkdZiX92+FyNu579rnxP/xW8Phx11mWVrxG+GHe72O5N+u+/Si3/Cn7pPnPhVGU7chTE/2k3h5rzBfGQ/guZ2hRtp/RWQJnICedGbJNlpl1XGdN327kaXS3EbcV/QfigfOzjvw3QrX5XTeXD/AXD6gPza3uUuzLpT5r6q7KNeXKv/9iLcufSPQbhvhf2Kf7Vjj/PZtumfdQOyrcOfuDpN2ok6jnKVfbjlvroN8+I26xF7x13TxHyS74LhX3H28bdh209pnbiVudou7VTAbjesi32B4zTWuBtwS1lXudF1b7PL3vanYh+n7dS16nsor6hv+Z+g48s84hHnAMkncdZ23obpNAubfCZO423t59wGuk4GaZbbDvHHXH1zrs8u10lrrPavtVLLodznPFnbP1A/1VhY+wioM0/cGpv4ZbbfcBeUbo/9I4x8l7gnaQzMfL4PyWOT71m30/DTfZvmGncb9tgPzLRmuH2ctm9QfmsabV9xNKc7PHeHWe5rWWJurGH2fvTRHFNfR4dd41Qfn8U+7hqn7avb3m/v/h2gbru6HmPfNqv9qaj8lnyHfXXb+y/o8uzt3+P2Z/D97dx90/FW+x7f8l+wk4a46U/JuVP7f9r1v5OQYwA8BZsBsMfsmD+Lk3L9R2Kp82iTA78LngQ14lngvwrYEW8/Lv9mHAnIv451oVjQi/zfAadZ+Z34LeU48QOnfhulou1fwT78CboMMnda3Ge8xV74mt+38D1hz2HN/6z/EzDCHaSzpoG57cO81L/DGUu51niNdjvy2/snrYyBjXthzI12U7g5ZzAf2Y/QYc6MkadCaU0oPcuGyOCuR8uLeZpq3tvP6PDlrj8DM1y5tYKymA/XhYLzqzLvibS/gk1blFvyLLeuz1oOzC53X132rgvX6r+9CJd0tmkPHNT/2ziTFqj0Ok/6cW3r9GewrcP3XopX7UC+Iz+wtDH24b+4bcKU26wH5kbcHAe76uB8cdunsaZDfSvuxDbsJv1N/Hnvdpvt1G22tBvtONoy5rT5zv0E3GZdhuyo/EeZvoWjsKS5d9+lu5dZlGMtzwYd91xZO79G+5+EK+z9VzjMUv69fRPuFN2nK9by2a36NaCvOkzs1TkH+L97rbXft8ZTW6fbuufHxOyfgerj2U+BOnDnVmmOPq5+3KHdSXcd+3ts8nWc2BN/pj8wyhCsDz1OkbS2r2gueS/hYt/iNNyK6f89GOnv3fb2XV5bfD3/GWaPc2G32Pot8Wnrpe3/HtCffwEq16G78RfTJ+21/ht02+zaqNrwqRjl36Qx8z7CPszefOS/uq32P4uTtvom9n2+2idm+sf+JxiSMFKx3fVnhlns/2nXfwQhd+5aG/DvRjqsr7bv3b9xkc5fwEmZFuz9/gnoz9+Oo3z+t0B/6PRgZ0+YcwLnZ2DN+28AQnCHVQD/DKx5/lNlAM571yZH4f6TsJb1XL8exftPxFFZUx+N+yM/cFDf4bZAHofuRsXRn206hZHXzu3IvWE/p380d/f2PXZxlrT0Z8qmQ2yvbVorKt1/AqOO064/VeK6bD+tz9HltE7S/hq+Fa79v57WGAMn4bZuf+1S/KO0u76NI7cjVHz9GeZN3OEnrPH2kP8It6bT2IQ9cFvdRzpP7/PvvUj7W3P2qfieNDrPEYc6dn33fo1qq0O/QvutYb5mb7d2t3kpx8DSV/t4X8Wa1tKn+jMwwmD/Qf18ubiWdt6h+7Yx+ngftuTOak+ahF0x8xpY0v0atvHXNFcs6X4DR3kcEXcz3Wk/DnPs93fgXLpHebbbkd8e27CzjufC2bzzm/7b9r0AzLY7RLcd98Y+zMCS3ibcPs+/G1/LYy3HEY7ifB1Tdhzb9zi65BN//cN2iDNx/xOv/2hC7v/edW7g/NkBVQOyB6UH5gV/Dut14I9QKJxt5/b7Aei8L/gx0J8Tt/9N0J8Tt/8/Q39O6txufxZrWn8VStDYuLdb/dv768+Ih/nY73uu0zT29p+BfX6bMvyl6zTtJ6Ha989iLb/zphxrW5P+33Z1WjN/sOb/VOjPJp2NX+ezcz+C/iT8aj+DfdyG/iSNgR93HeX/s6E/A0f+/3+B/tDiW2z8LtePvbrd99dpX7lPRtg278F1EK+wd/8z0J8Tt8bRhevAQZwTHJT/gm/j21f3AlfH0b3MM52E2bufQ8JvzQPlNsNytXtfp+nM8A0uuQ37Ebh036WFfU3za9CfE7c/C/15Mkb4pdxrGm1/Ki7X33NdCLn/+KsnzfdeHU9gwjRW978VXEfu/6H47rZYr52f0hqC6Snpdri/GauAvOCC/8vQn5M50W5/BWt6fwXzWt2C/jfMazyH66vsKxzvOy7FWdM+yesnYJ/fxv5Xrn1aT8VRuz4BnU/nOfJOL8ZO2sbfcSW/eXXacd+X42vQnw1O3LkW929BgUd47uewj9fQn6Qx8OOuo/x/NvRn4Mj//09If04Md/tdrh97dbufXmsfjT4ZYdu8B9dpvJ+Fb10u5UG8Ff9k+f/XIi1LE9d11BfVtnWf4NJd6cx7rsO8zsBxhb19i77arPtB+E7jCCNM/1vcJrgWe8ctrOkdQX+eFO5b0J8NTtyqbHv7Pn7b2221H+Fy/T3XhZC7XJfrcl2uy3W5LtflulyX63Jdrst1uS7X5bpcl+snXhdC7nJdrst1uS7X5bpcl+tyXa7Ldbku1+W6XJfrcl2un3hdCLnLdbku1+W6XJfrcl2uy3W5LtflulyX63Jdrst1uX7idSHkLtflulyX63Jdrst1uS7X5bpcl+tyXa7Ldbku1+X6ideFkLtcl+tyXa7Ldbku1+W6XJfrcl2uy3W5LtflulyX6ydeF0Lucl2uy3W5LtflulyX63Jdrst1uS7X5bpcl+tyXa6feF0Iuct1uS7X5bpcl+tyXa7Ldbku1+W6XJfrcl2uy3W5fuJ1IeQu1+W6XJfrcl2uy3W5LtflulyX63Jdrst1uS7X5fqJ14WQu1yX63Jdrst1uS7X5bpcl+tyXa7Ldbku1+W6XJfrJ14XQu5yXa7Ldbku1+W6XJfrcl2uy3W5LtflulyX63Jdrp94XQi5y3W5LtflulyX63Jdrst1uS7X5bpcl+tyXa7Ldbl+4nUh5C7X5bpcl+tyXa7Ldbku1+W6XJfrcl2uy3W5Ltfl+onXhZC7XJfrcl2uy3W5LtflulyX63Jdrst1uS7X5bpcl+unXV++/H+Si646iWOK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7"/>
          <a:stretch/>
        </p:blipFill>
        <p:spPr bwMode="auto">
          <a:xfrm>
            <a:off x="0" y="685801"/>
            <a:ext cx="9144000" cy="2362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data:image/jpeg;base64,/9j/4AAQSkZJRgABAQAAAQABAAD/2wCEAAkGBxQTERQTExMWFhUXFx8bGRgXGRcaHRohHRseHBkfGB4eHyggIB8lHyAcITEhJSkrLi4uGyA0ODMsNygtLiwBCgoKDg0OGxAQGzQmICQ0LCwwMSw0LCwtNDA0NCwsNC8uNCwsLCw0LCwvLCw0NDQsLCwsNCwsLCwsLCwsLCwsLP/AABEIAL4AkAMBEQACEQEDEQH/xAAbAAACAwEBAQAAAAAAAAAAAAAABQQGBwMCAf/EAEEQAAIBAgQEBAMFBgMIAwEAAAECEQADBBIhMQUGQVETImFxMkKBI1KRobEHFHKCwdEzYvAkQ2Nzk7LS4TR0whX/xAAaAQEAAwEBAQAAAAAAAAAAAAAAAwQFAgEG/8QAOREAAQMCAwQIBAUEAwEAAAAAAQACAwQREiExBRNBURQiMmFxgZHwM6GxwSNCUtHhJDRy8RVDU2L/2gAMAwEAAhEDEQA/ANxoiKIiiIoiKIiiIoiKIlfHMfkXw1uKlxyAJIkAzLQewB9KrVU+5iL+K6aLlQuUOOHEIy3CpuWzBI0zDo0d+8aVJBJvGB3FcnIkKw1KiKIiiIoiKIiiIoiKIiiIoiKIiiIoiKIiiLxduBVLMYAEknpQmyKgcS4kzXDcQAalit35SFykSJBUb5tlOmpNfOVm5mfvGk9YDLl/vl5qwwu0soGD8S3fsXSQUVt0+UHVwT1EajSD+k1BPAwuJNj38eF/3XEzXkgcFpeDxSXUDocytsRW6ol2oiKIiiIoiKIiiIoiKIiiIoiKIiiIoij47GJZQ3LhhRuYJ39q8c4NFylkh4hxbxHyKA6Rm8pGoEanoddhptrWBtOseSYWGw0PeeXgrETBbEqrj8W1sB1UEAi5eOkOCSBl7IDP6+9ODJ+fgB74lXqRsbn2cbcj3r1wBnt4ZDdXyqZU6yFOqq47akg9KhqA10lm68fHu+68qXNMpc3RT8LxA4S6DbVvBuOA1pumaYe393Yyp9K1tl1j3fhPN+R8OCoTMA6wV6w+IVxmRgwkiQZGmhrbBB0UK616iKIiiIoiKIiiIoiKIiiIoiKIud++qCXYKPUxsCTH0BP0oipfEuJG+r5iBuEt7ZcwjM7dWAMmNFBI9a+bra58zg1mTBn4295K1HGBmVCGg8O3EECWYRPYuOi/dTr6DegL3xHX3kO/mVLa65XLnhuELkh/IzGGMZ3JOunSNoir1BTtqn4TlbOwy4BQTybsXXrg/EDiER3OUkkNG0hI1HUHt61XroBBK5jcwP3XUDy9gcV2xuFBQ2mjKwgGZCzsCTun3W+U6GoYnYXB419/PmOK7IuLIs444R/GskNbdQ1ywSM4A0zL6jqPetXZ9c5v4co45Hh4KCSPPE30V9wuIW4iuplWEg+9byhXWiIoiKIiiIoiKIiiIoiKIuWKxC20Z2MKok9fwHU+leEhouUGapXM2KGJQfCBmIRSdBEF2uQdNOm4BI61gVNeZH9S4a31N9LKw2MAZqE1zTw1OxklgNzrLA6T2T6ntWaBbP35fc+ilU+xahSFOup0MzO8n73rUJOd3e/4UgSfiGGt3BdBzwqBk8OM0h7kBZ30mtCjkljcHM148tAoXxCU4DxUjg9i2q2VssXUmVbYklJk9vaoKh73vc5+v8r1rAwYU5xSyDm2JO8adNBGo7jrVVg5LoqsY9ArZTAnUN0MgqAx3KkHRunWr0RJF/f+1G7Irry1jrmFK3JZrJJW6nVSNAwHUhY2rWgrhvCyTjYhQGIhoLVpeExKXEDowZSJBFaq4XaiIoiKIiiIoiKIiiIoip3OPFGLjDpAyw7MfeQfYfix00g1mbSmwt3dtfdh7yU8TR2kgwyAmFEKg8zESR1luhc9F6bnoBiPcQM+Pv0+vBSDNMcNb0yIhnMM76HJOrBZ67AmO9QyEDNx8Au2r1dueGSMrAqTlaBFwAZsrEaTAMEiuO2By+neuhkkfErVyRes5ibSTlUEllZmEgDcjt2Jq5C/D1TxP2VilkYx/XFwcvfopXAsE2HCK3xm4WjoGZBA9h1riR4kNxpa3oVHUPD5C4cU6tW/EK5Q4Qgk3CFl9ssEyQDqdh0qu84L/TkoQEh40RADAqRoQR3MSvTtI6zVuHuUbkjS6V1O6kEGTGn9CNM30NWiMQsuOyVcv2ccQCtdsH5mzL6GJI9DEfhWvSSYoxdQuFnK+1aXiKIiiIoiKIiiIoiKIqNzuLzYm2sQmRir9tV8Qx974InQamsnaZAwl2mfn/CliF1EwVgZcoEKNlgiJmT3Mg69dqw5SQ7NWBpkpIBQqZysGGcFsouCCJE6TsSPSoScd+PLuXui+Yh86lcxZmJgAgrbDSPMRpIEwJ/vUrW4TcjL5n+EGaR4zGrbYZpyZYYaiYNyBp6wfpWvsuBkkhx8Mx6BVqqQtbkvvBsazW8OzEl8xiTvlSRP0G9VqljWSvDdP5UsFywXVit4gKVyMxQK2a0SsqTBXQxK7gGSKqPbdp+q74qu8VbOB585UedpBC9SFIABOgn2qaIYScrLwi6TqAUZSNJ002/vNWLnECuSMk+/Z/dKYqIJmV7/ACgz7aD8a1aU9UKs/Jy1Grq8RREURFERREURLeJccs2GC3Gg9YE5e2b31030NQyTxxkNccyvQ0nRer3GsOq5vGQj/KwYnsAFkk+1emeMauHqliqbzLzJbu3VVATltsCGVgZcqdo2AQyfWsytHScG6ztdSs6l7pL/AP2TEqlx+pKLETtmJzRPrFVI9nySuNh7+SPnawZr3huMtcV8gBK6FWZjBPwyJVYJkT0iujQbp9pTbwH+0bMHi7M1zxXFWhwly3mQahrZAJ6qskmfX9aiZC3V31WlBRSSgOGi6cPxC4i3cc23OgUgquUwSfsyFMtPWNprpke7laL8zle+nFQTQ4Ra6+YnFpmt2/KkqJLWlNoELA8KdSDtI0FGMFyXX4+PmpoaV8oJbbw4+Sg4HGHEHK1u3mQSfsyU6TDZhBGuhrsRAEdYgH19LLieF0JLcjZe79m6V0RiFGuUv5QZykg5gJqaKlL3ER5jy1+SovnsLuyS/CycwVSSN1jXSTrBnv0rp8EgcGkZ+/eq8bK1wuCm3KvGVsYjOwkHsQB5lECWy66bVPBK2Noxe/ReOYSbhaCnNdkqxVLzR0Fp5nt71Oa6nGrwvN27kvfCuZ7N5/D1RzqoePN0OUjQkHQjcdq7hqWS9leOYWp3VhcooiKIq9x/mRbRNtJL7Exop007E6gxsNzpVOpq2xZDN3vVdNbdKbaW7RzXmBvNqFkFtfuA6k92jp0Ar5gukqHFx05+/orQAaFWeMcaN58qk5Niynfuts/qfm6ba3o6PdMxke+Z95KMy3NlHwwt2/ECFCjKqwWA1BJ8oMmRI2HpvUsbiXNMl+Omq5dp1VNt8PuXVBCXhp5yoa2jQNzmyDbTTSrUUlTGC2LS+V7fyoXxsfm5SOE8JW5amyFyNILeKonoQ0Kx+legVTnYy/7rrAxnVtb5Jni+XfGAF3wmjaTdJHpK5dKjZROZo75KVs7m9lTF4M+UKHt5RsMt6B7faivRRWNw7PyQzE5lebnAGdMhNkp90rdge32hiuTQ9bEHm/kglOq5jgDKmRMiqIMK9xdtRqQa8FHI12MPz7wvXShwsUq4lwZgUTZmkJ9pbLN1IHwMd5+vrUkYqonlzXDPxH7hRuYx4sRolFzgzWsxe2wJHxOHHtDEMu+u9evmme4GYEgcrfZcNjawdRQgFzszZdQOqnSADrMAaGqhvYAKdrhmm/L+PZLgyBrgI+FAWkDoY1BUbMYkSDsK8lonSMGWaNlF7Jjxmwt1nXK1u6gDttMffUgxmGkjqKj3ctIWlx1yH7FLh9wnvLPNKvFnEHLeGmY6K46EE9Tpoe9b0FQ2Rt1AQQc1a6sLxVzmjj/g/Zp8ZGpOgUe/TTWdgPcA06up3Qs3UrprbqhozKS0ZsxGZNRM/CROqudSJ1iS2lYjzjNyc+fvUffRTAW0TDgWJFw4g+W4oWyq5lBgTdkEHY+n4aVpUDMi0jvUcryNEnbmGyLobwLBsk5INsBpn4gN/wCXtU4kaZcFslbdRltIJ7i/Lu/dWtMSLallFu0oEkqqrA9TFWt2xqzA9zkr4xxNbuGc27ofUB4MkBjrI3Hb8ahnf+ESxXqGG9UxkotnoUm5Lx3h4nEAuFtBAzFiAAdgddpqKkd+HmrO12DpN26lX/CYhbih7bq6nZlII/EVYuOCzLHRKObONeGhsI5F5xJI0KL3Hqaq1EuBuWq0tm0gqJOtoFN5V46MVa1I8RNHAPXuPepm9ZocFTmjMUhjPBTsdxixYYLevIhIkBj07nsPUxXhcL2XjY3EFwBsFnvP+IY37pmDby+GR00DKV9yZkVUkc4TBbNLFH0BzjxOaveD5hsylt76C8QAULfNGo7T6b1cdYOssRrXluK2SkcRWyiNdu20IUST4YJ/SmiAXNgqvyzzP/tJt3SAl8zbC7IdgunQiNe4Peq0U2NxuFqVdCIo2FpubZ++S+cy4jLjXEMfJso1MBeuwA3JIMdNa8rheNviVmQ/EKgvgSSc511gIfh6kJ1LR5gTOcT2rNbIWWLPfj3cO5TuZfVXDlHmFnPgXyC4HkcbOOn6fqOmu7TVAlaqzm4TZTeZOXRf+0twt4CATqrgagOOsHUdjvI0r2ppmzDvRrrKg8TZrcq6MragI3xtJ1g9c27XOuirWO2kkD8Nv298h5lSl4tdMOE8MuYdb5uwHuCy2UfL/igA9vbpW1DEIwGhVnuJFyqvicFPEVUjQvP0Pm/WuGNtOfVX55C6iYePZ+ZVj5iQtYaOhDEegMn+9SVLSYiAq+zntbVML9LqpYcOGt3GQql0MgM6OsfqDBqrBEYyGnRwK066rbUAyNFnRkeYuvHD7bMIVS73HLZRucui+kCGP1qIxuMbWN45+issqImVEs8g7JAHnr9ArR+ziTcvus+EwX2LCZPvETU1M0iPNZ+1JGPqLs5Zpj+0jDBrFu5GqsVn0Yf3FcTjIHvXWznddzeYKl8g4RUwaEKAXJYmN5OlWALNAVKZ2KRx77KtcwYa4+OvWwjXHYlgoj4AB36RVGWJ8khst6irIYKVuLiSD78EnBDCwCZyyNe1ssUn8vwqw3rOY88j8lSeMMUsDf1Nt5qPxCyz21UW2m40Wif94QYYr7E6+9VooZMQceKv1VXBunRt/JktotWSbQRtTkyt6+WDV46r5oXss85HwQ/f2JGttCdupIX+9VqUdU9y2NqPvhI/Nn8gpnMjEY5mmIUSRuNF1HtvHUTU1TEZIbDVZEcu7kzUe5eZ2FqwuZtpQyq6yACN8p8ykbAwdKzYKd78z798VYfIBornyxyv4MXbpm7M9IB+mn4VsxQNYMlVJJNyrPU6Lw9oGJAMbSAaIqpzF/jXv4LP/ddrwdpcP7Kpt1J4kh/4Wb9RXIb+KT3Lsv8A6cN/+vsrFa39P9TUhVcKsc2cPVFt5LothZ8OzEgtOpXXTQ6/Sqs4DW3vpotCivJJgsDi1uonJWAFzEf44UoDKKIzo2jAGdNd+uxqKCzhfNWtoXY7DkQc7jn35rRcHhrdlFt21CouwFT2yWYTndLOehOBuH7pU/n/AO6hmb1Vbo32mCnctqVwthTuLa/pUzgquK+ZUrH8OF3zqcl4IVS6u6z09RUZCkDlk3ERkdlS5auBCQWXNEmcwBze4qm4Brg0ErehcZYy8saNMs+GnH0Wicr8GtLasXc4vsqHw3EgBWOaFB2jbvV0aLBkdicTpfOys1o15ZchVTlTC5Mdjj93Ko+pZqiiFg7xVyqkxCPub7+ig8wH/bbnt/8Alas/9azX9taBwmynhW2CqDkGoAB21qYc12NFOr1eooiKIqDz3xe3h758QOfEtW4yqT8DvM9viFRue1rhcroRSSNOAXsqknMmH8fxst4/ZhAMh7kn+leb6MOviXvRKgttgPNMbfOGHEyl6P8Aln86Goj/AFL3oNR+g+i+YzmTB3kZHS8QRofCPlPRh6iuHTRuFi4LuOlqWODgw+i88u8dwWGtBAt5nOruLRGY7n1j0rhskbQBiCkkpqh7y4xnPuTMc7YXqt//AKZrrfR/qCj6HP8A+Z9FH47zbhL+Gu2V8UF1gE22gH1rh7mEdoLuKCdrgRGclJt874RQFCX4AA/wz0FdmVh/MFx0OcD4Z9F2Tn7Cj5L/AP02rnGw/mC96LP/AOZ9Em4pxXh97EW7xW4FWc6CyYuH5SdOkme+lc3jxA4gpmx1LWOYIzY24ck7s874QDKqXgBsBabT2ivd5H+oKPotQfyH0XVee8KPlv8A/SavN5H+oL3odQP+s+iW4PnHC27l+59qfFcN/hNoAoEfrTEzmvDTz5XYckuu8QXEX7l23OUzGYQdABt9DUtxuxZU5Wlr7HVatwwRZtj/ACL+gqZui6UmukRREURZz+1S19thm7pcU/Q2yP1NZ20Bk0rd2C60jxzCpT22bMEmQjvpv5Vn9YqnTRh7s1q7Uqn08N2akrpgTm8xGYLbZ/Qwuk+kkV1TRgy2PBQbXqC2lGE9qyiYE5bKliTCyT9JqGTrPKv03Up2k8k0ucPvrctWjaOe6pZBmTUASZMwN+prvozlS/5iDvXy/wAOvret2DZIu3QTbXMnmA31BgfWvejOun/LwkEi6OL2nT90QgCLfRQsgiSWOYyZ71bqmsbCsjZD5HVZI0Ovviuo4dduWMN4SqxLO2yqSJ8wLFtY22G1e7troLDVcdLdFXGRxNrm/gjAcPvXrRu2rea2J1zINt9CZqkKV5C3H7Xp2m2fkuKIxsrfA+ydsqtI1InpM9K4MDg3EpWV8T5d0NfkveDsC5dto2zMR9Spj84Nd0lt4LqHa2LoxLTbRQ8MWdUGuYmD/LM/pXTIBv8AdnRcz1jug79pzIHqvVlpVT3ANVnCxIWlG/E0O5gKbwC3MjuY/EmtluULQvh644qp571tCLAAGwEVbAsLKFeq9RFERRFT/wBpmFzYa3c627g/BgVP5x+FVK1t4ieS0tkyYKod9ws5wnEPBvW3EEifIfnUiGX6j9KzICWHFwX0O0ImTM3RPWOisGF4Ph/3XE3MLczK1vLlJ89vrkI6D9YHQVpRhuLEOK+TndLbBJ+XgVUcMQcOJMA29+2lZT8pPNfZQkGmB7lf7HGcR4N57uENnwrOa27mVcgbRAO0GtRhvkvi3tDdDdNOXce2Is2LtxU8QjUqIA1jyySQNO9G5tuvZGljy3kqdzQYfCD/AIH/AI1FWjqea0th/HPgm3LW2DH+S7/3mp4PhLPrf7l3ifqmfG+Lth8RhLKKmS87BpBkRlErBA69Qa5cbBRtbe/cEh5vx94hbTYU2bS3jluEjK+hjKANJ3qGfsEBaOzQOkNNxxyS3hB/2rDwJPjL/wC/ymqVP8QLc2pbozvJS+KYJMGXAfPfcsLaiItq3xMesxprt9a0n4IyZeJXzsJmqmtpR2R9O9JywVJGwX9BWRY3sV9cHtDLtOQ+ysHJWDl7aH7wJ/lGv5itwtuQ1fAl2J5dzJWrVZXqKIiiIoiWcy4I3sLetgSxQldJ8w1X8xXEjcTC3mpIpDG8PHA3WLjDC66qCFNwRbY6AMYa3PYE+X+asikIzY7ivpdrh2Bk7Pyn5FS+XMRlxaowKG4Gs3FbQgsPKG/mAj3qWEOifYqntF8dVAJY9ePNLBbyJctkfAWWPTcflUNQzDMtDZsokoh3AhWfieAxpwzuccr2xakopUnLl20XtpV0YtF82TAfyn1/hSOUOHYoixcTEZbBbMbZEmM2o+Hcn1qNgdhU1U6MyOsDe/P+FC5pH2mF/wCR/wCNK49QeJVjYfx3f4/dMODhzbwwtsFc2b2ViJynOYMVPB8L0VCu/uneJSrjmExYxGEW9iPEuMxFpoACGVkny+2mu1RyBwspoXQkO6p05947l35qwmKRbRxOJF1fEhVGUQ2U6nyjpNRzB2AqxQOi6Q0AG/jf7Ljy+2W+bp+HD22uN7kZUH1JP4VDRR4nXV7bk+GMMHHNKrZzZ7jnfzXG7AmQs9zsB7mu2sM8uI9kLh0raGlDG/EcPO5XPEXDkGYeZzqO3WPw0qNn41Rfgp5v6SgDDra3mVo37P8AA+Yv9xQPq2p/T8602ZuuvlWiyvFTrpFERREURFEWMc08MFi9dtx5A0j+FvMsegOYfy1iVMZjmy45hfWbNnbNTYX8Mj78Fyw3HNUa7YtYkqQVdoFwRqJbqfU9qsCpB6sozWbJsknr0rgWnhf7j7rzzaVz/vdqfDxFst/C4mQfWZH4V7UMxtDhwXGzJzBI+J+V/qFZ7XB8FaP7uk27uLsxMsxIAkxMqNTUjGgC6znyOk7SY8Lv2sLcw+CLMWcMUJA1gycxGgr2wa2y8c4vcXFVHmVpuYX/AOv/AGqGt+GPErT2H/cO/wAfunfLu2DMf7u7/wB5qxB8NZ1af6l3ifqptrD2MeLGLS44Fh2I8oGYggkEHX5dx3rx1nZLlpLL94VZ47hsI9m3jsOrg3bxDFy3ZifKTC6idKhms6MkLQ2cXMqWNPvK6kYXFWsLhct20btzFefw9vINEDHoIJb+auoQ2GO7jZcVbn1lSWxi/wCyS4vEG4y5giKvw2kACj1jqfU1Wmqi5uFgsFq0WyxE/eTG7vkFwtW899R0USf9fhUlGyzS7mqm3J7uEY4ZrZOVsJ4eHWRBbzH67flFaUYsFhDRN67XqKIiiIoiKIqb+0Xhea2uIA1Tyv6ox0P8ra+xaqVdFjZiGoWnsqo3U2E6OyWd27STlc5B8twAnIezgfEn5ruOoqlFK2QYJPIrVqaWSmcZ6Xzbw8VYeEcuX3tXsNeVDZcZ7dxHVgr9cv8AlYQfcVdjbgFjmFhVU4mk3jRY/dVK5gclxrd3Mt1NDLN9CmugPpVSYyxu1y4LboWUlTGerZ3EL2cGo1lpjfM0j2M6VB0iQ8VeGzqYAjCm3Gz/APD7/uq/oKtVXwh4lYuxf7l/h91x4yJw2BEkTn2JE+Z+1SFxbBcKCOJsu0Cx4yuVB/dl2BYDsGYD8AYqgJ5AMivon0NO43LQmfLfLwxV0+Um1aMvqQGPyoOknqeg96swBzu1osvaT4ojZg6/NeeK2Lq3Ll3FxbZj5UVlZyOioBIUep/Cp5YhIcTsmhUKOqMDCyJt5HJe53dlVQB5UXp7ndmPc1Ukm3n4cYsFsU1J0e9RO67vonPJnCmuuAfnMt/CNSa0WswgMC+YqJTNIXHitiAjQVaXC+0RFERREURFEXO/ZV1ZGEqwIIPUHQ0RY5xzhbYe61ppOXZj8y/K3vGh9QawKiHdPtw4L7PZ1X0iLPUapSbRHwu6/wALEfkK6jqZGCwKT7LppnYnNz7slZLHF8K+HS3irqNiMjRcdBKdkYncnoetaMZxAE5r5SojMb3NAIsqvg5yKq+dpIEAnMAdWAGpEa+1Z7osUxa1fSxVm6omyP1tx4plzHdteHauWb3jCygtGLbqDtlBJ6nWr0sYezDfRfPUVS6CcPAyPvJfOPMnh2ktu1xsMCbi+Ey5Axk5pk9Tr6V7uvwiy/f3rmOpLasTW4m/JeuELba/b8Q2/Dysx8QEqdoAAIltdOlU6Nl3kELc21K5sTS02BOqkcZ4yrvat4G54dhVJhAJBJ+aZ33110qzLNuWDDbNZVDR9LldvL2A+aXLaObM7M7feb+kaCs+WofL2ivo6WghpuwM+a5Mhu3BbGw3/wBen9atUcVhjPksvbNXpC0+K1Xkjhnh2zcI+KAv8I/uf0FaEQ4r54c1Z6mXqKIiiIoiKIiiIoiQ838EGItSo+1tglPUH4l+sD6gVXqYBKy3HgrdHVOp5MQ04rKHWO/1EH1BHQjtWEQQbFfaskD2hzdCuJTMwQKGZtAumvvOgA7mpYmPcbNVeqnhibeSy9Yi8iAojDKRFy5r54+W31CD01brV1x3IwMzdx7l8/G01z99ObRjThfuHcpVu2bM+UG4RBtknIq7lXj4nOn8HvXjSKcYnanh79lSSsdtGTBELMbx+3vRR2t+ERdssQhMSYZrbHdLv3lI2J0YUfd340efNcwljR0OqFraH39V4xFtQC6KPDnz2t/CJ6p1Ns9O21ePYJxjj7XFSwTOon7iozYdCutuIkR9KzzcZFfQtLSLtXLF3soAHxHbrHrUsEJkdbgqlbVinjvx4J/ybwLxHCwY3c9h2nuf71sBt8hovinuL3Ela0igAAaAbVYAsi+0RFERREURFERREURFEVI545bzTiLS/wDMUbn/ADgd+46jXca59ZS4+u3X6rX2ZX7k7t56p+Sz9rjKj2YXw7rhmcAFl0jTqVG8D1qGlqWMFnKztPZss7t5Ebjl+y+271yw1y2Qp8RACwAOZAZD2T6zqNDIAqSMtp3XIuDof3VaRjq+ICM2c0WLfuEPZNoqrOHRhmt3RoLg677MOqnWq9VEb4xndaOyqphZuSMJb5X/AJ5qRavvhyt4aXWUi3bIGqHd7k/CPu9d6kgaIW438eHNVK5xrphDCNNTyUfCO9gJen7TXwhAl5+IwfhQdCd9+mvUepmdkFFUnG1lHD1iOPvgo2HBtqxfdmJyj16Cq0rjPJ1QteljFDTWkdp7smPAeGPeuA5czMdB/r5R/wC60Y4gwYGr5isq3VEmI+S2Dg/DVsWwi77se5q01uEKsBZTq6XqKIiiIoiKIiiIoiKIiiIoiofOHKcTesLpu6Dp3ZB27r9R2ObV0l+vGM+IW1s3aW7/AA5TlwPJUZmXJkuEhPiRwJNo9WXup+ZesSNarwTC27fmFcrqN1+k0xs4Z+Pv5rsv2I8PErK3crLbQqxB38RTsrARK/MDrtVtjNy0lxy4LKnl6bK3dMs/iuV7yE3bx8YP5rcf76ScviDdFAElT2jSuZIcTt449X3okVU8RCmhbZ51PNcbl5pNy62a43t9FUbACqb3OncGtGXBblPBDQRYnnM6nmpPCuFvecErmJ0VR/T07nr7VfihEYsNV87W1z6l3dwC1jlzgYw6SYNxhqe3oP696ttbZUwLJzXa9RREURFERREURFERREURFERREURVLmbk9bs3LAVX+Zdlb2+635Hr3qlUUgk6zcitKi2i+n6pzb70Wb4nhRtXCHDBl0ysT5fb09Rp2rOlll7EnBb1HBS3MsHFQwih/ICz9pMLP5An0qSNkszcP5VXqJqSjeZAOuU74Ny+9xpKl7h6dF9+gH+tavxxtYMLF85U1ctS/E/0Wo8B4KuHXoXPxN/QelWWtwqEBNa6XqKIiiIoiKIiiIoiKIiiIoiKIiiIoiKIl3GOB2MUoF5M0bEFlYT2ZSD9Nq4fG1/aC7jkfGbsNkps8i4VB9mHQ982b9Zr0sFrKItubp/gcElpcttYH5n3NegAL0CykV6vUURFERREURFERRF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4953000"/>
            <a:ext cx="457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stellar" pitchFamily="18" charset="0"/>
            </a:endParaRPr>
          </a:p>
          <a:p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stellar" pitchFamily="18" charset="0"/>
              </a:rPr>
              <a:t>Zipoli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stellar" pitchFamily="18" charset="0"/>
              </a:rPr>
              <a:t> Institute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7008" y="2973298"/>
            <a:ext cx="3449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Lovers Quarrel" panose="02000604060000020002" pitchFamily="2" charset="0"/>
              </a:rPr>
              <a:t>Sacred Music</a:t>
            </a:r>
            <a:endParaRPr lang="en-US" sz="7200" dirty="0">
              <a:latin typeface="Lovers Quarrel" panose="0200060406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7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Century and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Organum</a:t>
            </a:r>
            <a:r>
              <a:rPr lang="en-US" dirty="0" smtClean="0"/>
              <a:t> and Polyphony grew alongside chant</a:t>
            </a:r>
            <a:endParaRPr lang="en-US" dirty="0"/>
          </a:p>
        </p:txBody>
      </p:sp>
      <p:pic>
        <p:nvPicPr>
          <p:cNvPr id="52226" name="Picture 2" descr="http://grups.blanquerna.url.edu/m38/2/imatges/organum%20parallel%209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360" y="2819400"/>
            <a:ext cx="5413612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Reformation, Council of Trent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algn="ctr">
              <a:buNone/>
            </a:pPr>
            <a:endParaRPr lang="en-US" sz="1200" dirty="0" smtClean="0"/>
          </a:p>
          <a:p>
            <a:r>
              <a:rPr lang="en-US" dirty="0" smtClean="0"/>
              <a:t>Reaffirmed Gregorian chant - supreme model</a:t>
            </a:r>
          </a:p>
          <a:p>
            <a:pPr>
              <a:buNone/>
            </a:pPr>
            <a:r>
              <a:rPr lang="en-US" dirty="0" smtClean="0"/>
              <a:t>	   even amidst growing protestant hymnody</a:t>
            </a:r>
          </a:p>
        </p:txBody>
      </p:sp>
      <p:pic>
        <p:nvPicPr>
          <p:cNvPr id="54274" name="Picture 2" descr="http://www.naxos.com/SharedFiles/Images/Composers/Pictures/25625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429000"/>
            <a:ext cx="2452386" cy="3228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1900-present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5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Pope St. Pius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smtClean="0"/>
              <a:t>Gregorian </a:t>
            </a:r>
            <a:r>
              <a:rPr lang="en-US" dirty="0"/>
              <a:t>Chant </a:t>
            </a:r>
            <a:r>
              <a:rPr lang="en-US" dirty="0" smtClean="0"/>
              <a:t>is the </a:t>
            </a:r>
            <a:br>
              <a:rPr lang="en-US" dirty="0" smtClean="0"/>
            </a:br>
            <a:r>
              <a:rPr lang="en-US" u="sng" dirty="0" smtClean="0"/>
              <a:t>supreme </a:t>
            </a:r>
            <a:r>
              <a:rPr lang="en-US" u="sng" dirty="0"/>
              <a:t>model for sacred </a:t>
            </a:r>
            <a:r>
              <a:rPr lang="en-US" u="sng" dirty="0" smtClean="0"/>
              <a:t>music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800" dirty="0" smtClean="0"/>
              <a:t>“The </a:t>
            </a:r>
            <a:r>
              <a:rPr lang="en-US" sz="2800" dirty="0"/>
              <a:t>more closely a composition for church approaches in its movement, inspiration and savor the Gregorian form, the more sacred and liturgical it becomes; and the more out of harmony it is with that supreme model, the less worthy it is of the temple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pic>
        <p:nvPicPr>
          <p:cNvPr id="64514" name="Picture 2" descr="http://www.sfcatholic.org/dwc/Files/Liturgy/Roman%20Missal/pius%2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8002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Ven. Pope Pius XII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                               “Sacred </a:t>
            </a:r>
            <a:r>
              <a:rPr lang="en-US" sz="2400" dirty="0"/>
              <a:t>music, </a:t>
            </a:r>
            <a:r>
              <a:rPr lang="en-US" sz="2400" dirty="0" smtClean="0"/>
              <a:t>through the course of centuries, has traversed a long road by which, it has finally reached the heights:  </a:t>
            </a:r>
            <a:r>
              <a:rPr lang="en-US" sz="2400" dirty="0"/>
              <a:t>simple and natural Gregorian modes, which are, moreover, quite perfect in their kind, to great and even magnificent works of </a:t>
            </a:r>
            <a:r>
              <a:rPr lang="en-US" sz="2400" dirty="0" smtClean="0"/>
              <a:t>art.”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“The </a:t>
            </a:r>
            <a:r>
              <a:rPr lang="en-US" sz="2400" dirty="0"/>
              <a:t>Church also must, from time to time, impose a check lest its proper purposes be exceeded and lest, along with the true progress, an element profane and alien to divine worship creep into sacred music and corrupt it." </a:t>
            </a:r>
          </a:p>
        </p:txBody>
      </p:sp>
      <p:pic>
        <p:nvPicPr>
          <p:cNvPr id="62466" name="Picture 2" descr="http://www.sfcatholic.org/dwc/Files/Liturgy/Roman%20Missal/Pope%20Pius%20X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2286000" cy="2461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Pope Paul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Down </a:t>
            </a:r>
            <a:r>
              <a:rPr lang="en-US" sz="2400" dirty="0"/>
              <a:t>the centuries, Gregorian chant has accompanied liturgical celebrations in the Roman rite, has nourished men's faith and </a:t>
            </a:r>
            <a:br>
              <a:rPr lang="en-US" sz="2400" dirty="0"/>
            </a:br>
            <a:r>
              <a:rPr lang="en-US" sz="2400" dirty="0" smtClean="0"/>
              <a:t>has </a:t>
            </a:r>
            <a:r>
              <a:rPr lang="en-US" sz="2400" dirty="0"/>
              <a:t>fostered their piety, while in the process achieving an artistic perfection which the Church rightly considers a patrimony of inestimable value and which the Council recognized as "the chant especially suited to the Roman liturgy</a:t>
            </a:r>
            <a:r>
              <a:rPr lang="en-US" sz="2400" dirty="0" smtClean="0"/>
              <a:t>."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Issued “Jubilate </a:t>
            </a:r>
            <a:r>
              <a:rPr lang="en-US" dirty="0" err="1" smtClean="0"/>
              <a:t>Deo</a:t>
            </a:r>
            <a:r>
              <a:rPr lang="en-US" dirty="0" smtClean="0"/>
              <a:t>” in 1974</a:t>
            </a:r>
            <a:endParaRPr lang="en-US" dirty="0"/>
          </a:p>
        </p:txBody>
      </p:sp>
      <p:pic>
        <p:nvPicPr>
          <p:cNvPr id="60418" name="Picture 2" descr="http://www.sfcatholic.org/dwc/Files/Liturgy/Roman%20Missal/paul_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04800"/>
            <a:ext cx="1704975" cy="2417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fcatholic.org/dwc/Files/Liturgy/Roman%20Missal/pope-john-paul-ii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34150" y="0"/>
            <a:ext cx="2609850" cy="38957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Ven. Pope John Paul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6019800" cy="4572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algn="r"/>
            <a:r>
              <a:rPr lang="en-US" sz="2400" dirty="0" smtClean="0"/>
              <a:t>“The Christian community must make an examination of conscience so that the beauty of music and song will return increasingly to the liturgy.”  </a:t>
            </a:r>
            <a:br>
              <a:rPr lang="en-US" sz="2400" dirty="0" smtClean="0"/>
            </a:br>
            <a:r>
              <a:rPr lang="en-US" sz="1400" dirty="0" smtClean="0"/>
              <a:t>Centenary of Pius X’s document, 2003.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Pope Benedict XVI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75048" cy="4572000"/>
          </a:xfrm>
        </p:spPr>
        <p:txBody>
          <a:bodyPr/>
          <a:lstStyle/>
          <a:p>
            <a:r>
              <a:rPr lang="en-US" sz="2400" dirty="0" smtClean="0"/>
              <a:t>"An authentic updating of sacred music can take place only in the lineage of the great tradition of the past, of Gregorian chant and sacred polyphony.“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600" dirty="0" smtClean="0"/>
              <a:t>[Pope Benedict XVI - Speaking in the Sistine Chapel, June 24, 2006.]</a:t>
            </a:r>
            <a:endParaRPr lang="en-US" sz="1600" dirty="0"/>
          </a:p>
        </p:txBody>
      </p:sp>
      <p:pic>
        <p:nvPicPr>
          <p:cNvPr id="4098" name="Picture 2" descr="http://www.sfcatholic.org/dwc/Files/Liturgy/Roman%20Missal/pope_benedict_x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657600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Lord, you have the words of eternal life.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smtClean="0"/>
              <a:t>Church Music:</a:t>
            </a:r>
          </a:p>
          <a:p>
            <a:pPr>
              <a:buNone/>
            </a:pPr>
            <a:r>
              <a:rPr lang="en-US" sz="1800" dirty="0" smtClean="0"/>
              <a:t>		has been handed down through the centuries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				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				</a:t>
            </a:r>
            <a:r>
              <a:rPr lang="en-US" sz="2000" i="1" dirty="0" smtClean="0"/>
              <a:t>Music of the Church </a:t>
            </a:r>
            <a:br>
              <a:rPr lang="en-US" sz="2000" i="1" dirty="0" smtClean="0"/>
            </a:br>
            <a:r>
              <a:rPr lang="en-US" sz="2000" i="1" dirty="0" smtClean="0"/>
              <a:t>				            </a:t>
            </a:r>
            <a:r>
              <a:rPr lang="en-US" sz="1400" i="1" dirty="0" smtClean="0"/>
              <a:t>Predominance in Sacred Liturg</a:t>
            </a:r>
            <a:r>
              <a:rPr lang="en-US" sz="1600" i="1" dirty="0" smtClean="0"/>
              <a:t>y</a:t>
            </a:r>
          </a:p>
          <a:p>
            <a:endParaRPr lang="en-US" dirty="0" smtClean="0"/>
          </a:p>
        </p:txBody>
      </p:sp>
      <p:graphicFrame>
        <p:nvGraphicFramePr>
          <p:cNvPr id="6" name="Chart 5"/>
          <p:cNvGraphicFramePr/>
          <p:nvPr/>
        </p:nvGraphicFramePr>
        <p:xfrm>
          <a:off x="304800" y="2667000"/>
          <a:ext cx="838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Heiti Std R" pitchFamily="34" charset="-128"/>
                <a:ea typeface="Adobe Heiti Std R" pitchFamily="34" charset="-128"/>
              </a:rPr>
              <a:t>Chant Notation</a:t>
            </a:r>
            <a:endParaRPr lang="en-US" dirty="0"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72706" name="Picture 2" descr="http://www.dolmetsch.com/chantclef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00200"/>
            <a:ext cx="952500" cy="857251"/>
          </a:xfrm>
          <a:prstGeom prst="rect">
            <a:avLst/>
          </a:prstGeom>
          <a:noFill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572000"/>
            <a:ext cx="4772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 descr="http://lphrc.org/Chant/fla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048000"/>
            <a:ext cx="447675" cy="5429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43200" y="175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Clefs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124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flat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r>
              <a:rPr lang="en-US" dirty="0" smtClean="0"/>
              <a:t>Gregorian chant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</a:t>
            </a:r>
            <a:endParaRPr lang="en-US" dirty="0"/>
          </a:p>
        </p:txBody>
      </p:sp>
      <p:sp>
        <p:nvSpPr>
          <p:cNvPr id="4" name="AutoShape 2" descr="data:image/png;base64,iVBORw0KGgoAAAANSUhEUgAABOQAAAH9CAYAAAC6IKPoAAAAAXNSR0IArs4c6QAAAARnQU1BAACxjwv8YQUAAAAJcEhZcwAADsMAAA7DAcdvqGQAAP+lSURBVHhe7P0Hmxw3sqYNf///P7y7e84Zq5EXSdF7stndbO+99/RObjT53XcEkJVVXaQojebM7l7Li08DCY8AEBEIILP+f83/xv/+8Y9/DEWJ/GgMK0PwJ8tq//ncy/evwLB2vA/9/3z+DbCcfwOG9ef/JvDno/rJn49ONyz89wB/hs+NX4PBMmq5A+W39bVhv8e/LG+wX13wpw/n4qKY/vCIK+0ejPO5GxbPpX//KvCnrw798a88d9MEBsNrXPGfz+O/XliNj+daZgfd+P509d+H0gwJjzijBsJNPxD2fzt6/0r/h6L+q3nOl2OwMHnr91/4h6X/9eBPi2Hx/w//PPhzLqyCP2VQ+dd9Hoz7f//+z/hXx+3c2HXCu3F9YQXV343rxg/Fb/xHue+dl+IX63pf3GB4B6XsYfX+EvjT5q3+oRhW7zB08gzWVesYfO7DQBlddPN9LPjTw2BbBzGY/l+NYW34LRhW9iCG5XsfhuUHv0jfimFlDIQNK6MbFuHxT7eDCBf5rz/twL82LdDfee7WE/kHnj8E/pwL+73Bn3+qHv4M9XfBn3NhEd6hD3+GpjON4aIv/CPDfgv4047fB1HTdtOX5/eW1YkbRF+6gvel+1AYf1r/MNSyeehL24aXuAjrxNfnwbAaPhj2PvCn5/8/4N+/2SDXI/r70CVuj7AF+j8Cw8rogj8fle6fw8/vx8/vAfn4E26Fz4Nh/1rYjv9N0EebgedfgZ/fg1+Ky3a8hz7dNG1a0UlH+IfLfV9c+rtx3fjB8Ipeuf9eMGH75qz+QN+//vjq70fpU7ePff2s/gx/b3xfXK0v47rhgZp24HkQkecD/kF081Z066htrnSJ+E54ouRr83bd8+Xyp/gH4gfSVER4xPWXZZsiPpBpevE/9/KXemr+mrfmqSAg4mo5w8r9PRH1DpTfhpW2DuL3bE/27334pfh/IX4eROn3IAb700E3vBs3LKyGd59r2P/Dr0OXbkHHYeP7keBPb00OAX+SB/wf8+/D/angT69v1f2of5muW05b3sC/muZD4E/rVv+w+A+BP8NR+/aR6JVZ59X5ucWfX43BMvrxvvlb6x/EsLS/FwbqamlQMSzPx2KwrMHyhsUPQzfP/77gz7mw347+vvPnN5bfpWN/mb347vMguvH4f4H/8udc2Mfgo3hHW3e3/vc9D4Z3QfjAPO/JlSEg/LzsGczTKXtYnl9CJ1/1n8sf4akr/9yJjzTdurttMa6ijRsML+n7wgrwZ/miV25/3Zmum6eX9kPopuvm7WIgfRvfzVdo0sH5/Pkc8bpD4mtcTduXr6B97qunv473h3VR4/vBn3NhHwJ/PirP/y7//o80yInMfj79+zCsjA8N/O+Lwck2BE7eYSA/f8L918K6unhf+C/ht+T5jRhGr49AZRaD+FCciPwtXfrp04vvuIFOOsKHl1nTDYR340p4Fxl3PryiV/e/D/xp13lfWIR3/3XiB9Inev3t0mKQfoNphsb3xdW6Mi7p9j4j0XnBVhFlDfg/hMH8kY/yo97wd55ruzrh6Q6Gn4/LcjOcP+Gei480GS8yDWjjumX10okoq8RlPLRrx6/kb+MIj3HOdDUu03br6z3Xcn9PdOtvwyK8tK0T3sYPyfPPoO1jH0rcQPxg3vMwTRcZ1i3jt6P0uwvKzzaKYXneh8E89XkgrJb/L4Z0GhY+iH5a/9+ND/W7jWvH6t8L/vR4x0BYF934XwJ/eviYf518v5y/v673gT8thsV/DPjzT6Mtrx33it9eR1vme9Gto7++3vNgfH3+PdAt85cwLP+vwceWWcMH04JzYyMG8//vAf6cmwdd/z8L/vyG8gdpN0i/wedBDEn/AR6ZbGB43C8h1arhcQnr/Zj2vq+NNayk6aQN/j8Y3kVJk+myjD650VdPLz7ifi2izn696H3hbXzEdZFtaPPpDvq7Yd30bdh59NU5LG2Na8O6NBlEN81AuW1cRZ3r+Nv4WsZ7ymrDenFtHZ2wbv5+w1u3/K6/xpd6+tozEN/xJ7rxNf3vB/6cC6v43+Hff7NBzk4nUfr8v4BKsHZwY4D7ifkvRa3zX4Cff/77L4B0w9rUN4mHYKCe/27Usfp9MJwuw8N/AX9/Dwbi/96N64J6K31/qY1BizIeNY3l9pXdSdcXbxnh1rqG5c1ya3gXNa7bhn8Kg2XV54HwqDP8w+ZsP/iTgA8Mhqc/y0vYp9qv0v/oZ2KwPcYlHUQnvKSveXvtznSVdhFe0xPWpivltnT+jeiWUcvJOuRzPNu20o7ahr7w0ra2DeW51+7evGj738aV9G18r381TS9dL2200bhO2jZNW1Y1sHXzZ5x5I66vbOvuD6t16G/7UGGaYc/d8Pf567PlR33ddpQ+teFD4s7Fn0dt7/vQa0eW1VdmNy7qS5k3rJzfBsvqx88dxHNtSwvb45hUdMNqO7MPLYaF/V+K99FrKBiDfxWGj/fH4/coYxCDZXbb22IoDf85vG98BsMG04U/eNdwxL8QT9XflVVD0g78a+Ojni5KnnCTR1Z/t419+aq/hPf1p6Thz2+G+ZNO/WPULf99dfTis1+J/nwtSpndOn4t2n53Mayuik66YeV9LLrl/CJqvZ02DCvz90Rf/aLW/T4My/N7YVh9H4th5RX09TXSf2CuiZq25OvBeZ7opmkxkLeLtv7i7z53EeFlPbRphpXbrpmSLtpews4dtJV40g2u1V9Cra/6ezSo/pq2Gz4Y1sE5nt6JA7W+WudgfCDyixLfPhd04vtkS5umll3LH3guaXt077WrV0YnjPTVn2lqWK+MWna2w/hsW1+9ff5OHXX8BlHS6+/PV8N65VT05Rd9+XppBtvRQzeu53bL7M+bdXTrqfVWN9KXfFlGZ84OxS/FV3TXwHnw51zY+8Cf82H/pn//BoOcjm4HPn8AQaQ6uAWDBPw16JYzvLzOwBv3L0Wd3B8C6fraN6Sd3bYOPv8bMEjffw7n6fH+uI+AzHIQH4rrItIN9rGG9yNoUcappgtGPVBej2YdAVPQq+d8XK2/hrfxpDU86/+dMFBWW/5gHfHcm6P86a3hAfAnAQ8YDNet/Uv0+tXrfxeZprbJ+B4t+ukYKHG1/TU88/T6UtPW/tVyW1r/FpR6Bstp66jt6rbNNLolrvalbUN5jjI6cRFvOR1kObhtfH99/el6aWs9tZ19aUpZhhEZ8YP5DYuxrvmivP42xzP+mr/tQ0Un38ej25Z87tWZqHUOhrdpy5xs07So4RkXebpttr76fK4ttY5MU8O6ZXbL++9EtEfYnoJeu2tcxn8Mahm9st4f97ugO0b1eVh8N6yGD4a9D78m7e+IX6LneZTxases8/wrMTg/unPm34Vu+wK1j/a9DRukyXAEPcva408Poavmvzau6K7d9K1/yL8a1869QC9f101/aU+0qeN2/SW+1/Z+8Oe9qO05H1bp0aHjkPL5M5C3xg0JG2xbKa+W/WtR87folj0MJd2wsn4r+ur/JdQ2lPZkGe+flzXfoL8fH57XNd9gOS0qbT6EYfn+GQyr42MwrKyCvv4OyzuImrag5u/O97asYf4PYDBv+1z9sSaU6721VuP70Kbrz9cPwwsi3YfnQ0Wvjp4/43r97y+rhv8C4LPBj8lj2Rleyi98ub++Xv0ZlmXUtO99Dn9v31PL6mFY2PB21Hb21V/j2z50YDzoxWeavrZ0DHJDywA1/3sxUH7k6cR1y+mmqXUSUfL3wvrQydd9Pl9eP4x/f1npPxc/kCbL6oW9N897MWwNdMNqeO+ZP33P7wN/evg3/Ps3vLJqRwdQCDCMQD10BrRO9jqQ1T+ANk3nua+MLkqabnl96QOmO4/e7YEehqVrMVj3AOri7iLaN9jXD/S9h49oz4dg3RWDz93wQQxL9y/CMHq9Hz8VdP0DYT8VnItPRL2dfvaXn6hpHINeup+an86VW8oB8TxQd5TTydvNX+uu4REX8bXMwfn765HtH/b8/vJj3g1dwx+PKKvte6Ln76dBHzq0rnQcTDMYF+ujE96GdcLrWtN/jt6iljkIw2tc9ZfnvnIIs75aR/oTNX2E054P9THGp/hr++pz5Iu8GVbb0Jsv/f02XdRR0taykhY1XU1T4i2jxhNW68643MQN5uum9znbkXTotbGi9Lv11+dh/uGo5Wc7OmFljCO8xKWfcONK/Hl/d+7mGoi6bHdf27NtlSZZd0kT6bJdtZxzZbV5emXXMY6wQNffn+7XoJbZRwvKPtfmfzWiPwXludLu34ZCk3YNdBDj1/q7MPzfBdpT2n0u7KPRGfvOGLRjE+jPM+z5HNpx7oZ3yqzxgyj1DQ8X3fL629GiQ5dErre6lvnTD//hduPrOm1R8g/7F/la+vfq4k/m7aCG1bbVMatuNyzSlH5EWF85PXTDu+jG17LO0a2trz9f9Q/FubYm2vb+GpRyuuiWeR6dtMPK+z3QrWMQA+lqm2r7DPvFuVnL6fo7eG/eippvSN6+uIIe7YbB+JrufN5fi+F1fAyGlEd/Wlrw3KZt5+B5DOavqOVkuhIPav+76Cujwvzht45uPfgjjnJZ2123h5qvpNNf8nQRfKSTt6br0kD4XFHD+mH+3nObtpuv9fd4al9dxd+mgQf3yitywudI24t7LyJdF5bRQ+XvxkWdwfNJV2hhGb32VGS9zodeWaXsTp0xpoRFH3B9rvX1gfiYA5Rn+T29SX9Fpouyh5QT7bG+Uk60o4RVdPN10w2Wk7TwOV3DKKCTNssStdxenm4ZvXRZVg8t3Wr+9yDWDXV3+1DRllXD4rnXvlxzPVqcR43THUSGD1sb0Z5zyHQfi/+uf/8NBrnama6bSkjrB8OIcA4SOSZHQSV2JXxB/yB20M07BJG/DlhbVhekG4I6+YZhWPphdXdRJ+4g2vbpVv+5/pd0Axjajl8CdfbhfWHvw2DafxGG0er9SCbU7x8IK8z0fLzolfWh+iMOGrS0j/Cy2W3LkcllOhHhA3X36hjcLGec5dTwLDvDsszBudt9/jhk+4c9v7+8oWv318BySj/a/hRUulRkeI9O0S7TDdCpL868nbhYp53wNi3I+hXA2Xf9feNQYd6S/73h1V+e+8eNets6e+0SNX0N7/ajtiPCfymujc+w2oYo1/AuIn3GBTplJc8Znibig1YZl/FZl+FkbttQ8/XKy2fjK627bUwUerT+7vNg+HDU8rP9nbDCS6N90Z4C+zPIa6u/hg+Zw1FfX9sTbbkFER7pBuoCPtdy2nbj9pUX7c20bdsjTSdd246ss6bNND1ke0RpZy0vnjOsV14v33CUdL8CjvX7MJimm++/DfapReljB0Gz/y7UsQHJK5gz/xRqOefRq6OLzFPb0i2r165O2Memq+GDfe0+/xJKuT3/QNmg95xo28D65c95+A8313jysu5arWufP5l24F/lC30o6fvLGTCQlbZ2ad5H/4JemR8GiQaQ9Uc50OvcXK5lk6bmr/6hIO25NtWwWubHoJQxiG6ZXbRphpX1e+BDZde6h7WB52xjr+2GVT7Zl7ZiWDm/hF/KU+O7eE98t63D0Z++5hkM+xB+uY7hGFZWoNOPNn2Zj+cxJB9oxyPKSLf6B5Hhtmdg7vWFd9vbDaMNsfQ/bJQ7X5b5ks/05R1oe19Yt8y+NOnvpcnnDEv5VuPrcy+spw+0aYp8HMxT0/Tq6M/bjat07cV101JekcNtHtxuu7KcfkOZ4TlmZdxr2lJ2bXPG4TdPlJN9qOlrXsNqefprPYMGORH5O2VV+Bzl6TJHa5psYyLqKm3J+jJNtKfrdvy1bBK3z72xyLjq78UlMq7G91zDu+jF9eJrWE1T29pL119Wpu+h25dh5Yoan6g00+1HXRctLatcqmjDe+voY/Df8e93Ncid60BfJ6pfNzGYvkWXmB0kwbuDNGxAyoAZN4A6sO0Ad5+d+KajjF59PveX0Y8s459BrftD6F/cXZr0FmrFL7d5GM63659BS9OPQaef/x2otOzHj+FmvP6Kwecfz5VXEfm7fcINesRY1DQ/Nj/+WMvNZ8Nrmqgj4mtdPxKe87bNW2F8J7xbbrajO74D6M6T92EwXTcvbl/5kaa3BmNuBvMbXNvDwioyn/ljfduP96BHn044fc75l3kjDTQ5Hz8Qx3Osm4HwwbL0m05/S29hnt+CUkZv7Kij045o70C72nCQ/eoPb9GNA/lc+5Rx0a8SX+dMje+lO5/WdJVe3TS1jVFPxPePoXGOL39KvsyjW3lZDTM+n7ttrOkLPbplD/h/CXXOdumVdWY7ou2BjDdtO6eND/TkQxvXh1QKsk299mcfKrrtJq6lL/kLfK79r/UF/WxXbVu0S7qWNrdl1rpL+r62ljV3Dhle+x+0ijIH2k1Yr6wOSrsrKk9o2x7ohEX5iaxzGLK+9rntW6L2N9IYVufM/0UYnC/vQ2wmoEOgPveFS+vqVn/v+R+DiDkzBL8Q9/56htfXS/crw0p9740v6IZ/CHVO86dFlVF9z6YbhPHxr7r1n8+Zz3mfdMo8bXnd9RP11/XRoWGhb4RVf5sm02XZFaW8UmYtt+uPZ+LN6/pp+YXoK7OXL9Atu0VtT0HnubeGfxlt/i5qWYMo8cPKOYdOvz4EafnB8D76dGFbes+9fEnD1gV95XTRyfdbUOvttmM4+tvaDeuVlW0O0OacBz0MG4ffhFLer0Gvzv4+RNuho3G99Dk3u+i2u+bpom1bW0cvfa/u4u88t3SjzjZNhJcwUP257uEJ8Q1Xw3rpWxBW11yVf22+Th1t2wsNIqzj7z73oZNn8Dl1lervIevql0kZl8+1rnyWn3TTDj4n+sbQsNafaXtxPFd56PM51LqB6fA73hHX1tnVMbOsOifqc9LMtP1ty7DSHtLbl5TR1lfqLXVXvd66a75I38n/88/ZjvQn2raYp00H4jnb1/anpKl0rPU5Xyy7Prftav20A3/bT1HDS9pado3PuH5kvG1NWvTSZRkRVspq+1TSZdp0u6jlBEr+DLOtWUaWJV1yTSV9pF3nubgZ1osfirKm+NP6P4R/1b9/qUGu1/BUSBL+O5+uxTBiFdSB7y66OjjGDaJO0o9DTjDzdevrgTRDEAvrvbA8YLkd5CQ7j5zIBbHIz8O25mRLuHi7GN6OfpzrR6FBVdy7NOmhPnfDu2nfh5r2/YjF9hEYTNdHr4ohNPs1+PHHHwq6BpMMizQDdXXTxnws4bpBb8ZEGrdpf8j0URbPma6mqfEJ00Qc5bZ5K4wnr+4PbZhtsG7aUcf2vbDOOrcTw9N1MSxdye966SDWUCgSua7PxbXxvWfjLK/StqJvvCOsjIUocS29QaWLNOmmqXM/6FzKiHDHqEPjbnm1PvPVZ+ndo/nHo1cvbimjLYtyo33UG/XV9pbn7MvwcMv0uaK2OeIiH8998RkW7Srx7VqtAn8wbS2LMOsPdNK0ZXXiI67A+MqvMk+v7Mq3Ii1hxhtW80Xd0d6a77ehlhFjWdpR22hY5aExr6FHrufsS8SFklPnez9qfDu32zld+hF9sL+D6Laxjm/WkXQq+SK80F2gbEXdpuM5+5dpE71+1fZ212O79gbAH/67Saj0KfPip9LeaFOhl+mrXCfPh2CZw8Ky3uofhvNtTD7So330rdK70KPyt+oPGnQQcWV8q+KY6Dy345KodE306BxuWR+DaPnEfxN+6mDwuZ1z4a/9Sn9sckSMtShzv4uYSz10DV4tYizSP0jzmmawnMBgXaA39/rbU8P70nfKqOmHxVW08TWutsM2OpeYe/zpzdM2LOdZ9rPMueKv6QPlX53HhsX8rfQBUVcb3im3znPaE+1s25Z8qLazhrX0KOHdOvrQV381xmU55q9zIfhGqbeXPvP0P/fQbU9tR5bba18dl/qc9XTDCvrKGETG1zLej5rmfWl/KW5Y2IfC348uPWo/DK+0HsTw+rrP1Z84n+eXUNK2dCw4R9vqT2T7u/3pYjC+H205+js4n3aw3IG51heXebptFEFHeVkpr3+OFrTP/XkqDOuVPyB7z6HImdoGw0r53fCUVVXHVX7268VVTkWeDoK/sFZrvkjXyWOavrlT8vXCeA7k8zD05ZEP1LjWr36csm5w3lZZWGmuDtnmC3qmXpP85T0gvm1fPPfC+lDTF3lWw2ub7Get17Y47hlPWsNKexy3GucevZuuxulG+bGPp9ySt6apYT2dIOut+kMrl627bVfV8TJ/QF2u67ct+EXOmRqffa35o70dRB3Ub/g//lHnRdJRt6+dpre8qCefcxxrmsxX9wOZH4S/h6yjEz9Qh6h9686Lbr3pr/TprzvCCqItJW0gaJr+pFNv/eRzb2218aDK157MzWf+KLGLrC5yvPgrus//in+/i0Gu2+BBENtiWHygSxjQJd4g6iC0YABjAAYZmQNV4nORFNf0Dq6ocS1yIlhWok6kXnmJThkdDBre6oZ1KM7VXeovyMkN6qIeWNzd9sk8KgM5h49o9wdBu4aGvwftAjrXt0H0+vp7o6XdMAzSs+KX4gtq+7tpf/jh+9h41X4Zpyv9K6M3LNJ9//258nJek6aU1bqlDNPUvIGuvw3LeoMRijIOOS517HEp7xfRN2cGUOKDEZbnmIvtuu0xwf413Y9uXI0PhYO2d2mbY1rmVvhrPxM1TJgm6VXHJGnYjdP9scTVfDW85on0JY9+09e0kaaP7o5XHdPu84dAOeT9vgPDBuv7B4LYdvhs+ppGvlLT1TbUsa7trHVEvhImqmHFsNoX0/bmSkFJX9tc6zFfTdNtR9tGnqVnKA9tGVlX5Cm0bvPhJu+qYVm+ffc52hjIuF8NyyzlVjhve+3I+ZZ1On9LeIkLupD2PI/V30ONzzIS1W/+qMf+Un+XZj8JnivqvMu2GZfxjpsKSSps2YYsszeX6ljKA6KP0QbWV1VAfgWy/F67BmH5FK7wD3Tz1rBzqLrA+8LfB9KoJ7Rpu8+BrjLV349hbUq9o8S1/KeO2fmwAGMcvO8cOuGFJ6ZuUubQL6HMseoPZbbM0+6c1x9r8F+MH0WZm3W+Vpw37rnGB0A/qtGr6h7V4FUNcu9DrqVM26ItJ8sODKv3Q3hf3m54oNZLexj/dq44Fwxr54vxmSbXOG7MLaZgmZ/lIfME3HznXIo81GOdugSU8kp8ea7tSjoUt5OvhvscY9HSWX5VUds6iFpHj4/EGDuunfLP5+uHafra6TNo5/aHUNOU/LalNwY9ZHgnfcuH6vPHouarebtu9Q/ifeEfQNvO2q/OeBUYFzSn/EEMK6d9bsO67Up/reufRa1jWNwgBvs1iGF5+jAkbV9+2tF9Hoaar0cPIU1SlmY652rO10G084v0vXXQaWNBpA8XdMOiDPKLNl8tN+NqWNVzw6gmeE59+B8Z/p58rtfQj/GH7l3yVrmT8wa0eUp/Ijzb1aWL/t58Kyj5angX0bcSF3pgZ+62edXhwjBDfImLePNWv+6AfKn1R7uL3tgeABZEmaRP+VP9xa15u2jHpVefz1WvrAhj3D9yXqhrxbN8jXShb3UQ7Shl1bYmTTqH9NKYMNHKbPOYt8C8lhd9jbKzruqv+l3/M/Hkjb6WMnpGsB6sy3D7YP46Ft20UUbJX1HzhhvpSr7wp5v9Ii/l1vCYfz5bTk1b0gTIE7prQbc9NU/6LaNXbi9NqbPGg+rPsh3jXBPdtdFbXzm2Pdmb6637XOUzf4rszeePwe/9719ukBMfTGPnO6iECgRRc3LmBC3ED2ZSEAuagenEJxxcYfxHwMVUEAM9rLwPlBmLpAULdgDt5soF48R/DwYV5B++/67F9+I7/ckQkiZl0QbqJC19qDjXvvPt76HXxl8G6QP5PKw/optnWHziuw4Gw7rpfhldmv1aSN+A/u5z0L22JZlXTf/dd++a796947k3ZqarYyRdDYt0oFuu6bppvifeMnQj3nDS1Dp69WTabpkRbrsKYj6341pAm96LmNvD0C2jE06eWBuF8Z1jhLGeC2pcu77717prLehq3wt9Kh2dkz3B2hurjAe4P+G6zlSUTJf0e9fmiTJKHwbjatmVlvpjvpKn0jnqK/nqOATdyzgmMr7f30UN782Z/rJ69diGUB5wDY944uxD9NF0wLzG2y/jKj2ijlJu0qm/TyLKNX8nvuUP+JPWmb/bviyn246MsyzjpefPwHTduuo46mYbM739jDEoaY2Xl9U03wXdElkWKGnjueMfjjRYxbwCQauY7/Yx15dhtqMqXkKaGO88VymqSk4rGwqC9xJXN6j9MCznd6/MQhf7D+yn8zfo00HSq0cz3fQXfuL4ljHOMSxtpS7bonKBJ/2/gLoOqzHA9V35TM6BbGdtv/QjYUlfUJ//m9DWX/x4Om7F4PMvIAwp9bnkLc/dunv11nQlrEuLQttEJ66N70eMQZkr8tWWLwvGoyqq51HiCv8cRF07uX5KeH3uxH0vL+ggeMNvQSm3hfOGOtPYxxwVtPlDxrFz66joYIHBvPTdMivv+hDq2s42DITFM+VRV45RjnnIp06bwuBV28V4VV2WP2WelGf+RV7Txdj28nXrjflRwiNNSZvtAdHn5Lf6K3+MONCuyZKmBWla41x1Cx/z2fJbXiTwBx378g60rfXblkqz0kZQy/wwen2P/CVvFzVueP5/H6TPsPCKKmOrjKzzLMeu11fTJt3Leqwo5bwPH6q/rfPXIvL2nnvlddIMoqSJdDzXuVj7V+dqohMfac6Xdz5NzvOQjTz3zesOenWcn3t1Xmf5pG/n7XnUvKZPWdrrl26WUVDC+9tq/kQtK8oocb0yeLZO2iLk3akX5225zG+eXj55e8iDGh5l6qacML6u35g/Jc8P6m/1ucS1aaq/5KvP1W11KsqoepPh0R7TlHj9QVf4ioaT0AWLzihiLUSeLCvzpJtQXmT6qrt25/Fg2h+rHjKAPh0F1LEKvYly9CdPg95Rdu4Vgr+FQc55AC/Grbprt/zQyQjXr85Wy0w6/9B8R7hyL+dA0lGaqZuFHC06mv0ImlS9rrh9sC1/180293httin6CV18rnSpY13HyTI0fgVdS9uj3oKIk96Fvo5Z5I3wjBOOaR3vNKaV8az5cbvtjLYC64g6S34R/k5e60n6ZXwtv30uYZUu5o95Ec/WUfJGmT3U9VVlrmlzjrrOBhDyW1nfQdXJOrL8Q/g9//1TBrlhjetCBvP+jhme8e2mPZBEqogNfwcSOwhfmF8VYjKoGl8ZVk3TRQiZQGfQh8BB7NWbg98P6iRdF93N1N+ZcBWx2eog68B1krsI3gcWeKssB8rCBvY725joCScmK+0bhG3OtqU72PZ+nG9zorQ70E+vc6D9gXPpS3gH3T4Pxr0P3fTd/B/CIA27SFqnv2WgQxBl0Y8sLzfD7969DXSNFiJozXjY75ouy+4ZUoxz3DKN8W/beP0VUcfbdFsmVNqR9dIe21TqTgwyt8E53I+WoQ2ghvcj11msj1Ao3Hj0o13Pnbh2bZfwAM+u12h/hzaVls67pKN9MlwaiRTAhjk/Y36bjrBKN/P7HPPaeQ++L3FBE+LMp1vHMeot9ddy6towPMahjEWOU0WmHRy78+FlztRygH3PcYIGxEW7nBe45qntquu5ts+8xjtOte/duJrP8BCSnbxRrvnxB52ChlmO9FT5qXTOdveXpfCt41HLMj7iooykV81v/7LsEl7KCyFOnprW+Fp2lAuCdiX+45BzaRCWUduR9Kbe6HtRLKG57Y/wAmlrXBoOC58tgl5EvhD4xe0gFIOA85znkEvWaRvpP337AVfad3lt8mrbWedtjk+lSYwFNMm2O2Zl8xxyFVf/EPStu4JueMhj2mqZLS2jLtuZz9Zpv0nclptyvsr0zrNuN+634H35f4+yfyOouHUT1RgzGN5Fz2jzy+ivL/s6QOcBxBhW/gpyjuY8rRs5n2MelrkbcRHvekgFtzUOMM66GtLCH2uozIkumIci+RuQp7wHwZMGwgJlTpvfMmNeWzdt6kEeXOSSbovkzYNGOhFpI/1g3s5zQZSPa37pJ62rDptrODcc1SiVay7HVZ1WN/0lX/FXXpFl4G/rzPoMyzJTj3OcY1yiT7UfuYEMP+Gtn/Dg+SDaDl8Txte29gxxPzUERphpzVPHMOhtfeat+WqbWtR+17Zn+4V5u4j5ErB9/XEi2tq2t/alllPz/vOotBkWHnWFv79tFTlHCtr+fiyyPwHyR1+F/cUd1q5hbeiitmXYc/V3UdPV+K476D8flu3xuZu3+xxpbHcHNb7b1+QzxQ8+SKuCoBHlODct1+eY06Us9Yvuc28OlbaRp0vbaJPpncdtnorK/3Le1vUw2NdWJhd025911rS9+a+/2y91Z3mxvFp9OPQL2wW/+PvffyaPZfXS1zxRLq68JHi5iHanPhHruNQZeQxDV0ijS+mXOke4Pbp0jWcRb9/L+uvqW9UfaY2v6DzX/NWNcYO+OZcS6i/VTR1IqKeX59AzUteoYaKbJ+IKIn/RT6qOEvqU7Sr5bEMY4tClfh40HhHXjmOto1tegeNtGVEnz6Gj2TdoHQY5dUtkV/C7Sm/SVh28yjX3eNJHQ1Ott9sG/Qn9qQfXZ+PVyWu/4hn3++/V/zOvcY5vGsJyTGxPTZvxvXZUv+MbYzwQ/2PROyMvMFw3DGfE17aYrltHhPtsuggzv/H5HHPQcJ7bORnPiZouyirPXZqFca4LxkHkGi9yKmgHQmZ1/BHf0ZXUm4ru1Kdf6W+fU8a/D7/Xv99skBvWqC6qIpMd6sZ1O5iKS4sOkSrhqkJZURlUVRrrRis3ToVRmcYBFC6QziJxoVbEJDGvGHg2/WC9Ceqxrlp+TBaZ9y/jXN0Vpc7expFF0YWLWUW3RSqvbRtpV28hg9rOQK/NfcLE9rTo9aPbxjyNqBiMG46+fhUMT5OL9vfFQLmDdAR1IxsMsqLGd2g7DKapfaplyXDfvn2Tm4x4fhOuaSrt9RsW6XCtu6aPdIyZrnlFW0+0qVfH2zegxjNWppGRxZwwbd8cKrCcQJ2vgHalW1DDh6KzlvSbN8CacF24PmOtpoLRRXdNn4vrwDlsG4Mupb/SJvoJnJfO6xBGCo+goeOo4M0w53POa+hNnh4toXEpo67B7wgXlcYxRrg5jjl+373LNPEMTKNwtJw6FrazH5m+6++WkZvPjK9lvCnlxKaMDZP1RN2gKgW2x/S6sZbB98bTt9qOygOc99VAVueLc8N+17VfDUG2yzSmNV9Nk8Y054xzPNtR+1OVJ9OlgmJZ9q1XljSqZdT2m9fyo/1teKZPnpXtMizGkjCfk1a4lhF5umtUf33urt8aDuh7oBPmuEuvyovqeqvKT/BB51GJd42EAsf4RFsDdf6TxziFPPE9ZaDnVn8bRx7Lt17pIFKJdAykr/7ybFtwK22ks/nML39JA4uKBAglovirkiFcZ93nAXTTK691LV9aRhtrO3GzfuYhfRisL9AXNhiv3O9g8PnXoLQzyh0W/z5EmwbCPgYfW8+wsn9DfWR6bzh/+uLjeeAWX6TrYFhYReQJunTmRYc/R3j4nbuDqPqRcM27fpAVRT/LNVT9VV/rrsfu2k5UGZA8p/rPPw8a8yy36lJ9qOs40FvXEWZbK4jTtS/2rZ2zuq5d+hl8IPiErr9m19Nt9dfnyB90TfmW+ZJeSaeUVamXlU1i4S2mk0+69ivPNl095Kh5ahplV8ixWpZlUI/8uTXIFTfaThr73qWb/a7tTGOc7antFtn/oI+I+rM9ltXTMxKDz0H7Tt5sf/bBsODFtCN4zRB0x7GLjEv+HSBdG9YNL6jt6CLqL+4HYVt/BeoY1X7ZNstJ+mfbuu05V9/HoFvnsHgxEFfr68E2VPBcaXUuXQel7V3aJpLu2a8so453ncvtnO6ilFnHudZTaWeaKCPmdqI+Z9mJWl6siyivN4csr80zkE9EfeRJXbrbh+xXHy3DzfFs215g+lqnz3Wd1D4FPVhPIg5AgDz3J/iJxh1la6trd/Jl3tQ5Qv8GuRfOtVzrM10YVmyD41FoUcPiGYTRpbSzpycRRrrsQ+Gt1T0H+HFB1eWqnlJ1mqofhj/qz/hM00OuB+K74aRNnSjjqo4UZQ4g1jruj7htngjPPH//UZ1SPQ7aF+NWwvGRZvY5keMKLKeUZ1rnrLqZZUY8+YKuzNl3yjLTQnvDbI8yKvT8IreMDzlnm0p+ke3RTx11bhKWyOc636JPtKHG13yWZ7o69mkg683fRKEjiHlhum58m76ElzLa23ylnmxnpV8PvTbzXFHKrO08h0jTg3mj3oHwHlwfuMA29eQTUM4p46qck3a64S8yrEKdpiBlfAehE/XkegV/+uT9IH6Pf7/JIDesMV10jWx2MNyIy872hesWxU9URiUBu0jh7YRLqNz1mIgL3YGv8cm86sLoh2G98LohOo9cXL36s8yYqDK9AGnKxI7JHZABsGDx/1T8gcIcKoKRDKm3ZXahbOYGTIQy6ua74O2b1xFmm5I2tLWDFBRMbEFbA/h7t/b6294i6NJr52C7h6OX7zyjPI++Pvs8gGF5PgbDyuqjKUw+lfrzqDSWrkHbDp3z+XWUUdut3/A34vWrcMPAgt9w63YcnC817WvTvc7yIk+bNgVhDYt62vZnu8z3+lXm78ZH2dF2Nin4uxubRK6RKnhjTXwsYg2VdaTf+V/XYMw5lQNvpZ6HG5Lumm7DY22nG3GsLcsP4RU0LPR+az+LsKafMvQY46BHpvkON8LofzVg+OxYVlrWcmqcYxd1EBfjSFpdaez4SGOfTW9db98wRoQ7vxUW0rymcyxiPAtiPDvP5uuB56g33VrGK8vhWQESBi76YZ3vAkkH09e+VL5j33v9fB3r3fn2/buki3mzjebL/quUuO4zb5ZpGsu3z9JHYZz8w/niGuilFdZpOsv62fqiLsugrKgrx8Q4eWBti3mloeXWNliveasSlGFJf+lsvuw7CH+uhcyX/kDXb32tvx9VOXId2EfbE3Mg6nN8UxHKudJZM/LMIvxD2bBvZR3o9hQD53S/3BqEaermXt7gHLPffWAMf4D20r/SJMaRfsc8pM4oJ5SJfoQyMoho15DnNiwVE59rOfYr6EadOTcYM9eDc4Bn+xI38cptvJ5y08GwuMiTekCrANW4wMeFnauvtqUtv4RHnM8ddNO3/oE0LTLNub4Nolvf+zCs/LZviXP1dNsZzyXf0LDhIFGrTKa/G9Z97oZ30PcKbz8G29+2CST/d55Vfz6nIQ95EJvKXEOxniqKfqdRpx4quQ6VZSkn5AE9tHK68NYqu527rb/wgJCJuqFf5bpvD+WKqzzSOFe/fRdrl3ZVQ0C9WRf9hS6DUK8Ngxw0SJ5SeAd5vH1nv7OOhLqZ/Mj44C3KWXiQ6OpxoU9EWD63fEr+BaoMsI3/YOOZBrkebINp5K1BLyA95EO2sU1X2ivyOfVf65C/SqNsozw7dZNK26CfbQrAN0o/op+lL1WHNi74b4xHgfwwkHy5HbNStmW2MGwQEZdt6ENpw1BUepZ2iUrjiogbCHsflGf2xfZYt32Q1lV+Gh66DXG1rm7ZbbsGUdLpr/r874H+enK8Ks0qIqyLQtdK70r7qmO14xPxSQfLaOvFX+dFlOM4g7pmIy+o6yTzMb/LHG8Rc2oQvX5F2ZRT55blRZq+/Bkmbe1LtMNxKu3O/qZOmOXq1vYnIl1Ja77unO2u9WiTrnXDW5LPqVvL+3xLxPA0zLW6d5uPsiOvfEIekvHWF3qPdeK3zjCUlT5Hn4jrN55lfBc94xF8IfSPnKcxJpYfKHm7aOOq/uL4FZC+9VtmN24AP4hIA4+hnP54nxPWkfqx6+n96SqyzN4eod2Tg6qPVvyMfifiuaSPA1Kf0XnDJUz91zj7H3RzzpY5UOebulLuEVJ/e0tbhXkcS8sSUVbxV8NVGhDl+T47PzNe3VA6S0v7Zduck1FuKd+xcy7/8L1tOg/Da1wYGNv+gbYNpX5ooZvPrpGM//nvhruO+tte09awH3/oL78bVsMrzNfmLWnb9rhGS3zq393nElZkbYsiw86j6L6gq68kih6jbhOocj2f+TMUNd0/++9XG+R6DXwP6IwKSQ8oYXZQEF/De+lSUYuNughlLZWWuIEQCkxR2IJppiIgI6pMrzIUFarKwAJ1cRRUJl8RTPo9qEJBRh2KUmHY/QxYht2BC00w0X8cQI0LpjGkvoqeIploFc2yqFu42X71Mhah7Uqhkqivyda2hpUfpJEwITM6337Ra2f1d8Peh8rkE8k0z6cjzHCZRnGTaQ6mK5Bug23sQIGRQrM8l3z9bQGVttRXFdFEGktaWgdtX56ncwk3TW+cZLQvm9eMwauXL8I1Xbovo391DKy3pqtpK+K5hGXci0hv/oqa/2XkfxltjzT0zXlvvX39IqwnXHtIekgzlYZfQHcdVbAGQlEI5SEViFyficHnuD3U3Xy5nsuaNswNj2u59sG+2U/pF+NS+u8ccb7qKoRzjKRD0vk7wuoc/e6tY9qjpX7zhFAmrf5Ke8t3Db0hna55Xr54EXPJDY0COdITXuus41DH4nVpcyDqrP4uHOMSXlDrCuCX5s4V22t7qiJh/2rbcpwLSKcb/aRs6ei6/+6t/ZV+5KFs401XlY8oM/Jnv0xjv5LOrjdvqKUgtA2VfpEW6Dc8FAXSRFm01z7ZD9tofCgzlJX9yfY7/2o7DHd87GtdvxmWbbce86XRMt1qYKzo8kT9/UhFqG7SUzHKMNeAyoR11rWcYW64M7xVRol3bEz/j5/dVBc5UGURCAXKvAj7NLy58U6lQLkVzwGUAUG6OMkjTJpLg9pnXeew4UEP6BY8gTaqxJk/bryE8tBTLHrKRy+sh/Ph7a2+IbBsXde8c6fyvZx3GlDzu39ViRk0+tXwnjErw/viOvhFY1cHqU+AWl/UOTyt6IsLparz/CEMGsIK+uruC69hw/t4DrZlSHiUXzAYHv7BNnXbWdz3ldGHomD2t0N/J7yAwD5/93kwPKFiqqI6GN6PyFvri7o7bcONPlRag9QLUw+sMqn6XaOtnqf80i1I2V9k4KBb8rSoRjoQaxekDtjRA9kIRxx6a6/tIPqEjkt4rnvaa97CD9ow5F/dwFddUjf4BWur8kPDQofAH5vAEmd45it9K+szdD/aKQ/7B2UFWsNcli1PS5mXxiHLyU1oGhtbkF5XuWI6Yb7grdRX6Sk/rXQMHiXt8KvjBh/F3+1njEfwVflyKaug6++D5Q+g6np1jKOeLqi7h6RVpdsH0Zfvfci+1HIHUXm69LKtSafU4ZL2RfbB301f6w2E3Dxf5jC06aPt9bnTl1+Ltkyf++tp621p3L8nOD8+OTdD5xyIszx1sZB5uI6x80r5V/2hx4IYV+hsvmgLbTtnjBx8BrVP5q1tSVmWB36mSYNcN32ur9ALQx7X+h1T5jZ9SXoXOhVU2kR9wLqiX7hdXlSNdYalQSYPHTyA0BDnLatqkDPMw4dIW9Dud2ynxrgSXteSbtAbBB1BuzYLnbNdHUQ66X0eoY9UOCYg9a3kA+/QU9Qbja86TE3XA3Qs4ZkPxBogPW5Cfw+5dhKDzwH1zA6ijFJu+vvLS2ScbVE/rq76a+tX76I/um2aCtIZHsAf+wn1W/sOPIyO+Q09s0zC0ctF6rTQItISBsIY5Rr7PvXt9BOmH1QdPIxkYZwyvetHmqJLd9tInXkYXvgx4+8NMtsXe/F3tA03yqjQKEe8btaV4bppmOv3t3Fd/CiybW1bcX3OvlhP9rF9HoYSl3k7/S/l9bnnDHEidXLnebu2Ojr5eVRd7T16UsjxLvptXCgv59EX/9v//SqDXLdRg5Xnc3agGt26HT5nhCth9eS03birsBTFS9RNTxrDZJiVOfVOnkRsvlwMwUAzvjLiYETGuWAqfO4g0zjJBWVaHkjmrTKGEkYbsn7qcPCZ+D3AvFnMFT+wCHowrLvYh6DU10Mu4irAQ4h3N/e4uRnPzVoVQCImr36FRAsWHm6ABZJGQgUObYceidp+2kqbss2JLjMaRNsH4qs/4rr5Iq/MI5lghkkPEPTLcYs+hJDsbXRDUS3zIdGdEzkfUmhajuOb5Q4VPNI00KNrpXfSOGnao3UPdUzsn65hL188b148fxau4/HyxbPmFX4FR7SHdllXN50MOkG54NVL8/bioz2FVsHEa36g+/J5po8ybEcxVOjPvnUQ/e4h6ZFKYmxAhkFaSlPWW/eWQigC0L01ynUMc+eR4dU41x/umPojDt8zTilEsl/QrtBa+sU8KnPHuer8Mfx1oVekQTgplOr8UlgZn7R81isrxi7zR13E5dinwDbcPC+ePYtxYzfDf9pHG2yXZdbxfs6zeME4OBZZXra/9cdzxw+cF0K/dT2nrlqW/c75Z5pn0Z/vFaRvM8x2ZZm44PVL259tNjwUQiA97I/zyjzGW67CVxoK51XQgTjTWLe0Dh5GncErEJLS07prWuFcNDxPD5lHPL8uc966rFea1breBN3s87OotxrrDLefQnpnOUkf66vjGOWCarx0DPphG3HpY9CPvL31lXDzqathT7gO5BvBI2hrrGn8dTNb+YhhVabIc9IgpwKdPCoNAqAoBT1elbyrh+RboQwg26qi4EbZcQv6SFv6kTymNz723zViOZlHZSLLqWiNgAH8xHdPB3vPPcNGRauctMiweotP3irvDH4J5NPWk8bA/nIDxfD2QZR0adRLA1a/rvAR6Nb53nqH5OugTwmLsMw3GN6FdXXpGWHm67YlwnvltO2p8W34ANr4ROYvYSW8ltmiGuRaY9z5dN06uuFddNP0p1Vv6w97X5oeqq43mO596NURz1URLs+D+aPMSpMC57JrrDu3qxEsjGjKrSLDQjcUzOXWX55d6zWd+mbcXmONe+PX2zSG1wOlNMil3juo32a9ZdNf2lHpoj821tTlQWnVJbs6jHzSjYq8Uj5aD1HVz8IIUHlU8C/WJeFhtIMXpYGtZ5TTb175iLwy+b3pe2ntXwv5CK5rP9Y9PDPldPJaeVIg/MmHTWOZ9kVdNkDbkpdnXOhg6iSk7YNhEZ5u6D+C/JaRKLoiSB210km5lrSrMjDoU+F41jQF3XzVn7Kvlp3+Gt/N25Zb0F9fGpt0Q9+gb/bDiwL1gCjlWOoS0qXmV+YmanmD9RYMCxsIb9vcCR/sR7eufnTjqp88oubv+Cv96tgMRRm7OgdM7/yIeaMLnfSHHlH0jETqSjnnUq7nPqHXXuf8IGKDL4iv4xR1lrXinPTZ9Znpax5c0zrX1SOQy7W9PT209j/1G/117lhP9BPE3MW1vV6ykK/IY+pex/UfftsML9EQ95o54rfIfFa3js+ZtPkyveuw6vJZRu4vKmKPA1LvybXl3Asag1izBZGGeNMFjdW3Ahmfh849xEF0zN/Uh6Wl+5RKq0CMVwekVdcLPdB8LeqzbkmHG2nbuJK3DTdNSVfwlja9o/4W5fkt6Xth+Ak/lzZAH7ppCwxrjXn6O3jz6nmO+XfyM+matGz5lXSJfMxvYP+CVuAVeV8DDWTm/wFo3Ip5hN956P7dcA1p1fjlc4TFfudF8yNzIXV9y2N8qN893WvrYd5Vg5zlhr5vHo1fpbyffmBdawcIg1wNGwbjEz+GOxAfRrkOCOuWa331Rp6obYg0uG36Gt5BW4cIY9wglMXpqpPnnjbXVH2rJX9worrqbFVfxR3Qlfr0jKqDtBi0e51Hf/xv+/c7G+REKiXtd6JKR+O5KCu953Iz7hcMcVVBSsNLUaSAAxAMPTZlMptkMMH8ZGDEhxAIppQLwsUSC2bAnxb0XIAymO5Css4wyEUbLJtBZ9KnsNEQkAvRjWrCTSlMP4AQMYwFURdTu9BrXRXWGahMKhHKj5uzrrByg/7sKRvqpzw/jX6m8GFy44YQddHTxh8KfuS54gc3/KXtAelGX0UaOX4Z504ialjEw+QG8DZgPHVQp2OUp82p4LpQ2sXRmTttWBdFCe+dWjtHcmziWi/lKyxibEEqljLOSuOkcxq20q+g6SkDacx4AW2TxggI04JajnR//uxJ8+zpk+a5CP9Z4slZxEc6yn1OGYabLsvPcXv1IvGCvE/JY3y0KZB1viD/s1oP5QTwR7uYG/WW1aAArTfOKlJoF+XXNeHaKMK9a6hLxtZVBMqGBRqrOIg4oXODUtGGd4x1HeT1+l5a13OsX9rl/LZv0kd6S59XuK5N11M7f15poEhaCY05r3k2vMb7/OI5ZRVaSuNIb9nPckxyvM5I+4w8lA0UsqZ3DGyPAldB4dwx7SvGwrYZ/wToPnvSGXtQx/djUMsJnJVxd/4xprb3nbzD2270y7bnfLKf8pEMlxbRDvIm/2FcnTOE20/jhOWmAH8ea18+JH2jHdRtv5zT9jn4FvX+iPAPekNL66lz2rKk2Q+kkYdYn3StfbIs4yvfM//LmLvQm7S2Qb70knDpal/lHabrH9dcI7XcnB9lzhOea6gH8+RGsYTFutDNcJ/DgGqasoZDycN1jTnO8ZoAUPEO/uF6YX66NlTW3bimsiSfdU2obKDEewBiXuLrwU09vQuDXTxnXIuyEbbcnGM5L6JvZX3nPHxDeg0NbpLTjQ3zENQr+/UbG/1X+IuRIjAQpoGp+q0D9Ix98ld5a25cqmEw82Q51SjSj6r89CMNWRXD8g1BKE4D/L/IgH68p0zzDz5XdMM78T2Z0x/eS1f7QloRcYP9yuegVQfnyu8rN1GNlbWcrKvm7U/XlgEyXSd/B8PCzqND3y5KfcPSRF/qLb0OTJ+fJujkCb2whBUZn2lTF6xpIwykfmj/a57haOdvpNXt6ZHVMB7+kD+pS+bGuKdPCmWSYeoTAdb431nfP7uWCTdvtsv2/VyV37atYZTDTZ0kb7W5/g2rSrv6TtUh5cu6cfgmX8eVv3sI2tPh2Jjhj4NReHcNS36fOqJ+jXd/Z4NiW6txTX6mEUG9q/JNeZtr2nT2LfhePCdPkr8F70OHqJt1+a56h25Fy3/VRXFTnpKH9oTeSljwteDpyWsrj9at+lTVx8KAYP6CoEcg+1pRDWYtfC7opUtaVh2iDS90iwOvgPmqv4cwtvwicuxsQ/XXuJCz1BMyD9ebMhqY1BnUzZQdma/AOjsY1ibRS9PJ20Gko75MX+nSy98f/35EHW25+j9UZ9bR0rjAfgcYv9hnMaY5HjlvnTMxl56mzqOeEAgZmHHPiXMORTrnWJkbcbhX6nWd1EsGAcYiEOsn15AIuU79zjnnoO3oGwOQ/U9Di+0wXc4j5iN6jXMp0ugWf+qoOXctO/pqevta9Ol6sK2+3TNQUg7zQDlt/Av0eG9Sqi/7mZn4di6oBrjQ2UHV79VLDEs9p+o2ucZirUKvNJjn3FP/Ec/FM+ZirNtcf45F6ljoeoQnTDMI01k2e5tYu9YBndDfXgv8um9eor9DrwhjTCtedaGO0/H3pUE3FG1e/QH9xLuO0Atf4/r8JsJrmrPmDXneFujvxgUMK3ER3/Fn+mxDTWebev4zxl27gIbO1DO9Jed41rklL4z9OunV39W3DXNv8vJF6vcetn//zrdbmHfl8N0yNXzlmy7o68S5DzGdurl0fQON30r3oLl8mDVi+cy/l4R7A09DlXUI992v0eV/iLKEa8Z57vy0Da4D1jdhxv9UkGkB4T9Qv/GWEW3sxv/Q80c+yyll9cF8Ne+w+AG4pms7NMqFQdL24mYbegZCDZmx32cMRP7QRdHJ66u3xTjX6mVFXwj9oehWotVhfsEoJ/gTcl23L/w3/vvnDXJiIC4MbypY5RSxi66xLpUs0yVhBo1xfUY4BVgIsTwlqCcuGhoqM6onKjKtMMQVaGwL5aIFysEH8FrGLzOLBcXkh7GGMtbWn8I2lSgZdYVGATf4MPGC72Tixe8icgObm+YC6yqL10UrrLMHFjDM4UUHz2FEwg3ysyenbKpPQ6AFg6dtCokQ6gqMDn4APzKhxQ8yBNrefzJA2+m/7RxEbfc50Pb+ZxgGTOOteNXDG/tvHbQxDJxlIYTyit/bUxpyquCq3wcMhdkbWgUxJ8r8cK60m1UV8JgzOVdao1xHUMbpD+0NAebYFmZW/dJQI0FFpW8ijQfBbOmn6TUyPDk7aZ6cnsQY5FjoLzg9TpfwJ8Sb1ucwRJQ6wlD0NPOdnRxHujDswPTD0AHMf0Ydwno0omikSGVXRblz26r405hoX8vaAPX0qyrAYaQTrJdqoKsIoxy0732XrowD9PcUr/pb8Bzh1fA2YICr4+d4WrbtSKXe9j8JGkqfNGolFCQacEIIvYT2z5NWz0wHTaTdS+jjvHOOKvxfPstxOIP2lhlryLElbeZzvIw7jryvKVMo3J6c5BjEGFGG8ZZl2jQ6nUX8CTgFjke023EJN+vsohuuP59PyH8S5QSOc9ydW9Zh/So2tun502yTMD6VcdezhrrT5tS8lJc0s+8nEe6zbRTOW/O8QRH4EcHrOn9Bv2yL8c4vlSqV7u+g93evn0X50vt5Kc8+SFPp8FqFgjUtgt601zZblvSy3cFLWPMvyG98pbfjZHwNM1+OD222TTzbDw12luW6kzZnjg3tfYY/+F/0V/rUNevYW06G5VoGuOEnTkVSBb+3eUx+b/3yB4W6G1p5esszQp6ojLyJzatKfvBY5EBApZ981SiXRrg00uVhkpv43nPXWKdf45wbd+uyb47zkxgzxgM+pvEtjQm5sa95Ks/rohoeIn3UgX/AOKebcrYX1l8GbuWpuPH6WomrbreeSNdRbgLd56r8eEpZ8kdZNXwwXweZpmd0GYZIG/k75ffl75VX4yKvylfNX9CW22d0KmGBTlmCemsdbV3ddlQY3k1XFL++Mjs0aNMVZLxl1bBevnA7eXv5S/m1rrbOmqY+J3rGsIpe/8MoVuP70vSeWyW2IPN121TSBoivbqRNXbDXj15an9vD2g7atD4zT/MHinpzO3XI1Bfq2slDO6BOoUwLPbIfKvOesrv2NMb97HqLdZ+6n5tlddy/Fz226ry2WUObfXeNmt7bN1EObVGh95/6bxxQaQBUF5KX4MqH5O+hIwHD6uGJulv65al52BGHoqSLzSu8Up3v72xMxM+0N41y9JV86ivyUvmkOmsY4YBGvsyDHx6m8cJ2VN2k5a+hB/UQuk5B8uKaLsOq7pqys+g78Njg88UNfZf+VoQuTN3Wn4abiq5RLTel0iR010KDnt7dy1fT9KEtI/XhMMioJ1ddOeRqqaOkyedeeH2OMMZO3UMa2P4wxNgO22xbgBvm1OuVe8hD6GR/w6hEujCOUVZraLPcPmSdFbX/3TDTdOlS2zmIwX6di6v5o/xEDa807csnvQrN6n5jsJw6hnGIGGOVz9LhyWmdL+5x0MGcy/pB3ef0zTvRzrvM53yJtlGvbXCdiDCw2aaA7bR96jdpGMwDSXWVpxHXpqcPtc2OqfVUXUG9x0PKliaExZoEGZ9GF8v3gDcNh2k0Uzd2fxM3JdG5Lb/uTYLfwJc0lGkw0xD39k3CfPVzHerr8RkSdJIwTNIf9fqnrlV1H/V9oD8PMWsYuoWGNvBUPHnSuhqIfUvC9evB8Nmp+hb+J08LnoV7dpbPZ8SdOW7UqY4m73mp7qZueIaOil9Xndr5Y9wL9JmX6n8FLwahvjOIEvcK/THyEdbmL2meF9ewV/CZGp/PtAFd8g35X4NXtCniTF/yRDr1zxoH+trVCXtJuhcB6gXqsc6D6D9zKC47MHfkb7l/kycyBuR5RtvUt9V/n6oPQ5M36Nhvwbs36PTfsT7eOlc8gGUufq9+yVoDGs80hH331jn2hPkFXd/Jw5kf6tKUqU4uT1HWOO9esV/6njyv2TO9QD933upPQ5myxBt2zm/3U+rflnEabahpfirQn3sBbQz0gbJM/53GwhL/Uxj40m+5P1BOoNRTw1u07dA/gL40iZ++S0Of+8GYc/T1JWvtne39IQ13YbRk/Srf6oF63kJMHV39Ow/B1T1TL6t2pmpLUN9I/eW8PtM1yvEn3LjxXv0D+K3/Pt4gN6TSCv608XkLTmVFZUqlDAUlbsDlcypjGuHSECMRQslCmanECaWpGFbSCFeVpzxZyFdMe8YWmU6rFACZUlx5D4NDbqxklNXg5SISCstBvFKZsAxQhYKMP4RnWz8DLkOVKYYSkUaaMEYFEBQyb8FCCNewqDPrTsFD2TK2gjDOUJ+Lt+K5wodFna7CKBe4eApjcfMmzk6OWDDZzlQYWNAhOFJofF/wAwtJ6K9GwrcKkUBpP+2LPrDwRJxynEPPmNGG0Z82jMVeEacl0CxOZcs80EijkcePYfqqZX2drIU3HnHzdUwXY8dQxHxoT4xwU6DlhjeVcBVuT6bM15sDsZAZ49ygJ8PsQgVSg0AXaUwpdMY1nfk1fGigOD0+DEh/08f4yHTBUxi3RrlT4o6PDpsT0llGpCEu3fSb//joINJFWlDLNt+R4fF8RBmUTVt1NVaEotIibxSlQLaf9reAdVGFdhjowkiHUOka6KBp0hX6BZ3dpKS/GkfjF4WGIH9pqGegcx2Hoc44lAzHzev7KhUaFcP4IG2DjkfR1yfSTNo8OWbcmJNAw1AIBMKenh4FrcwrvWNtQGvjFC49WiYNY7wcX9IIx+MEOp8eH8RzlI2g0XBk+PHhQeRvx06aWw7xtvOI+ArLj3ESjlP3eRhKWbpHh4fNIWUc6h7YnqMU2NR7SjtUBNNIZbsYe9KmQUtewsYK99kZ/SztyPqzX0+i/SfRRueUc8z1/OrZSax9eZFKhXmyv9LuFAGq0iwPyPKD3ieHQXPLFtJXer1mPF5T3nPa8IQ0Z21Z8CHK0iBvnTFe9M022g7p/IS0T8p4n5E3N3K9sX2CG/TWT9tOjnI8c+6bLtem5elWZDmG49a1bFggDXu68oPcRCSfDL4L/4pvbRAe/Fl5AeIk2PTExWu6CPfY1Cjs4TFV6NdXDYT+aqSLW7vE12fRTacbt1hIE0Y52mp7lHHVGKbBLgBvaw1yXYNYQRjewjABH9Qg5wd2S1gXabwoz5EvjRhtWSgnaZQzrB/dciw76tVflJow6NVyOjhXRw1/T/pAGHLOI4w8xLdtr+kLarvCCBjpa7oaXsrolJWGINEzBg0anmra7LtjU9oT+btIWoW/tqHGRR3dvvTCevkN6xktu3X0hVUQXmnQhvuMG2m7/Rjsz1AYl2lMO/g8rIy2nuo3vLQp4iNPGupq3iyvY5ADrbGtlJ0GuDJ+zJV+w1s+118N7CnY+Zx6ZB4Ctbpk0SdDN1CHVJfDn/pkbnrTKOemvhrhkV3qGege6q7+U6+NTzKo06LvxmEi9fxMm9zc520d1jz1myf0ZP71DHJsFCoPYnMfBzDqXupjIOKAOpqukKfKn9MY4AEUmz/4obqkm5a/syn5+w+0kTaLMMbBg+Wj8kYNEoZriPOmQqQHleepX6pTyl8r/2xlGrxXHpwyW96cctbnKseTD58Gv5fPulFUZlm2G6kwtBToDx08DtvyMFdZL+xbHuggqwo9EuWgF3+bRj0WVANQNSSl7tvTf8NwEmWWvO1zold3r853UU/m6ZYT5To2uPZB+irX47C00OY5+s1rdK7Q86Gl0B8HYYVe0lR93zh1bg/vv3efQdltP+xT9KPTF9LpqsPnswf/HdTwiBvwd5874fazjR9IEzQo6aIdPgeSPt20LTrhteyk6/OYi84RaaWsi/2P8wVUGZ5yv+pT6jk5B+t8i7nHc9CaPHkJgHVD+6phsxrOBhGGQdph3eoc7nkiT9cgZxra7BxWnwmdwLkM7Hf2pc5H57D7R+ZzWcMxt/HLN9S1NbL9+ONPoUvXA8HYk5LGvaO8JQ/SPTx/gZ99JWnVp3Xr7Tbz5kE2+WmjOr6HuxrTNK5VY5yHo3m4n/sBD7tjvwJ084DfNIwB89L16uHuybEHq6ekO2tOcE9OdKu/gPGQ/s/VudHTnkHDp+rT4CX64DNd4pyLL4h7hl74XJ2WsXwRqM8fQMnzEh3xBeWZp+Z7Jojvoi8viPS2A/3yFW14RXst61y6Un59jrKLP2CcUE8tsH/qwHFBQB7nWDpXGMsn0ONUSG902pyn5JFG4OzUPQ7tQb9+8wpdHnz/1vXFfHr9FNnE/P0Ofv+dLmv/HescfPeGefbKuUje5yeRLw/EXUOOIe1gzmlk9hD/NfEvSfeE+jw0V6f/Pg7aXSPKEPaDT1w/6uyJV6Qx/LvX8CJBGbpvX7pOXH/uL5QB2f930Qb3JKwJ8uVzpq94J0p4ImVYIsvvc5VvXdDmRBrEs3+p0ys7NAx+/xY6ySuRpbGOkXvtZSnlO4jDNHToqnurR4edQP0AqDeod6Tu0tNPqkFOHaV+cqI1zuFXnr/PFvZb/n2cQa5TSR86jclk2cAwuAGNbNUYF/6qwBinolXCJIRKir9eFTfiqhKF4lQNcRI1kScLeQqRBrFkKN5A6hkpgmERV6/Oa4jrGcCIr4Kgg64h7AVlhAGsCFhP/Lx6rVGua4xLQ18qFwkFcW5Y3wSKUcswF7F1U36cHLBw09jWgwpWH1jQz6g/FCX8T1kQuaFlYcDchMrACUxJ4ZXGwyJAQxgqNBXUOcFdjN8X/zuFCZM8DHCBXjujrSz2VyzuhM+0W/Dcj9Kv+ky+BP2HUWm599fFfD1VgaSxrQqYeirUgvFqv5Xm2LU3uRx7r6qq4KKsh1EPYcWYhJByjBmPOI1yo8y8SSW7Z5BrjXGMdVU4WyicQCqZBQh8GVBrUIFBy1xNqyFBA8XRwT7YC79xZzCtiieCdMeH+83B/m5zsLcb5URdpiWu4uhwjzR7UZ6GDfNY7iE4EMTpHhFu2xSkGupCSQnheh5hrAtBXaCBrkIDnSi0q9feq4EujHLQsBro4tp9MbyFkc5TPMLCWCety/N5Y52bn2LYe/066nKNOlfDmER/RO1zNdIouBQscYLDPHqO8FAoSFfTBb1Nx/MptBMnuoQbJ72kncYdDVfPyKvrGElXEYKSMI1KuofSmDFyzFybp0f7zSHPx4QrTC17n+cK0x+JUt4RY5zuXnPccbuo6Q/29pq9it3MF8ZE+nNIOVWIO09sg+1SAXqtMH5xGka5J8fMK8LNm/NtPwTsUyBNbaPzTjq9fKrydBRCUr9pbI/509B2BJ+QH6B0IvRfP5P3QOMjyoYO9s3+Shvzv6SsF2fMZeqU9sfMW8tybKSnvCKMfsYRZl7bdOb4OH7AcBGGN9pvH06oS7qHkY+0zgvzHroueHZN5jqDB5ov1mn6Y12VsNww5poOmYCrYdy17klabkbhJwhy6S5PUD6ofIvcPKahXsOcp275WowHMvVwxnVRNu9ucr06D/THczHGVaNdGOXCMHc+XTXQWabyLg1vKAqtMS5RDXJ5Ey9vwYWhTISxIo1xP/xI+mKUq2Etoqz09wx2WVYtt5bdV671R7qMC0OQcRrjOga59Nfnkq6UU400mc821LSg9KM1Zg1CI08x9ER+21TyZXymq+W04fqjjuxvhr0vLSjltIamgjZPaW++1lvSBrKMGt8LT9TwajzrQ62zg2F1d9vU0kIM1Cft099LL9rXVvG3hq4+WGZB5EnFtBrIopyf0+2my7aIXhsqevWmQe5cvjavbRpoV5lDdW6FQS6MbmX+AI1v9bsxuhX1UFd9IGVUHt4JFfXQH4F6Qr4u6UFg3j6pJ+0aztQl1E1//N7vwBVdFz1XmeaNcGmjkdDy4xU53LhJi98+dXVkdd/4lX94gvqZ/Ef9zM1GbOJDD1NH04ihUehJ8yMbDv3qZ6nHefgLf4JvKSM0ItRbBPI0eZthliVP9XDD288/w3N+ot4f8ZvGPBqh4jBEPgq/lN+GTIEvKz+VIXEABf8NmYcr9vCHvhJyO2VuNdyF8Y78YShhk+qrX8rT0BPhqRoqqtGrNWrQjjBshD6aOnP68zC7putu6ML4BEK/Vd8tzzUsdNuAZfXQLS/KpB2hC3f8IstKY1LPwJTjZT/UCareKH2U6cqqfeS5+ngYmYgLnV3ZBdKVTodBT2mn3u9YvoRG6tFv6fN3tMM5EJvotm+9Pn8vCDe+hnXRyzMctY8fRo8ulTaZP8uONN0y69hE2pqn+J0H0Mw9TehT9N8bR96scn/jAV3VIZxTMceg48G+unP1px5Q6Zw6Y+qDoeNQvvOtti/pAzTMEZZGxJ7x1XmorFdPCYOoNAORhr5qtHNNOsamcQ57SOmFgzpH1ZecU4bl4W4i9daz4C0axPw1fQ1yr16+Qq9gL6Lu3eocuLE3Yf67n2F/5C20l/Aj9Wn1at9+UX+vtyzVT9z3pC7Nmiv6jnq+bxNIF3Ud06UBg3mIzqYbejX6mZcGjHNPpL5kHg+KA0fHzeEhOnEAP88Z5gFy6t9PT5m76NVP0dfO0A+fwi9eMA5Pj9Fl0R2lj4a6J8YFGHfcZ+1zP54R/0w9uKQTz30+IE6UMMtrwXwRT0uamk+Y/jn650va94p2vKTNPke6kvZZfTZPhFN3txz8z9CBn5LuySHlyU/BC/od65Vx82KD+6en0PKE8CNocAxvOMY9Ia06rTr0KeWcgNMTeCP6tQazNy9Pw9j27jV8SuOVN+bCKOcNM41NzOcSr/Hr5RPofkS7jndD/1bXdl/gRYZT6jyhTg1+L5/nnukM/Vx9XSOeRq/v3wjKxP/8iXYDeZBrbpd+ZFuM+4503732lqO8UgO6vF7+T3rqf0n7bdMrXOO0d2js06CXRjoP5U9Z+xru5PmuHdrl3gHY10hrXbYrgNzTYBhGw3TTQJjhrjPnb8xl+utNwO/eqYsnvFAQt+o8ZOK5yndtAKlT9wxy6rKpGwBtTugT6iGh3xSdp/t5j2E35apBrhrl+KNmkOjI/F/z71e9slorGQb+hBsnntUghzJSP+yuwa0ibsd1wnU1roRy1VGiuoa4MMIV44pGHk8V4lSRBaHgrydOQsVARhVX54kP5hVKQTLfFjLawmx7zxrA3MArSNnYKTxhVG6MraveQKtXmMMIB1NNI59Kh2CyFLwueMUk8tTghQuIOmo9cQMlmJiwnrKx1nVj6oY1BDmLGqZwCsM4hVGcBBBKuEcwpNi0727HJtu2tEIUAanQeAtzfIf7zkXnYnDxK0xgzK9Jn4DB0MZsqxvu3HSnm4aL58EEDOuixmfcM8Moy5MmN5MaV70Vlac1iWdPytVp/eU69SDaa9gwPI1yKtWh4JbF4eJxzmioc5zz1dAUSlWxdr4MN8YpwHIzH0Y3AZ1TsUwhfwy9w4gioPPh3k64hh/BmA543ofm+zvbGS6z2t/pucVvmp3tzWZ3ZyvyanCQQWtAqmXt7W6RZqvZoyzLtS6hf4d8xpnfsjRmeFoRxjrmgAIyb0MhCIDzv1WOi6Cup2H5yiuABmmkK4Y6aONtoGqgeyUjg67SPW4NvGYtvvUDsoRprNPARnxF/oKl/jTOxQaoxpsHJUNDoG06Usnazf6loSdpebDH/K00UUhAv6ODnRAqTxBiGoeOeZYGppe2YciBlvqPCDukjKS3tNwKIRjrKVzzQ2vGwjHTn4Y86iHf7tZmswMcH9ex47fH8wHlpFFqp9nmuWK31GFZ+7h7POt24Zps/SWd6W3f1lbBJu0hncY0+7dL+w59tm+0z2fnjwZJb6WlsYyNkXOGvNKwXZsoSRrJpINttB7pGQoBNBUnB9tBywPzk+aQfvmcfEvetI/CIV2l6VbQxnbbDgW4vOHZiUq1/AiaU47xlmV/NfZJb8Otw/5KJ9skTe2b6WLMccOoGuPHOsJVQXDM5W2W65qoBtBYl8x70TPs9Yx9jl2Eu45ZE7EOArmmXed+V+PvP7hx9UT8OXRXXsD7WRNpjBOVT6i8qqB4Nd/NtifoKO48x8GMGzQ27vEtGja4Gtjy9lzP78Y+nr/vGeG66TJt/w07UdOFv0B+l0azNDhUA1kazDROaIx428Ln+Al5oP8HDYEFGW7eVFAivtSTyPBqjMs6bYPtTINhe1NPA5BGk2Io6Rnlsn1pMEq07Y8ya/xw5Ou5/bAs82WbSrpufPnpfZH960eN629ftwx1lF55gwamekOx319gmdG22vZevl67U8/Jttc2ZP58zjCf29creI4y8YcxrGPA6xo1M6wazPCHISvD83WNXlyvrl5ZYRiLNB2lNPxpMKtKa+QfyJOGtfIcyPhaTmsIjDZ18pZ0osYF2jDoVtradwMOVH8Y4dAz/EGiLuL2W0F7Iw6oF9RPWKhXxuFt6AneIEdnUv65tonzIOoff/+ZOugLyrf/1HG9ve8NcHVe2xbrHN6Sr5e65t8Wvbgo7PxTLw6ZqHHgpZuQYlxTb5Tv4L6G93yH7vYGXv8daX5gM/K23Ej21kL60XXgdRoS/q4xjo3I3+P1nlfUTR/YLCr73KwZ/7Np4F2RVn6D3/o0xnkjSUPI3g6yFVd5VPUNebp+EXJPF2wW/w682fB95Ln8NQ8oi3wH8SobepbwtbE39K0iD33pc9GLbbNhHmSrr4beqvEsUJ8TedjdhWEg4jI+ZWXGWZ5h58tlozuAiCdd6suEMQYalUK3p63K0CPkmrLslD5rTLK/0krabQN1c1+ne4rcUYZHWuTZmbIJVxkVuh151IO8efOSPYE3jHRfIENfU9d31O8cCER7EqnDZ3i0L8I6abvQkOfmVRR/HMqX+L6+F1pV9NOMuts4wiPM+tlntEiDqq8BPqNP9v0EHeFkfzv2LkfKe/ruXsf9j371MWW8+lTVWbbRi2K+FXoG2rgyP7dTj0rdQJruhYHaOaWBzLY5/iLblkbtapitBjSNbB7YOrZ1Triu6gUEy1R/cp9mujhw7Ozt1Md8TmNDzpHY40ED17l70bMzaAcfefFCo/8rdGH2OKy7XH/o5tBCfSP3La/Q24lj/xOH3vAudXL19XYvC0yvEU39vxon1fVz/aVeJV95il6obvkEnU49Wj3SA9j69oP6j/sJDUdxWMzc3d9D79wV+4k9xmn/IMPU5ZzP6IdPjtEp0SdPqe8J+pvGq5dPPEx17aOTqWuiQ57ZHtbM2c5m8yTcrUj/xHD8FcYZlqj+reYpaSsy3DJ7eWrcs3BrOVvx/AKd8qXtkh8yFyMd89F0tbwoyzw8V/+p7v4Wa5E17hym7dEX8/Cs0TFvpZ3FfkqD2CFzcJ/6DnAP4BOHwH2NerC69CH0OIY2pye7jN9+8/qFcwQe9ZKxfwG/wv3urTc2NUKxPl8zb8LAJe9nPp7tQ2P0ddr1hLKeOAa0I4xl1kndJ2Hw8/CZtAVPqM960iAHr6Dcl0+dFx6yo8czji+fZ1veAeMDb2yb8xO9nHqPDt2jbUde22X4PnQ5pi3m1ZBnfg1xb+ib0DD3gvRHtNm87reel/z2KVCMfxoL8wZfGujCOKifcMvRsKgh8zlrzRuGvr4bBkxfj/WVV3R6D6bU8ePbhtqJWFMesPX9IIT6J/pB3Jgvupj6S9WPAq0xrmOQE61RrmCYQQ60trFf8e/XGeT8VyrponttLy2G+QqCt+HilxWLIa5+T6prjOuddhKnpVKlCiZUjXGtES4Upp4RTkNYni5oCYbhsdHyhEXExg03TjbcZBXIIPPWCYwJKBTOAQEahrAQpGzgKEsB6mZfo5wnMBqaPEHpGuJk6jLqVCxg7jDBFp4ksGiE112zLutII1uAhdQDC664pyHIAfUfs7CPXdgCRnQINBYcKJRACLatjWiv7aq39FRMXrGJVni81bLNhH7H4n+rwkL4KwVMwUuYtZvx5yxqN/1d2OansRGHmchQ8D8HsTkPSHPyQo88YX4dCm+9Mp04jdOfs5MC/H5LogXxCZlcNRY9DSOQp9C5AHJhuNlwUaWCXU+zNMoqmGRICFMFlwxTIxT111s0nqiFAU4FCbSGN+hejW9pECvGAyDjEdW/u73R7GyuBzQcaIA43NWYUmBawo3fWF9tNjfWwqixu7VOGSpiGiU0VqjIrUf89kYpj3QaLnYYT8M3CN/C3SGvwjCMeJS9qyKjwQOFUMUkTq2Z+xUK6a6Brr39Jx28OSRNpA3rIw2mSXNPffwuQr2pGN+9ePMGZYGwuLWYr/fETTo2GGm48zZdNcLpT3jjzjpsj4annKfQEldBZf+lpeGHCEpxgPDah0b7Oxuk22D9wfQJl+7SYBsaHexuMOdYS8y7MwSSRh0NMpYTtNxcYyxRFhAAoTQAx2V7Y7XZIV4DkHlVGB2PzfW1ZnNtlXHZYv0cx3rbYtx2KecJa9TxXSdebJB2izGJ8XJcrK+4YpfwXdw92tmGtX7Gem2tWV9dbdZw13Dtj4q+7bDOA/qtwD9GiG3ybH37rnvadEQa43do1wZtkSYax54gMJ8g8M4OoB00Ms4+xZyLuu03/QHOTfPbX+krbWM9o0Q9Y33rHkPz/W3nov2kv7RD+r1+ytpSKaCuI8Zgj7qcs7bTuW1Zpouxox7HQzrtUc+BY02aRK4fDZ2HpJXOub62WJNp1JafSRv7UI3Vxosw6JZ1ahknjL95wpDrGpZvhyzIde26ER6kKLw9DZRHqljWmyTy8eDnKrLwEteKJ8m+Pu0rMHnjwg27ayJlkhv3NKppXGNDHLzPjXy5RQd/6t2Sqwa5NMTJI9uPSxcDXPXHR6nhbxX1tlw1lGkcCyNeGGvSwGVYvZUXdVpfNcLpBxEG6k29uK0HzOcHc41Pv+nSANca8yJvNcqJYnjSYKKBJA7WfA03wyIdClB+WFfDk23vL6dXVkFXcQpjVQ81faVDoIa16cszaONAlKd7DvbBzymUb4wEsv1dhPGKtC0Gn0Gm64TV5wrCVP5qm6KN0Y8eLVqYvhjpkv60FX/PgJVxWZ5lZ5y/3hs/NKFSaTrkpG6GG5bh9Yc7WkSeVD55QNf72Xcs47ka5dIdgPHKY/xpYMsb7NUwZ5paRjXadsOy/k76cNMoVw2K5gkUf/0eXPiBNMxXU0Ue6LbGOORR1SVF6gsq7M/C2K7Crl+4ucpX4FjfKvLIs59+tK1N89131P2TdPlH1OlhorfApYu3bj0AjVflQmdlc4B+m4q5+jHgSb039Fl5CLxHg4hvIORhpochh/HdpLfP2HygR373QkPLWdn8H/Gc4epzygeNbD+xKUn4St7TOCT1oEQZpoHOND/Cu36AX2n40eCnfpi3lQ/QHbZDvojN9XXkW7rKt5CJuOEHplkHa8gNZVf1G14PjuIABexsoIuik+R3m3x1jLrVQzV8PE+DnDfD1Ge3KUP5HQYTwu2/BskK++5hkf22/+rV4SdM/TbSaSQqOm/VewNu3owPGhZ/i8zTQ4arG4eebFn4pbUybU8ZhRw7pJ8HBRrfQueQVtBNv3q+r809USdRHiFLQ49XDkFv5ZZyyjxb0FF9/hjZp2HjzHTI+RPq0/8UWWhfbZ/t6UMYybLt7XMH2SfTdMIJcx7VMvQ7z+pzhTQYBsdCWgadSCcNPYBzf+A8dl9zQruPlc3qxfRLXaruZdzvaJgL/RbZrm4cugp02JIeoWskQqcijfpDpa9uzEPnn/mI8zDVA1Hp6iGreqFrwPFSP3GupaHNeedNRI1oXp5IA5rjGzeg2L/YH1ENaxrh7E/ol6Fnamw6yDl4puuNqX3mMi5hIg5G0S1d53FbH13bH0XwG2xvXqtHv8o9ivoF5XsAGQY0+JH86gRdXd3dW3Pqz+rkHhZohMtXer3d5M1BDyvdp6j7o+8QpmFTfdrbWM+YNyfoN+rToVez1py/ByD2kYSrr6kDa6zTMGM61/HWpsbP3WZLbAsPpLeT3uiEJ0fMVXDC3D5BfzsFGok0Gp0eblK+83qN8PXmLOLRcQtOyG/6U9vJ+CTWmmPG6wScWr5pdIk7BWekPeP5LPyGlbTG8/yE8p66Zqxve60gw5+4VwBPoi2GZRmG17q69R3bFtI8Ze+gUfGIsgKbq4A60ctPiPM22hHr/Ig5f+B8gxY7zPcd2iF2dSlzj/LU7Q+IP0Q/Pz3eYRz3mlfPmG8vfG0aHvmM+fQc/6uTMJq9e836wv/2JWuN8HemOWVuU/cp7T6hfce4h3vA/Q1zwjetDtHLnz1l/p0xn5+wF6auw/31KP/dK/b/FZT37iU8TuMZrm14RT7bFOHUbbq3Lw+pX9sH/JZ2vML/Fv+LJ+znoMk2NNndXmWu7ZW+0Fba/PYF/P75Aa52GNIyF/aA7X1GP9JwZxtKO6I+26Orka6iGgfBW2Rue2uw3Kh7W/DOt/FeBjTUdRE/WNH3K7FF92t1s9Sduj/6UI1y9TBRfaVFlenF7sWfkPXvx8f9+/UGOQofZoSzcTYqrvHFDbm8BRdGuI4xLj/srgJJGM++xqgRTgXHE8VQpvqMcWx6UJSqIU4jnMpEvO4pI2VBxAkGzExm3DOewGxgUHHycKoh7hjmp7DIE6tgrh20hjFhGAz4RKFJWUduBClPeKoTyhSQycu06+tbMmERzFlUgxVMzmumMvyE9ZQ6ZIYwxR5gbgH8LGCt8scwxyMZKDiEWRwAN9z7CCo3/CIMAAowBNTO+koIkGhbCB5P3tIw+Bpl5u0zhDt4o2Jje2HELxFIL3FfsLHP9qIIBLptz034k8Mt6FiA/ylM2ZMSr65WY5zKrac1viZ25vgU+Kyw8Zr1yRHx4rig4z8TYTBirJ+xGfaUui6CmGO+suovyahc1/nhjcUz5oTXr73WnkIqBBWbck9ww/hWDHBxq4o4N+ldw1sILcY6jQkbYTgISGcB7TVmbG2oRKwEDI8xgfHub6220MiwQfzq8lJgfXWpWVtebNbBxuoyeZcjfn11pVlbwY+7reHDcaddKiOGr4J10m8xtrZL44wGJxXlrU2NFhtx2lpv0eUtsjRIpKGx9LuCdZA36DQ65C06jXLSXFfhryJQbyn6jTlvuvl9i/pqcRjqXudNANPGr7yyEfE2ZORnDuhatkp6KlbMUfq3IzQOQa8dGHoYyehPGnE0wqlIacSShqv46bfMf2MFekmzZfKuouhthFASJwpJhKJlrUpj6KUxKYx5psPdI8/GCrQHu5R1SJmOmW1xfFaWFqPeF6yNw931KGdzbYm5zjyC7iuLi80yaVZIG+MFNgV1baws4QLcLccKbNPOrXjOMONMa12WU2F/VIxUHp0ftiFuwdE+n1eA9DmwP9BHA5Zzx/ZurS/DwxDS+/INacH8JMw463GeSIcDBPghdNKIZjkbq4vNGmnsu+VpyHPtHyI0nbvblGHZQfMyb22XSr3pTqhvd4M0tMM1YLzp6riZ1zWiIa/OXdeD5enfIo/pHf89wvZwY12Rrxq3HcsN0qaBNY160kioWGrUdQPk2KhghtITSKOd6zkN31txC1Uco6iqfMbpLuMaRlsUqjj9BnHjF96pTPHU2O9weCL3AgQ/he9r1Aueo5Lv6zHv8uO7Xp2PTwawAc5fyio3bdyoR5p8nc1X1upHaIWvwP7wLo1x+apcSRfGuHTDCIW/vUFXEEa1zrOGtHfUJb6jvjR+aRCsoJ22I37KPvP7HN/Qi/g3rRuwrbhZTseQR11+uN5faFS58ZtZta2p7PTgj2XoWmfcJOyWA1oFKfy953NGKurL/qdb+9zSoaSrRi71idaY2S1DnUPgjz6glPV+mVLYpx7C0IZb858LL2HnDXKilmmcil8a/tKglmVm+ymjptcgGAqiiqG3xTKvz93bZmm4yro0Xv3jJ+LDqNXxa5ALUKbpQA0zz9/RvTRstfDQtPOcvzZqH6mnxMUhqrpb0eHSKKYu912iGMzyzQfz/BDp4rMHbx1f6tcIR/3623pIU9OGXljq1bXcqIvn+A6ct7ED+aH0ivjVQGRP3oj31fO8xeAbE8okf9grXuXyoBDZVG+baHhXX9RIpVHO9Mq8v//k2x5/j420t1xCd6Utyk8/Y+K890aOt3B8Nc7PpPxQjHepI+c3ldWTNTLG2xUaPMLgc4au6NsReeApz8/D0dzsaxR6g/6mjubzm6fqbPvNc3St7+DDP719AZ43P/p6zyv6RDr1xzfk+9kPghP+o98NRTc63lXfRKc7Rg+Gt6nTKB88EFpD71BerCmf0CM1hmwStotecYQeIZ9t9RSQ+gp6DbJvWblZ3CXko/EaSMx7uL3VPEEHeUHfhMalU/itt6d8PVMdWGPUAel1Q6em/xo57Kf6adVd3egbLh1e8SyNwsAHT9bIl8a+NPiJMNgFHUEYMRMalNLA2Y8w0sj7KVs6VqirqyMoc1KGK9PTXafPHi5KS2WcB6juQ9xHHOLfhhaRR/kH/dR9ttXTNTRRnjRdo4yd0N2RtZZBWEWGUQey0b2CbTnTEIDceqa+Tftsb6WTfbYv1WBWkWHVqMZmmefWjTj2A4L8uu88uC/IQ/yeP9OyQTcv8+xYfZO+qEPohhxWD4UujqsHkwfQwnF3vNUBVplrK0upQznv1pl30sUDS11ppV4ReZl7uqlre8ioPrGSeljBMvNudRlaoSMo9zXKeXDpXmiPvM4pjWw51tLIixMJ11+uQd8+2gp6SrO49QZNXZe2PXQvyjxEj/Jw173dc3SIF0D3uZcUcOt+z7HSyO5lEW/E+eNdR+x74g2Tt28aPyfjpQAvaDhf1Pe9iSfvyf2J+5UD+JLfiYNPoUvLz7z9r/6/g/6zDb11d8ue4IAytpirGoHUeXzbQDcPvHMPI012oO0e7r70Qd9S/7JfJ+iAx8A8WxsbzcbGZrO2vtmsb2w1a2sbAJ2Yda9ed7TvQa57HspYW2z20SdP0B2fHzvOGq2YE5vLzQH68xH1HTKPAzwfklb3qPrRx8XBAGo+/TXNICLOMgqOLZc8RyX+iLCKk/Ul4k1j2RXZrlrnvnourgavp+x399Fx98i7T5p9wvdwNdYdoWt7aUCdcpu5v+3+BL15B9cx2BTM9Q3o675gnzy7xGmU0pj59GQbPXMvjFsasTRwabjS4BUGs5fs04tR69VTwkn75AA9Hf3+uXvzA8Z8k3K3V9hjMd8Z613XoAYv0j493UGnZR5S18HuKnJuD9nH/v/lQYJy31H+O+q2Ddb1ijQvn+yGX0Pcu1eAtOI72pPpeSb8JWkPdtyPQZMdy/cNn3VkyyZ8fJ81tJ8u/XlOW3Zp694WezLyOG9e0qeKMEza3wL7L02kh+VWY2Xv9t4T5J1uGufEoFGuot6cy19v1SinDp0IXTN0sArktnpaq3tVo1weOp43yIlilDtnhBvEL/8bapCrFfwSWqOcBpLqN1yDHMqWyofKi9/ZaH+JUYUMZao1xkW4G413oWTF7bi4YYNyFSeXaWjJ23Dl4+zlppsbqHg9CoYpI3MTp9DUYFJPVo41yoUCUoxxMjo2aN40a+FpVEGeTHkDDcZLOQoShYquQkEDnVfrvdLsSUtriEMw5o2xZM7PtICzEJ5pwILBecX0FCZn+Wcwdw1uxyzmYxbQUWyygS4L9hhXZnDEgj5EEFccwAT3gYx0tzDVFNr4EVAKczf/GzAUlQANjbZPoRJKBgJHJec1Cs3rJwAFRwPcc4SHcdFuhL1MyDZHu/va7imfgnWdcBYe0D2TSZDHTavKph9Vr1eo84cKBMIFwaM/Xq88OGyOCqr/+MDwjDs59FaXxiKUiZcvmVM/MTHz9qULwrnlXPHVkjTGqXCrRAtvxCH8GPu8naPhai2UJg1tXYObQqze4snNfiJu8MBM01iUilQqCSoFGiBQxqB1GH5wDdcIsgPDTyyGuwkjX1mcbxbn55qlhflGI1wYhMinASOxhEKx0CwSv7q0QNwC8415oFBEWCyTfwmskEajTxqx1kJ5XqO8npJMuzR0Rfu9oZSGuTTOeZNI42NBMVA6HvUGnbfm8hbdcbzCmidyeUMxf23yVV6d77xO7M04byGEskBY/MorSkPCD8Ue0VYEOn0MIyR93xTQxb5tQ6Mt6QRT19XItr+tMRNlYVMjjUAgAulpfmm0sjRPfgQuguAQgXQAoxd7CM/1Zei1MBd017+5Ms/aWGDNaBRzPGabVWDZznnDV0jvGC3OzaIULrOWCd9YIoy01OUpmUam+dnZZoF0YpnxWnHMqGcNrC7OhbuGu0GedV3bQNn610vcGu1fsgzqEvPAPjneKkvL1Olc0qivMrBEvG1zHmqgO4I+O/TdPtjejRXy7nqitxowfoN+G2f7vSru6W1cdw+l0YMGFKsl5iTx6+TXAGeY5a5R7soC0LXdzEdpuUSY4+WmRsOfdF2jDPvt3LRP0mqbcd2kTGm/Rl7n+LI0YOw08mkIdBxj/ZBeQ6snqVurlpdj5g1AN0GmXSWt89zNiwa6bWgk5MfCteCa0OioMTAMdiqfrmXWdaxvynMDpPK6B9/1ZNgNjkZQDXi+Gu2Jtid3cSMYfunJsq8Qn8Ib4+avGzo2JH5bM/gMm2p/ccpfsPouflXKW3d+f8YbdM/SMAfewBPDIOcrbe8K3ppW412+FuctOQ1y1VAX/moMA93nMMq1xq8eWgMaaG/IafwKA5h+67YdaSwM42BRTjTG+atV72yXhjnrIbwaCA2LslRkqkLDc/40/Vv8mbbXXpWf/NXaiDdd5DM+DZPZ5v7nVJRMX1CMaD3jVhqf0jBWDXHVkNVFNfCkoSoUq3LzqhrRwjDF8z/+rvFKA9H34fpcjWWmzdtkaVCrz20ZxQ0jH3Ac4zMZwMMijYH5A0PQED4ZPwSC60/0vymG2nZMS5/DkEi6eL2y5NPvjWV5bT2w9Nm5ZV3yWg1P9dccNTi13xrSKOXN57gh7mtSHmiSHuQPRZ1GeNzkqIdhwI+pnyqHA96m8la5G8yMCxfUw7VwD73ZkW4NPzs+CTlueuX74b63QbyZrUEs43SFYfHrirQpnqO9yHNvz5/YzoT5bU/VGY4E5fp2hAdR8Zp8vDWgfEcGAuWf/dDoFq+wIwM12OdhXR7gedvWPL6C6IfkX71kDL/38PgH/C/jFr83wNVjQ8ZB0/i+rrrPC19zOwsD4c9//zkMcurF6iweTucNQvThN+gsYeQ4DaOGhhWNLOpQbuY9HFUn0/D09qlGJfgRceptL092mhdAg8gP8J0f2ZD86GbkJTSSX+1uhDFBI933vtLz6mnzw+tnyA034+hu6l/0U51IY5zybGlhIfSPOFCBJyun13jeRZc4g2Z+q0m900Ml+bWyYJV4jSpCvWV+bq4AmcOzOosHMeqn6qtH8uSQX+hVhG8g73T34d0eLKuH28an3uopumjoq/DiOChGt34Bb36pS5zQn0a7TBNGKdAa4aCXhkwRb3FAn7xFnrde4gCv6OEeUmlQ0ugSxjdkvQd2wttE3vRSp15Bxkmbdfq9jqusVreJg0ZlETDdOv0TG8vILeKla+h8hX7Spx4aalCKAy3S1/JTj+jpFspgDVQJ9SaNVWlIUU/ap70VB8jyA/cR9Mm+aaC1v/ZbGuQ+oBg2oZOH9MIDeueYbhdvBfNNN8I0yOGaxxv5W8hn54ZjqG5nP6P/0Y+kQxjqkMPSRl2nzhV1BulheN2/mH6TMrx44JwQ6kXqDKYNkCb0YvSKBcZgjnk8T1nqyeoJ3r5zX7cLvdxjeaEgjZWup+y77a9GX+dIGF+dF9DN+Vb7+AyaGe7cVbepB7m+Ouge7+nhVqzP6o8LC+6fYk1rlENnQH/21VLfZvEwOwxy8Ln4PM6+twm9SZjzT93HNyH81p58yMNsedFT+M0z+Pkx+6g4jGest2jLlvOA/aKvDfpK4RZ6646GIUEabzAF1J1AHhovNru4u8wrjU+7YBu9awd9ywPZQ/Z5Go+WGYel5ZVmaWUNFyzhX2SMyXuIznm4476T8UNX3AEHawvwC9qysxzuPs+76If7jMsu+mMXe2CfPPu6PjOOEcaY6ppmn/WyR/7dCMtyDgL4I548BfoP0EcP1R+JPyA+YLsKDok/YS9wRBrrjrTWYX3UH8C/Q/4dwnfRY3fI47P92KEN25YJzY/33CNCf7DBOGyw59tjL+JNsG3D0JXXmC8r1JE6rTzCA/IlZA575uNN5gZ8/Zk35Zh/Z7thpHuJPwxiL1iLzzVWsV7Pdli33qBdbU7R8cWzQ9c163yfPRDl2Y516tPg94Ryzg434KUajjXMbSOjvIFc8Az4XPC64BXteVna9Ob5XvOWtG+f7TTvSC/ePNkm/Q5hhBP/grS7G/O0Ya15fsp+e8tD+wV462qU88J6cZ+feHHH9vg2jzczvWTB/Nv0ogFzjmeNgUEL20S/Xz7ZC2Pjjns/9oNHB5uNt/jyVp/ytvi9aRfGOfTwapgDPwSeJ6pxLoxyaZjrQV26fN5C/SzsU+h2HmZWo1wcqHVuyfUZ5Hq2r34D3DB8+N+vN8i1xreuEQ7/321o3pLTX3+0wZtxYYj7TkNc/tqip5p2up50VkOcp9lu+lVq49tfGlpCoczXUuN9+2qIgynVb0PJ9LwZ442KHRkUTFjDhxtABaQMr/32mrfeEAwy+y7Dl9mmQYwwN3cwrjR+JXbXYGZFaHjKmKcqaeSSYcucNWQlZMibMCQEgQYsNrpxvVQhCbMV1hFGtgBCX7DIxSGLVuyzwPfZIFfIHLYLthTQYBOmUbEBw3DzvwrDWJmbiU2xJzu9Nmpw4xnB8ZJN+QsFCkzcK7C6zxQitpfN9inM5kTQdk8DEms8rxGHosaCO9tf4Rl6wCT82KSbUJXdVGxRcPdUkPdRkFWSd+KmWnz3jOf9Xb9T4IeCK0oYyI+2+sqlr56exFxhcsW8UrmN23ExV3yV2Q1IfoMlXhsGzpP6ypmvH7p5dy5o+IpbaTx7Q0fhlK/xpSIVJ5eMtenz1o/pNRxoXOhhDeaqMWMZOmvQUGkyXCPI5vIs7izuHG6OxfzMVDM7nVhkXDSkrCxMo8zNZBlgbna6mSXd4tw0Stl0GIkOtlcj7fzMJHknm4XZKeI0wKgIzzdzpJ+bme5gKhSUNFxoqNA4na8Fxit/dXMSRrq85u5Y1ddbNcrVb9H5iqkbDl9r1e9tAdekBrr6SnF9tdUbCfVHIzTMec3eZ0/4PG3XcLVI/+zv6sIMStoM9KKdK3PQWCOlhhzCoduO8x6BdQCT3t9AkdvA1Q802KxQxuLsDLSYRoFFEJN+b13lHuFJWTtgeW6ymZueIN0U65V1wzraXsn1sQx952cmmgVoqvHpBUJEhWKe9DNT0HlqgnoWmNsbrKnZeF4ijwqYQnV6cqKZJmyatPPQfAEsSnfqWqTMZdqlfwV3BXcVLBOuXywHGCvGsy0Ld4l+aZTXyDXHs/PHTckObbENprPda4vTYXjchHYLs7SZtNLhUIOkdJIWKEH207hZ+qURTSPdEWkOoa0wzeJs9tc5qaHSubsyP0l/Bf0i3Plo26S3c3Cdeb9Heeu0QzqvMJ4ZP0NZkzHOMe8Z46U56EJ+Ny3OYf3m1zWPRlANf85zjfxby6yHUqZGul02HcYvki42MCjhzn0NkLpx67Cs09ygaKiDRwfyZl6sA3itiqsnlSpOniqr9IYCDHz9wpNOb8s9PQHQ3RsInhQfspk5gjf6nQ0Nci+fHYHjgDfmhL8A7K9k+b3O1y/8No2fCziDN/mLa4Y9Cd4Yv/pW8L1GMW/Paax7zeb5DQrDOzb6GmiK3w+xe8NOo119DTZehQ2DXRq9qoEv8obxJg044XbzlKv7Waev2dIewtMQlvX4s/IB64w8WZ7+NNRZlsY82o8/PqJLGj+k669bRX1t21F6vqvGulSANM4J/fatpgt0jHG923LVGJcGtzCIFWOYp5lhjCvpu7fNwkgG6kFfvvr4I2nz1tUPoXNAu2oE+8GbdEmzenPP/mowC0MkaZU13tT3AEgjmoeFGsDC+IZbP7YtP/UWhwdAGnq8eeWrSd5UTl6bRqDYUCFnNBxrDPIW5tMzP7PgrWU/nL3XxHdHNSiT3s8TeNCiW/31xrG3azWIy2ddI9561WDSOyxYgO/KF2dZi3XDn5v/ZTbGSx0sz5Funo3uLPxlZga+KI9jfQc6/mn58Gz45/GLOdLOtW5i3rSkW6Rs3bkp5CDw2c24ZejvHW4Mtp+2eyuZNq0sGJZYBuaPNts3EOVpEHKjX/pqGZYnNDR568tPBoi4ubvC5hR5qbHeWx/1BtPWOmm20JWePUd3zcNkZdvBrh+/Zq2gw37/5nXjTS8NSG7246PVzIW8/acRLj/b4nfj1HvzVuFbNhXe1Dlsvnt+ErqZB50ecKhvqTs+he+IV6dsxk7Z9LjR399sXp/5utI6uts2eY+aH16eNj9pkGMj4o2JQzbgGuM00r01nk2Kfg+O19EXqvHRW0Qz6CJzjM3MJDwbV7pU44/GshPm2FP0XHXUHWSSN0T25LPqQ+o+8HSxgOzTVQ9Sv1EuTlHmFLLHwyZvhnkIpQFAXSZ0AOBBlcYSD5U9vNqD9soNZXK8dQFSV009VZ31mWFHIg+6dfPw2xtJ6t875fB4s/GWuPQI/QCdOg7zKN+2h56GXE05AvB7QBgoYcp6XcM8/NZ4uEofV+jTOnPKwzVpqj6yhMzzxr/zS9m+gbzaMq/6uXqhaZFjAfKsKvcoS/mqDpHzV51QXdI21vKZ4+o6yE7zaEjxsNZ2Ka/FNvRyTKSbbvWrw3gI2QfCdxhDoQwXHvipG6jnn0E35530fhkGT+Y6eM0cfHPmQX45zC8w7R661Qb6xwqyvr7Bo+4zj14xV/Qp3wpwj2V/1BFC7wHqTepk7mOcA0FD+q2Bz3LcJ6kDGCftN1jDGjfjgBK6eMgXB6nQUf1oKuYe9UJT17WGQW8XapR0DhzST+eLRrhXGnNrH4tR1/2R8y32a9srse7cJ0UY67O2xzmiTuke6WncWFore711wP6I/dAT1quvb3qT7ow9qrJCPdo3WE6QB2/gHWFgQ0/2c0MapWNPGHPWyxTUWQ4JtuH1W+DszF9ARZYQruxwr6tRdhtdTuPQ05Md9sTo9h5Q04YTXxulXbvofVvo0evqxqyBJdchcC2so2ttMHZh+GIc1tFPN9HFD3agF/1ZZd7Mw3vnF5aa2TmAXJiFrztXd9HPd9eZl+h6a+iZm8zTbfY124uUtzbXPNlDh1th3NBbd+anml2whc66xbPYJI/u9hDU+G3atoWeulmfqWOX5x3K2Z6baI7Q+5/srgTOtr3lNtPsEr5L/A55dkm/R5/2yLNH2B765Rl0OKTNxu+z19ohbsv2256oI+vfwL9uOGVsSRdc27FuOexZDrYWmr1N1yN95HkbWmSYBnZ04FXojE67BE1WoYkGqHXat0b4Afvn08M1eNcGexBvZfqW2SZzhecnO+iPGsRYe8+Yo2fw/yMvwKw2hxuME2XvLrMPoL6nh6xb8mxCB41x6gIa/U4JP95bijzu059R14vjdaC7ytwGh2KteX5APHhO2PNDXMKfHxEOXohI53rQXW6e7S+1eZ4Rfrq7SB3L8ALmwjLjtQpt12dZHyusjzWwmuWT9lmUre1FeaDsYI8AtqGffbG+Z0fUdcJ6OvBGsvIbnUUZxLzW6PfyTMCjTkH4BbzpqTdbj5B93tythjtfi/X2OvC7mei9fjc6f5VVFL0bvHmTn1/SWK4t6ifktYe5oXOCnmGu3pb7uYfWMJc2sPfiF/79qldWq1EuT/16Rrg0zmko0XKYRrs0yJUbcigz+aF30fsYfP5qYxrjPAEO1+u8YYxLQ0s1xvkhynjlVEPckdfINbLlK5++ihZXidlYeYLhKVSc5CngYNgK0/hGw56vn26FIa7eMtMV+zDaAxic13d3KWNXwSYQDtsw9zR+wdQoz2dfa/W0SSUgDXDeJEsD3BmM7FTDlUzRWytMpLi6q1AIw5v1IQypJ41tC2C+gA0vC3aXDfeuCgrQ3Uboyfg2YKAy0Yo1FII1NrirAkEYm34E3SKMZGHqcSgG3siznU9QVs5g3E+ACt5T6OY79L7fn24KItt7FEBYxyY+cQRDOd5m8e3Sfxb7yc4i9FyGDtuxAX1yehSbB091VFz9tan9HU+c84OtCqP4UHA8A+J2d3abHdxAfKQ148ynYU4jT1qq89al88wbCWG0DWNc3oxzY+yvygh/VCJeZcb1BqUbb41qKj3VwBC3mRRAscEXMLPWn0a4MLwhuDQiaSRYhnmHAYIyNPZo9JkLg0Y+a0wIgwIMRoObhjUNPZOPx5qJ8bFwpyfGmtmJUTY048GMNLJMT443UxPjbbxx24z/NvNhHv/k49Hm8dhoMzU+2syRdhkhNcfYPh57FOGWHeDZchZQUOxbGB2Z+9Uw4SbQTVzcoNNAx1jE9140lmqoPtAwmkZTb0vkL7mWG3NPz9iIPItXWk949gq9r7bGa6nPnobhrhrvzOtrGypFbuJmJh83M7Zr+jEK5gTK2yRK+nRiKYXV4uxjaIZAd/7D2Pdh6PtrAH88I/zXiJ+n35YlpLN02kHIiW2wiaCamxxtJqHF7ORYKIsqR94IfYHytY6yMTX+iPwZd4rSsLbARiJo/KiZGH0UhrhjlLcV2ipN52i3CtgSgnuc+PFC9+nSjjnBuMxR5jzuAljU5XmJ8VugHT7XMNNMMpZZFu4j6qBfKoxrzK9JwteYPyqBG9DINlnn1ONH9HkS/uUpMkooz9m+CTYCk83SFHNn4lFgjjqNE25E9phLu9IJ+qgkafyaYR4ar9KskVT6rs5PAOcxZTJO9nmROSq9ppifPkuvpWn6BBxT57gGRuNn6ZvjYp65qfES9zjoO8+zirttm+HZPmsU3EFZPEWh2qJtizPQCbrvwm9UNMNoCD+bZ05X43feRESZZH1WuElxM1I3VG5enH++Ip6vhXvLjjlEmnWefX3AV3894fTmoUa7AxTxI3ijrzf7mrNp9rYJx3/mpk+jHIL/BXPJj9pqoHvGxsRflNYQFz9BH5vykzDK5UehvU3n85MwzuXNOaFfI7fgGQVBA1l8n7QY6fJ2ncazNJRFmOnepFEu0hcjmMiP0KfBSPhcy6r1apB75y2+4k/DWN6OM+xNwVvShDEw0DPImffd2+fUncpMGNs06mngok2+euvtPV8DzddC3+TzD++an3/yRpq3yd4OpO3cNAsDXN448ztg+QqiRv80/Mcz+oEHAfIeP9qbvxDtj9F4Q5dxCP+zODjITyB4a+sw5IkHES3gUX6Dp37D0td89vfYHKEnxCsn3ipQp0Bf8CBHY1cYddY84FmKmxphACMsDwCX40aq62lGueB8dZPOhrvywcng04XXANeM/H+GtaDRel65guvzBDxCTJNPmFdYjuttXlDPLPxnmnTyPHnbtMAvZvHLl2ZZbz7PgDnW/QzhU/CVKXiPmMY/S9lzj+FjQH/EgxnlTid8Bkwrj4iTVwUo43HBRAf12fgp22e+cLNsYVnWYfuyPtpCe2ehzZw8RRoRZ5oZ/AnaEnwXukGDMADgN0z47IZ/Gb7hpl2eoS6obqh810igv94+8hAuwzVmeAuJ8V9HJzo9i9NyD429Me5nITxwipuQHhAfsmmHL3jDxrc0PGz2dlz7w2VFZ/FXEuNHYOAB3s55p2Gfzf5ZbPTdiC+HrqgO6Wtfvo4Uh6bqluiSzwh/iZ51hk75io3Iu2cHzQ9sOH56fcYGayd0Nl8n/OHVk7jV4/eBviPeW3L+YJd0UBdQ3vv5g8eMoXJnYZrN8wbzGzqsoMdsE7cHf/Q7SQfowhrjNpBFm2ALGbHN5mgTnUj90gOoBVwNSBqKNM4pE0OmgTC6aBhF71JnCn5PnkXm7Zo6ivorZWnUUldS5qyjC6g7+2qWh9phmAsDnEbK1K29BX5If/eRERrcPFDzEHSd9q0ie1aRT+oWykihbFum/epvy0WXE6HbFYRxwo0fsr+LODi0f9JnZiba7vzXXWSOedgWOjhYJmwDd5OyQzenzqqfixXoI40DrPOl0NMpL+bxOLJVuam8Ve7m4asHa8pUwzzkkl7K8w3aKjaRfR7iqeeHERB/wD1DyEQQrvsYDYQaC+fxV5iuABpuQS/dXTbIXgg4gL7uBZyTzk0vHDjfNBS759GAZH/UgezLPnNsB5m7AG3kc9OsVW+xu6Y0kKs3hb7DWnUe7dtu3CV0hE14qfTcpF/uvzbo7wryX51BI67GTuexc9a5pjtLORrmNAaPwTvE1ATzTMPpssbHZfQo5xA6bhxEzsce7QX7oefMr+eHrGcNb8Q/18hLmDhhPR5tLsa6ewpO6f9BzDf4vOOAjiR9XI+BnRXSuIaXWYvuk5Jm6nAetMankI4Pm/j+M/6n6NNHR4fx2Zcj5JKXPrycsa+Rjb2hhrbY27LH1dCyzBz0g/1+9ke9XfkTbwmQR+PyJrrS7pa6DPsYnr1V5Le6DtBn9mjbPvrV9hY67BJrdoG9Ie1Xt1pCT1tCL1sFG4zfGuO2gh65ha54dsQegbU4Rdg0c39yCkxMIYNSl99mn7q9wtyeYQzg2Wvw7E303fXpR832AvrsOvNwDr0ePXV96lFzoBFplfm1MN5szY83u7Rlf3mq2Zwdi/jtOfY9pN+cpYwZ2oB/d5E2TT6K8lesA2yg325OjUaek6155uIGfG+/+fHVQXPEvsH066SJdOwFtulPgPAtwsRmid+inE3C12jjailfv/lXa1h51rUNK/i3lybo+wRrkflKv9Rd9ze0NbAnWXPtoivTnyX06QX6sjLnOphrVsi3SNz+3jJzgnlzuNK8PGXOncDbDpkvB6vNc55fPWVPDV6dMUdPvBjDXnt7Ad4sf3kMn3ncrEPDQ/bj3pBbZkyX4HuL1LdJGss52vVCzlIYuF6drDWvT9fCfVVdwyj79ek6Ybhn682bsw3cAsNKuHnfnJlnFbm0EvnM//xwKZ5f4t9bY33OjgY0TGoMfK4RMAx7GgE1yC2HoW+PcVqELgvo+9JnEzo+hR4vj9eiLOt/Cj02mV/rHtTDS7fZJ3hr7vXTPWSdBri9fC2WsDdPkb0vjpB5Ve6dNt/7auurM9wn8TkHb9D5CYfvvTHngXIY49B/0V89nI03DrQ/vdFA9yYOdXvf1+3dkht+U65cWCtoBm/GGRbhH/73K78h1zPIeepXEQa54q+35vIXVvPbcZ5U568yJuy0ryF6tV8jXH5011Po/Oiu34rzdpw/2OC34tIQpxEuv/cW313b714199r7SrzWpuBR2HpTw5MlFYa8cQSDQrH2VUBP47ZVvBRUgflQPMS2AgtBrJAQCtdNFIoNhOMa8PRnCcalMc8fXXjq7QkYuMIqDXAyYgBTPoIBHsLUD73lA8PcQ3HYpY4wtoE9/HsKv6WpZE4rUzyzQYUJbbM53lIRQsHY0IChIUPAQJdlgDDEZfq2hECKzT5Kd3UXULjnVWjHRlBoH9EvFibMOW69wWBD8VPAstnMD2PSbuh3DP2ONhZo7wKCWMyHQURojT9gER1vTjen2zMwwln6Ns+Ch5mcHcH4/bUtXwtzc5PQ8ONprLcF/ChrfO8M1A8Gb23kh0M3cVV+/WZBIL6HhrDfTwX3H8wrDbvxHRYQr/Owwaw346rx7RmK6HOUXV83c/Ocm2i/FbUXgst5oZFA44KGAufIEgI+bqoJ6B2v6THeKm5xwwehpXEhDA9hYGAzFGWwAYI5Cw0lE6MP2HzcZ/Nxnw3KQzZHI7E5ctM1OvKgGXl4v3kEHj96wObkPsrcWCiPM5H3YfPowb2A8dPjD1Dm0jAywfPIg/vNw/v3mtGH99jIPKAtbOrIY5hxlvvo4YN0KWMU13bZp7wZuBAbxk1P9wQbSo10jsF20NrNqMI3P+aqUTV+8IKNbP0Fp/y1ybPwH/qaEMqEhjdfD/YWSP46LZteNroaN1XAF6CbNJAuU+MjKE+PoOFoMOJlhO0SgncRyJBnHj9EidMYhkBjDWwtPW52lhF6CLAt3A3ceeKl7Tg0GR+5jxKIoEQIbaLEb7FmthYngm4To9AAOph2GnppPFoPQ5MbtpFmHDpOkF+DkkY86Tn68C70vNs8AmusN09+Zx+PxLNt30QozFLfw3t3mwfQXdrbDsdn8tFDNrX4KXOaOmeYC7Nghn7Pk1fX5wxjfElj+yzLch7gTjFfrFMD3ijPCygS3vxbgja2wbSjI/eCftsrzE/oNk6bRwifGB0JxV0FVx4jpseZH+Yh7yobnW3pCn22EObb8BrpMUF5lu1c0hC2hgKxDtZQHlZVkvRTz/L0KP1MmrrZX6ANc4zXDLSdHqPv9NH55vx0rOeMp/3T0G+K+ElguHkNn58cYf47D1D0WEdrbALklyoYs5TrGPnK94Y0nxwLI7O3/TRCxO06121sWOrmajqM5m5Q3LB4K7W+SuvBjAY7jesr8PVlsIpfQ5yvLIcyGwotm3HqVOgbl4a6XC/xrUI2HydsCv0ehyfRvtrqL0zJY/JXpfNAIA1yros0zhkX4fCp/PacN+d8zVVjNmF+pJ2w13Gb7lnz5lUa4QIdA1kYyYpBLg1uGqc0rKXRLG4Lx7O32JSrwEMuoPEr86mIeKOt3lDzuxreCPOV15fw1RfA/Gl88xXXvCGWSotX/X31tf0eXeTP6/7fI8d/AH5u4jt4tq7f6vLWmLfH8oDNVys12PtKI3xF3gIvidcfT06Cf/jKodBgJn/yu0C+Thc3ohZ8RcnX/3UJI9xXlDyA8IaxN4TTeJuvgbtJm5pwYzjWPB7NjeAY0K3+0UcjrCvAGn408pCwETZ1rPvg2YCwcJn7rrWR4MOsdfj69OM0yIdRjU3gLHNUvwb0x0CjuzDtY8odp44x8o7Kz++ypoH82rAR1uGj4CmsFXjBGOtljDaMwlMqX7d+0zwmjQY4DVQaqzReaXRzc6UhQCP+BrJjUx0ieOMUaxndAT63DA9emngIX7rfLCBnFvEvPH7AM3KF9VoxD//QXVZOoW+sIQfX3RxrVFF+upYLZlzj8j/lG+2coH+TtN3nCZ/lofRDfUTdRMySR8wpF3DlkdPwoxn4zJwyjvoXO22ZJSzC4cHz8Id5wj2AcDOpuwzfFJY3R/p50hkXehJ60yo6oEiDhgYLb93wDK/wcwJu3DXIyEd8XW7LG2NL6HDoIN6ofOunGdBb1Wv8ZT1vxGk4enbAxuTYT514w/aA9fI9uq/fivNHy7zJ6a3OH+OGTHyb8nS/vP63D89DJ2UDfQDPUU9Ufzwut5ifoqu9OGBToi6JLvYc/fKMzf6zPTdF2827pwfN98/hNfCiY8qxzO/gJ68pV2Nf1PHMz5VQzy4beI3Hrh3WRRwEMR+dT94genqwx1zJw9/UST0ETl14Hv6rDrkCHR37JcZumTBpuwDdF6U/cevQVaPSBPPhIWMeMhJXvWSGtaGBJgyqzhl1VPQvdSqNAmmQJi9j70HRGX0UvnmRn6FYaHZW59ANPHg2H/OPupWFHl4GmKOxucPvoV/e8u7BQ55Mo96XxogwSBDeHqKyZio0DrqZXmYNrTFP1P+XWd+T8ANvsC8C5/Y89NAI5y2jdcpZVVckbB6azTIXp+ElaRAfCz3B52ooj4M7+m0ZlS7qgzPkUx9Qhwx9kfUxT9s9tFxCb1IvXNPwGIaqqTT8CcPauHSDFywyp5F73oD3Zrs3oPIgsweNcLoa5NYpI0DfLUesQA91tjX3JuhMe+vsDZi3GveU4/K8sYcPWwOllwHUjfJ25BI6AnoM8SP3mBPMO/vt3sZ9xw5zTXq5t1kDsd/BXad/hjm/8gABXarlecn3pJO6vIcij+A7D+SrzD15uTdyvZW3Rfkavp+yVg82mUvL7mFWWFPrzbN91jBzreLp3mrzhHn3hHV35Kt4rEuNbcdbXp5I+khP+Ys6lHsl0x1tzIV7qEseLy/4xkJcaNC4x17L16DjO3EnB80m/faH3HwL5Rmyz28S5qu/QmPrTLjH7K88FFxWt2GteqHBN2Di1fD5ucbvNuZ3HBdJs9DMIgdn0I3mWc/L6P0rgTn2AeRfYf2gW4tFdK059Lpp5MEMfVFPnmOeLcmjceW7O/Z3bT4PVKHxFPJ08vFE8A7n6Bq65Pq8MoU8o/ebVfjuOrJkbeJ+sz6FO/mgWXl8v1lB1hh2sjkXBp79jQn2z4/hmXPNk30vo0zAdx6zJ4aem77twZxcJWxtEvpD72nkEO1bQUaswCPWqGtz4kGzHmXONm+ebjbfv/YVyq0oa8X6qXuNutdJt8W+YQdesTP5sNlB3m2DLfTMDWTehmke34t2byJXNoAGOqHBTqxDC8P128cV8m/MjbIfhw7kX4SOm+w7dlaZt4vIpZl7hN1nLcAriVugDatzlEn/luah+dR9dJuZ5mB7rjnZg7efMO+OmBu73nRcbJ56i+3U16b9Ht9K8/RQW4KXE1jjlLM6QxvR5ece32VNQyfm3cI0bXV82TetQ8uTA9+wmo3ynx35+Zvl5iV4dbbSvDrVgJZ4Qdwzyn92tJRhp6sFpCOteV4W1+cXJ6ZdzDLA8+Mlwix7JcpYX3zE+n/UGgKt2z48x31y4E26RVzf5pEfTQAN8NCOsT5lLtjXF6Y/YQ0esna2WVM76uS+8rsUr/i+fLpTXm3dQaf2FqG3CX3N12/dHTXfvToGvsp6DE7QRcsvuPrLtb7G6nfmQtfNQ+V8y+R1E58H8WBZ/Ri91rcuzv3IQ2uUKwa59xjlWkPcULz/328yyFVDXFzHjxPAvDEXfsJrmvzhBr8b9zau6PoLjMLvTnntX2hwiVtxIL5TZRyKu8aWeP3wNH8VNX7dxhMDjXA7eerga2TCkzKvaft6lydCnoTNIOxmFXAwcoWfN8hUujTMeYIjk95AiVgnbRrdFLps7nGrP4UsAg8GJ8IAhmIxT7meEHrF2FMiT/G8eaYhztORI5i+0KClIStuvSnwYLI7CMTthSncqWYX/w5CbxvmuM1C3V2AaSx4MoCQd0PsJlnjWyieGtwAwnsBQbRAn1SK52GgMtI5NvtiFmZVoXI7+eBOKLx7XmtGCAUQEJ4AnSIUTth0HqMUiqN12kxb9z0d83bSKoKXRb6Hq39/bao5XJ9E8EziTkVfnx7tsmHdCCHh98vyl5HSCKfRR+OPxiB/rMA03iJYX9EFq75us47f76H5+sgqz+bxFTMU0JPjUGbjdSMUW+eW10jzdlz+DH38fLcGOK+co3wKjXFPjr2+7bVvr4yn66t7KmXe1vGUvXvCrnKYCmIqbCpuGuC8zeONAm+1zcCYFV4aIDTAaRQKIwT+CENgaCR5dO92M3L3FhuuW2zk7jYP7t1p7t251dzn2bjxB7fDmKFRQiX00X3ib98MjJJ+YuQOSghji6CznLu3bzV3wAPKGH/IeCIcTHf31s2Iu3fndpZf6rhfyhqjbbMqzMx9vwWmcaLeCvTbJX57ro5b/IKVxlKUBG+LxC9Tsmne86Yim2NP93ydyht0+3t7zQEbFTcg3l71F5/iaj35fZVAI5xKpBiTHvdvs7nU8KORTKPiPRQANl8IwRn6OI078egONEGoz401G6yBDdbDJsJ+AwG0huBbQQjNjGsUugNdbzcPoeMEc3yO/EsIvRWwTt6VuXHqgyb0X1pPUO/iJOuJdTb56Hbz+OHt5pHjcOcmAk3B5on3A2h7s7lz6wa0u4GijHBjfdqme4Q9ZqPoiajunZs3SCfdb6Jc3m5GwRjjOw7GKHeCcZlkfCdpg5im/sf38BM2RdsnoMU44/2Q+hy/O7cYW8p03lin8+IBdU5BJxXiOWhjm0zzgPI11m4gjOdRCh7eudHcvnEjFHe/uRfrEQXT11bHqOc2ecwrfTYXUIBVCqQrfg1uo/eYJ9QlTR2LZRSflemHzSrQXeN5feYR/Adlm748oM/j0MA2TD7KeTrBfHxMHx1n65L2xktTaf+YNAkNm9ThRoe5PYOSpjFvlPwaA4+3UBypbxKaTzI3duiD/dcAPY4i7i3RelOgrlVvBbqRyg2VGwhPrnsb7zDMMe/rLTqN7cuebrvx9EPEyA1f/fXGgUY5T5e9mecrtP4AhvwiTp7hk37A11dAfCXkWflYbvAZ8LRzSy6h4c3XVvPV1fptS2/zeivu3RuNa0+Rg2eNN+S8mZbGNjf95WZbMbTV22z1ply9/abxTcOAv/Kq/zXwtpivlfcMcj3DnMa++upsfFS+fHczQJtfeaXfm28oKdZpu57TJ3+x2l9d8xt7p34i4tRfaz6Ij0fH9ze9ZbazHQcxfivSV/3kJfJ3jWZuinx1TUPAHAq9N2hEGK7YmGoA0zim0czbDaNspMSjB6wDNld3b9/ONQLuFty5yboRJdx5fot10Log1mnxG1bh8/twE5jmLmtCXmB5t3Hvwlcf3L0Dj4DPBh9mDdPGaTaZ3vgKYxvPGsbtlzfYNMhpEB9hrT92I6lRGXiLbezhfdYKbacu3TS2WT7yAlfIyx/iPqTee/IJ+iu/0P+APCO0YZT48fusPdwJ1vAissnXhTzQ24VH7KHo7i0+RrcYazZnR5stsMl6XmXDsjx+l43FvWZ1Ep7LhmEJ3jrP2puHR4q5kVvNEpuNTfiEcBOyxJpdZG3OsZZnWLfz8l/41Kw8nTU+fheZA18T8rtZZNssfGKWuDncBfJrDFyE18yNlmf91Ju4RZm3m8Vx+gKWaOMSm6VF3IUx099l80d+2r+Eu8GGcAVeon8FHrWCPHVz6PMSPHxV/Wn2MbzucfDvFV14ikYJ4U3tdXU9eIJvQ3jzRV7izS1vfHmjx/n86plrxjX0nLnNpuTJUeh7btafs8k/hV/4ut6r56yb12+aH+NV1R9D7/VWnWtQo/iTI1/B3GrePkVf2ff7ShrAZkPnOt1Oncy3I7xZkq9gsZFHfzzm+amvkKGTPdtbbd54Q+4pGxK/xYOe+ebJXtyY85VWy9Yo98Y64FfeCFqagl9qRJqZCqOF8/oBMlT9RQPKyfZmc+otUXjdJnTZgxeG/gsf9WB3njm7Pg3fRcfRMBrG0Wr0VB8lXINK1WU0Xrtm7iAvlJXO77zJyZpHR1JmqpfHDTGgkds004RtqScvw6M1Pk2PxeFPHNIgOzRwzVDvtC51zyLXRfWHYYF4D848FPIAcJb5oF/jnXpTHAgVI14csKpbM0+EcsjwTJ+3NzwwXHIOsQ9Qj56m/Wv4PWjzgM19wfr8DHJ6NIzSGo0e0GfXp3qY/ESdTH1Bv3zEdez6fjzyAH3kfhjqvLkqTYQHtpY1jVzXqDUKTe1T3B73MJP2eDgfB/PAQ7xl4oRzfCUO0UhXn4urMVNssP/QsNSP6YBGzzXSCA87XTeRL+rTAMu4seaWgfXMQdOp0TxQli+uaJCDPmPwJfmTn5VQbt8tvPkB/HryIXOH+eIhwKZy23UINNBtKtPRuTX6rjhO6t7QPQ480WelkzfxNGpWY2d+xmQ6DjPu37kT9cjLlS3OL+eNOlG+Top8Z03t0s9j1s4zX6vzLR/whPV2urXYnBBunK9D7i5Psd9ZYG0uxrr0cENaLDmf4GEb7N00xO2tTLGOZ0jD+tVAR/5Y30CjXbyhwPrye+P+oJSvx3uD2m9kPj05QWfRYK4BUZ2Ftcca0CDnrf0d+MsiusuitzSX88fAZtGz/Wbegq/2o8vrGjYZt9mmmrmFuWaJdAu489TjGwaz7GlmpKmGZmTEAnJhBj1vfAzeDV8fh09Pwddn1Adxl1g7jrH6lJ9acc/r/FRXVfdbmLzHeLOPgUcvwL9X0d/XKGcdWbIm7x653Syhby+Tdhl5sr803rw89ttrM+zDx8Iwd7QNv1kbh0aT7Jcn0GG9sfs4wk53ZhgH5sMEsga9cp51tICMWUSfXkB3XaLMg+VJ+OFG8+75VvPqid9a92beOGPJWKww55Ejy7Rjlfat4YpV24R+vESZKzzbthXCVujzMliJ9iJr0HV1l0q4/kXcBWTZyhQyRtrx7H5iEt63iGydpa1LM/fhCRpsPbhCVkLfGWXYDLwJeo2PsRdA9q7MjzRHO/D0o+XmbJ+99xZt3plrnh6vsq9eaU73vM2pMXm+Odyabg42Z5h7D1gX95td5tuiZVDmOnLQ/cIW8mFlkbWzMIL+6ud84O27vgqq0W+xedHByxMNX0vN88PF5tkB8gU8PzZc4xrhbVoNbrjGEf70cJ52TTfPcHvxGvPAKWuI8JPdGeKpkzzPjnVde76NNFOAn3bZZ137qXH2dHeWvkIP8oqntk2D5JHGuVXatNG8ONtqXj7xe3jb4e89p2FOo5w/RpGoPxBx0vhrrV2jnPjOH0JC543Pr5TvyuWPPLwDvrXhd+TKK6t/9xuwxSAXRrn62upwo9x5I9wghv/7aINcrah7O06DXFzJx18Ncj77yqqN7TPIVUPcS5G/wujpgK+g5A84+Joqm4owxj2Nm3F+E6x+J86PXmqMSwOcHy/1u2u+t7wYjG7LTRWCRahUeXKiMJtQ6CEsZOSehsarp2zOvE2i4PBEa5XN3SqMyqu6uqHIIejECkJbxKmwyokbQ5iSt1wU0l7nzu9++GuofvvN106LMWt1Ohj6zpI33iZQjAHCbQsmt42Smxhtdtgo78w9xI+AYjGvTaEkT7J5RRFZejyCwoMAQyiJWfo0S58S9AvmOA0DnUYBnn5wq5m6fzPc9CP077Lhvn0tTpe9OeNtvbgFB80OfS44QBHcRzncW6bN3tjThdl5q2YHxX43MIbggZGujIdxztcH8tcc5/MHBpYXw43bWBp6PHUu4b7ak9+5KVj0A62+9gOWLEM/6RA4bubc4DlfvB3nL5ppmPMVaD+86IbSV8K8eRI34NwUn+ziuklOqPz6Ad8Tx4XN9PH+RtymdPPtyZpzI25K4eZNKg1DKHqeUAKVwzAqoXQFUJJUODXKjMmEYegPEQ4P7miEuF3S3Q/jg8aLUYTGQ2h/7/Z1FODrzY3rV5tb4P6t680j8riB8aT/0T03gFebG1e/DYywmRm9dx0F714zibC4ff1yc+Paleb61SvNrWuXm5G712nbfTZm15vrV8xzpblJuaa5CW5dLyDtLZ7v3LgaxrtZlXINjXO+uiHj9sbQAvTOMWvB2GlIPd73lePtuK2owdVfofSn2X31eHsrX3X1V2p9JdiP5vvagK9TuZnUUDQKDSYQXA9o733m3wj9HGVuPn5IOAJwUiAkJ1BqxvCP3L3GM0ISQbcy/YB1iLKri9BfnkQQTqAEPITet65Fn+7ezDLv3bpC2JVm5Obl5tFN3Nv2OfsurccQ3Cp2voIxreLBurgDbe5TxjRCzA2dbboFna9BT+k2TbsX2dSN3IGuhI0wjhq1Ru4kza9dvcx4XI423L95tXmA+1D/jSvNI8bb9TZKm4Trb4R2jRE2Tv5R2j9Cu25Tj2PnuFqvdazMjNJelMnL37LRpt08T0GbW8yLa4TZRo2E3mCbHr3T3OH5OuHSw3k3y2Z2+uF16rna3KMttvXmtW/DeKdRcw1lYGNupNlcYLMBf7kHnW5StnNpgrm28BjlAzovPUapAMs8u3lX4XpIX27RZ9s5jvIySjtH7lxjLgP9hEu7e9DDsiZpzwPa8ODWZdIz1oyzbVxFeViaHoEnMx/Ic4+5Pwutjzbnop6x+yjSjLMGOZVBjdePmL/eRpx044ei7ivAwpPzJXi0Nx3dlHizcVWFHnhK781olXWVXG+/eFCzSBpv1GmM81uF3nx0c+63Kvx+oT/ksc/GWOzAI72pp/HODxifwEP8ZemnxzvJY47zO3O+2urrIXlbToV7rzk53G5O/UyAr7KxbvwlVz807Try8wt+r+5wH5nmQRPx/pqrcRrC/bB8vNrC+jqqhq+d/NC8hm+/BeU3rzSk+xp6vYWcz76Svhk3XzWQx+FIGMj8ZgdKP/Dj4bpxExj61Ffx/VEVbwX6K7frq4tsGKbDEPoIPinG4ZPegNFA6qbbm53CAwEPBjSW3b6ZG8+b11krV68yb1lXBVe//ba5AnSvMm/1X+6E6bbxHVwruF7c98XXuBvANXRTF9x2Xbt+8Iu7PN+TB4CYo6yfB8zbkds34AXIU/i+skE+Jg95AJ8fuXs7DNL3bxnGxpL+PqTfwhsf3jT1ltvk2GjjN440yN1gvQh54hR01Bhnutioy9Npi+v3Nvz77o3rEXZT3kJY9Bea3bjCM/54LrB/t+jDgxvynevNXfLcI884fGYRHrA8xgZj9EazPHq9WXp0lY3L1Wb+wRWebzQb8NINNw3wiYUHV5uFkWsA/wgy6c7lZvL2t7jfNhO486TZRjfZhV8suYkg/PFN6rmBy7qekmffhY/eh3/gf0T4KHx4lDSP71xp5h/dahbhuQu4C6O3wsAmT5G3LNLGJQ1vuLMPrzXL42yIHsP/aeMi7V4ZvwnvoR8TJXz8VrOMf3UKnk0fNtnw7K9MUtZd9CKNh/ei/JUJ5cZIs45utYXOtTmPbgcf9QDC2wq6K2BVo8XMGHxiIo0O8g0NEQv1ppSbUI378+gPfj9S4/lz1qPfH0bPY3OucczbM76B8Oz4GCUfPffVq7wVh/LuL5L7Hdwf3r1h03CIvuTrQltxq24XfctbFb4ZocHtlDL34EU+n26yqfEwFx1yB355hD556IYfPN9bad74K3Yn6DWke3Ho60RsRk+2mre+znO2G7fvvG3nIdQ2Op0HFXGjaPJxGHmVOcoeDWTb6MPH3pD3Jn3wS3RnDa3wWm9FaniaZq2vTI430yP3Q7eJAxjcSfSgOXSiJdaLNxzl1SOhE+WBoDJS3eQ281RDnZ8pUPdyXWnE8baThivn+D34hjpXGLooc1rQDm/upJv+KfUs/OpawkM5MUlc6l/IGeT3FGm8de9hnweAyh91DXUSDwWF/jH0AaFe8Jj+uMHWMKHRwbKUtxPIWnWuxw9uonMznyl7nvwL6IneENXwdANeZ39Dprtuwy/fY80iY41Tzl9njcv7rtLnW9evIaNd4/Ag6KXhbQxdfhyMeZgIDxq9cyt0Cg2S8xqvacesfaN+DeE+a9jyxmviAbJxBP1FI6mGr8wnFtA3hQf863O+9jYBfM1WN7HOelHXiUPOMO5p9GMPhIyNG7ZTefip3uR6UocdoX036PMt+q4R15u03ohdYs4ooz1UvgN/kzePICPm4I1eFPAG7CJtXKXcNepYRabPIOvnkPVeLtD46UGDrrdwHxfaePM2aYVMgkbzHqpPTzJOI3FgoUy5Ck1vUadpvOGpgXfLteYH57eQ6exvvAhxtDbTnPF85qt/Gxq/Z2O96d9fyTS6x6xHjW17KzPootDV+QDvm4e/7bHHc3+0s/iYtFMtvMwgDxLbvsHh2mbP9PzsEF1jLW4N7qFL+0Mz7o3ix76glzxoE/6wRhvjVWv2q96Am1+YbxbYO81MT8e38mbgT9Pehluca6ZmJptJD4ImHjfjj8fjNtsscmjS7+qR3ldOdcfHx5tJ1v0s9J6fR4+aHyH8XjMCf76v7uX6Rk99jA45x7xfYHymRtDL3JcgHx+iv6o3PoDHz8irH98kHXng+1NgBhk0i644R/5p0k2rT6ODTiEbVpAhh2sTzcE6NFkawZ0M//rsPWg1yp75EbR82Bys4V95BE+cghfSj/tXmgnKmGT9TLGWojxgPZvojpvTYPY+dL7P+I43L49mm3dnS82T7almDrn3+Dptpf4F0s/Tpln05lrOHPrnHO2eNY3lEj5ZQVjA8Oon/wTwkGgJHfoR+wvlt3uuB+jB04TPT7A2kUnTo+x3kKuPkX/32ZdMMFfGxtAlkKuTyK21xUfNweZkGN1Odtl/4z/cmW1OvUl24Hc8Z5q9tbHmcNPbguPNHrRam/Mm+01o9pB1Qn0PrjUz7BHcN8wi+8YJm2M8dylrl7xnO9PNs/3Z5vnhbPPiaA7MQ5/Ei4O55rlxB8QdEidK3PNIO9e8PC5pS/zTvWnKnAy3LSfi0//qZCHyWl9iJtxn++abaJ7s0t/dKTDdnFLOydYEcmwi2vlkd4ZyZ0ib7nPK9JXYE2hytD2L/Fxqnvla6+kGcnQj3PA/0RjrK747zZtneVsucdDkr8Xmr7amUe6s+aEY5vyF1rwx96LxO8i+AeIPj/WMcvnr+61RLtAzyrXGuD6D3Mca5Yb/+7BBruSrFQwzyP3YficjDXI+G6dRLl5Z1SCHouLPx/u+fKAY456h5HiVP15TJdzXWvzJZ3/IIX+84SjevffDmN6K89eD/Aip33PSCLfDJsqr175i6smepzqe5ihApmHoGkU8jRtRqKFQa933ppyKhzffNMR5ErMYpzUP46RPIaERbHnC079HLDwEWzWEUaavo03j9/bHJPB06QmbMT866/cDPH3REOerpzLpeF9+zpPpAoTY5hQMxGurYvp+szMDYEpb03dQmG83ayjMyyqyKBCeRs8CDW8Kq2mBMJqiX1Mwg0k2tVN3r+O/3kyjFE8hJFSUxePbV1GOrzQPYSgPgMx1D3odeAOuGN/2lhAcBRridhZts8JFIYIQmx+N23vbKMBb8w8JGwGjzeHWfLO34ceWFRps7ED9SHv9TouvLsa3/Nj8LXma46kOqB95XpxDwMym62tIC6TxlSSvYPvaUn6M228Qvmt+/tEPcvuqqsY4fyHO+eH3BPNnndMA5204XysD/gINcBPtB0+P2FDrHmyvhNKpcS2UR5SJhxpKmCsqYRXeGhq9r+HBW203mT83AhrEHty+xqZMw9CV5jZ01TCiQcIbR6PEj0D3h+A+zP7m1UsoYBdREi6wqbqI0nKpuY9wmLh/MxSn+2xsrl+50Hx74avmysWvw5CiEWMKRj7Cpubqpa+byxe/If4b/N+guGqUuR3lXvrm6+bSha+bK5cuBK7qktZyTCsuU67ubQSGhg03hn7LxR+acDwW2ZD7oxIa1KS936rwFt3xnq+MreH3w/krcdXeX37yBqO3Grc3/DVaNhasR1/hvY/AvnUN5RsBfJu2PbxzDQWaTTuC++71S9AOwYGwmkZ4K6zm2GRNshEcvc9m+Pbl5s7Vb5ox5q63IBbYfC2yIXMTtjB2A+UXYYNwe8gm8dbVC2xKv2HDfQFaX0MhZY2wCZ0dudlM3NNAdgmFGJpAhxvQ/QH08nsLvnY98VCaXm2uQZO7jNss7fMEyzBpdvGbr6DX1824a2nkdrTpW8LuMr5zj+9Hnks8S/NvgeXfunKxuVNwi3bdI839a9R77UJzn7aOMNZ3GV/9Dwi/T7q7zgnqc0wvAeu9i5Cfp457pL/89Vcxh5anRoImV2nvRcKuMBc0WC3PPMzwi7Tlq6+guwa9ayido/Ct+82D6980ty5TNuWaZwo+4mnaohtbN+MT8K6HN5ubV5xXXzGXLlIetHzEnATzzL0FBLub9EXoPss43bnCnKLNd2mfbXsATe4zrveu058bl5q78Bnn2Q3GZUSDJLhDv23HnWuku5nrYYY+etV+7J5Gw2/ZjFyIDc/+KooXdY8wFx4yHlsopIv0XyOom7v7rFUN4BpMpli7U7rwRTFZ/PFaMLw5XhEeG0GJ9/UgNnjwfW+3xg1WlEtdX2PzBoAblFl5P3PY13485PHVHW8rxg0B5Moq4ULDna+SeHodr/8gd3xdxluyGr1nJqG/tyemvQnlxtHbGmNxC9eDobEHbh59FelRtMNNqmvS/Bpq8tXkO3F7xVug3sD0VqSbjLgZxeb1wZ28YaFx/yYboHDZ5FWDV5/x6xLzrODKBXjMN4z31/AT3Ks8X714McKvMAevMJ/lH4mL5CfPRfMw95hjF4CuuMRcdD5+U8J1K3xOfN2Xp5bhfP2WvN/iXoZ/Wa/PEV7DgGsgnsEV/Fdp95WOP4GfsGukv0EfrtOv6/jvsi5H5Mko0CPMvVHm2UPXH3NxlDk77aEG830SBV3j0hiYJGyRMduanwLTzCGUbY3s8LM7bARuXr7U3IAmutfgLbW91+HpebPtLvOb+csY+oqeN0aknzz6Kmk0StwBYXSjPGluX4VjIh3ss+V2aXYJOlpPSx9wnbz32ODnbTTkkjID3vPw26+aadaPhra5u5fYIH2VuJXu3N2LzRr8dHsKXsBGZe7OJcLgg3e+DQPd5E34wNWvmomb3zSPb3zdzN77ttmbG2mebrBZWEBPengt4h9d+QrasYFhDU/dvdJMh3s1jHMa4SYJG6OMWdqxDM9ZfHQdnnIt3GU2JOo3GtmW5e0Pr1DOt83a41vN+sStZnn0arP0iI3W1K1mb1696C460+1mg+ftuXvoUOhcc/fZNE80h6sTyAj400PyIFNW4WvL43fiMHNj1tvAY2xcRuF39+OgZ5FwN1Fx6IMutjSVRgVvEPmJAD+JsI4OtOy3f8Jgpy6Jvriw2Jyyaf7u7Yvm5ZN9dDw2B5vzzbOdlcbv+x6yqX73ym8lfh+HyvGruei9fv/25IB8L5/Fq2vP2Ez4PR1vN6xpJJx+1OyjI5652ZenzDxqjtjEn26gQ6p/zY/Tj9HmCH1yBx3sCB756mCleU0Zp1tsjnYXm5eHa83rYzYlJ5uUrbsdh8JhhKQffhPUQ1MN8Mpo5Y1ywcMkX5F76s12ZPz847HGQ8Vx+Kj6jTesJ+CrGluCvwJ1obvycXjyXeSqfH4CncfDYA98NZjcQw6oA6gLyEOUccrKm4TJI8dAHNjB2x7j1xB+R4M00NjiYZiyyQMn5ZaHdh6YaQx7jEz2cGeceA9t8plyRvIW9hj+R+hVHvxpHNTApoFBne2+Mos1/9DDo4IH6Cj30E/UtzwETdwI45z5J8A05U4yp6fUW9C7pil7lnYuwB+m4NvqAtFP1nGsV9ay/hvyBXSu+2zs7yFflfm3ca/Dg64gJ79V/oNvWPMXGQ95hPxZndJDgPuMjwcF8qD5sfvNqnN2Ernl7Vbm8KK3WpGlQp1pfkw9CDqwBsfBDG2dgmYT9x0j9gL0PYB/kvBpNvGzpJ9HB1qgDG+eCm+XxivsQKOehjnXiLelFsY1lN0Lf9xCnXjIPNNIN9Y8RpY9YAznkc0TjO8M8s3bk5OMsTzuonRhLng5Yhx5Ps68WkYm+xbQqjcS6aNhD6CXbxk4F9TP1bPV1R1H9S/1Y8M96L4jf2ZOKy/9Vp03r72J5xz/GrpeoF7jfK3W238L3uSCP7ivOVydaXbj9vBo3CQ+ZI1p9NZAp+F7n/2b7g77t014ic+mcV/n20vSe8Y5CK9bYK+mMS73Sb7pNJZ+8vqGwSq00vU1x+3lifjm9t7mGrrBY/ZL7JXQr/3O6MHONnrFQtzIXGTtLsCDNJzNeliwutwsuU7ZJ2lUGx+HttB9cnqsmUVmPWYf+9hb5xMTzdjYeLiT01PNODR5PDXRTExONI8JGx0fI360GWfPO864T07ea6anWGeT6Bnw4fvMD/WvBzcuML/ZV6JX30OO3r56jTV8o7lx/UYYlG8wj8fvX2ZNXGW8kbPInvFvv24mkUNTxE0z1yfwTzDXHzPPx4ifvHmhmbsPv79LPvT+efTKGcpYGL3WrLP3XRxjro9cCVmw5CHRg2vIA9YebZkk/wT6buDSV5SJrEN3XKKtk+4dLivjvmmOV0fhh3PNmxP44/YEsuViM2peZSPtmiXPFG2aYI5M0C7Dpmj3FGVO8WzYOP5xyh/TtS7yVoyztxilrnn04yXk6H34x/Ur7DngbzfQNdybuX94QF8f3We+3vHwnr0ferH858G9y+Bb+PEo85K5R3vPdqeRD2l00yh3tDPTnMQtsulmf+0R8oI998oj4KWgG6znS82Mhkb6O3YDsOd5hC7zAJl8E/k8jRzdXh9nzj9ojtYpf3OsebI13jzdmUBmFUAbwyKuxm8/zrDiz7S4PhecbTxqTtdHyDfK8xjljJNnjPTjmRY83fGGImWWOHG2QTtA1LXh8xgy70Gzt3C32V+83xyvjVIuID5gmq3Hzdk29KAvR+sa7qaaky2NdQvNs/3F5tneYvNcI93BcvM8ZKs/WrHRvEQWvvSHMk62mtdPdhu/M+c3594999uqfmfupPnu1Wnz9oWvtZ41+cus+RqrP3BWf4QsDHPxI2H5jeP2R8XCKAe635PrM8h9jFFu+L+PvCGXBXQNcvV2nAa4aoQT3or7iWcNcjZcY4o/5ODJ4cvnz5vnz/yOzJOA36XyF8jqrTh/oerFk9PGn5J/Rnj+eIM/5e5rqv4Qw1K+lhpGOBQYN0hsmvzegca4EBwoVYuTj2KD5smSt1fugTsowg8RBF4tX5n21NTbbxrjPJG730yjcEwjwL115qsY8ToGgmBWZUTlRAMYfgXMY57HEApuTBXYfiTd10CPNhebg7VZlDS/1/Q4Tje3wxg30mwgRH2v3ffe1x/faTZgOpssnC0Y4TbYmrzJ8/VmffxaszLK5oDN8PwDBBsKwnQxvKXxDb8nGCg+nkpMsBCnbgONOGASBjHBBvkxG48xGMRDGOM9GOOtC18292A+Ghp32UxqjPODmntLkwH9fkBze14jnK/QpiFxw/fVZ9iozNzHvYcwutfsLI83O/RzGWXPW1f+oEGF312LX9JazF9A8jZW/TUpf2HJX/XyV9b8pR5/kS1+nW1Kv98AQmjOzzXraywu5snPzC9fafYD33736N2rF80bvy0YN+P2yquoW83pwWbBRuDsEIR/Hca21hwDf5770NdC8B9sIQDZkKt0aSzQuKMRSWHvjSeNB3dRpoTGtjsoAncQShoj7iqcyOOtpevk0zgkbl3RCPJ1c+8aytc1FCuExM0wDH2JAvwFm9EvUNa+ZCP8ZXOb8In7KCQo5PcYq0vffNZ8/eXfUOg+b25fYbyuX4CpUzflXPjy0+brLz5rvvr8s+bil59RzwUUkqsob18SZtynzTdffk66z9m0UQ9pviHsAnlM73PFpa+/COHhq7TxHaLJx4yD3+aaCAPd/Cz09/XWhVnotRmGOY11fvTan2P3GxjedPSGo7+66W0lX12UHpcRYJfpm0Yi+z2GYF9AEbEvt69+HYYyDWLTnuCMqrBdY31ebO4jbO3ntQufNiOk0bA2N8KG8tFl3MsoPZdR+C+jZGroc+P6BRvTz9m8fgatv2ENP2BT8zjgmtPod+lraAINrkD3e9cuMF+Z3yhaoygOd3j+FlpfZ1xmRm+jWN1mvC5E+i8+/xt0+rQZZV07PtcuMC6f/S2UD2/0Xbv0ZfMlz18Wul9mDK7R5+vgGu268hXjg3C/g+C+8+2Xza2Lnzd3ocV1xvfWxS+a25e+aG5883mk/+aLLOcLxvULytSIqJJ8k7zWqRFzAV7xEPpcMu2n2bZHKCCLKFGPbmu4+6z5/G/mvdg8YtOxRf99xffulS+YZ5/Txsxzw/lJuTfpzy3ofPMb+nTxM9ovnf7WXKVfD1EgVI68SaPSNAvNPZmc5XkSBeI66S9aFsqINL3LfL9Nmbd4du5LI+fbFeaYNLhH2Bh0HKO9nt65bqTfGBuEWZSsETb/uT6+iPm8tTAKn2Vzxrq5TfmrC8xJFMb7NzRY01cUpW8Zz+uUfZP+3Ch0r+514m4y93y+RhtuXPgqDK/X2Ow4Rq47x+tb4i4xf+6w3h/RvtuUdZXw65Rv2GN4whj89SH1WrfKqOv/JuvuhnXTz+soadeo6xqKnQbcWH+styvOB8qRBpegxbeEX/mKesFF1+9nnzKWrFPSXsD/DeP8NW7g0+r+rfkK6LbPjLGINED/lwXV/8XAcze+i6+HoBv3obTfgG685X8T/ch2Rhrad+FvXfytuUT8t6yXq64P1sCdy182d5ijj27Bi65fbK59BV3IfxkaXYNW4qq0g05Xodc1aQutLlOW/ttstG4zrjdJcyOev2gewjdHNUwzTmOsnTlk56I3tOAny97QYt4tML/WvNHgDSrc2dtsxGnLo2+/CLk5z0Z1EbmvjL3N3LnC+rxs28Elx4/nGLMYH8JppwY5DXHemLt9TYPbVTb/t+KVWW+/uNG+SLpv6Me38v9LKOfg4pfyMdcpG3T6c4Hyu7T9Ctp9/anz5POgaaX/JfzXKef+ZWU7yr3GR2UG6+gOfG+ctTNPX2duI/+vfN6MX/28mbzhZoXN0o2vCb/YLD1kDd6B15JmmnX4+NrXzdydK6RlA3sR/nflS/QHNim3LqKL3Gx22ZCKFdbto8tfNHfhGxPw6nn4+eyD661Bztdc16ZG4sbcfcf3+lexcZi8A3+6yhhd/oyxgc/ByyduXYgNhca/8etfNtO3LzSzd+FBd75p5u5dYMyuoCvdaFbGNNBdbpZx13heJHwBrKIzrU76ei31PhRu5hhj5Mv8Iw8RkDO4HtZMK3do2zRzYZq54CGMxv65cTaj6G/eNvKbmB4gLc6OopNoSEcHRDeceTTSbC0vx+veL54eNDvefFlk8+EtG3TQJTa7J/tHKO7e5P8+Pu3wDP3Vg2d1mINtdJHd9eZ0a6Hxl+r2Vieb5am8dbzBJv14bZpN5HSzSXu2qPdsfYZNCroX9F5GT1QHC8w8ZMMy3bzYXWDzM8eGZQb/YvPyYKV5sb/cPNlxc7KKrPNVpvvNWtwCZJP+kHmJruLnBDzUuMS8/hI55+uSx7tb6NALzazfWHz4sLlz63pzkbUkr72JnnDtEusMnec2PFC+qYy/wRrzNsgddCR1o3ustQcatZE/HlBrpLvJnLzC+vRQ7CJzVVyjvLu3rjH/Nf4jQ8jvDWnTe+tdHUx9WmPcxEP0W8ZsXHhrB10iwLwaY77pjvI8Gu515IcHcbSFdsThD20Sd0MXY32ytsPIwBzXHSGvB4SWYz0aHSZ1gUYqEa9U+5o080cjjjdiZuEPU7R5QkP4LdY3a/tzeMGX8Af5uQcD1+2fOhByRdkygSyZVaZoqER+XFVPIP7b0AulzRfN1+oBlCMuKkOg3w3W900NB+j+vjK+NnGX/cMdcLdZQ/6vTT2Mb3StTd5vVh7n6+d+O0vj0CLP+Zq3/bjFOsgDSzFjP+EPCdYu9NRvuP4KDXmT8NAw2vk6u+Vp/AsDoId7Ggdpg0Zt1s786IO4JLDAHLhHP28xh0a9ec9eybnwlToOc2DsHrKf+TPLPmoD/dFvcmnkHGGMbsO7NexptL2BLP5avZW5c4N8V9CbrkGza8jeC9DsAnS6oFz3sESDLuPhYZevP38Fr/2M8fgavnvlkodOHsBeaPwY/jK0m2F+Oa7uy3ZZy+vT7G/Qm3y9X+P34Qp7IsI1rOlusPZcixrFd1mbO/PsG6GtdNMgNwHWWLtbvn3AXmmXstanHCP2eoSb1k8EWIefDPF7vv44n9/BdZ/02Esf6NN+h9lfXPWTOtPQdBba+o23SfZsC974X11u5mZnmxHW7qNHD5rHpJlkDzE9O96M4X9MvqnpybgV5025MZ5HRh82Y+OjzaOxkWbUG6nws0fSaQTd6sGt5h5z4OED9N1x1iL63m34+i10zlvXvkKuXYAnervx2+bSRfYp315rvrl0pfn6669jHEaRITMPr8QBzf2v/taMff15M4aO+Bi9dIJ5Po68H0fXGmMcHxmvbEH/fIh/RHwN0EUnkFMzyKfxy583j3h+RPhDdHTxCD12DIwTNsbzCPPoETrrCDxsAr16jjkziewbpbwJ8u+xR321N9u8O4Hf7k42c3e/aR4Q9wgdY4I5NAl/e0w7R9FHRm0rZT+m7MfGo0+M09ZR61XXJs0j/JYtxpCv9sPyPKzyduBtZKW338ZZY9fUa25chGfB05Bnt29+xfxkDqIjX1NPZr9yG/l3G7m4NOtrre6l4cNb483BOnNrVaMb83B9vDn29tgOsmWbObkxBp/2Ezb3WR/I+xvIy3vsiZCbo1eh7VX29ozBKPPw2mX6xb5pfclXam8gR241+4t3mdcPmqO1h8gbQZ3gaPV+c7RyD/mjQSzDTtYfNicbidPNEeQMLjjTT9zh8h3WwM3mAFe/ZRxSxtHa/ZJvJNwob10QBo6tf8W095vTtZHmcOk+co6y5m+He7BEGcTZztqW4/URyh3BHW2OocHJ5kTcmjzZ9Ba57hTh5TNamzPNKbLxzG/wIROfAH9d9rkGujN/HGO7Nc698fMO4M3zo2KUe9L4I2u+wuovr+YPPZTvK4dhrr7COsQoV15fzZtyPyd+ySAX4cP/fZRBrhZcDXKDxrgwwvHsq6veivM5XmMF33//XeMPNvhDDv7y2dMnfgT+LH6h8cnpcVzXfYqrQU5FRmOc34zzdtzp/k4xyOXtOF8h8hsTGuL8oKbXkP3ouFeo/c6Rp0ZzKFVzCFJvuDy6xYYLZl5Pta+jCHsF3GvxcfsNhUvD25SnYSgrXtUNo1ec+qHA3b9FOEoBCsPYbRQBMAoe8fyQskPoX0WRRKHzZ5CPNhab/dXZJj6ePjcWStVWGONQkGDoa+O3m1UU3NVH1wFKJYrm+igYQ/nEXRv9tlkZudQsPfiWzQMb4juXUVRRaFE2HsMUxxFaYzcusfGgH2xcR698jTKN0L7+TSjVKtRjZYPxyE02AuwuDOcWDOg6TOzyp39Bkf8G4TEaN+A8GfKK9unmXJz+eMqj8Pcmn8riukIfQe+Jtjf3NqYADG9ryRPk0fhGR3xjzVuGvjoG/C6H3xrwI/P+qIbGnvjVuQk/eO0vxfkLk+Axz4RNC/wB/HOzM83uznbzw/fvAp44x88Sv3mR32PyZtyJtya3mhO/27dfscazH8ZcZd6kX/dod6U59PsrfttP4Ddc49wcCoXXr6/B0K8gRDTguKl28966KlCEq0i5Ib9xOYVR3k76vLmoYQbBcxXhcOWrT5r7jMt9xuIBG52rFzRiqLD9tfnsk7+wgf0rm7pPmhuET7CJ8QbUnesXms//9sfm07/+kfi/hKHoFoLlIRuVqwivzwn/21/+FPjikz8T9jkK9jfNl4zlJ3/+U/Mp4Z8T/sUnf4ryv6Cez0ta8flfM74i6iGvxjkVGb9v4o8FxM0dT90m8mP7/uiJ39LzVVe/H+EvD/vrZX53xldSvBl2+4qGx69R1j9pvvn8L9DiE2j1aXPrWwQfQt7vKNxiE3YNQXzt0mekRXAjjEbp2wibQw1HtxRYF/7GhvRPKE1sGr2efu9iM8mmTEywSXt81xNmjR2fN199Th+h09ef/hWaf9rcoezHtzwp+orNvcbAL4Ken0GPrz/9cxie/HGIneXHzR3o+u2XjMNf/9Bc/OzPsUHzddibl75oPoMuf/7TH8J9yLoeY+198yl0//MfmssIcoXdxS/+2vyVNH/9s2PyRzbnjCe4RJsu4X7zyR9Ryj9rbtCua1/Rvi8YT4T9Rcq5hhC/zvz4lnovkv7Tv/yh+Qvl/IWx+suf/hhGxHHmxGVo+bc//iHmge27Ay1t7yfRtj/Ad+AN8JFR20c5f/rDHxqNsW46tpc0pj+ifsaXuqWB/fn6s0+ayygYN+nHbWh459LnzU3o8jVtsR0XSHvnW+h4mw00CszUna/ZSHzFRprxuAOvQVm69IVz6Y/Nt/RBmt5kbl6nrY7BFfr8LQrNZ5T1zWd/YczhPSgegRuM9R1vBDHGlPGATf70yPXmHuN5Bdp8xbxxDXgFfxQF8Dpr4yrla8x186yR+xs2LNL7E8biS+bwV85h6PENrnS/YBhxX5Pma8K/hH5f8vw5rviCsM/B36CVtP0rruN2XcMtbf7UcPAl+a9p7IVe3+D/kvH5Apj3s1LGV6SPsg2jLPNZnv4vBmA7viDuc8v+o21jTjLWXwHjbJt1V1iG5dreCuuyXfW59sfyw9/B17T1wl//3FxgTn0Db7gIL7j8N+Yc0P8t/OE6CucN+njFOQEfuMocugpP+vZvfwZ/ou9/aa59+UnMlVvgOvzrMnGXjQswt5hXF2jTBXjLZfJegQd+y3q8ZH24Fx0X6HSRtn/LmniAPFpgE7Q5fa/ZnmUjNn2zWVLeTbBJvH+pufE5ZdGny39lvaBwX3VtU89V2wuu6aeuK44Pdd+gnuu4t2jrPdo6Ak8c/fbLZoS5/eCbT5B9nzZT8Je5OxcDy8jSRRXoe5eatZFrzQabjIW735Ln0+bul39qHjA3laOPka0a9JSVX0nfMnZf/QWaQsMvoeunhuNqbPUWTOISm3PnuDeUvQXjzU9fP70ar3FdJ95bIt+E0Y25pVEP9wLz2ttuvn6qwe8z5sgn1Occ/Rv+T5kvn/+ZdSefL235mrovf/oJbfwsaHUN+tyC/jc1rMNn7rrpuIWyjo5wj7X0gLX+UH0Ahf0hvPEefX0AL34ILxxxAwFfusq4asy7CX+7AU+4rRyDlsaPQZdx9Asxhty58fmfm0vwIXnbLXk9dchT5HM34AMPrl+ENyAX4cFX4bX3qPP2RefQH2JOXKP8O+S58eVfmztuvpAfI8iB+5fYgH37GfVpDPwKlw3dNTZj19jUXf+8mbj1NXwJXee2NwK+bh65GYHnjyNLHsNTxm5ewH8B3e1qM+4tW9r6iM3l5P0b8Eo2TN4OYvM5fu9aGH2m0A/HNOagxz1G1/NbmB5qTKE7Tj2+i5y7Qfpb6Ho3Gn9hU71ja3mqWUYXOmCTvo2OtDj+CD1otjk79pdYfwyD3M6m31/dD13XXwb2l7OP0LFeHa40/hDWInrgTNw89vtHE7H535x60Kz6OhflHqJbrXsTijm6hJ64Mf0gbpLsLTxqnmxMN2dsPo5XxtkcTTbP/d6Qr/KwGXm2uwjvHw0DjDcCl9HdZkbvxKcGLnrQxPzS0PYl6175Gd/XBL5O6Fz94vPPmz8wv/7I3PNg0FvX3oK7BQ0vMq6fst7+RNxfmX/qMh5CeNPrKrqTPFo9WH14FB369mUPkTQof4L8+XOk/wI+oYHlC9b2l/IK8l/3UAO9Sj3rKjqWhx+OzyNkm28HeHP+IXP5IbLtARvd++hU925Yj4a2C3F4k2CTy/z28M90j8jzSGM75SjHxTjyWzy+JxhzXHWNKTANZryxo6Hm0U3G9Q5zi4019a0wXktjd4i7hSxkDqH/X6btf3WNQotPcL/+BJn4NboHfbjO+rtEX5UvypKHVy/FgfoDaHINGfwt61TdRRp8xdr1kOYC6/hTePdfkQufIss+kd/DHzzYuesh+rjGq7vNum8NjHgb9GYYetxXeLi/Nn4r9hcr7i80zoEl/M4x+yO89e6r4XOljwvsQxbBUk2DX2O2t1pN5y3Xx76iLuCVYgIaeWtqBr1kkXXix/qXvNF48wp7EsaJvdaDb79Cz/kbNPgbfUXng7c5D/5G376GLrcvs2Zvo/uOPWxW2HvNMl8eXYNnMI/i0Iv0f0MOfMJ8+yMy4a/IDw1wxnkgrj7+GfP3D9D9D8T/Gd7ooaZviGjw8zb9Z9Duj/DPv1LO35h7f2FefwM/cl3sqiPNsW+hH49vX4w+b848jNu1rrWdhdFmb3EM9xHy6j5h99nDPaC9N+P1R8N25tjTkXYaeowyRx4xJ2eg2RpjtPo4Pxew6lhJX2UN9J17cC1+6MDveGo49Yasl0xWl2abu7evNX7fbX9/t9nY2IgfGPI2qZ/QmWA/Oz4KP/LQYG6qmWE/df/e7WYEfjXqDdJJ0rCPGfGGqK/1sq8dJ99DdPp7pLvD+r5PWffvwwseorsX/717t5rb0P7GjSvNbW9XsUZ8m8UD1ivo1JeRjVfR3R8w7tfZZ36DbPvq4pXm8y+/aT77VH4Cb4dXT9y9FIc0dz5Fb0b+PPzkD83Ip39oHn3GMzx/BLqPgkeE17gM/0Mz9tkfmknk79y3f2sWKWvqArKbsEfEPUTG3Ede3CPPffN/9qco6y46xR1wl7gR6ptCloyyd3hgmV/8qZm88jl7aPbU41eblUfI8wvIKcoy/UPk3AiwXJ/vqU+jezykTQ/wj6C3PGTt3af8+7rgHulMb/xD5qJ5btOm6Vvoyg8vMZ9Z48yj6TEPKL5ExtNWdI3H7O8vI9MufoN8vv4F+x90mUufsIdBbkPbucfsPTSYLd5pDtd8c425scAaB9u+tusNso1RMNLsE786x/qcvAZP+5o9JnuFm1+hr3zRjF1nD3SB/kO/++g81779a3P/zpfIJT9Bc4X5drM5WXvQnG2PNmc7o82TXW/kPQo82RkhLPHEsM7z6fbDCGux84iwEWTZvWZn6QZtvkuZ5rHMMcqz3DH847hgZ6w5JU6YRpxuPWqO6c/p1mgY6vaX7za79H9PGmgUXH+QRsAt8bA5I/0p7RZP9yabp/tTwB9kmaBc/fnNuePt6ebQ15v355unxyvNs/gG32pzdrTSvDgrv1j7bLd587x8Y87XWIHflvOG3Dt/hdXvycWPnr0cuCH3tvl7++pqGuPaH3gY/HEH8XvekKuFvA8a484Z5OI7cd83PxQjnLfjfNYwZ1r9eUPuZbyq+vTstDk7PU4cHzVHfjx+3290nDZPT7z55Guq3ozbg8A7zfFe3o7zVVV/BdXXiDTGVSOcH/ONXw1DQHil3FOuOPUBo7dRin3lD4auAqDx5AZKyfjdGywmhCwMbcYr6QjMMRSz0RsIcTCukobQEJ5sPSLMV2Dqq5/3URw8efOmkwLY2yK25XB9AcyjGD2GYY/AgGHok/eaDYTlKkx6RWHK5mD5wbfgIn7yPfi6WXn4TbOCu/zgKzYP37BZ+LqZZcFNs8CmNLZpaEPheASzVEnW4DaCoj0GIxwHYyiyoyz+Ryi+I2xIHqBQP2CjchcF+yYbrhsIwssI+kswnAsyF4SbP03tle0TlLknO/Mshvw5asPr6dvK43vx3v/q2A2E/o1mnQ3Uxsz9Jj6w/9hvdOD6fTvc+PWzydFmFtcfQJif8hctx+M7CZPdX7kbQWA8GuXZMKCfcF0/7O0tOX/MwQn/Or4r+IxF8zyMca+eHrPA9uPKt8a4o51V5sdqGuL2VhI7y4ldDW/GeTNuESyQHndrodnfnA/jnL8W5feuvKmjgPnm0z8DXQ1nCh3hxolnaPktisZlNi6XvkKJIvwr0n4BTc13+YtPmksIpQdsYDRCPERQpxFDY8p/ohT8B8rbf4Zx5QqbGTcOcyh61xnHv/zxfzZ//M//wcb+f1EOjBsmfo/NyNcIpz8R/of/IB58QvwlNjIaRf6C3/A//ef/JN9/NH/9r/+F0vOfUcafCdcNP/F/Efj/QhqfLdN8f/7Df4ahQyXdk1oV9msokPmNl/vNCELbk3W/azeF4hU3yaDFV2zQv0I4XfnqL8XIJd3+AE3+HGG3Ln7SzI5cadbnHqBUsplFSF0izVX6dfmL/2oeIFAm77F+voVmCOSvEKZfIOS+gX7fujlHmJvnAv2/8Nl/NRc+/a/mIv2+8OXfmr/++b+aP0PHv/35P5sbl75oviX+9oU/Nze++mNz8ZP/oF3E/0F6Jr0uk89TyZWpe80lyvv0D/+j+eS//mfz+R//V/AIDViX2Tj+8T/+R/Mf/+v/gz7/I253PWTd/Y20fyDM8X/AmH725/9o/ovn//xf/yPK/4y2fEE7vgRfEPc54/j1X/+zufDJfzIX/qv55q//izb9ofnyT/+zuQxtvqV//3/a/oM7riNJAwX3D3ZP98irJZEUvQHhvfdAVQFlUCjvvUWhHFzBew8CJAF6T8pLLanVbua8b79IUD3dM3Pevvd2t86Jc29dkyYyMuKLuGmyUZ96J+x3Mz8PfD4vfF43ATrBAh1LKX/Q48YUZU2mLc/lCE4DbgT5TIR5y4hCmXq6UsrSaffD53aroKEEQiUg94RgcZJ5Sx7RoB8hviejCO6J00cePLq1gidHBHB0XlPkQZhpZuJBlJjPuji/c9Qrs0lszyVo8JN0ilN0JlIsN2XM72P5ImwjtjNB0BRpgvRr20sbplm/RTrYz+lY7tJ5nkz7Ccwj7AdBjPP+Gh28g/UZLFBfFQiy0pL35BjBwwL7DvU00ylK/6Aul6k20+xrccqpn/UIkV+JgA8pttUY+Z+PBTFBgFVkmbKU/Sz5Mc42z/BehjIwJueUlRzbaZz3EtIveC/JfjAhQVLmkyUP0mzzFNPNMJ8J6skc30kzrzjbIcGj3Dslpst3hVJst4TXgyj5H+Nz8j/LZ3LBAPJMp0Aqhim3pAL755S0EXXFJI9Fpl9kefJSXkmP6Uo5irGAClxMk5+TlOWJhI/n5A/7Qkn6QpTyFXKjSHmaIJ8nIiS2S4F1LfL9afbJOeqxGfJ5mnydl4BVjk4R+80c67tIOZcRYWJLlng+zzRX2Sc3J9J8LobFDAFnPsY2H8fR8hTu0Gndo5xtECivsP8usx2XqdPkvWnK9kTEg6mY5Mtyx/3MN8A0JFjmR4n3p1nO6agHO9NpfHF3Db8QUP0k4OzBEv/P4ev7K3hA0LyQZPmDlHnaphnyaIqyO0nelPh/jv9nqTPneVxm3VapZ5ck0M56z8X8WBadyzKtZwlEpWzk2WLKz/ISXOejWMuxXxXiilaoI5YzBOOs5wLrMCNljHkxx/OlXALz1BUT5N0Y9UPsbbtG5Mi2TYWCSLMts3EJqMvoOPmIk6U9yFLPZ5BPpyn/CUXjKdqIHLGBTCEuFtUzxcyYCqyJbpagXi5x6oxLIG5qjDqU5xk6kVHKVISUZH7xAPU5+1zcL33PjxivixyOiazyep7PzNI5mmFaecqUkiPKvARMJynHefaJPHn563E6HcVCXgKydJhZT5G51Fs5T4qck9Ii47yepWxNUWbmqVdmaZMmqJcKTCMlOpLPR9kfY6Q49ZgEjPN0kiWYnCKPpMzCswTTSrEdU9JfeK0oAVfyTYLGYwHqapZ5grakyPbNU54nKfuzbMMZ6oUJ6tHpZBCrEykVsJvLUuewnebYziXK7iT7yARJPgrI6IBlyrUECOVDgXzwmpVg4cQ49aQsJ5BXtkscThkZJctKyDRFGZEjI6rWZZSWzKQQjEfMt7MpU5BLasSWLEUgC9DLlDf5kCCBj6fERhJkeXT3Dl49f4U3L98QxP9NLc0iyz7Isg5//OE7OgQv1PRUFTB7fpt6dwOy7s+ROOd7y3h9d1sF4+6szeAJnfmv7u/y+hKO+cwtOroPtyUAI7MlSvjyHh2cBzt4c7zB9+g0PdpT9O2TW/j+KdM+ZJmYzt1tWaNrgdh3Qn1EkvXRxsjvRCSsMEScPJe1QJ/eP8HdW/tYLE1Tr/rgppx7PR61zpnsLC+bXcgO37Iu0Tp5VprM0RGPw0MZlOdCbM9k9PSj1Ax1jHyIkg9bMrJYMLKMUpaATJgyFaS+DlDHBikHEmwS2ykfCuXjzQzxc0EC4JRXwerrcxNss5z6UDdHbCRtKSO71ehu4l4ZFb8+W8Am8dWGBOmIjaX9V/i8BEZ2F6ewuzSFPRmFSdqX49Ik9smPAxkRyv+H1GtHJBkJ/uuI8GPFZ1mmYZ7tQ7tLOZugPlshvpGZKrJ24ubsBKbHT+2Rj31A7JHohMkUdUeOZSUum6ZuWiWO2papl/QdNsi31eI45VqC6EkVtFsoUGfIhyTK/jj1Wo51z5AvUfZroQD7lWAz4ZE8t8J6y2jUndksFtkPShKAIGa9vUp/Ym1K0T3iLQnWqWAQ5eY+SdaMlKDu8aasE1lS08Pl/D7x/IlaX1KmBP7r8fRZ4c8kZVz4NYHD1UnyZIo0jUPKmPBQeCkzcvZmi2pgQInlFD0i/bhAvZFm2ZPUB2HqgQCv+ylfOdqnXfpkdzdkJO0mj0v0aQqsH+s1lVezDgKUKw+f9YiOIU/mF2iDZM0++fi/K8sQsW3Yl2Pkm5vPiNzK82p0IWVOlgYo5nNKRj1eYiu2UYA6K5cMq9kQEoSUIOtT9kWZAbA9N64+OkrA7Zj8kuMz4qOnR2t4fLCs+qMEQ58SNwlPjpaLeMbr8oysqynyMU37vEgbKf1WeHjE9O4Kz4R3yzLyuoRbSxNKvh7JSMYd+p5895kM3nhyjHWZjkvM/fDRfZzcv49N5RPJRkGyXvWCGn21KSNHd1h/XltanMUKfdh19u3dnVVsbUqAjThdppvz2hqfXV2bxwL12tzcDOZlqYT5WSzyvXnK5NLS7Ckxjbl5YjE+tyjBd+rQpSn2tSn26UnKJ+3nBOs1Tpuepp1KpceRTKSULhmjLZAPvxvE8utF+pgRNxaJBxZ5XIq5sRDnf9JKwot12uTVqBvLpKW3R/m/zue3415sCPG5DeKAjZQP67TJG7TN27QHW9TxW+TvHm33HjHKJs9XaRdWiDE2acuPplM4IP7fZVn3WY4dOZ+IY6sYxmYhiK1CBJv0MXZoV/bZpw+Id3aJZbb57iZ9kfUxH4+B0/9Md4PprhHLrBBbrNEGrcp/6oE11mEtSbzB/8vpAPs2cfIydVyOmGmefXF3TuFewbnyUX2OfVbwcI7ln8rKB2BinDE/cQDxDTHJ/tYUjvemidfn8Or+Mp4fL9FPWcAj0tOTFbx4sEY8Tzm9O4+nxws4ucV+t01bxXyX2DYbM8TmcymF09emY/RPeJ28mMoGsDQXp25nf9+dpF0o4YsHy/TvV/DlkxV880yCc2/p+RqvLeOLR4v4ikc5f/VgHl8+XsLXT1fw1dNlfP3s9PiGz7y8P8ejLC+zgDcPl/jOKt9ZZVobPF/HF49X+ew6vn7O/0+ZNkmOXzMvCfB9+XhFvffmIcvyaA2v7rFvHc7g6e1ZvDpZ5H8ph5RplflIniv4QuXBNJ9t4tuXu/j6xQ6+eibBPgn8yfp7MjJOAnL7arOI7744xjdvhE5of0/ww9cP8eO3T/Dzd0/xpx+e/1dQ7tdNH94G5WTa6l9ks4dfp63+j00e/vw2IPc/g3L/ZwE5of8ZjBP633//6wi5f07sV/o1GPc/pqtKQI70179KQWXXVZmm+hdFvwbo1Ai5n043cvj266/w1Rdv3pLs4PaCoOYZvnrz6nRUnFoz7iW+eCEjoJ5BNnD44vlDtWacLFArO2ZJMO50ty4Z+k9lLSPi5Kvn6qwaebS7OImdhQllsOeKGXaEBJ3GBI1+jMCRoHRCvtJQScpaCqvzfL5EYzupvmJJsGpjpqi+2gjJlE+5tsJ7SzKEn+/K+3OFDEFHigZaRr1QMVGhPblNgZHtse/foqBt4IF8vaLz/FCM3Zp8oS/i7vJpwO14JYe7SxkSndGlNO4upkhyJACYT+OQjvABHZk9OsM7RYJS+bKdT2Jdhvyyw6/l2CnzCSqcBDbYwdfogKyNh7AyRueCTtwiAfQ8aYYKYpLKs0BQnqORT9M4jdOB216YxDMCwlf3ZZScrJ1wul7Co1sbuLe7or7KnWwt0sjTSG3O4MHWDOtCg0KnXgJJt4TnNJC3tmTtClm/STbOeLsI7/bptu0y6mpbds1bX8fGGoHd6iltrK3TwGxgU47ynyS76smuSHfvHOFnysp//P2vKkgruwH+LDvufv2a9BLfy86pryQYdzrq7dfg2xfPZfTb8T+CbnL85tUDfPP6obr3mtdePyWAfiJbat/Cy0dH6prs6ikbAUzSGcvQwR8jn8YJJhTRsRGSIIQY9CwVbIbOgwTZZDSQBMBUcCdCRUsQkqMDKiMClibpENABHKdRifpdKigScDsR9rqQDHrohAQJbErqK22ORsfvscHjtCLgstG58WOaSnuRyjUZJkjmdbeD9x1WhDwOpeAzNBg+Put12uAnBdwOkp35OBHkUdKRY5DX/Srd0/PT/3yH9/285nXama8Nbj4j517e9zGPJB0yNTqM9ROSIKJMKc3SQMUDLhXIydBhK9HQrZdolMaCfIbOII3VBI3VHA3Q7fWiWhOiQCOboYHN8H5RgmsJN9YmY9imjM9kJMBDx431jNMhTwacdAztiPoc5JUdYY8FYbcFQaeFaVB2KctBnxM+VVeHCnhK+qvTAogl2EzHL+xVfJH6hFifHN+RjSHEWUmHCKJZ9xDfj7ht2CFwf368hTwNrrzjtFvIV6sC+GulLPMn720W1d7LBPxSJhf/O+2nvJe2TZAfSVKCZY55bTx30KF3UhbcdDodyIR43++gg0s54fUkn5N3PKyT026Fg21rZ5pJ8nNtNqfa3GW1oEDnWb5GT7M/h1wWVQ6vw6KclQe3ljFfTLI9+a6F/GG7j1OmZGdaWfg8S6AT8bBtmb68JwFc2Y7/h5fH+NMX99iHl9kOBMqsq4dpJqgPhAel8SB1YBzrUxE6wWE6EyFsFFn3Qpg6g7wjT9N0+CUQlpXAJusb81pVu4kcj5NC/D9BcPMVHcWDlQJyUd5j2hIcjbOvyIeMAwL7WeqscbZXjO0+QV12i87C8qRMzZPAXVBNUdqiDs+xz/mcDjjJEx/zj3qcSLEfZaUfRdnv2F8m2cZF0XFs+3G/ExnKxjh5LM/kKKtyL8d7SfIp4XMhzTzF+Z/LsM8G+Z/tmub1cTqKxQjz97uRoozE2OdSwlvyZ1z6OZ8ZY97j7M9yTLkciLP9ItJ+lIccrxfo9ApN0vmcpvM7HWafCLh59KLE8pbosMxQFkos94wEIcjH6Sj/s+/MEfDNpySoRaeZAG4+6cFShgAwS31O4DgTc/AdB+bYhxbTfhKvU9fPUc9IIGopHcJaNsJjALMExTMRF9MgQOP1Bbb3csqP7WKMgDWBJaYxF7Fhlfls5yPYYv9ZH/djg4BujzJwez6Dk6UcDmfT2Gb7y7119tflFEF1kukmnEzfhqmQFdM8TvM4G3NilTZoPu7BLOV/Ksj+x/47x+ti697cLuHLu9OkKXx1PIOvCDZPlul4837WS5lnewnl2MeFpsizaQkMkUfCszXq6L2pLOtA8Mn2m6FMTrP9pil/M+w3s5SnKfa3QsCOybALU1GmF3Iiz3Jk/XbKBduTfSnG9kqwr6fdVqSpe1PsRyn2lxTlJsFjhPowyL4TZJv6efTy+SBlT4LBxXSS8p2mPqLTGaVNSCbU1OJ0LEZnWgLtfsTD1EXj4+x3WaQjEcT8Aeo0H/WJBLI8KnCVi8eou+Jq1JsEdWUkZS4aYZ+SQJbYkzSPAQTsdpaB+tvphNdqhd/GMll4JKW8lKexccp2FCG5zj7ipT5Q9Pbc85bcJAmQTcuHSdYh7HbBxWvO/0aie9xvKeb3UK+HWYcg9YkTAbFDfMbNvF0k9TyPyQgdt2yOejJFHRmE105H2erkc07et/M50bk+zOYnsTwzT50R5D1J6zQ9ISlvkHwPi34Wm0Wej7EPrU0Tx83STkbp3POelCMuQUH2vyj7Y0aCthOUoSL5IMFUyouMoBWcV0jHaddl6jgdlRztDTGbjLKRdc5k+ptcmy7IyGuZdl+kjZO1v/JqHbK1ZVm6QjYFyaoRWrvL02rdo8e7yzhYmCHOXMZXr9/gm2++w72T+wT0f8bPP/6I47t31Qj/H777Eo+O9/DieBs/PDvCczr4d2SEEu2+BIFe8P9zOvl3eS6O+5vjTTyjXr+zJhtr0MEjXnxM7LhL+yoBgG8f7uKrk028OKSz9GAb31O/fvd4X6Uty4kcLBWJZafUqJ3NuTxWZ8YVtpF11iKUWy91qEfhCDs2lmUnwFtqiRFZ8sBC/gsl43G1QZNsqCNLv8g6ZDKyUEapCX8mCln42Sa/Ph+mnE7nyMdMkrIcwSQd90W2xTz5LB+qJeAZZHs52LYu9h83dap8WHGL7ZQgLfVynnZuIpsmrmBf5fkcccaMBJ3oOM8S38royzWxx0IzMrpepqTn+D+NdTrAm7TTso6SjJKUTUduLU/yOEEenk6J3pdpd4tFHJEO+f8W6fbihFo/UaZvC8l06QN5jnhgg/mUxmKYI7YPi66gflifzmGpMMZraQRYdhftv4v6I8YyL1B2lihLYh8liFykndjm/z3xJfi8jDadZb2KtFESGC/KR4dUDNOUT/lAnqMtHaddmCUPsrGwwmhupi2YT9pMAnUF4k8Z1T5B3FegHpwgNk2zb27Q6T9ZnWRd8rizXCCxbjy/uzJBKqrpekJH6lhQU8FPNqYUlpcZOg95fESMJvRQ1vHa4ZHnD7am1ZTxu2uyxiTfe5vOIeXyDvOT9SfvyqhC8lFGJMsHGdGbojNzbNM0bW7Q5yGedCms5KbuslFeZrIpPJLNJein3dlYIAZegKzxuTE3BVmzME0fTeRKnrXZaE/YT/f3t+hHyCL5q8rPkLVuF+nXTbNNPJQled5KioRoB0uyfuqE2tlXPnTaqBNt1COC6wRTyNqSj9h/j9hPduayqp8dLBUoIzKNnvwjBpF+d7xB/uzIKDcZiDCv6Mn+oqIj2kThsax3KSPitik3U4J56X/tL7AdyPvbku4cZWA2g93ZcezP8/8iZY9yJut7SgB+n3J6tLNIHfKYfs8KJql3dna31EYMu7u7uHN0G6c7bsu6pCX6TCWsERMtL86oaeOLsn7e8jy2yZOV5Vks8Poyn10if+bp/y5Rf82Rr1NT1Gulad6fVSPi5Dl5ZpkkQbxlpiGj5KYmZUZQijg3jbW5JJZIhRz1KTFGlDpVRiRGIjHEY3HqE/lARNvLei8XQvRJI1iRQFrShxUJwpGWkzymPNihL7CbIZ4jflnjteW4E2vEEKvEMqthB9YjTizTXi8HbViJ8BrxjZwv+onD5bq6Z+c9O99xYonPzPptmPHZsBBm30y5sMzri0xrgbZ+nrQYJkm6zGMl7sBiiEQsvkz8vcz7y/I/xHSjNj7DfGOStgNLYbu6vsjjgnqG+THdZaa1GDrNb47HWT67WYphdTaOJPFtmlhrNn864EBmCgnOFb8wRcwrGLdAvowxzUyMWJOUH/dhb5OysDuBR4e0BccyLZ397mCaencaj+7M4/m9ZRWMe3jEvnhAmdyfxP6mjKaXD+LEYMTla8Tns1kXFiaI8aaZPzHaWIR4qxjAbaZ9sEEbsD+BVyezeHN/Hl88WKCvv4ivn9B2SdBNHRfx5sGcotf3Z/FC8NkjeU5oDl8+nudzC3h5bwYvT6bx5iHTkXt8/8tHSzyXwJwE2JbfBulWTv/z/j8Cfczj9UMJPM6SJK8Fksy4m8SD3QJe3JGA3AJe3VvgOxIglMDgAt9ZIi3yvwQTJYAoo/W28dWzrX8Kyu2pwNyXz/bw3evb+P6Lu/iO9K0E5V7LZkv38OM3j/DTP4JyL1RA7k+KJCj3Jf7809f4888SlJPNHr7H3/4iQbkf/0dQ7nQtudNNHv7vBOSE/r8KyP3j908J/veA3H8PxkkATv5LUO6vb3dW/XXq6l/UCDkJyH2n1o378s1rNTLudMe453j59AlePnuspqp+9eq5ojfPHkHWjpPdVF/K7ncyXfXkFu4fblOQCW5kaioBwxEV++kuX6dTFWQI8QaN9Nr0GB11ArU8nbyETD0KEljScNCIZmkElwXYE2jIF5tfF31eoXFdLmZ4HFdrssh0z2UCjCUZlk+AIV/BZmlUZmQaTyaOKXY+CcblaWxldNQBgZxsmPD1k7tq7TgZQi7rwd2Xr1dU+MdU5ncXx3F7YUzR0UISR/MJHM3F6fjEcKtEx3Q6hsNSAoczSRxMJbBbjGKTTpZ8/V8h4FkZ41G+kPH/Oh3KtUwYq3S0lpN0uEiLdOIWqCDmSSU6RUUqoayPDqqfziSBbJIAKUInPEdnUNZZkaDcixPZSWhPBeTEaMmaB8db8qV2QRmPk3Ux4tM0UKzLngTfFtViuzK6TC2+uzqnFordW19UUz9k0fTt9RW1wPX68jINxwoNyfJbWsHK0oq6trJEY8Jrqzyur8jQ7E21kYCsGfcL5eXbr97gx+++wh+/eXO6s6Fs3EADJkE4FXSTnZFUIO6E8nLnLb0NyPGoAnJqeuoJXj85Dca9enwbLx7dwvOHt9Tx2QMC0/11NdpRAH2aDrRQkspUAm05CcZRfsYImhJ05IXidBqjNEgROgRROo4J8jZHB3uczuB8TqYpRulwyUgcOjFOOhwEBOLo+OngRwnw8jGvWhRUhhnH6Cg6bSbYR410YkxMy0G5ClHBEvy5R2EbNcFKcphNdMzMLIcXMTqYDosRdl5zWUZU0M3HNpX0PbYROjckm1mR22LicQQ+++g//juZl5PvOSxmOK1m2HluY1pWsxEWs0GlFZHgE9Px8L0Y65inA5xkvhKkivudSNHAleh8r8tIPhrgFA1XmoYwG3VhZsyLo5UsQbKM+qDDFpR3bBiPuJClQVujTG9Tvos0pEkaWwnihOgc5xJ0+ItxLNO4Lecp18Uw1iYo+xMxyquLjhwdNzvrbJUyjqggUoEGbpnPzaQl4OVA0GVVvBS+eYRfdNSPNgloCIwiLvKE9fexXn6rEVsE8RKQS9PwOvi8ecRAvpgI/HN8Pkd+G2HltTHqCxmRJnla+N8yIu01wrZluQnaoyx72DlKQGoigGd9fVZkWJakd5RAlY4L30sRQMTZnhGHmc6wlNGAUfLbbB7BiMlAZ96lpvNG+ZzFYFCjBWUjiwkacw/ra+UzNua9TKfkMZ256UwILtZzhM86WJ8Y5eaEAPHWyiQSzN9N+ZDnpfwhN53bsEsFSlcKdAJCVvKKDhLlQp4RnqUou2MEIfN8ZrkYIcmoId8pFYOqjd3kWYzlS0vdWK+QzQg/+eAleYQfTMdNWU6R57IBzM78GLIEUGPUQxIgDrO/yHQjWRNweiyIVNCFAPtDNhVSUx8WijLd2odk2IPVt6MfkuxbNvLbYjSwTiOIkudjXgcKlD8JuhTZdgWWp6jOXRiXurpGMa6CL2akyXM5H2O7xByjiJLifCbPupYSXuQJ/FJOM5IS9PU6McG+nxM9SbmPkL8J9oU0y55i3ZI8T9qYnsuOHJ/NsCxpXotJv2UbZNj/xklpeYbpFeik5JlvxmHgfyOmyPM56uV/UFS+JPuwSl6sErTOE6zOEiRKwGuVfWg5TQCbdvE/2yVm5TtmLCRtfJbOWF6CbwHaAvlie0prGT+22G8keCbp5NwGkuRrwTwB7QJJAPEq018I81poRB2XCUjXCZbXkgSgBKiLzGttzIUttv1mzouVNMFp3IrlhNzj8yzDGkHhKp9Zz3pJfpbRyboQFCfomLKvF7zMn3VPUA4TFsqzz4T1vJfOWJIO4DgpR/tHB4BAPeMaQZDyHWLfi1ImwzxGSAn2lSx1jdivFNu0SKd3gfZvIR3GBNs6xzwK1E0FCcxIAJXvRtkOIfarIPMNST9nOl7KuIcUlaCa2w2fcQRu9huf0QifiXqX5x7mH5R3KR8B6o0Q2y/GdCNeF/XmKHUG5cbvpY6KUc9JkJx21Ess8TYgNxaPISXTS+Nxtbh7aWKS95LUV3a+b6Nupm6igy0jx5JB2peAj/JPx4ZpSDAtSqc1GwpRb8hosRjm80X2Yz8cLKvNwL5skj5AfWSknjaQeN1jYT8MRllWOp/8L9ctfNbM+oheGJFzPm/me/LfZaXT7AnA4/BSL9h4zQKT0Ur9Q+LRYBiF0WAmUSfx6LA6aJsctA1WjBrNTJf6z0gHmO+Oynt8ZoTvhPwRpBPUr4EEvI4QdZWbzzr4rIt0eu6y0p4mssiNFdW5ie+Z+L6kaTeP0haRRs2qr0tdHWbRk16UckXMT0wRt4WpByUdG/Nwsg4O+KQN/D61Bpes4ZgMB2iXPUiEAkhFQnTCY1Br89HRl+lyuXQcsqbrDKlIHDclH2t5lHU0p/KyYYYEUcewRudVdj5fmJFlJ8aIDbLEmCUcr8/jkA7t6kSRjtNt/Pjjz/jm+x9weOuIuPY74pVv1IZUD+7fxWtilIe3N/DN41v46sGeGukmo2UkOPR4ZwHPJfi2UsT+7Bge07l/eXuV9wsqSLAzm1IBkYOFHO5tzOCb+9v48nid75Xw9b0tfC+j4x7s4Ient+jUEH8tFdRIpgOmvy7rCU2NqcDV4uQYpsYT1O1sc6sVTvJ0lHKwVJJ1lecQj4bY1gaY2AdGTCO4dbBPjP41Tm7v4IgYUDD1ailPmyOOYAHZbBpO4kcD3xEa5Xs+B3WhjComBh6j3hYcNMM8BWNHqKcFZ4yybwmGsbEfOQQLyYciwUK0eUGxl3wnwb5dKiSxTju9PJVUo0AWCsQCE0lsEMtvkrZmM9iREU2ySYlMYSbtqalb46S305z5/h7tqNDuDP+T9oizdvj+Hs9lmrqM2L0lQRgJnLxN52BReDhJu0c5YrllRHiEdlooG/KrtSsFFzpoExzUL3H5OEp8qD7Ykz9Z2ryVnHwcZx2yScwTLxXJD8GE6kOcYCbSWMCNAn2RPN+dlJGhIQ+myLuSTCVmPoLhXMRpwi87dY6M3E+Kg08dOBYgDmO5ZBR3hLpkjv6AmnXzj4/9BZys0M8g3aGvcWcpqz7+33lLR4vyP/92MICcZ3H8dnDACen+mrxPmVvL4/56kTSBh5tTpEk8Ij3YmMS9daEJFQDcmIhTP1voW9hYHuJcYpkC211mH3gd1BEjgm1M1DEiKwbWg7YsF2d75NUU+hn6T0vE3SJbEdZRcNCvsmVl3Zdk5tL2KmR3XBkxv78+i82lScwTi63T30im4v943kgdJzMcZKOM3PgY+WdmvkYl24LrkpQv+Qj+mP7LA/pk0tdWxbeaTuIu/Zvb5J9MARRZuLUkwTPygX3wwVZJjT6U4+PdeRW8lMCn+ESyKY2sX7lcTKBEH2x9IkG5o2/H9/dkbS/i1i3Ksky9lxFVkqYE5Q7ZV0XWBPM8vLNDH2kOS0sLitbU1NI13Lt3j/7QFvXQLH0lCcRRNpemME9cNDNdxMIc812cwyb9rSXqpNnZScyQJPAmo+2WZSo6n5nis3ML05hfmiE/Z0kzWGS/loDc0hLTXZpFifyfnpT1pbOYZz9Zpv5ZnIlhqhBEIu5CKOKBn7bJH4nCEwio4HqYfWSSvubiOH3OFGXaZcIM7fgsaYa4eYZYeNZpwoKbGIM07zZhymXApN9E7OLHCjHNLPHJDDHkktuMZWKyBeLkErHuDPHCrzRNnCzXZomhFjwmlBxGTAqeoJ8yyeuL/lGVj5xPCfHeJO+ViEPniBlmHCZM87zIaxOkadvpMxNMV87nWbYSn1Hv/jf6NU2pj7rG44SdmIplWc0HsThBHMD3xU+QmT97G1NYWhgnBpBZScSk9OOKxHY54sywh74AMWciQjtPXLe9msGd7TweHkzg+W3Z1EJ2bs3TV2Ff3J+k7Sjhyd1ZPLg1wf8F3N6hrtuQTaT89MVsxOojmMu5MZMlZix6VUBukrhuLGDEPP/f2aOcbY3TV5jAy+NpvDmZxRf35/Dlg3l89WgBX0tA7vGiCry9kUDZyQxe3yup4xcP+OyDEr54WMLrB1N482AGL04m8ereFP+X8ObhHL54NI8vHksATYJr/P9wnkemzTS/4FGuvbrHNJnW6/slPL07gWd3J1VgT4KDb+7N4cFujpTH6+M5Ra9Y31cnc3h+l/kd8/zeAl7dl/Ql+LeCr5+sqemsXwk92cCXMr1VBeZ2SRKQO8QPX8gOsXfx/RfH+PrlbXzz+g7++PUD/PTNI/wsQbnvT0fJqV1Y3wbkVFDu56/fBuS+w9/+fLrBw3/tvPq/jJL7z/8lKPd//HNQ7v8PAblfE/vnYNz/FpCTaalqVNzbUXJyXaap/uXPf1YBOdlx6l8Ccq9f4dWL52pk3MvnT/H88SM8ffgAX7x4pqapvnn+WAXkXj95QLqPp/du48WDO2ob9we3ZJ2MZRWIO1yTjQ6m1Yg4WfNhczaPtWkCkglZWypOSmE2S6NBIxYncI8TYIfdNB6kfIIO5+Q4DWpefQFbncxiSb7q5VJYyCYwT2Mn65zM07jOyZQfUkmmfqaiKCbCKNCI5mMyTcqnRlAkfHa13s7DfYKwJ3fVwrwnm3O4S2N5X4zYSl6Nfru7kMbt+RRuzcaotMPYmw5hf4rHSdJEGLsFOqd0mndJO+z0m+MBbIzR8ZKRDnE/FuiwLpJW03TiUrwW85DoYNHxFadrLmzHTMCKqQAdQu8oxpwjSNGxiUtgRZxM+dpvNcNn1rMeAbW4qYzmk/XuThcvPV3I9pgk6/7cXqHxpYG/SyN8b3tWBfFkh0fZ7VF2uZT1PrYWSDQKm1TwssOVbN2+TuMiuwEuzS9gYXYB84oWeU6aW8QiaWF2ntfkmUUanWUcEhCKfPzn3/6MH779Et988RLff/WanUrkQjZqeISvXtzDmyd3SLK7mUw9vauOryXYRpKjTE9VU1bfTmGVKaovZeeyx0ekQ9ItXjvEMwLlh3e3KFd7uLW5pKZdSBAuKqMkKCNRGp2UtC1BVMRjQ9BF3hGg+Xn0kpcqEMajOHBpgqUxGZmR9KvRR3EClSCNk3NUTwdFT8dET0Bs4LMmOl12NXR+NhshUNYTrAzBpNfCQgrQQE1Ria8TYNrNOhiGtTAOaTHKe66RYZbFgYCLjoxeA9OQhk7YEMtghosGxs77NpMOduMpOZiuHJ287mY5XGxzu3FI5TOq12FEP0SH6DTvU9LBKPlYCbRpxCSPUYPuNBBIwBlifdwWPe8ZEaYRnE7TES9E2a/oyNLghmlYEz46znTw9+lsL2RlSp8EfAiWaLQkoJb0jGA5FyJ4iSLlpeNMQ+5jfXyU0RSB6wpBzUYxgq1ikIA6QgdoDMcEgmNBGU0xTF6y7AaNqmuaAK8gX8LyAUxEbYixDI6RIRiHNayHPDPEPEexvTjOvhmA10x+sH4O4Y1hEOsE6s/vbrCMdFRY92HdINPWqqkvW3N5OE0a6DWDGGM/3+B/SU/PZ/RsDxPbRXjuIU/9NPBe8zC8o0MIsD2jTiPGWd6wdRjBUR2dfQ1irGOUht/H59x8xzQ0iGGmo9NpoR0cRJj6Y3MhjwCfGeb/XCKoFiDOs29b9cxTO0g5GMTCRBoP6ITlYm6WWYMhlk/q6iVI2F0qUpelELRTpviOyIeB5fUS6ITYXlOUyw2C0DTbJEYgYSEfjMODcLFNYwTVAb4X4LkE2qJs6zifSXil7dkXqE9GWQ8f2yvE9kxRxyR9FtaLOsVpZn+RoDOBt1FLWRjFPTqZq5MROjcmlbZDeOSwYHNxGrcJcItxN/k+SueDaUW9LHuB/SGMOPtRhLyQtQAXiknVX4ysu4FkpywGyfMkZUmCXDmWY5w0RqA3zrLmCHrSBFlJ1iEt8sb2iJi1iFNuYmyXMK8HSQFeT7MeJfJ2ImTHOOVyjP27QKegFA9jQkZv0HkMsf+EKGcBHn3kcZB9Jzqix5hjFFmnDSmLCXGWJ8JnoqS4BPBIUfb3OP+PsW4ZAsgkZSBuHkSegHI2SgDFfKeZ71TApoJyawRzm7kIlhIulCRQxv6zkfVjm7ZgI0cdn3Lymow0M2MmTJCbsmNNgmBplldGzDE9+RCzzP8rYz4sJJyYDrMfEvwWfCTvCIpsh1JwFPPsJ3MRK+3EqALFq0kn5kKjmPYbUeJxLjKKhbiNabEvjrmwliPYSzmYLwFgjE4SwaBcXyYt8vry2+DgCm3UjHwFJl8j0u/Im9OgpoG8G4SP/S1m0yAbMKAYNaPA/JMuPSKWIXjJWwtl3kyyUJ6FRnlupexmQjKVMYownVQX299jHGZ/GlbnXp4n6PjNjqUo2zH4RozqvRGSgWR6S3IuFLDLx5MQ7MPynI75aRRZtFo4DdJ/TfCw/dwss3xIkZEeY7GQGo0lo+USfvlIE6KeCtAeUB+6XcgmEpANGtQGHOk0JnN5tVtiJkHZdblgo1Nop1MqI9TcllGmTR1qNsFG3euVALPbiZDdBh8dyKgE7Jwu2mg68B4/dcoozBrahWGxHaMqCGfUDVNHmWExjfLcQB3Nc4Pcs9EWWDEyzHeMFjqiFpjNNrhcXtjtLuj1I9BqjCQz9Y6dzqqHjqwHWp0dGq0NuiEHdRFJjkM2aDSjvGfhNQv0wzYY9E7qGRdMBjeMBhfPnbRNdupMK8wmFyxmL3WJE8MaO3SDduodD3VQkOULUlf6ec+t3jUbvdSfTug0FgxpWVaTAx6XHz7WNxgIwsk20g+xXqzTKOvjsnhpI/2wjZCXZurCURfsFhccVjccNhmB44LXRYfRI1PjvAh6fQj5/IgFwxhPpen8jKm2kE1xYmw3WTMzKVPY0zFMFsZQyKaRG0tCNlIpZjIqgLc4MwXZQVt2lS4S/8m6lgcrJTrSJSxKwK40i2/efIs//emv+P7Hn7C6Qtx0976auvqMWPZgdw0nB8t0KLbx/dMjPNkjtlmaoLM+jiM664/p3J+sFrEzncThXAavj1bU6KUdnm/w2sECceJaAbt05J9T1395Z1UFSh7vzODbB9tq+rcE5GQJka1Sms59UW2csUzbKR8EVyaJe8dlunEcpZysZ5agrTLTftGmDw1huVRCOhZlW9Gu0I7ph3VqCqbMSHj1/AEOdhaI8SZYz5xaD3Z+KqvWiovFQ9BT/2lEH1N+5T0d+5WN19JhL7K0kxHag7GQBzJq3MHrFurMUZJR8Ab1opnXbMSfZtGpTsotjxbadBf1c5aO7KoE46hPlgvUh6R1/t+eSZNS2JxOYHMqhu3pOHamSDNJbE0RL0zEsCnTuN4ed2gDd6f5zmRC0Q7T2CVf9yQwQn4dzGfYHuPEFjySbpHft+hISyBG1lfMEfPJtFAZ9Zai3yDLIwTYR02sr9iiUdrtMb8LGd7L+alr48QHkxmsFch32u0cbViUttBDLCH2NEqehImhPNSLdtpbv4W2yWVluoJfvNSHfiTcdvZ3g8IUDqtJ8VZ4PEK95KJeCtCGj0eo42Vqtsgteb2UT1BuJnGHbaVGyKkg3OkH/zvzJDmS1Md/4qgj+c/6Kj9EcNVSRpGalUO/5A4x29GcDBBIqv8ye+fXZ06ElmVGD48rWTzYKGKN/kkp5cG430r9Sbw1PIRxYuUs7adMazcNDbMvC76kDBCXjtIGjBPjyVqfs0n6X/S3ZAdamSGiFZ3P+ttpdw2s8xDlcpr3trdXsL0xrxbK35aAMzHS9EQSy0vTmF8oYVg/TF2lUTI5SFl0UU/nMmOUN736L6Qn5osRU+wvsp9QBmT02l32PxkBuEWZWn/7gVj65jb/78mocMqYHE9kaSHSXQl0rhbwcHNa/b9Df+4O05ARdVszY5ih/Z2VUWLEwwfsx9K3Nyi/G/wvI8h2S0nsz6cpw0xXRs8t5LDB9zZkbU76TPeOj7C/u4mZiSw21pdxcv9EjZZboR+1tDBNXymPxQUJxmUxPZVTowHnyJ9lmXo/W8AcaZI+7MTE6T2Z1ioj32bnpzDLZ6Z5f1Y2bKC/NjdfxALTWlqUXdnHqf8iJOIeytPM1BgWyIulmRimCz4k4/Q32GZ2lxPeYAgu6lbLqIxoHkWePmcxNIIJ4owx4puccRAF2vIJ8nuCsl+k3Z8gFdnuedMgpr0G4hQbDufj9IOTWInSRx3hdVKJ2HKBGLFE3FQkfp9gOpOUKUVMY4bvz45qMTOiY3oa5IiFJa85O9+x6DAlaYxqeJ/p8dmZES3/6zFNvF0wEncwjbykQyw4SX0zyfJJHtPUTVPEEgVJj32zyGuSfoFlUHnw2gQx7QSvFVlGqccYaSntxmzGTT4QkxDDFFJuJIhp3E4t8sRgaeK8ALGQk2ULEycH6JsEPWbaJupH4qvNxTh96TE82MvjyeEEj+y/mxnsrbAPbmZx76CIx3em8fj2JB7y/t4adR3vTeWpdxLE5CE9CkkzfVYnbZYVM1k38sw/4dJS/3tof4qtqwMAAP/0SURBVPL0aVN4fFTA8zsTeHU8hTcywu1kBi/uTOLNvRK+fHgaTHt5UsKLu1MqIPfmfonPTvN8Gs/uFPD6/jReHk/yPulkCq94X4JqEpCT4JwE3E6DbxLMk+mxEsybVXk+Y94vmO8L5nv/IKsCchK0ey2j5O7Pq3o/uSUBSaZ7l3mybJLG8+MZPOK9Z3ckr3kVmHvzYBlfqKmup1NY3zySHWRlKus2vn25h29e7uPrF3v47tUhvnt9ukPtV6RvJSD31X388euH+OEr0teP8dN3L/CzBOR+kFFyX5wG5WTX1R+/Pp22+o8dV2WU3OnmDqdryf0FanOH/7Npq/8YIfevQbn/BwG5f33wnxOTxNX0UzUl9b+mq/7z6LhfSdaOU9NUf/kTfpEdMvnMf/CaWkPue9lZ9Ut8+eYVXjx7ghdPT+nZo4d4TAX07OF9NTru1eMH+OLZQ7Wj6stHx2pk3FPZyOH2Lht2QwXjZIebPSoXWXh1i8pqfSZLY57BcjGFBQKReRn2ngljhoomH6GBoAGUwImMjvHQ6MlwdFlgfZHGbWVinO9REWUTmMsQxPC6rONTSkfeUhQzqSgmExE19VOma2WCbozJdCca5aTHjgSNSoxpbpYKFLJNyIKrMh1BhnyfUJGLUbs9m8AJjd6deSrn6RC2i15s5T0kmTbkx5Y4YdkANjNU7Ozwa2k6ROzoazJ1SQXdnFiI0hEiLcd5jccFOnZzQStKfnGqzJik81Wgk5p10HG0DtM5pTM6OowgDaKPjoyHCshNR8ZBheMUBTUWxd2tBbUQ7P29pbeLwcpipIs0ODNqPYTDt4u9392SDS1ON7L4x8K60293FuW1VVkUe2lWrUG2NFeiwZhBaXoW05OzmJosUdnP0qDMqaNcn+G1Es/nZuZoeJbw4OQYf/vlZ/z9zz/j2y9eEvQ+5/EFZK24109lFBzp6V3KxyFeP76FN08O+f8Ir3l8JbuTPbrFI68/u4MvX8qOqrJ+3Amvy6i4Q0XPHuzj6f09viPTVg/w8PYm7h9t8rgD2Ra+kAwjRKDoMg/BRQDllUACyfc2SOXh0UVAJcE1GWnmoAGRQFnQZqAzZUJORooFbXTgeI+K3zw08I+AwiiVu8eso8yMksezKMTddLb6CIz7oB3owTDJSaM2MxbEFvlu1PVA098DLckw2AsL05IRSm7bMHT9XRjq78aIth92GhcJvgVZbhlNZacBsgz1w6ztVTSq64N1eECRmefGwR7oB3oxNNCHIU2/ylvL/9pBloP52FgfCVrp+rpYpm6mraMDaoGTRs7MdCVA5B6hMSMAmR0P0pEd5DMD5IkEFIeR8Y+o6Y75MEEojaSDvJRAmtdmpPM5jLkxym7OR5DK92hArWaCdPZJCQylAzZMyBQ4Ov9TMTPBqoXAdZR5a+hsDtKJ66MT0KsCWj62y5jXjKVxL/KBEQSsWvK6mzzrgmawCyZdL4LMb3kyjCyNlWO4l856D0Y0JN5fnkzi6eEK20RDXvSgr6cLet6X6e67iwXyqhv9XV1q7bjN+TzT7sFAbzcG+3qg4/PSnjbyw6EfIBjtY38iD/R9iLPtJ8QgjwzAzTydvOcnkPCRf05pB76jJW/7mVZvbw+6mYcE5PZWp+iw61SemZhPbXSQCdAhZn0GWDZ5ZzITwq31CcR9dKzZ/r18dpBHO/k4T+A3nwuS54NsN17vPSUJJPqoC6ZljY5CGAk724IAaohtq+VzFspcgGX2WDSwUT4slMcRyoOJcqcXGWD+hiHKhsga28hl0bIvDNFZGT0NuLnoTLG+owaRpS54CJIOCFbnszL6RwMf/48QlNlYjpWZHHVLif3EpoLPIheRgB07izlMjfkhIyX9dGCm87IJRpR9SwcN6z7Y3aXk1k3ZCxMQRY19SJj7qd8GkbJpSUPIOEy8NoSIBH/4XoQAKmgcgJ9t4mUbeAmq3CQ7+5Wf8pojD7OUn6TDiKiM7HNJUM6HrJsOFfu3h/3NpWP7Ml8beezRDSBA8Bam/vQPaeAhP3yUAS/bVJ710YkIGIYU+alfQ+yXUZYnzLzCpn6kKIs55pf1jCDJfhKjLogTsKWpqyWwmLYPIc62i7Md5P8Udft0xI6cx4iMk885WfeRHjp7/UiT52m2WZR9Lsp0Ejb5r0eGwC/DNpH7KacBCaYdpGz4DX2IsM3j5FWcbZJyENiyX83GnZgIWhAZ6UPI1IvwaD/f0dLZNJCM7F/CGw3Cln6ME1DnCb7TTvLYMoCQeYD3mJ7DoBxQCV4GZcSleQQuOmc2OkN2rQajIksiR2xHA4+/kok8dZGXMsJS3z+AgS72L9IgSdvTB01XLyJuLzLRGPv/CIZ6enmf/YYkRy1pVKvFFB2wmew4nzHxXV7v7WU/HoSOR3lusLtXpWnWSXDMAl3PANMaoB6gszioxRCfG2KfNlAfGkW3UA9a2L5uOsJRj0sF4NKhgFpTTqZ6ynpyQhKQG4tFqR+iiPhk/acAwfgYKcP+7Gc/sMPncMBtlRHMdh5HYTPqqfMMzKePurkfLpOejjrtiYH9ykBnXDcEc28/jL190HeTDyy/aYB9x2CESTvEvsDy6fSwGMysp4b166dtMMBqsPOaHdYRFyKhNGLRcfgDCUQiGfi8MTr3dnR1DZMMGOh3YHjID53Wj74+F/97YDLFMDqagmkkTmc4iN5+J7p6bOjqtlJHOej0+qDT+TEw4EY/72k1br7v4rmV+msEvd1mDPTZSA7qZy/02gCGBgO0UwHaLz91nQM9XRb0ddt43027Q9K5macfQX8KqWSeDqWM2srQmbbTOXdjRO+iDRplHU20kTZYzH5Y+byQ3SqOoYfnbhXUs47SYXT54XcH6fzIRitJOj4ZHhNIx2R9v7RaK03WUfN7nDx3qx2oC9kxNaVTpnLKaLtYwA+ZajxBeZqQtf/ezobYoWO7UsyjlMtha3UT33z9A/70y9/w409/ouO7iKOD2/juq2/wx2++wL1D2Sxshg7JCp4erECmQ+7PyeZbY2q00WPSwUwC69TVD2UU0sak+gglI8fXimG1GPnWZATHawV8dbKOR5tF3JqN46vjVbw4mMdX9zbxaHcOaxMxbIvzP5ejrpVR4gHa4xAW8zGsTaawPs1+kYmoqcAa2pph7QB1tB4rc7OUQ8qamTonHsIo++DG0qJao1c269pcKRLfZTA/ISMH45gips5n4/D5HZSLHraPFi47sYbbBqvFpDCDLCshSxcEHWaSjN40UC75LGXcQJK8tYP9tFW0ncQcw9SrTj4jeELsmon2JUnbvzFFx1OWtJBAG48SLFkthLAmU+Nk9G8+pD4AbNKOnZJ8vItiU33Ei2CH7+zNxLFfSpwSzw9mk7gly8DMSzAmxbZI8loCu9PyfAhbE0GsF3xYywdU0E5wu4x4SjhHEKXPEKe8CN7oIw+11GFO6nc3sbRMq1+WdabGIpiRkd3yoZb63kF7KsfAqB5TidPNTIJWE/z0PeSjkp3YykKbYRnup0OvR8xrV4G/CH0UL/GlkTzRUGcOkvp72G7km5O2M2A3IuGXZSIsCDvNGA851VTJxWxEjVZbzcmoaT92yKudYgh7E6TJIPamwqquUudb5MnBTEwF3cQnub+SVXRvZfw04LaYxhFlTeiOmr0Tw50F+i1LErCTAHIMh7NRNaNHgnv7s2nyifZdsGh/LzIeB+J2C6zU+33UXf3d3erD7gjrNEQc4SN+KMq0cp8Dsjal7IquF1+EvCuMx1Wg3OW2o49yEqKftbU+j02Zhi0fGxdyWCqlUZpIYGoirTY28Hrd0NAGjFBX66ize9k+uUwaZsq54Kpu4ga5FvVY1Rp8BzNjan2xtUJQBWZvL+WwM53ASi6gZOxgNkX5SVCuRC4iuDXHei9lcXtxXMmPjDQ8Yb+UvinTVw9JB/NZzI/5MBV1YD4tGCuqAn9b7J8yin2VJPltsj1WC/TvREbnxpQ+2Cpl1GYZdw9kM7VdTObT9I8KuHP3Nm4d3lLrv81M5bEwW8D8bA4T9FML+RQmCmlMFZLESfRV8xHMTsmIX17n/cniOGbpj83M5BXNz0+gVMpDdvucmqBOoJ88J5tqFWWDFxnl7UM64kIy4sYk05ybSZHPScxTblIxG7zuETjYD2zUkS7aY+OQEbZh4g0Z8OHSYdxB3DLUjQzx9hgxpVCKbS2U1hDLDndjyj1M3sfJVy9ybi32J/x4uka/229AVtuFCb4/S79lhpgpr+nFOPF1mnohq+lGjmkUSJPDPZjQ856kScoRn08Ye1EY6kJRz/vGLkyPdGFmtAeFYb6j70Z2qIflYjoGlovPZ4kDcyxnnrqpQBnLE38X2c/ylN/8IIkYP0sMm+H/U+K79BUKLGOONM60ksxvXvyTpAQmNcgmyLes2A6Z+aIhJrBhPOEkrtbARJ/AQeztIE71E5/5SPGAgf4EZW01Riw8hkf7OdzbGcfRRhq7S7J8Sxone3kVjHt8VORRAnKU0Tn6VOP0jwouTGVFXxCzOXvpEw4g4dOgSH8r7x/G+qQT9w9ylKsoHh8W8PyogFd3JxQ92svgeDOJvUXq0Rkv/ZwwbVUaW3N+LBZstHN+3N8dw+aMC2tTTmxMu2lH3DhaT2CpQJw+H8ADlnd9xoP95Qju7Y3j4UEez1jWJ4dFvLxbpN1jH9mKs24Si3FgdcqH1WkPbZMD93bzxPpRLBedOGKdjrdS9MHypBye3yng6e0ieeMnnmNey1Gsz1KXkSdPbs/i7k4Ba6UY7t+awsuHq3h6vIjb27ImdZ7++5zarfbVw03cO5jDw6PF011r7228HSl3rPz+pw8O8MVLWV/uEb798gm+ePUI33z5DN99/QLffvUCP37/BX784Sv8RYJyf/kRfyX97a8/81wGmPH4119If8bf/ibBOdkrQYJzp0E52eBB0X9KcO7/2Si5/9f/9tB/T0iNkJPRcf9LQE6Njvvr24Acj3/72195/+9qdNyffvpJLXQrBT4NyH3Din+hAnLPnz7GUxkZJ8G4B/fx8PiO2vnp9dOHin7dxOH5/dt4cnyAB0c7eHxnlwKwpgJyO4uT2KaS2izJLl1vR8W9DcTNZsKYTgcxEffSGHrVVyiZquSR4AkNqRhFBynhdaqFjmVU3LIsSjseoyHmu4mgWhdhJhnEZMyvhpTL8PJC2K/WF5I1h5IyHYfOY5xARIx2xD6CAI1w2mfD3sKkWhT79jKPi1kasjHcFiM3E8aJfB2gQdsr+rCVc2I9Y8daWkiCbx4VfFtlZ16O27AUs2IpasVC2Ir5kIXHUSxGeI1O2iId2nk66yXviBoKXHQMo0DKkTJWHVJmDeJ0SCN0kgNUQh4qIRcdSgfJqiEYoJHXd7fDQWCwSOdX1keRRU3vbMhOTCW13skd1uGIRnCPRmlvIUMFMoXFKSp7WT+vINuQpzFLkvVYZGrHEpX+qnzNmZmkgZjC9MQUioVJGpAp5HNTPE6r80J+EkVSIV9Ux+mJGTVtVYK0/0mB/+WP3+Lb18/x3RuhZ3jz7D5ePrqjAmtqlNujA3bIfR5P6cXDPcrJKUlQ7vXT2/jy+el0Vlkn7vnDI8jUVKGnsnDy8Sae3NvCs/s7eHKyjfsyMvDWOk4ONtT262MhN5wmLSzkmXzRdBq1akSVTT8IC2mUAGKEDvgIeWkmUJPrEpDx0fFNsC0idFCdpkE6Xd10Cjsx2HNKw/2dsNJAyDO3VyeRZNsN9bYRuLSjp7MdfR0tGKWhKcmISBr0gZ4WdHW2oaejFYOdrTDw/ZjPChvT7mlropPZRqeyV02DlQ0F4j47PKPDdCbF2SMQojEbGeyEsb9DkZ556bpaoOloRj/z6u04zbub6Xe3t6KLxy7mIyPQzNo+9LQ38ZlmjGh7FXA00DBputtY5k6YeT4Z96AQc9CBbWXd2qAf6CQfetknhghQXIg5yCttOwys0xCft+j74aHTP0ODNZeks2pk2TTtdM4IOlkPA8tq03XCQ0PqH+lG2NrLPtVLGe2GleBV29tBx6+Vjl2rCiYZmV/UriMIciLtHoJT36PK19Xegu7OFoLnNvb3AfKTTqpdQye3HTryU0u+aTubUMoEaZymMTLA+pOfbS1N6Od7sh6NjDjQdTejvalJTaHcnM9hgO90trWgk7zqIe+EDwamaeprxwjJ3E/qbUWSALUYtsPP8jgG22EdaMdoXxtGeX9UtQPbW/JrbUZbWytamIcEom7RERjV9ag8o14rjeoyos5h9PPZTj7b3dZMp8WKlakoge0getub0dosZWqm09OJPNtikrrDSuDS39lMPjTzvSbyvxt2lmUyaqND40eIvLUNdbDd+QzbXDfQwXcIWh1a6jcjMl49nQsdgbWWpEPYpsPoUC96KaMSoLURFPkIPCIEYkHLANuI7ToyoGSlS+SFOmV1OoXppANOpmtlu2vZVhJgni/G8WBvDmM+E7zsYwZND0GKETsLdIAJbGT0pZOgXTb1mMmEVL/rYXsKT/p5HGU6bgIjL2UuoGtDSE8ZMPeRNEjZDIjLiEU6gG4JbhNYOSh3NtbP2EUeUW6GKR8a8sXItvUZeuGmbFnYPobuDrZfD9xDOqavgaW3i++0YoRtbKSeHGLeZjpkVjodIx0dGGphepQDp24QDjqbI918rrODR/Y7kqGDabJtTexPFrZ3gODMT0fNyX5pYx3MLIeBvBpi2w6zn5l7WmHXdCo50Xe8vcb3rHzW1N3CsjTxvIXlacIQ7+spp0bpi2x7HdtYx6OeebnYTxJuM7zURSb292H2Fy3rK3UW0jJPDdPWUT5GKIsBOsVxyt4I8xlgWfqZloZyPtTbAh31j4bPybWRwQ7aSwsC1iHajRb0S18h9QlRBvuaWliuHtg0Brhl+mOvBj1N7CfNbegmdTV3oKOpHZ1NnTx2sj2pd1rJY+0wrEYz+1Mf2ni9talDUWdLt6JhpmccGqE896O9uZ3EtNo6KWvd7A9Mj+1gGzHCa7eqUaTDdPbVWoN+P8zDQ+p+D5/rbmUfb6F+a25l3uxLPNd292CQbdlJ2eogdZG6ST1vqb+ZctLTTxm3E/y6aA+01On9arSRzyYj0iQ4PQqZYm6QwKNeALcTsWCIFITafTcaQcQnU1j8CLgcfH5ErQXqpnOuJ+AfZP8z9FGudHyfdlnf1Yl+5j3IvHXtbRhsOyUtr2s6O8lLaY8O6vBu9DZ3spztvN+LoS4tn9FBPzjCfMdRyMpug1OIRQrwuVPUv3a0NevIPz37sZWOspM2x02+e6EbjMHtnEHANw+btQiNJoK2dgdaWq1obrGgmcd2PtvR6UF3jx9aXRQGYxLD+ii6uu1oYpotrUY6v3Ske+kgDwRpuwLUL17094RJIebjZt5Wtp2T+iYMbX8QfT0uDA8FEAzkkUrNIDNWgssZh1Zjh9koI+sCGOy1891RaPppZ/RBGIZ9MOj9GDH66ci7SE7oh+z874LTFoTbHkLQk0TEn0bIm6ATFEUyNKYCdDJdN+Jnfh4P28Gi2kZGNYa8XrUu2Om6XTbKjg+y5l8sEOC7AeRidKRlTbAZYqTDOzg6PMajh8/x1z//B758/TXG0llsbmzjh+++JRa5Q0eliCf783h2sEhnPYetaTrek0k1TfDZzjQOiQU3sl4cTMfwbHsGW3T+ZXTrQtKJber2LZI47y9uzeLl4Swd+wCe7kziNf9/eXcFz/bnsDjuJ95luSbiCi/MpOnEkMQmz44FsTAewlI2TGwbpQ7VoI92r502xDY6ghTrLaM1Zd0uCThGA258Tbz1+tk9Xpsmjkthlk5+MR1QejhHPJ1OBjBMvd5F2+m0GNV0U9lYKULcoScWsuo1kFHiHiFiELEXOuovCcJoFAbqop1qpf3uoP0m1umhzdTRLlCHiV3T0bbHPaMqACejgtezpFwQqzxfprO7mvVjNSPT+2UUsJvP+LAjs0qmo9glv7YnI9jhUWh7KsL/YfI1qJ77lZYzbiwRK8jIXqEFYpC5OLE1sfZcQtbmdCEnSxi4RmkbNLR71CvE9KOsXy/7aQdt/yD1uo32xUZbVkrSiSVlnCNwEXMZWYch4jwT7YGZdiFgG0XYaUXQYVEzE2RGhfqoOCgfQ3uol5rRyzRH+N83oqc9HYWfNkxPGzvYQz4xr07RW+SblvZFPu4KDbAt+6nD9czPM6Kh3TZggVhmeZy8ynixXQicLjeQ9WB9XNb1dGIlczraWaYLbhVkaQMfn/NjtxjE3mSIshjBrZkoDktCERzRR7k9F1PHO/Mx+i8xHNJ/OZwJ4fZMEHd4lMEFW5TBoLEfQ7Q9w2zb8Cixr64PepZfMIuQkTZ+iPZNQ7s1QgwbkaUF6DfJdOCo30kdMKhGfslyHPl0BD76V4O03TriZ9mBfYO+3mopo3aXXJyMYa4ou+xTPpbmMFUsYGBgAEZZpoD+mVbTp9beM9KOt1JXtjL/dtqvdNCp1mOU9VC3KRdr5MMq++AaZUsFcEmLKZENp5KrTQmc5QOUG/KIMnYawKV8kWRE5SFpfzaJ/VJSBXk3JyKYJr6aFF8tTb6z/6yxPdbYHiLLCykXFujjLWfd2CwGmA5llGlJAH4xT1mdz+PO7hrGU1HEwsx3bRk7O9uYZP1W6FPJxlezU2OYLKRQzMpaZUHkiPXSISNKOTe2FjOYygZRyIXpcyUxzWenJ1MoUfcszcnGhjG1pnWGPnGOMptn3w649AjTB4nRjwy7jQh7RjCRZT2oU4rky0RGZpLJcg2Ud+I9w4gOQ7R5Ghl1SKwUtGiJdXVIy0dX4pIY8UmExzF9F+aDZhRs/YgPNaNo68VCxMj+S781TmzCZ1LGDizJ6DpzD1LdTSgOtKHY14occUea2CxOvBYhDgkT9yT7mzGubUHB2IaCuQ3jplbENMTMfbyna8GsU4MpWzdKrh48W6EvO+HBHn3r5dAw0kNNWAzqsJ93YHy0E3FdM1KDLUgx/QzxXYZ+UJbHceY53tuMsR7eZ74p4p5TouywDBlez/B+sofYnOWZDuiRDQ4jRH97YjyGZESm39vU7I5kcARjUZnF1AEX8ZIMoLAbu8lHGYDQQ6yvwcoM+9+8n352DPe2U7i9FsXeImVzPoQ7W2N4cKuAR4d5HG1EcZf3t5dCmJt0I50yIxwaQnHMhmzUSH1LXvj6kY8OU/6Yr7Mby4URHO8kVUDuCdN5cbtIypHyKlC2kDVjbpyUtaAY1xN36zGVos8SH2I6Gtov4hZ/N+2ICQs5C2LOdmyWvLQvRqR8Pbi7leL9XkwmDXiwP477e2M4Wo8S16fx9HAM93eizId6Y532Nazls4P0Wbzwk//Lkx6eexB2MM1ZN26thvD4IE1K8v0E65yhjyDL4uhYflm2gDo5asDmnPChSFtsweJUEPdvya7pGRxuFbA+l8DCZFDtKvvo9gJ9+DSO92fx/L5sBFPCvaNlvHl2yOM6Hp7sqIDcS1lPXpa6evkQX72WwJzsjv4Uf/zujQrI/flP373d4OE0IPfXv/yMX37+EX/+5See/0KSKax/xd8l3iUbmP7nf+A/Sf84qoDc/4WgnLr2X7//NmX19KH/nsjplNXTgJwE42QEnIyE++eAnBx/PVf3ePz5px9VUE4KLWvK/fG7byDrgn31+iVePH2MRw/u4dH9Ezy6d4L7d2/j5OgAT+7dJfMe4dn9O6TbeHR3H0+PD3Cyv6G2ij7ZW8OdzUUKbhHrU+MqGCc7cS1R4czLiDgq6kkqnmJMFuh2qbWCxv2yQLcZLoIGK5X/KA2maaAXToMOGb+HhjVCg0Zgkwpjku9NRkk8TqhFoV0o0CGXtR5kiHqKRiRJgx1nejG7rHdjUBSUKWt0Hj2GARXIO1gsqumeRwsZ9XVTAnJ3aOyO52jspoPYzVOJZh1YS1uwHB/FStyOFSrY1TiNpywwKVOHqLDmZU54wPT2aFDHBXb4Bb8JJa8Bk3SiC1YNchYNslSamVEqSTp+0eE+hIeoNHVUBHT03HRMHTRyVipScSwNNPB6AiMtnTDfyBB5yXIuT+JwdQr7alFcll8Wvp0fx85MAjtzabW+x3Q2ebpIMo+ym8xULql2HZ2Uqb4zeRrQSUwXcyQJtk0gm8kjo6jA8yLGSZmxAo95jI/lkB0vYGpiWu2++s2Xb/D3P/+kNnD45tVT/PDlc3zLzvLls/t49fgOXj48ZCfbxwsJvD3YxQvSSxWM28Gzezt4Snrx8JaawvqlWkvuWL334tERnvPdJ/f28fhkF4+Ot/HkZEsF4x4fb+Hhnc3TgNz+Gjv1qlp7JeohiDL000k6DWyNSoBL26OCbAaCKRmdJAEZGb1kJF/NdPq9xj5E7UMqWCGBMB2dYQmaCODs4XGwi+CLhifmHMLufIbOsBa9rXXoaGlEh4CXpjoCljYCbPlCECKYqSWoaKAjVU9HrA7DdJBTQTsdwX508v9gd7sKQEngSUvw29feSEezTlFvaz3BXgMGeU3LfIfEeRfnXBzstkZ0tdSjrbFOpd3KY2sDqYnX+K4EG/UETq0NNSofI2VHRsdJ+m0NtehpbVSOfl6+qnmMGGhnfu0N6r6eRlWCNFNRgktjJ/Osw0BXIx2CRvKtHXZtGyaDJsxEzLAPNrNsjQS7dID5roaGz9zfqshHXqbcdHiHO+EcPg2+9fKZTuEX66ZhnSVgFqKRm0s7ELUNKN72tDagRerCevWw/tahbuoCK9zGLhWY6COv+1j+vuZaXnerQPNge42qa0O91LcW23MF7Czk0NNcg8aaGiSCLgKmLDoba9DMtIXaGusVKNZ0NNJxboCehlvf2QBDZ70akRSlDDgJUEZ7GmDsrMNQWy2G2+vVc4MsYxvza2R+DQ31qGMefseICgIKcG3gf/foEI1xCT7zANr5XAv53koKOPQoEeQ59N1ob6xFQ10NmnhfQ16MBczIhQgE2N/bWY9WylNjbQ3lpAWWoXYUyPM1gje/oR2G3ka2ey1aWA8JpA33NCJk6UMxJKOgNCgGBjFJQDPDdsxS1wwz/W7ybkACU5T1MT/1EwGgjW04SoCiZd3byJ/WplrlgE3ROSyELbAMUu5Ypy7ySNPXhinq6Ae7sypo69D389k2OsfsD4tZAgKXqrfVNKgAd2k8DJdRg24CaqmH9I9hCUwRtNm7G+Dqa1SBOf9wlwrS+egw+mQad0839C3N0LBuQ5R1E/uGhm3eST61kl+tTKuH5TSwPw11NKCH5W7jtfa6egy0tEFD6m3gdbaNhs7PYHsbung+QOdI096OnvoGdNbWorexSU13HBkcoDy1oKuO/aq2Cd11LbzfiPaaWnSwLYc62ghGZJpkHzrralVe8n5nXR3aeWzn/wH2/xHel1Fk3Y3kJd9t47ttvC/nUuZeyrT063bKXwvvtdZQzmvYf3ls5n8pv6FfRqtYISNqW5lXE99t4P2GmkbUkxpYLvnfqK6TD+0dMGqH0N3eyXsNlEXKY2095bIBjQ3yvFyrRX9nlwosOUZM1EWtTLeeeTYyHSG2T00r2uq6KR966HpG0NMyiObaTjSRGhX1oLl+EG1Nwyoo1FQ3yHS7KX99aG/pRz2faajtoiz3UNb7+CyfbzilhrpOlqmdz3ajt0eLYZ0Z+qFRDPQwD7ZFE/nY1sQ2IQ9HDcNqPbHpfBb2EYPiU2d9HduG/Oa5tIcce/i/n23ax3sDIieUbX1rC/R0fg1sY2N7F8+pv1o6MdorwTKNkoF2eY/yoO3upq5ppY6hjpfgK+/bzSPkpRayjls8SOcoM0YHKI6gm2DdS9mWBcZHTXSAPGr3UfmY00557KGOt9DJl4CwtoV6hPbCpelHiE56wDQMC23NCJ1dCfyO9vZAJ7LNthmspy6pa0J/TQN62Q7dNeyj5JOhxwj3iGwIEacTEKMdC1Dn6SknA9Rhw+hrs5DstA9ulj2A4YEk3PYS/O4FWM1F8jiI+noL6urNqGuwoKHZrqix2YVBbQoW+xQcrhmM2groHQjw+ghqaodQ32CgA2xFT7cPPV0B9PdGYRjOYrA/Tr3goPyNoIXp9nf5KW9utrtNjc5z2NNwuzMwGQPMexTdXWbotF5oBli+Lhs628x8fhTaAQ+dQTcMMg3WGOYzbqYtzvsohrUSxJO18QJws84eWwxOSxhea4ROZ4LOZ5iOUAhRP48eH3WOVbXReDyJZDgCH9vILxtFBGS9Hxdkd10/HfuIjIKkgzw7nsXR5i6+eP01Hj56gfv3HuPnP/5CYP8SHjcxZ3EK337xSi2hIlPZXh0uqQX314sJrBfidOZTeLQxARlptDvpx2raiifrdMLpPCwS9y1S983HbNifIY5NOnFnKYM3R7PYnvRhS0aTbE/g1X4JL+hoLKZlLUWfWmt1Ku5RI5+nEsSqUSf/ezEdd2NpnE7/ZAybdK59Zi1tcBvqKLvpeFSNBJRd8B/cPlBTJNcWZvDz929wfGsNa7Rzs8UoikxTlkUYJw5Ok4JeOzqoSzW0wyHiX9kgKUucm4oFyPMhYiH5qDMItwSwdD0YoT4e6mtXHyEHOtlPaDekj7azn3UKJqLNkQ9s8nFMPob183/QOqyWVNjKBbBBGyfBkNWcT9HmBDHzZOSUZImX6bA6btMRW8/zmXGvmkY2n3CgRHs/G7f+I9i2mJBAgB0LJJn+v8BnllKyTif5xP/LYxKoimA5G0E24FRrjbr0OnhGdKxTH7R9HdRZYrNr1Qc9E7FUnn7B5kxGjUCWjylBq1F96Neyf7Y3N1OXUd9Qn2h6OjBIrNJPp1+CkC3U4WLvW6jje8W2dJI/1FvD5JFDRn87R2EhHzuo49upb1pEtzUKXmuBjrhdT+zZR14K7muj7hgkrpKPvCXa2x2ZzlsMqkDbjgR9CqdrgG6QNsmjzaIfm7y3mef/t9fk3nrWjfVxWQ9Ulk9wqvMNuZZ1Ypfv3KK/cjQTof8Sw/EsfZiZEI4mvTgUOSYfvWxrDfGksadT+UBmyogEWltZxxZiS618UOptxQj5ZKddEt76ZZkL+mVi/wNeK9aXptW6yVPjEQTcFhW47KKs5OiTbS1NYnVG1gRPYonyUcqG1RrN0/Q51hYXYNQPY2CwB/F4GKl4BAadBrqBfuKretoVYhxirQKfv7NUwJ6sSTzGts96sJalzLD9F1N27EyEFC3K2mZRiwqkiXxI4HxVeCEBzEnK20SYfAxhj/10h7K4kSefpyiT0zHMsd/m6JNNRSxYoCwukjeSvqS1wONU2IzlDOWm6FM4bGMigFW2xwLvL+WY9gJ9pkyS9XeodS2XFmYxloxhd2MJpeIYZDf7yWwMM4UksjHmFbMgHzNhgb7kOn3LSdYrFbWhWGD/lYB6LogJ6gHZ+GwsIFOkrUiTom7aJ78ZPvoqbvqNXpuO/XYQCZkxQD3kcQzBZR9AxNWP8YAWCfcA+3gXDCMD6KH89crMC/oU8nE9bud7xI2e7hpE+xsQ6qlFxtSJ7awLe0UvZgIa5J1dKLi7MRMcRCmoRaC/jn5qF9Imtj3fC7XVIEkMnmqpwVgrj521SPbUI2voQGq4HWPEq3OeQSxHhih/PrzYSeFwxoss0827u3B3Loina0k8WAzj7y838Gx7DF/cKuLNbpb+ci+ebcbwbCuOzXEzFkNDSGmaEGE+CfoSqRbqxLY6jDHPsW7m21GDOO8l6XvFiP+FkvyfZhlTHXWItRODs6xF9yBxsfh5zcRa1GP0PXrpC7gtwyoY57N3wmFug9PcSz+Fvg/9AJexGxYd6+zox3yRMjjtpM8dxL3tOI5Ww9iYcWN50kXcn1RTTR8d5nB/P02/NIOd5TBmJ52IBHUYMbZSb3ewD4wgSZxeSAxjNjOCqLkFIWM9ZcqEJ7dzONyI49F+Hs8OC3h6K4PnR1ncWY/S/2xTo95urVJms1bahxYVkJMRb/vM5y7fS3s7qVP0ON5KIuPvpa7z8PkI0r5u3N/LYCIxRLyuxROm+fjWGH0XD9MOMq8UifnuRfHkQGYdjiDh6cbmbBhRZw8WC5T/WT+irjbsrwRwbzeGB3z28UGc71PXrPixPku7E9Hg7s44Hh1NYTZrx2RqFA9uTWF5yo+1EvvKYoL6IqR2o31+fxUb80n67SEVkDtYz+HB0TzePNnF05N1HO6U8PLxPh7R339yfw/ffvkIj+/fou0+4fkz/Pjda3z56rEKzP3y0zf488/fngbk3o6Sk11X/yYBuT/9eDpK7m9/xl//+mf8x3/8TY2Qk4CcBOFk4NlpMO6fp67+Gkc7Pf81xvav9F+//3sBOWZ2OjqOBZFg3N9Og3D/HJSTyKEE4/6D92VU3E8//lGNlpNCyxpypwG5F3j57AkenNzF/eM7Khh3784hbh/sqa3YXzy8h2f37uDJ8SEe3t5V0wlP9t/uqrqzqtaOk2llS4UEVgh4lnJRzI+F1BerKQnEhV00rHZ2GCsy3lGkXLJYtAFOOoBGAoRh+ZIlox5IXoLefIjKPREkmPFjIuKmIymBPDtyAZsiWbQ07ZZ0RmmARxCzGREeHUZIhqWbtPAbtWo6lFPXCyud1cCIBqtFdjKZ5rmcUyBLvjzdplDeLoVwQIAlCms9bcNS1IT5oB6LkREs0/ldptO8FDJhMSALVg5jzq1FyTmIWZcGJSH+n/VoMePWYMLej4K1D7nRXowZqeDopKf1NEy6LoSpJAL97fDTCfbQEDppFG2kUSpSAwGRjiBII6McmurRT8c8Qv6sTY2Rr3lsyc5VBBsHs6RSioaIxmeOnYt1koX0ZcdR+ZIlVFBHGoN8CgulAmYmcsiPjyOfzSOTziKdzCCZGEMyKTTO/zmkklkk4nI9w2dymJmcxu3DA/z4/Vf4+Ycv1XpxspPqd2+e4FuJXD+7h9ePbuP5vT08Y6d6LnRvGy/uy1HWgFsnbeAprz1/sI9XT2Sk5elacrKJw/MHh+y4h5SpAzy6u8NOu42nxzt8Z5ugdJO0gftHG7i7t4zj/RW1mP7MeBhBm14F5CT4NEweSmBBgmxijAY6WuiYNdMBPR1tou+iwtV1qGlcMqJrqLuZjlYdOproPBMQNNdXo7OpGkNU/DGHBnMZP5V5O53Wm3RmK+i4VqG5upzpNGKGBjTpH6XTexN1VZV0ZKoIzCqgaa9DOmjHiI6ObH0VHdEq1FffRE1lGarLy1BTUYZangvVkeqrbqKhqhyNTLepuoJOfRVBXg2dMYLiFjrptZWo4/VaPlNDauB5I9MTQKhl36iplLKV08lvg904wDwrVT7yXA8NWYJ9y0sj3V53k+WrJGCtIj9q4KIRzfqGYdcID6rRQWprrGS+tTD31iPnoZH261nXGnQ3VaGNvJFgTkcTAaYEt8jLgKlPTZuzDDTB0Ccj+ghOmX5DLetSy/zJdwkE+kd6MJ+ywUfjLfxpJZ9UvVnudvLIRPkfD5jYjk3oqicPyOs21rujrhxj1A/LBC9dDeQXeVfF+jaw/jL1fYHOTlMV+XqzTE3XXSMYbOD/miryq5K8Ir+ElxK062P9dBJsY7lNbD9rXwvcmg7YehrZ3+ro3FdB11wJDZ8dFH4w73q2TxV5WcW0KsvK1FTVzVKa/KhGFf8bNZ1qYwkrwW49yyZtW8f8HaZ+TMQcMJInv6Yh97oJZiJ2LcY8w9D3NKl6SLtWsfztDdVswxbkgiasjDlgJXDqbqTs8H4t6yOy2cO20QoYEYBl60HSTl1CXZNwDcNt7CX4L+NzFWhn+QZZV7kuC9taCJwM3Q2UB5FxyjF53tvRgJTXhHG2n5486JB2oyx3tTWoqRG31yYQtFAXD7SrQO6ovo9gNIdsxA6HoY/OXDdkg4/pTJD/B9BFHVXLerQxDS3zMXc2wEyApIgAydLdhCHhbX0N+mvr0FVVg/YKylVFBbrp2Oi6OtFHh6aB16rKWOfySvYtyl4rZYJ9VIKxdXy2uox9sKaFctOGxgr2j0qm09RM+Wwir2spWy1qpFdDVR2fpZxV1PB/J9obO3jeiLqbjcyjhf24nbLThpqbdbzeAF2fFrIgvaa7j/lXKGqsbmS6bWynJspYDduinmVqVMea8jrU8r36yiY+y7xu1rLf1fDI/sq6VZVXo6KMcnKTDkc186k4fa6mop58bqJD2EadUYebrE/5zQaUl7XzvAMVFd2oqelEZUUz/9eijGlUMN0alqW6qhnV1R2kblRVd6G6thM1dd2orunhMy2U+xb0dQ2wj3azTuRBRS/50M88mW5ZKypudlCWBqiT9HSChpnPEBqbDGhpM6O+Qc90daipNaC+bhQN9RYVnKmvNTJvLaoq+pgG5bx6AAM9lG1dAAPddvb3IabZxzq0o7yiHR1d1MeWAFzuKEwjLvR0aah3WsnnGr5PPXiT7d3cRPmRdeT60UN5aGFf6qLsDFDWh6qrYKipho3PeDs7EOdzY4Zh5C0mlDx22l6CvUSUtjmD/WmCv7EMIiNWGDt6oGlrp+6oQUO56BXqdTrJEgSVo66vD0GPbPYTZLm70NdB2+tyYiwehc9h4/0eXqd+6qFTo+mDrPvpsY7Swe5CY/lNtLIPjtBZH2qhrLB/BYgjZG3BrWwcq8kgZui4lvwOrND2LkS8yNvNSNL5T9KxjWmJO1pbYaiuwzDbcbimFb1s8+6b1JnVlPuaLnSSd01lTWgt70BHDduwVkedZaH+9KC3hdTqZdnCGB6IQ9MXRUebi+1lRHnVMCpqDCivMeFmtQkNbV4MmfLQGTLo18ZhGM1h2JRGU+soym724GalhjJjRFd3ADpdGhbLJBz2GbQzn/KbAygv76PsDdLmDLFtTRjsl3XsgtBqXdBo7BjWu9mufhhMXgwMWNHVMYK2Zj2aG3R0rjXo7hxVU22djjF4PHkYDRH09vC5LgP6+0zQa2VkjIdHJ3WKD25rBEF3HH5HmOdehL1hhH1BOpxOWEwm+J1OZOIxxAMBtUmPjJCLyo6kVlnMX9YHGoXsrpuLxTFJzHL/4AQ//fRXPHryAjvb+3j94jWeP36Kudl55MbSatf+DWKkx7Jm8GoRW5MJLMrIpTE6Hks5PFrLq+DGStyIIzoWj1fH1YYpJTrwU8ER7NLZXx1zqmsvtidxfyXNcyserGbohM7g1d6c2jylGBih8+/FRNitKE8ne5zOdD5kxUTUjsUxD/YmI8SbSRzMpIlH+lBHOeum/pUNRQqpJPH3AxSzCTqQBjw+PsBXL+5jZ2UCcwViuqQPmbCMvrEhRZ0sSwrIshpiK0zDAwi7ZfMpYmHmKzukjxo1auS0jJKTj3866mP5eDhIO6DrltGx9WhlXxSM01hTSRxRQ51bTb0pOrgBrTyKjXLTtq1kA9jO+bCT92NvIngaeCPPdkjbxM0SQFomjyTYJh+LSjxOR0YxHTSr9TdnScJPFYyTQFzChmVZKzPF/kNaJW9ksxxZo3Nj3IOVpKzX6VOBvDCx20wyANmwyEdcP0osP0LSSiCtjhiFZdezfnE7MTsxb5JHQ3sjLH2dLPuQ6vvlN29Sr5bxWEae0YbSn5DNsCJeC2xmHTqIW8p5/yZJcJ0EI+UjYhsxQRfxz6huEE6mpSW+bCfOEZwhQa225kb0tbeqj4AGGZHPcokd1nQ1E1cRUwUsagbOdt6D9Rwde9r5tYwb66zvalqCQi6sZpysqxNb4w5s5SQwdPrsGq/JSDoZUSfvCK3wWcEKG7y+lXFgPWWhv8L3yLO9vBsHdKzvTgewHLfD3ks8TPxnIm8sva0YaKVdoqxUU1cKxugixjNQJszy0ZL1lQ9T/V1NcFqHMSQ+inMES8Q6c5NJZfMlaGQj3mwmlpA1jGWDp+XplArGzeVCmEoFTtdpZp0XSnmEA250sR0cowZM5cfYl03o7mgnf6tRyXaor7iJAuX4sJRU03m3crIJ0WmAVjZNmk9QZqIjaqMimeq7LKPZYrxH+VlOjGIhaeEzxIp8djMXUP1zme/LVGAZhSmj7DbZd2Xaa9arR5r4foJYS+RPgr9zMYuS1Wn6eBL8W0rbMRMxYYHHhTHmlRH/06U+EMtme8VkCPlkBNOsS9jP8s0U1fmYrGctmxzFvUhRX4QdA8iFR6ibnAhY++ExdyEVGEUxLR+DyMeYTY3WShOLhc2DCFt0cBNfyWyGXMzFtGQjOIPCmrJUyRj9XFnz2W7qZbs0wtQvH5c7kHD2wc6jbrgDfYPd6mN3F+2UXdeCiIw6G6H8t5Uj2lGHcEsVQs0ViHbWIKNtRrC7GrHhBuTcXSj6aNfCWiRNDZiNaLFf8tA/DiJn7YCnsQwh+kLx+nJkOqqR6qlGUluHonsAQU0D4qSlsB4TEtjz9ePhShSvDrPEoEYkrQ2YZPrTvPd0PY6FkAYzzm7sjFGPa6qxntTj0VIIyeEm+NsrEWgqR7CeeTWWI91SjmxHFcY7qxGlH5DgvUQD79GnidQQ+1eX8fyUoixbkBjXzfuZ0XaknW2wsIzZ2ChSYROspg7oWc5swsg2MMGib0BvcznxZz2GiK1H6MuMDDYR07aiNE55mrBib8GDO2tBHCxTH5UkIOdQI9Se3ZZpoLQZRzn6pnlsr4g8jCLg6YGL2Nxp64aXdUxHdYh7WRZvGyKmemTcnVgtjOLVyST2lnx4sD+GJ+TTk4M0nuylcLDopW6rxkJuVE1bXSqy/+qqkQn04WQ7jWPy73g1gpSjCcVwFw6XKWueNiwx7/0l6kbmdXc7gWJ8kHi9Byc7MRV8u7XowMG8HU/3InhxEMUz0uP9BCbjGkSdnfSf/PCPtlJWjWrUnW+kFjtzLpxsBXG85cWD7SB252y85qT/JVP4e8iHKB7eKmJpwqkClXe3x7Ay7cHJbo5HH2ZyDvr0S3j1cB1bS2ksTQXx6M4C9tbGce+ghC+f7dL3X8fd/RLePDvAgzsbeHyyja9e3cfx4TaePryNP377Aj9+9xJvaP8kKCfBONnc4c8kWU/u17Xk/nmEnExblVFy/z0gJ3ExOarpqv9XR8gp+q/ffwvIye9fEzgNxv3X7qq/BuR+DcL9Y/04Ccj97TQgJ+vHSSH//Kef8eMPP6iRcipAxwp9IzupquHxT/Dw5C6Obx/ihHT3aB9HezvY39rAg9u38OLBMZm7r6aqyqilk711BXjubC2rXVVl7bjFXAxzmQDmxvzqq+Aknb2JkCy0akPGI/PbTUhS4cRsOoRHtXDR8dP3tNLY0ZlXo2TEiW5HxDpCZ5XgRhZYlRFxIYfaPSjjlV36ZG0hI9MYRpQGJDJ6SjL9yDtMJThEBcejg4pKpkZZaWBGaHzSbqNaQPZocRwHpRj2p0IKjB1SMA9oCLdpFFcTZiqPYcz6tZgP6rAQIPl1mPdqsODVYsEziFlnP2btfSjZ+jBDKlEJl5wDmLT3omCh42ruRMbQjpSuFQltKxVXKyIDLQj2NsNHo+fuqIeDhtvaSue1tQ5Gkq65FgMSmKmvRRdBQWvFDfTWV7LjWbA2mVYL264VEwRAcWwXw2rNDtmZStYMyxBgZGg0ZLdPofG4HxmZ4ivTV6eyyI+nMZ4eQzqRQTKeRjyaRDSSQDRKiqQRi4zxKJTivRTGkhmUJqfx6N4x/vTHr/D9V8/w8skdyofskvIAXz6VYNwdvLh/gCd3t/D0eJO0oejZyen5o9ureHh7jcByE8/u76ppq2qduSe38eLhIa8dkG7h6ck+n9mlXO3gCenB4duRcbcoX6R7h2u4s7tIeVvA/uoUigkfZEF+maI1QL4J0JCRNd1NdYq6eC7/+1tqoGmphH2wBT59F8z98ryMWKmg01ZBB+QmqQwtVPCDzTfVaK5xGsq+1mo6kVfpgF+ns32doPk6dG01yIUsagphddll3Lx2leDtGu9fYZo0dg49BrsaUXHtEipJNy9fQsWVS6i+fgk1N66gtozplV1BNc+r5Xj9MqqErl1G9dt3qm9cVvlWM78qUgXTLydVkmp4z2HSYZBA+hrTLme6xsE2OEf6VRluXGWeTKuJdfFbdTBrCHx4vZbp1FdeR0f9DVg1jYhTVo00yi3VNwjCJZh0jaDzJutXgbSVhoQy3E9etFRfR2PlDTSQPxIM7CQIG2yugkvbxjQGYOyuIbBnOjSgNRXXUCX8qmA+5HsHr3kMHZgjaLIP1KOb/+t4v4L1Fd41ll+DvrORck3g10lwW36J96+gntdbmFaUvJSdXhtusk6s13VSBd+bHY8iH3Wigv9vkAd+h0mBQflfdp3tcU14e431uqkCqk2sW3PlVbSQWiuvoZ116mKdu2rkeB3dddfRRyM+0FSJvsYKPkdes4w3yMfrQsxDAp6ykHUL05I8BzoaMcNyyMg0ad9Tvl+CWdtJ2TETjFcrGSgTGSC11LI95IsleaZpr1Hp37zO9uK7deTXQHst9Rj1C8Gnvq0SjbxWcf0anyFP2XYtBBv9lEdty02M9lRRn9XB1EPet1WjtfYG2/YKZfga6tlOnaxDmABwIx+EiWBmqKNWORQ1rFdd1Q06WXWI2rVIObUYpMw28rq0SSMdjKDTRN2dgcfYTaDSSKesiiCmA1sL40izXiJPw32tSFGPzxBUjkrwmX3o5qVLaKA869ivxAEwtVRjkOXpJc/7Wb5OtmcL69J4lf3oyk3UXy9H3XXKww3KmIz6ulmNsstl5HUZrl2iQ3StgnWpQ3VFBdu8jG3B65crUH6jkbLYzvatR9lV5svnrl3hvSsSiG0mn7rYT+qYzk1SOflfTbmp5bt1KLvSRNnsphPSi7rKHvadFhWwMhvdiAbHMKwdpYPQSBlivpWtaKjtYf7tbKMG9f7VS1U81jCdBubbxHzaVZqXL1XjCu9duVRBeWE9+H55WQvLzfvXWvgO07xGObnZQl3RiCss6yWpJ5+rqOhFZcUwncRhnutRVaXleRfTaUVFOd9nfS9dqsH1662o5r3y8iGeD+LGzX5cv9mHmxVaVFQO8rkO8kDKKAHDAcqbhXJlZBkHWBY+V9bP8uiYhwHXbg7hCqmidgSV9aMqmHOzyozKGhsqqhx8xsYyWVFTbUUV07h2rQ9Xr3SjrmYYusEQHbUcjLoomhqMqGLe16614/KVFtTW9WNgYBT6YQd6u4fJ52bqtyrKxnWUXbqMcspIDamRMt/IYyf7lp5OtLWe8khnOafVYEqvx6rNjh2vB0fRMG7HIziMh3CYIGViOMymcHsijzuz03RI0/DqhjDY2ITexka0VlejjrLSSJlp4XlDZaUagSfTYUf1w3RaTJD162SH0GjAD6eZOr6jDd0tTbQDldTL11BLPS9OtgQo6srpuLOc9eyng3TG+9k/jLQlOZsee9kYjgpJbNG+rtCh34zQecmn8JgO6OPpPO4Xx3GUTmIz6MeCw45ZmwNLbj/mnX7E+/Uw17Rj8Drt1bUatFJWWyjbzVdYfrZ13aUG8qiddl9DPTjEfqWhDteiqXKY5TJRr+kpHz2Uu05cYrtcvjaA65Sd+lY3jNZJuP1L8ASWEYysQadPo7xqCFdv9KG8Usc2MkOrI9+8y4iEN+FwzFDm9JRF9uMWE3p7HOjuskLT74TPN45wJI9BrUyL7Yd2yAqrM4xRWxBGowfDQ270dVvRUDeA2upedHWYoB/yqxF1Pt8ErNY0unm/qWmAaeqg7beQ7Coo57bFEfaOIeRJwsP0XKNu+By0504PHBYrDDqd2s015PEg4vXCzjYzDw9DdiO18J7fZoPPZobHYkYmSGdobAJfPJWpLP+BFy++QKk0j/vH9/Dy6TN888WXmJ8sqJkZexMJHM+Pq+mWS2MBzKeI9Qoh3JW1qejsy9St9bgBz1ZTapbEtH+YjqoOsnGKrPk1xfM7s1G83C5iJ+fG7VIEzzbz+Or2EnaIxTIOLabDNsj6l2nq0lMy0hEzoOCnk588TecW8ebxPPOcjNPh6lYj7HXdxIl+Lx7fuY3tjUXqJS0ylP3v3zzFycEKHZ8oCnGn+uiX8FkQ940i4jfDTQxdX1dNfVlFOdcg6BhC1KNHxGNCxGdVQToZoS/rlsoHpUEZMU8b0d9Sq5bHkI9ktbQ3NeW0I9WnH/7qq8pI19VHHPno10AbYdfRmcz5WWa/WmNKgkYSkFwgTp6O6FlvUtCISb8BEwE9pkJGzEbNKEXMmA0RS8vyLjGbGuEk1xcTVhU8WU87sSHBqHE31sa9WMl4sCrBKv5fTdvV9YWkC6ZOGcVeS9zSxPMm6GS2QUMV9dwN2gzqE+LljM+BqbAH4ZFh2r4mtTZz0DzEetPm3rxGPXaZ+pQYi/WLBm0o5aOYSHmRDtkRdJsp9x0qGHeZz1wXHMF3Gmgzu+SDlgTlmhvUQAFjXzuGuprRREwkdryijDiJfOtqqIamTRx8+i7EBu11xFbELynXEE7motgV32LSp9an3i+SlzkvfQ23qr8E5JaSVizFR8kbCTKNUu5s5K9s5GNW91bHHFiWgJPwbVwCeTZsZx3Y5nFHgnMyei5lxnaKdnzMggmPDkPEvt3EecNSrtZa9LLd5WOvfCysYNkFPwhf7bJkCnHzYJt8CKtRH+JCLtmQTIfSRApzxTh9DJnZZFfr+raSpzVVlciPRelsJzHLPjWd8SMf82A84kDUZ8J40q8GA8hIO5m9kgx5kE3H0dfTQdt6E5U3BF+WYS7tU1PEJegmO4ivZ1xYjNuUPEn956IjKLg1alMjGZ25lLCzL+oxGzape7KZ0pQE2ShbSzEz5iMmrFGutomBVihLp9Oh3WoUXMapIQ1SPk2YZXpTASMmfEN8n75ebITX9cj72I+ZhozklOmsU1G7CqrLkku7S1OYykSIO6l/qIPymQSWZ8UfiSDMa9I/I2xvl7EDMacOSY8Zo4OtcOrbkY3YUEzJVHsr9ZdsimRWH6Q9+k7YtO18Tka29SETsMIvaz8bezHUS3mnvIVkg4IRWWu1Db2tlezHlRjtq0HC2Uv834a+3hoMDHagtZmYkNjL1EE8N9SIyHALRmsvw1N7HT5e91RcgaviEpyVl2CrJn7uLseYjbrH2oKUsRHO5kv0S6+Qvz347ngSP92fxbSjC3Y+762+gmjTdQSbrsHXfg0F5q2vY9qdVSjauuFou8a8LiE/2oovD3Psz0Y4ui7B0ch8OsqwEqVuGqxBnPi1YKUv1nCJ/nUvni5Heb8CBmJlR8VlFfxLNt7EeEsZcryeIe4NMv947TUSy8ByhCsvI1B2CSH6DSG+E6R/46GesvJ6Ut9ArN0In7kJca8O7lHhUR+8xMUTaROmWS4rnxnsIA915LtGAtGN7NvVGNXWYTbD/pY3YatkxdGyFztzDmyUHFidduBwNYRH+yk8upXGyW4Kxwfj2FwKYDpHeXAwLXMrRkzNMBpqEfZ3sU9oKTtNsPXQP2hnfVMavDjOYX/Zg4e7CTzYjuHRVhRPeb43Y4dbVwafoQZTSRkEQGzqbIVlsAxTCQ3mM8PYm3UgZKpA0lmDW0s8H63C4jgxybyTMlKNg2U30v42BN+e39nw4nCZ5SY92gnh4bYf9zblmgtpTxvchmqmrYdjiL6fr4t90YDR3muYiPbjcMWB401iMb67WjDw6Mdq0QrnUA2f7cV8bhSzWTP2V8LkjQtJXpMA3WzWSvukweoscdtmDsvTARxsZPDgqIS12Qh2lsdw/9YsZG255w/W1CYP94+WcfdgEV88v4OHx3u4d3sbb2Tzxy8e0Y7f5fkD/PLjV/jlJ9r5n7/BX95OWz2ln/Cnn36g/ZcprL/gLxKQU1NW/6JmgMroOIl5yXJtEpRTo+T+l6Dc/wzGCf3X7/9DQO40GPevATmZrvqv68fJCLg///ILfvnlT/jTzz+TTqepSnDujz98jz9+LxX7M+kXNULuy1fP8PrZYxWEuX2wj9u39njcxdHeNvY21nC4vYGnJ3fI0B3S6a6qd7ZXcbi+gIOVWdIMNmfZCAUq8IRsG+5EkSAl77cgKwtNuk8DcQmb7PamRcQ8oEbcePW9dDKbVQBFDG1XXSU66ezJugYyBTXrszMNu1pHIkvlOOY2Mh09okwjNDKIoPEtmQbhozFxabvUOkVCVhoEi6JWGigam55GlOjs707FsTsZxu4EBYZA42iahqFARZ4ZxWpMj/nAwCn5BzDr6VXz4EvObix6Bkj9WHD1Yd7O6xZ2PEu3oilSUYasmtowbmhBWteI5CAVRH89wr31CHbXwUdw4aKDbW+ugqWpEsaGcujpdOsIgPpp+LsJjDoqb6K9shzNBAV1V89jgM9mAnYs0hmYTwexSDAp63as0EDJ7lUSpJApk+IsJ4NCsgspO13UR4M6pqaupmKyEGgcsVCcgCSOUDCKYCCCII8Bf4znCVKS1xOIRVLIpDJYmp3Dm+dP8KcfvsSXL++rINrLR0dvA3GHeH6yhyd3t/H49gae3d3AkztrpFV1fMzjQ3Y06WyP+F9Gycmaci8eHih6dp/vyvvHu/9Kd7YpW+tqRNydvUUc7S7g7j7ljMc7O/O4S9pZLFDxEKBrujBAoNFRQ37VltMZu4nmKhJ52EYw2VV3E70SiOpvprIjkOqoQSeBUlMF+Vp+GkSqKruChvIrfO4aIpZ+BKnAG6nkb145j3IaiRuXeeT5QFM5YnYtAd5NXjtHB/gCLl38HNcunkFfc7laC6yh8gqufX4G1VcusM1q1TpThs5GDDRWo4uGpo1Go63qGlqYX/2NC6i99jlqr36OqstnUH7+DG7w3avnzjDNs3Tmzyu6SrrC/zdIEpCT6aGfnzmDy3zeouvitV5cvXCGz3yunqspu6iChgNtVSiT9y6x/JShhooLMPfXsb91sDwE4dfPExRdIjC7gPryy+hvuIYYjXuM8txOY13D6xXXLvL+RVSSGsqvopsAztJHOTZ2Qddahu7GG6hmfmVMX/hUdplpVRLc37wI93AbSlE6am3kN/+XXWKd3taj8vLnGGypQpwAqbfhCp1f1p88rSSfa8gPj7FfTR+uJF+usJ4XhDe8n4+6FTi5Sj5dPHsGLrMOM2M+XOH5FdbzxpWLbLOLuHntPK4zH6Eypn2DbSS8uM50rpHKLp1T5SmTPC+fRf21s2hhGRvJh0q+f5VpXb54HhfPnyUI6qGB9KKabXWZ+cr02LGwC71NVbjCtrrIa9IWQ91NSLh06KK8SZkvs02EpD2csqbaSBedoZu4KveY7sVz0jbn0FFfhvBoD4Glnv3/iuLNlQvMi/lfFX6wTDJSUNdajtHuKhjbb6CHIKu9SgKYLC/bsYxlq7hxUQVRfaZu9WVY31ymgtF1Ny+r9ikvu4wO6pGgbA5gG0AP06zmu1J24ZnN0I9VOn52XSt6+VxjzQ1oepqwMZemsTWqEXWarnqCbQtK2RCM/a0qyCy8r2Y5dQSDrv4WGBupv66cRSN53sS2bGJbVJ9n/ucuU8avo/zCddw4f5X9hH3l/BVcPncFlz6/wXLcxPmzPF4sR/mNaly6cA2fn72E83LvYi3r2Iaayi5cv1zH6zdw9sxVnD17DefP3eS9RtRUdKrg2eULlbh0vpL3y3DmzE0+W8s+JO9qUVk+iBvXutlmTXynCxZzDMl4iSAqiOrKbly70oLrV9voZPVSljpx4WwDy8T8ztTwnQaWsZnEZy53sl0GUX69m3nV48LnNaQq5tPAsnfRSexg/nVs42bUVg7Q2dUwvxacO3uT12/gwoU63LjeT0fRzPKYma+R72pZ9l7WtYtt1c9rHax7M65c7mW55RkT66LB55/34/Pz/bjI56/dGMK1a/x/tp58aGB/1qCGaV6/NESnx4Te7hA0Awm0Nfv4nBFnL/Tj7EW+y/eulJlQXuNAa2cCXb1ZNLUkcPOmC2U3rKiotPLciIsXe1jWLjQ2WjCsT8Jhn4CRx/o6A9PrwoWLzTh3roZ6p555N6GurIX9tx43zrF9z5zDDeqpqs8pAxcvoJMO8eCNazBXVyLR14tZMx110rbLjX2PD3sugj+PB7d9Htzy0Lm00AkyDmFar0F+aACJgR4Eejvh6+vGSFsL2sShu3IVHdU1agpxzY0bqLp2jX1CRsrVwzA4AB3z6e/oUBuPyLp1pxs9RKDh/yo6pB2NdWihg1pxlfqJuqv86iX2XfZNlvsa+2edBNRpJ7qo08zUu2MjQ1ggFpm2GZHR9JBo901DWHZasBcl2B1P4f74GG5Fo9hknXYDIRynM3hYmMCDXBG301ms+cIoGCyID+gQ7h9AeEALW1s3+m7UoPViBarPXEPlmXJUnq1BOenGmSpcP1uNyktNqLrShmsXGqnfOlBW1o0bN/pwvUyD6+VDqG92YkCbgt05C4t1GnX1Npxn+12+3I8bZUNsTwPlIQ6vewV+zzI0/THar07eb0NziwEajUttBqEZsMLlDMMfiKGnT4Oq2kb0DgzBZOb9YSuGh53sLwHohzxobGDa15rQ0qRTfSkUnITfNwmdLoj6Bh3q6rrR3jaA7g49utqoQzQehH1ZtsEkIp40Hf4AbCYnHGY7bGZZg3VU7QBp1OjU1FW7aYTtZsBAZxdcsiPuiGz8JRs7GWlvdYhRZqYzk3jz5GuC9P/AkycvkYiP4XD/FnHLc7x8cIKVyXGUEjI9MAzZ6bhEx7gUtmOe2FSmycmor8WYBRPOPtyZ9OL+XASzwSEUXANI0RZKgKAUNNDZH8HT9XGczMewX/TgOZ2Nl7sTanH9hEUWzZfNW4YQpvMXMHTRceqjLdVgnNeWYzZsj7mwl/XgcCaKjYwHWdcw9N2N1P9V1LcNxG8+fPHkEbKpMPnUg+Nbu/ju9SM6MWkU4sR2AVnfy0iH34CgcxgBF/mpoy67cFYtcWAzahCwahB2Uq6cet4n74iJh4ihZfmNttoy2iZiJGKUbh77W+rYX6+gjLr7BmX/BjFL+Y0rlC0eSdV0eOUDYQPtxgjLOZeQKabskzEDZsNDmI8aMBcexiSdLwlqZOyDyDq0yLkGybt+lAI68nEY82Gj4u9K2o7VMZKsy8yj/F9OWrGSsGCd/9fIkzXyR0aQLaetWE5Z1KjE+bgDGtqqbtq2gfpKDNRVEavU4CZt5DVinoufn1NB9bRsDifruJGfDk0v0l6rCj7KaP2BLurhqjLaizNob63HuPgmxM+FhOzubCavDBgmlrxx7Qr18EX0dDZA09uCTtr47tYa9PN9+Tgr2HKwrR5mTQfzvIkL1BGXFQakjqOO6CAGbafd7CBOEj630Ua7dC1qXeqNjA1LSTOWEybs8fx2zonblKODCeqJgl+NlJMRgctJp5rKuyDTe8m7BZn6SCqFhjEns3aEYkbVDksJoxo8sBY3YzM9ynRHcStjxi2mXQpS/xPT1l//HM3Es4I7Oxsrqd8v0c5QN7PMjcQ8GtrrEdapg3qujXXQtDfQtrexf/UTa9YhFXVhNhdRI8XyIQuC9Lv6yA/BKGY9/aOJBJ3wIKbT5GfMjYwKyBnhdxowXUipHd572+vVOsXZVJR6h3qLelZkrorYIEP+703FWHcP6zaiApIyYlLWApM+OOXXUcYoV3ae+/Tkj418kd3UtSh6tJgKDKHoHULOyfteHRYi5A9JRh/Ks/MqyMk+HzGzLw5izN6vjjlitUnfsMpjgjI8Tf4WKbMF0iSxmIzMmwwYUGC/zroNKBEDHqxOE/vIRkY64sIB5NKsezGHdNCjdu2V3e2jLj1sQ+Sftg3OoR4MddIW9dQhHTBjciyIkLovM8C64TF1YWSgHvreGmg6KmChnxI09cM+0ELdUANtVzWGeuvYFkxvWNaNpey3VRN73oSu5QaxfDMc+iZ0ExN2dVShme3dXnMJxuZrcPWUw9nF566fgbnsc9jLzsNKnGu9Tj+i7BzMN87A2XwFUX0tArpK+DrKYCk7C8u1M7CWncG4phpPFwN4vhZG2sgy8pq95hycNXy//hwmHN3QVZ6Dr7sSk/SNzfWfQ0usHe0pw+utNDbHjDDVnIGe+VurLyIr00Tbr9OGV1HXdkPPewV7M+6VPHA1X4WGWNlELO4mXg6UX0C48jxirEu06hI8188hTmwcrTqPcPl5RCsvwX/tnKLADfoLlHE7j+abZ5EYqkPUXI+hrjLo+xvpt1xGDfGtsbcR0ykDJuKDGNXV0O6zT9Dn6W6+TGxL37v1Ggy9ZZgdZ3/L6rExacKtRSe2S9RP0zJqzoLD1QAe7MZwshXB4XoId/dS2FjwolQww25twQD5aLU2EiOVweeqx52tABbTfZTPFur7Rixm+vHyOIvtWRvurwVxZ95BcuJIjosuPqujr3oFpp7P6XMMYnvORbmqw0jv5xj3t2B/XuIgLcgHGnG4aEXO14K13BD2SiZeq8fh0igmo+2I2aqwWRrBrWU77mx6cHfLq+h408v6GLFSGKI8DyJhb0DW14aUsx4r4zpsT45izNmOQrAbuyUz7qw6cTBPvVKy4vaSFyv5EfiN1YjaWjEV02Kr5FZr7MkxG2T/S+ixNSsbClpos2gncjbsLsfw8GgS9w8msD4boT2L4vZ2Ec/vL+ObV7v46vkeHt1dwaPjVXz54ghfvz7B4/t7ir58dY/0AN+8eYyff3ijdl6VgNxf3+64+tdfZJSc7IfwowrMnW7sICPkZHTcr2vInQbi1LRV0r9OW/2voNz/DMYJ/dfv7aYO//z714Dcr0G5fx4hdzpK7u8qIPcXNSLuFxWI+/HHP+KPP/ygSEbJydTVH3/4Ht9/+zV+5r2/879srf7mxRO8fPqAzDjG7f097G1tYn97A/tba9hZW8bmwjyFcAv3b22TqSs43FikkppVa8dtzRextzipRnItyzz5iATQqAQ9BqRltxerBOAGFVAJGrrhHya4HuqAc7AFDpKRiquLxqy54god+KsE9hdoRMpgI+iNWoYpPAYkHcNIkeICPMx98A13waPrhGuwHc6BNrhIjj6ZAtoIc0c9jK21MCiqw1BTNbQNleijYXcNNCtDv0ojuJ5hp6MB283bsZulYUsNYyUygFlvJ2Y9HSg52zBla8aUpQlTo3zP0YEFewcWbR2Yt3RgytCM4nATCqTcUAMyOipfTQ0S/VWIdpcj3FmOYHs5vM3Mt/E67FQC5prLMFZdxjAVyyCVTy+VZRcVUev1C3RgL6KOxqrmEp1xOufl5z/B9c/eo3NdTZBhQTFkR4EGT9b6kq84sohwinwOOgSomdS0hbDLRMBrVjtCTmbjSNJZCPk9CHr9CHiCBOV+uB1euF0+kkw18cPlCMHtDMHjDiPojyKTTGN7bQ3fffUa339FcPvktgqivXx4C89O2GGOtvDocB0PD1bw4GARj46W8fDW4ikdkQ4X2Qnnce/WAh7IPQnWycg5mS9OenxMuruNR3e28PD2pjo+4vEx6USmp27P49bmLI525FgizZzS+hSV4RQVZAJBq04FCuSrUDWVuQQzKgksK+lg1V6/qMBI442zMHVWw0LD1kklXEODdPPCZ7h+/jM6X5/h8uefoYw8bqUx8g63wthTjRvnP8aFzz7CxbOf4PNPePzkA3RUXia4akXV1U9w5uN38enHH+IPH7+Pzz56B11119HfXIHLn76LaubdUlmGHoKf3uZKBXoqLn3Gsn3G46cov/gJKknVl8+8Ld951F45i4rPP8bVT97HuQ/fxWekT0gff8Aj8/jDh+/gHPM063rRQiD43jvv4OP33qExb1UbN3zywTssD8tCun7hEwz31KORRviTd99hWu+p8pZd+AjDXRWwEQA0sA4XP3mPdfwQ5z97H9eYdwvr79fUsj81oOryx7j06fs4/+mHOPvpB+p4nTxqJO90zTdg66ulk/o5eUz+nf0Qn5NXZz/hs3/4AFc+/4QO+Qfkdy3y7kH0VH+Oss8/wFmW4ezH7/GZ93CJeXdWX4XP1ME0yWPy8AKvXZJ8znwAc18zbNpWXPzDO/jk/XfwAev6OdsgatfD2NeIz3hN6m8c7ESGQOdTnp/55GOWgW3z4QeKf2fIk7Oki0z7GutSduZDVEkdrpxD5bmPUc4+df3jd3CV9y+Rv5dJV8j/y2zz82c+xadM72PybqCjAXECsoufvIM/MN8atqfsENvI/vop//+Becn1zvoyeA0dqCNPPmFaHwsx/6vkz0hPLdzaJr5zXj374fvv4iPSZx+9i9ob5+DWNRMg9rH/s13In08+eA9/+Oh9fPKH9wl8P1Ey21l5AcNN16Brukzw/Dkarp/HdfL67B/exTnVjh+inHLmoAOwTDDaT/DSSR1zlW37Oe9d5LN1BOZugsWQsZNlOceyfaRk5+zHH7Ce9Zii46cnCGyirEugr5PyuzgRpeMrU+kk0EGgYZcgqJ8AslYFV0XGrn72Mfro8JkJFvsod9Xk1U3y9jrLdoOycfmjP+DGGQk2VlGO6Bh9dJ7tehYfv/sZ+XGesnsVn31yE+fOVKrg29XLtaz/RfLpIuX/BvlQg8/PNOPqpXac/awaH35wFe+/dxnvv38FH3x4nddYlmsSXGjG+XO1+OzTSrz77jW88841PluDC+e7UVVhwrUrWubTjnff4TOftaGvLwSXawo6XRSVVcN8v1ddv3ihBxfOduHDd2vx/rtVpEq2Vw3LVM/+0EKHRjb4cKKv04vKskGWsRrvvXud5S2nDDbi3Ket7FsddNT60FxnIZl5rZ75XiFdZpkq+A777YcDrLuOsqLl/wHWo49tKUG+HpxhPu+/yzw/bMfl8waWW888+sgLDS5eNOG8XPtMw/e6mW8d06hnH2hnW/dTbw2httqN4aEJOOyr6OvO4gyffeedJrz7fhs+/IT1PD+MqtoQNLp56A3raGsrsP4OpjuCi5cN+PzCAD78uFFReaUBPX0RaDRxtLY5cP16L86dbWTe5eQR2+jdCzj37nlcfIcO6jtncPWdD1H54YfovHiedq6Cdq8W4dYmjPfQbhqHccvrVrRnd2DbQrA7bMBUTx/yrR1I1jfAX16O0YsXMUQHWnP2M/SSGj9mn32Peuy995jHu7j47nu4+odPUX3lGupulOHG5+epty+g+vp19La2YiwaRTwYwOjwMCwGPbw2Wajci4DTgYHOdhXUv37hrAo6yAjgppoKFZD7A/vlx8znKvO8ef4sdfJHqOZzPRVl0FWX02Zfh4Y6vufsH6C7dA5WOrE2kr++BvGONlIH4u0dSHX1YEZvwrrDjW23B9teL05SKTzIZLAfDmLd68StRBjH2TS2osRL5lGEewaIDRrRd70KrZcr0XCuDGUfXiBfP8GFdz7DefL24gcX0VbTg+bafvaHZnzOdjjDvvHRRw2Uh3ZUlJtQXWWhLHWzD9Tjow/lGbb3p924ftmI1qYgyYtrl/spYw04d64e12+0or6uD12dOvT0aDHQr0UH63GznHwtu4FWnmt0BvaXYfXMYP8oBvosqKnuxCcfXWV/bYRO4yWOGMewLsL8dbh6VUYcyejOVjTVDbAPaNHTZmJbEH/YEnCbw7AMO2HSmDGiM2FUPwJt3yAGurpJ8qHJDB1lore9Ex319Rgd6IfbYIRFN0QaULsDe00jiLkjeHzyEj99+wvuHt1HKBDH/Ow8vnr5HDvzk8SeBsyEbVimzioKHiV+zDuJ8ZIOrI/JzvhmZC3dKHk1OJnxYyWqR5HOZtxATOfow0pc7nfgeDaE+/Nh7IzTmVqM4slaGk83s8jIs5YeYts+eIkP7H31cGua4KG+D+hbMe3XY1NGOAX12JcRX8wvou9QTr7XxP5L/Vl7/Qox9T7u7m/RAW+H22rCn374htdWMT3mZh2H4R9l/U29cBI/O82UE32/Gkkv+KCrrRZW2ahIMDXL4SfWtpkG0CPrcBL7ygjxFuLququU90ufoJZHuXaDOEhwzlnamU9onz+j/bt++Ryd1ZvESJ/iPO117dXzMLTX0JZrMRvQYNLTiwlPHwrOHuRsXYjrmxAdbkGUti9j4XV7H6booKuP2SEN5kiLCROWU6fBqFXSYpTOWkgCegaeG0kmFXyaCQxjyqfFjJf426/BPO/L9MUOYuSz5NNF4osLxF3XaaPPfkh8cuYTZUvFfvXWl6O3ugzdVcTaBo0KQvW1ViJK/2NU26lGzAte6+lsRC7hpsNow1jAiLBDA69VApfU68SD8vFqWNMG+0g/bIY+2sxL6oOkLENRRj1QS7+kjnb8AnHRB+8Kzz5kH6Cdpj4QnHiBvLxA29dUdoH+jxFB4qnFsA5badY7rMFyhI4vndWD1Ah202bsZCwkOq5Z8T9OR7xtpa2UmVFsJkYoj8NYDJH3/gFMewdRdPVjkrI6FZBglAYzwqeQHstx6ho+uxbUYDtpwXTQxDa+pLDSDdr5jspruE7c8yGx0vvk5RlimzL+7yCOMTXXoINYtImyoWssh5mYWkc8UEFeeB0mTI3JJnoOjHnpY9i00NHHOvfpRypImU/5UZJNC+hPZUI2JPwjCBIviJyqHULDbtSyLbpaKtWMhrDXofDiu8SwgsFlWY0831lO27GSkqnNBtZPqwJlOWsXZYp9hf1w3NrDPtmKcVsvit5hZGwaJEc61ZphRY8GaTOfs3RhiueTbo3ikwSE5V7ePcDnNHynFzGmERpqQtLchZyjH1lrN/L2Ht5jXs5ujDm62Df7MMb/km/GxrwpI0m7FhNxJ/FQDHZ9L3VSJdy2UWTjETVbJzg6RFnSI+TUwaKRDZ0qYSIfu2qv04+9iICF5UzKlNZR6jZZ37oeA+036SdcpR5shWGAfbX+unrH1FWPnobr6OI9w2A9DH010LSVoaP2KsyaLtU28lFW13gRloEq9LVfQ20VcS3xY83lDzFYcw6mxgvQVX6GvgvvwnCJGPT8h9ATl5k+ewfms+/C9Dn9iYqPERggbms5h5Hac9DyuuEz3pPnzr4Db/2nWPR2YSHYB0cH87vxLlKaq4gNXEZYc5126l0Ml32M/Gg9xkaq4eu4igU+/2w1iHtzbtiaz6Dr3DsYvP4RwsOVMNR8qkbhTdraMFzxHnxdF7Hs60OkqwzWm2dp7z+AhnjcIPmTRj59B5az78NGfyxaeQ7Bax/Aff5d+C99BN/F9+G98D4cZ96F7dy7GCENX3gHvs6L8GtvoKfuLPu3nti1B7bhRrSzflF3O7LRfvQ0XaR9f5f94zxx8Cfk6+dorTmLrobPMJEYxEyyDwuZfqwXdVgtDGG5YKC/KWtJyzRW2vHNIO5u0nbvJrE250A+OUCsdRMdPeeRjLVhPNkKj6UM48E2ZL3NeLLhx2a2H1ORRjzaD2M+N4TbCw7cmbPgVsmE/RkD7i5JkM6D3RkTSokebE4a8GAriNvLDqxkBrBbHMbx/CgOp4exO6nF0bwJd/j/7rwZt2eHcTg7gJNlPY885737G06cbNhJNpaVtGHF3TUzDuaHcXtpBPdWbLi3bMXtOQOOFwx4uDKK+/x/MGXAdp46Kj+IuwtMZ9mCk0UL85BRu/0IGW5gLTuE42Uvjle8uLfqx8PNCI7Im2MJWG7F1fTajWkn7a8Pjw/zeHZ3Ai9OZrE5F8H6TARfPFrD18/W8RXpy2eb+OLpDr59fYhvXt3Ct2/u4NsvTkj38MdvnuCn757j5+9f0h6+wi8/vsFffpaPb6dBuV+nrf79rz+/JZkB+mf8599lZNzfTuk//3mnVZm2+v+zgByv/J8E5NROq2/XkpNRcjI67pe3Abk//vGP+P677/Dtt9+qoNzf//pXtY7cd998RfqalfoLfv7j93j94glePL6PJ/fvqnXjdjbWsL2+gl3S5vICVmdnsL08rwJyh5tLaqrqzuKUmqq6NVfA1mwO61NjWMpGMBGxY8ytR4oOXNwygMhIL0IEFAF9NzyaVrgGmuDsb4S1uxaWrlqYOmrQTSe98ToN3rXzqCLYraTD199YDY9OAI8GcavubXCPCtDYDa+2HV5NOxziwFOxWzvrYSNZ2mthbq2GsbkK+qZqDDdWQUODPUCj3E1g0ltxEUmWSb6crMkQcBrBzXEaxnEjtlKDWI+xQ/rbMetuxpS9HpOWWkxbGjBlrkfJ3IBZcyPmLS2Yl0UX9Q2YGKJR0dYh01+FVF8Fkn3liHWXIURFGWi5Bj8daXfDFTjqLsFWSwNIRTBUfg4aOuN9186g8+pnaL1yFk2XafAvnqMDcA4VEigi8Lhx5mNcoYG/ceY9GLoakHYZkXENI+cZwmRoBKWUDG2lw2HRUgnoeBSAoUWYzxXSQWTifoRoBP0uJzx0DrxOAmebG3ariwBaFm72wmYV8sNuk8BcAAFfCIWxDO4d3SLQ/YLg9iGe3tvDozsSUNvBw6N13N9fxb3dZZzszOFkdxb39mZ5bRYPDubw4BZlhEehe3J+a+HtSLnTNeUeHK2R1lV6Qg+PNlSaQo9ub+BkbxlHW3PYX6dsbc6o497qBPbX+H9tAgc8l6OMjnIbe6Bpr6asfIob58gvGnmh8oufnQa+Ln4MfVsFjJ0SHDtLEEp+nv0QFwieJMhzjmDuMoFoy/UzsPWLUbzMe+/g0w/fIdCS4Mi7OMfzlhufY5Rg+9q59/DBO7/B++/8Du+99+8EZb9FU4WMdqOz9PHvCRY/xvmP3sUn7/1WPffB739DB++3+PhdHvn/M56f+eB3OEcS4Hbtsw8UMCr//A+kj3FJAjLv/Y7v/Rbv/O43BC6/xXv/zvc++L1al6SSIOl3v/0NPuJ1+eqjZd95h/8/YHne57UrNGoybbKc9XyX19///b+RfoPLNMR68sBAusHzz5jHJx/8O8v2b+QBnYLLH8NF2bX2VuLqmX/Hpx/8G+//Hh+xnH/gcxfIo+rLn6CfMmxsL0fzDeH1++Qhy0sw/9F7v1eBqHP8f/EP/06e30SaoKadz138+Hcs72/w4Tv/pvI7+/6/ofXmRdg1jai48J7ii9RZynTho99Dx/Jr2yvwGXn2Hnkg9T1DnroNvegiaBGeynWZIixA54N/Y9oEmh/87nf4mPQp8zn//u9xjWWpIj8aKQft7F8D5Sx7ww0M3DyHrisfo/X8e6hkW1+TgCDL9SnT/ORd4ct7KmD2HtORr+R+OkBnPmCezPcG05LpBNWXP8OHfF54LvxtpNNgI6iquECgLuVjm73L++coE3rWxd5fS3n8GO+xrO/8m7Ttb8mP3+LmxT/wvVqkrZ2ou/ge68z0eO89aU+W5bOP/x1lfK/p2mcYrL1EHXYRTVc/RRXl+9wHEphkG73/75TVdymbH8PS14CFpA295Z+h6cZZnP9EgrriOLyHm1c+owzXUWc2ofICHTG2rZRdZK2l5gbSXj00LTdRe+M8nz1HJ/o6JpIuhOwDBDRX0ECA7zD3YybjV1Nmr33+Kd7/zW9wnn2kk3p1kPq75fwHqPjw33Djw9/h2h/ewSX2r6ufnkdTeSv6WobQWtePG1fqcfHzShWI+/iDK/jgvWv49JNq3LjejfIbPbh6qYlyfxH//ruLeO/dMvz+d5U81uHKxR5cutiBzz6twe9+fxm/+e15/Pa3V/DxH+pRXa1HQ70J16714IOPqnnvCn7zm6v493+vwcULWjQ3hVBf58O5cxq+04D33m9FXb0b/QMptHcEUF1rQ3mlBecvanH1qgFXLg+xbK0sQzV++5ublMEKfPxhEy58zravMKOvOwqzMY+OFifbqpzPXCAxv3+rwNlP2JaVVjRW2+iI+NBSZ2P/rMS//eYi877IupVTXlvYbztJfWw7PS5dGMX1q2bywEje9JIndSrP3/22js/28b+WzucQrlyRXTbTqKoKsl2HeL+FaVbhd78TqiZvZD0wN5oaIqxzDN1deTTWxvh+N8tXq+r+u9+1sG4D5LWf9ShB07+Euuo0zn5mxscfD+CjjzvJwwb8/p0y6rhqfPJJC65dGUBl+RDL2cZ+Xk65u8b+dg4f/OZjfPIb6tLfvIdrv30fte99gp6z52GpKEemrxurNjM2SMsGHZaHBrA2rMHK0CCmujr/37z9B1djWbItjP6V7lM2feK99wgJSUhCQkhICISQBEg4AQKEFd57kySkIb333vvMqvRVXd1d1bZsV1d1tT33nPvmm2tn9Tl973fHeG+88X2PMYIt7b32MrFiRcwILYMTrXSOPHVYcLgwYaVsG61oL9DDp1CjVq5ADclNciqUcOQXwFGgg7OwCM4i6nem99ic1PMOeOwO6hwT9ZYV1fzc1tCAA2trOH5gP53CvTh56CAO7FrD4tQEdsxOY3ZsBHXuSpTSQRfbCAwHO6XN9cUPNAUKBcx09qscdjhKzDCp1agsNsLDz07qGDt1USXJSbmv5xhtZR7NdHpb6ZS3FRlIReg0WzDIes15G7Dma8E623moowOn+4M4O0QaIb6gA/dkzxJeHt6Lj08exidnjuH1yWP48MgBXFnZgaOT09jdN4hpnx/ddhcais1wqLSw5WvR6qxFk6sBFi3Hh8IKq7GWercJJcYmVJR2wV0xAJu5g33URGqmPAZgNgRo0zqp1wPUb372P8eFrYX92gK3uwlNjR0YHBjD1MQ0ZSZAObPCbNZxPFDX1FVjcHAQM9MLlJUJ9HaNUe6H6AR2SOPYJmbwVXXDWx2EuzLIPIOocvNaSbmp9KHe280xMIJO/wQ6WkbR5R/BQOcEndBZzI7MYWpoEt2tnXzejmBHJ0Z6g3R6JzDS1YPullY6UOJgnnYsjo5gRpyaO9gr7Rk2PyhOzNyJF08+xu8++wI//+iXOHfmCu7cFFupPMCJlWmcXZnAzcMrOEYsKmasHZgUwSQxa21OCo6dprMuHP9HxxbwmHSMmO7QWDOpBbf3i2Bcu7Rp+ceX90grJ+4ensKzszvw24enpJliYmnYwZluLIk9VQNeCUMs0Q7sHPRJgYA7YlbUnlE8ODiL09Sja9S9eye6cGb3nLTJvvjRaHlyHF8Tex/cvQNim4nbl8/iT99+gduXjuLwzhHsnGb+YmnbSID86qT8BhHs9FMvKFFqpQPe24TpoXbMDxMPTwexgzpaBE2qKq3SaoCWajttQTnq7SbaICN1vxFNtL92Yo9i2r0i2pxC4hKjwJnE3mJ5a0edG3aTCIBpiMsdODrbi4tsz9nFHpzdIXjYizOCFntxaj6IUwt9vD+IK7tGcX3XEG7vG8Ut8uvmwTFcWR/CxV0iyNZHXo7hxr4xnF8dJO/7yPtO5hnEBbZTBFMurw7h+toQbu4dlQJNRxcHiYsKaTdpM3/ERDqSwDYatYL6T9hsBXVBMbzEf0uD/ehupC2hfdy/NkknfATTfS1ob3BTzxaQb8TqBxZxYn0aB5YHsUreLk91kV/N0o+JTr43MdSKOfJ7YbyH8tgAG/nQ4HGjpsIm/WDmMGthJL+UtOVq2moNSeAxUS9huwtJ9Y4S3D62iOvr1HukewdGcZd8uLt/FPfIl4cHx/l5GHcPjOD+gXE8PjKJh4f4mfceHZ7AE35/LF2n8Ih0e32UvOnHefJMzOY8v9KPS2si4DmMawfoB6xP4OreMdxaH5cCwIJvbvLNTozb76/DIHGMp8zCehaQl8Su5KeD7fI7S9FP2x0kVhhrqCA+cmKy3YtgUw1sxkJpD8LTh3bh1Poi8cG4dDDYeD/HNf2zYr0WOxfGcOH4bpxcn8fh1Wms7xjF7sUhLFHGdy+M4PSxdQT8XtRV2zDW144T+3dLKzNU7LdyswHdTV7MDbTTr6NsrYmtO2akGWvHZjlGFvtwnLK1NtSCfWMcl5O0F8SM62PtOMm+Ozbbg4PjbTix0IPDU+3YO+STAmwnxV67k604R3kVQXXx7DjH+OmlfuwdacFyjxd7xOqlyYAUxBMyeHi6HQen/Dg824ZjC504SD1weKYDx5jXcb53cC6IXVOU1f3zWJshD4JtlJM+jIoTizt82Em9smOyR1oiOdbbgAF/Ffqba9BKXNjuLcdEt09aYXOaPuehPRPSwQLTbMtIJ/3Ufj91XpOEsSaoR2bp1wYanMRKlRjub+R4b0VHfRkCdU7qgUHMDlIvMm27qxCTXS70t1aggXivxkGsbchHoKoII40l6HFq0V2iwHCJCuPFSozp5Jjh87mifEybFJitMmB3rxuTTWZMN5gxaFFioliBaT3TFckxYpRjtqYQhwZrcX6xg1c37u7txMmJauzuKUe/PR+9TDfr1eP4RC0uL7XiyGAVVgMWnJ1uwPFR8rnLjYm6Iqz1OzHhNWCpwYJTI2yzW4OpqkIc6a3BagNlQwQIbXoMG5QY0SkwxPE1rGUd6IeMsc6LVjV2lCixyPotGBXYYVZiT3kBlswKzBXLMcZ6DPK60lqCtYFKyjX16kgDLh0ZxIVjI8TsDViY8GBluh6B+iLqwQLaUPqIxOtN1cTKdRZ0kGcn91IO93Xi8qFO3DwRxK3T1GVnxT7uM3hybVnak00E5Z7e3EE/dDfuXOK42NVBHVxODKrG7EQ5juynjM16MB20Y6HbjrPLrdg7WEEdWo0nV+dw/kg/HpwZwdMLo3h6aRTPr0zg9Y1ZvLo+i5/dXsTP7izhI15f3xRBM/ED0Cw+uTaNn1+ZIk3g6dl+PD03iI+uTuL5xSE8Pt2J55d68fraAD66Noqf3WTau7P4xYMZ5jWJV7fG8Mm9SXx0awQvrw/g1Y0hfHxjFJ/cnsAnt8ZJI/jo+iBeXB7Eg5O9eHS6Hx+c6Wfeg/jZtXG8ujyGF5fGeW+YOruB+jyAx2fHWOcFvLw2z+siPrmzio/Ik1c3d+LV7T14dHERz2+t4bPnx0kn8etX9OGv78MHNw7iq09v4avPSL+6TbqPr3/9hPQYX//2iRSU+/aLV/juq0/w/de/wA9/+Ax//uOv8Zfvfou/fv97/PVPX/wYkPsW//637/A//v49SRzu8MOboNy/iyWrf8N//sc/8D//880MOYn+GYz7/0dA7l9JmiX3LwG5P//5B2mG3LfffotvvvkGf/hGbIr3V9JfpIDcN19+gT9//z3+ynRf/v43+PUvPsKnH7/E62dP8ODuLdy9eR33bl7DvetXcPPSedy4cAbPH9zCC9IHty5JAbkHV87g4dXTuH3uCO5eOCId7X7hwDKOUDm/Ccb1YNdohzQjbidBwxIN5EI3B0h3HWY7vTQAHoy31aCfzraPjm5tmYlG2AS3pQgNFVZMiE3ix3qwb2YAh6QA3wB2j3dhx0ArdlCZiZP95jrrMRuoJdVhpq0WU61eTLV43iwHFXuEEWD01DjQ6aJio7Gc8FdLv7TcOryAO0fmcO/oDB4eJ+A61Is7+3twY3cbruxswfn5epyfrcXFuXpcnK7D+fFaXBivxxWxAeaYD+eHG0gEXwN1ONxdhQOdLuzvdGNPWyV2tVRg1WfHiq8cS1Soc3WlmKm1YKKmBEMuE/roWHdXGNFOh9tPkOQjIKizFKPGYkR1CR0Pox5OGlQRkCvVyOmE6Olw0zDND5EIJFl/sSx49/wwFU7wR+ohwAhi38qUdDLS/tUFrCxM0xGZw+LsAmkJcwTWszMLmOPnWdLM1A7SCmanV7C0sIb1tXVcOXcOv/3Fx/jT17+TTkX92dM7+NmzO/jF87v4+MkNfPzoOl4/ELMjL+CjRxfx6uF5Xi/g48cX8fEHl/AR6fWTy7xewUcfCrouzZQTgbmXj8VMy+v8fFsKzv1MkMj/qVjmeodg+jpl7BIe3zmLBzdO4eFtypegm6coc2dIp/Hk5kk8vH4Ux9cJ6IN+KlknKggw7AQRYqZVZYkeVRY9eanFcIsLI21ueCr0KC/RoIygyqxXw6QjadUo42e/k/3S4YXPSQdTmwedWk5H+02wxVwgh89hwggBd0lhHlTybKgIxpRKGQrys6UZYC6WY1LnwMhnelkWtLxqFTkokGVDIz6TCvJIfKbhtVCky8+BQZmLIrUMpoI8lIkgHetiZp1EsEYlz4Gc6WU5WVIgq42yLAJgsuws5pWFwfZagucqyLKYJ8GgkmnFTK4e3iunzOQznZzl5/N+iS6PTozYn9CJUq0MhfkyKcBUwPIFuKy16TDXVUWnwkUnIRdaJetNHihVbKMyTwLuVVYtOjx0Nn0EAPZCgtN8lOgJ8FjXAvJCRz6J4KOZ+Ysp9YdnO9Fg06BYlUMAmCul0ShzUMQyxTLRqZ5aOGlkJV7xuVaRTT7I0ONzo7PeDr0iS2qTaK8I2Ik9ABtdFqh5T9zvEsu+B9pQkJsFNXmlyc2GlXWoImBu4JhqoIGvt2jQaClAC9snQOdofQWCVWZ0lBeitYxGuUyH2lI64CbyXpsLA8sU/SWAv1KeC7G/4PxwB/Tkh4q8LDfppBN3qzgWlewXJdMK/norTJikLnMSKIi65fO+6Dsj2zPU4sR0Zw2cJhWUrGse88ljXQuYptxUgKluLw5MtaKmJB863lPIcqGQ5zGPHBRqZHScCshvAzqrS9BVI4L21A2UdQNlUDgABexHERi0sc8numpxlYC8g3Jcy/ab2B+F7DsdnRabSYNBvxsLPXV8v0CSQSFjSspjTYUFqwTRXfXl0ky7SptJmg24jzp8ZaITrbV06KpKMT1KsHJiDd3NVVJAQ8m+KaJ8+Oi4t5MHLRwHDczbSfBnpc4yqshXYxlavF0I+EbQ1jQqLT81FFbSmbGx7hUo0lMOnL3w+abgqRlEuc0PubwU2VklyM21kxceFBkCqPNMwVszitLSNuTJK5DF51nZZdDp6PTXzaCtdQnOyn6Oyyo+KyXZkZNbA4tlAK2t+9HefojvjkEm80Ge34Ky8lG4q2dRXjECh2sKjb41VNUsokaiOdhKB5h3C+viQU5OFceCCO71o7VlBYHWNbT4llBZ0UcZcCE/z4Hc7HLW2c7xIPZzm0GgZSe6A2uorR6lPLkpDzbmY0FOto2faynXzbx2sr3zrP8aGupX4GtYhKUkwL53k6o59j2UlxYUqIMwFU+yXjvR03MK9fV7YNAPQp7nR66sBtnZDmTnOFFY2Irq6gX4/fvR5NuP+tp1VJYvUE46Ic9iXlk1UOf6KJc9dLYn4CpdZt+vosIyD6NugOO+hY5mDXnoYN4W5GWXUvarYdHVoVjtgjbXgoIsPTTZGhTl0C7Jtagq0KHZUISJqmoc6enFlQk64uOjuDk2ihsjgzjfTTDfWIv1Ghd20KmdMpswXFSEoN4Av5KyLVfDK9egIpu6OEuN8lzqaJkWpXlalCkNKFcb4TTYOD4c8Ja60FjhQb29hvqd3+0u1DrcKDWYqEsLYNJoUVHCcdLSgomBAazMTGPPjiXsnJuVDpVY4VV8H+vrQWdLA9P0YvfyvOR4llCexQ8bYvazxVjM8WKCy1aGeqeTzmwZHAY9KrQa2NVKVHDcOVUKVBeoUJGXCxvHgYV6+J9Uli2DU65CdZ4ILqrRWmjAYHkpnZAKLNQ6sbu1Hod62nCotx3HhnpwdmoYV5am8fjQbjri++iIH8Tzk8fw4MA+XFyks0s+LolTwZ0ONJpL4NYXw0SeqbOVUOcU8lqEAspWIceFPt9F3emkPvCxX1upo320dU2kFvZvLTTs31JTEzxVHaipauGY86G7q48YYBaT7DcvcVKRXgErx7KezllxsYbjpwk7lpaxY2EVowPiVNYeNNd3ormuC1UVfpRbGmHiOC4tEYGgAbgdvSgv9XEMUSfaW9BcO4AAx76/nuOnPoge/xBGesYxNTiF4Z5B+Lz1aPeJE8ED6CNNsu/GenupZ8Q+gU0Y8hPj9QcxyX6bCLbTlrXQfnRieWIWd6/dw8sPX+JnLz/B5fNXcP3ieZw7uIZdxJoXVsdxZmWM+LMTK/y+j7jx/I4RXNkzyfsDdJK6cGnnAD44voQzdN7XieVW6SSenO3A9d3DODXbjpfnV/DhyXnc2Evn58QcHaT9eHJmBSvBWuzq92H3QAtGmug80wkflbBsNQ5NBXBzfZQYMog7BydxaqlPwrq7xzpxaucUpntaiOso47oCnDmyHy8e30VHcy06fR5889tfsC2PiW3msWe2m/ZHnALfgmmWMzXYSlllv7kqJVxQTXs41FuPiT6fNENuebwHs7RXHmepZIvFD5NiNr6njE4oqZZ6Wuj+OmJg8aOgjjZXT/xRQKyipa3SqvNQTRza7qmEj3JQWqSGr7IYxxcGcGGJ44f2ZUePF+fXRt7MYCOPrqwO4uouXtcGcX2PmNE1hnPLfbjIZ5fWxdLCTpwjnV8iLXTizHwnjs+RD4s9uLDQi8vLYmsY8mp1BBd2DJDnARwktl4fbcFMD3VusRiTBdS/ctqDbNrXbGKAXNp8Ga85xF15cJl10oqSRY5xHe/5aitxdN8cdi8EpVnfrbUOGGgDBzp9OLE+gyMsa/9iP1bGA9JywOEenzSL324pxDh5OUuez40EMDEYoF7QwlJslPaaFAE5qz6fPMslBhT4LIf2P1eqk4p4QdhijZJYyWLAmaUe8kTMFuzDjV1B3FwL4vquAdzcM4Q768P0MwZxZx9p9wCu7+zFzd2UlX0DuLGnDzf3Dkhp7lKGHh6YwL19o7hN+XtwYBT3xLt859buftzcP4Bj5GtblQHN9gIcme+RDjyYZT9VFOXDX2NDn7+GeKsERfl51OXEJ1nEHpSdYvZ3Lf0Ov60IvfRFpojrOp16uA0yuIkVLJp8NLgrcHi3CGAu4NiuSaxOdVPWWiT+KohBA9Rjpw6u8PkcDqyMY31pFDtn+6R900QAWQTk5qaGUFlmkPbVO7CTvsf4EG2NEhY99WO5RVpOuzDQhD0T7ThCeTi3OiwF2Y5Md2N9opvYqR4zxE/7J9uxPuLHan+jFEw7PtuDvQPN2DVQz7Tt2DvYKNE+juH9I0183oFzO4I4Min2SGvFSea5jzK12O3BXKAaO4P10nfx/OBYC/aP+nBovBmHicWOTLdR5rtwcqVP2lfuEN9d55g+uTqK9dkgDtK/mhwWPxiIH7nrMcf6jxLHzQhZ6vJifsjPe376DHUYp6873yt81DrsZDnrix3Yv9KLvWzr0kgn8W4VWr3laPZaaJcaMc736tylaKl3YZj5Tg2/mSjQ1+yhr9Mpnd472lmL5goVgvUm9DRYUOukjbQZORZyUV+mRl9tEdrLFGgvzEawIBuj2mxMFeRgtiAXC4VyzIpgW4UGa63lGHAoMebQYEAvwxix+wTTTxDvjvE6os/CgkuPQ/QLphzEqhUkuxJLNUVMn4MBpushBfW5mCB+HTXkkrIxzPcmTHJMW1S09Xno1Wdj0CjDaDHzNzNNcTYGWKcRliloSJuFYX4fZJmD9BeGKZv9Il9lFgbUWRhRZ2NWk4cZjvUZ+lkrRXKs07dYpf8wT3kd4bsDLGOxwYiVXrapoYRYQYFArQ4LIzWURy99BTuWRsW+0ir6bDLYWFd7kYKftfA69AjQPz+0g/29K4ArhwK4fTKIGyc4xk6N4PopjruL0/jw+gKe31zCg4uzuHNxHldPTeDo7g7qjwq0NpvQWK9HrUQGTPQ6MVSlxUCFElO1BqwPuHBmvRMn97fjHvP+8HQQzy4M4dmlYXx0fYIkZr2N49W1CbwkfXRjCs/Fs6tj+OTGBH52ZUSiV+f78exMDz4824NHpwK4d7wFD8+04cMLPXhxRaQfxcc3RvDz28P4+Z1h5tmH55d78fpGP17dDOLF1R48vdzDMobw8rqYbdeHF3z29EofPrjYhwene/D4TBAfkB6e7MYj1vPF5TFpBt0H54npDnbi4ekhfHBhAk/Oj+HZlWl8dGsJr8mXp5fn8fzaEp5fX8bL26v45ZOD+OzZm6DcZ8/P4Ncvz+P3n1zFl5/ewOe/uIEvP7vHzw/xxS8f4utff4Bvf/8cf/z8Fb79/CN8/9XP8advfok/f/sZ/vLdb6SZcn/9/s0suX/89Q/497/9Ef/+9x9nyUkBub+Q/or//B9/fxOQ+w8RkPsxKPe/BOT+NSj3/2hA7s1MOXG4g9gnTuwd9+cffsD333/3XwG5r778Upol9+98/t233+DrLz7Ht1+JzfL+jG++/By//sXH+OXHz/Hxiw+k2XG3rl3B7auXcefKJVy/cBaXTx/HvWsXpL3jHl2/gMfXz+POheN4eOU0bp89LO0fd+3Yblw8uIzjOyekYNye8U6sDotZcX4pGDff3YgZsTFlew2m2qow3lyJ0WYnBhorqWRMqC4pJGjQodJEAEwjGai2Y67Hj93jvdg/M0Dqw66xDiwFm7HAvGY76jDb7sW02Pi8lXm2VGGi2Y0JHxWa14GBauGE29HttEn7G3VWWng1YpUA54o4VWf/JG4fmsT9o8O4faATt0g39rTh6qqPgMGLi3M1uDTnwcWpapwbq8ZFDu6LI15cGPLi3CCJBuEkQdzBDifW2xzY2+rAWnM5Vn1lWGmwYbnehgUq2+lqE8bdRRhxFWGw0oigvQidtkL4CQKazIWoZ5s9Rh2qSE69Bo5CNSpI5TSMtoI8mPKz4KsoloDlgekgDi8O4tyBJazODGJ6qAPTBGJzYhnwRC9O7F/G2SO7sbogfo0ZxcLEBOYmpjE9/iMRyE5OzJDmMDG+iImxRd5bxiIB94H1A7h3/Rq++u0vpY2Ff/vJU7x6fB2fPLuDn4tDFp5cx0cPr+DVg4t4ef886Sxe3DvN7+fw0eMLEr2S6KJEr59cwusPruDjD6/h1ZMr+PDuOTwVgTx+//jpDV5vSkG4jz+4gU+e3sLrx1fx4sElfHjvHB7eOo0Ht07iwU3S9RN4cOMEHt84TjpG+TuKW+f2Y/fcEPpbvai2FcOizUepno4d5UYEMiuN+Qg22NHbaIfdlA8TjZGZQFSvkqGQZKBTZSlQwFduxECTEy6m0cozoFIQcJHUedkoImhtYF/1+BwoVGZAnpMOea4IlDEd0xblZ6CYZFJlw8x3ikXATZYFjSyD4DATWqbTkHS5mdJVk5uBwrxMOk9ZEumZv4FkVGTBwPRqkS/zEIE/UUZmWor0K7a3shS6/Gxkp6cgPztV+uVNLGfMSk2BWiFDLu+XEUC31znoPOcim+9lpaUiJyMFhazfKIFBGwGaXpaG/Kw0KFifPOYvAodVZjWmAhwrTeUoVKTyGYmAK5dtyCMVsJ5ldM6aHQZ0e62otqhZBttJHioIRhVsb15uOoFpOnTyNAw0u3BothPOIhn5wPLYZgXbls+8tKT68mKMtLthoxHNz2JZ2emkNJadgYDXjhaXCaqsFKnumWyfgeWImXMuiw55vJfHZ20NHN9tdVCw3WrmX8x3bapMlCrTYJalwMg0gsRnS24KSkhWfrayfTamKVdnooxUToPvKsyVgKhFlQUVeZvPPpaxXmJj5vFuH5TZKZBlMg+dHMMd9XAUFyCX9cplvUUdnRzDI60u2ArZD/yey7ZkZ6RCk5chyd9YqwiE5krPsjLSkJnB/PmuiQBoNODG+ngTx3uW1K85menIzs5EtugjWSqBqxweqwZtziK0VhqkILOtUCUFIPNJgv9CVos1MgyyDud20/G1a1FJQC4cLlV+Lh0HyhtlostrwwwBo53jQC74mJ2BXJZnK9ZKB3X4KoroyKthLRazhCxYnOiiw9KGJsqN11WCUervC8d2oq2ejr8qD9kp5D3zcPGdxhINWswF8BbRgWKfqwQfUikPSiMdnQbYSpphL29DqcVH2SpFeqoBaanFUCndsJd1w+UcgNnUgiJDLdtuRmqKHqmpZijkrG/ZMJoaFlDBdDqtB+npJqSkGpGWZoVM5mKePXBXDsNY1IzMTBtSUvg8xcLnFUzfxrzFiZOL0Ot7kJHhRU5uPYrNQZgtfVBpWqArDKDSNQ27fYo0gWr3HJyVE7BYgigyBqDRNqOgwAcrv9d6Z1HjnoSNZUoz2eQujjMr6yrKNLPvKQeWXjTVz6GtaRHl1g72tY3PC/lcw2sR2+ciNXJ8B1Bum4OvcTca6nfA65ling3ISLMgI10EFV2Q5ZJf8g4Y9MNwVS2i0bdbqqNG3c0x18Q8y0hGyowdKnUDCvWdsNnG4LDPwVw0St3QwbHVCFWmF7KUSuSne2HM74BJ2Uud08trkPqng/LUSJlwUAatdECdcNiqocspgiZVC12aFtoUFQpTFCjNLkC9wYKgmNnm8WKxsR77O9pwdrgPVyaGcGmUTmJ7K5ZcDoyYqDc1BehSK9GeL0djdhaqU1PhycyGJ0cBd44KzhwN89RAl1qAIpZXqrFRJ5M0ZdTpXjRVtaLN24Faez1s2lJYNRaY5AYUZqugz9PApCmCUaXjuJWhIDePjiYdaymYVgpfdRWCbS0Y7u6k89SMvvY2jAa7eW3ldx8mBnqwOi8OefCjkHagUKMm/zXUvfysYj4llHuHG/XOKtTZHai12eExW1ClL0K13oD6EotE1YYiODSFsPMdm6JAIofaAJeass96WtOyYcvIRAXHipu63adVokVfgDZjIbptFgxU2jHkpq6pdWO5nc7k+DCurCziyvIcrpLur6/RGd+Fi8vT2D8cxGpfD6bbO9BX34xWVy1cRgcsihLypAiKFDX7mQ6vxg6HiX2YZ6UOtlGHumEpaoTN3ISqyoB0eElrC/nS0YPxEWKE2WmMsQ/dDiu0dIyK6ChpqB9L6Jy3+xuxY24Oq4s7MNQzjPpqccJyMzpbgvDVdMJuroNJV025aeY4F8uxG+AoE0G/VlRVtKDO1Q2fN0idPYB2Xz+6mvrYLwOkIFq8PunEZLHfX39HAD1+P53aLgzxe1utF+KAq+56L0bZR2LD/IlgK6b62jDW2UanJ4idM4u4feUWPnr+Gq8+fIoDO+axeyKIQ9M9ODHfj13D4ofbFiwHm3BgvANnxCmI832Sw390uhMPDk3j1t5R7Oqvx47ualIV7h6YwunZNnxwbAafXNktzXB6dnoRLy/Qybh1GIfpsM91uLDa04DpFjcG64lRmf8kbcXeiW6cWxmWgk/Xdw+wrE5i2zLM9Pqwi/VaHu7EcHsjimUyNFe58KtPXmL/6iKcpcU4fWA3fvjqN7hx8ThW54KYG/TRbtdjhDTW24hh5tHb4YNGlS9hkBZi5oFu8oY0NxTAHDHgMOtQWkwZpp0tNaikrTRshQpp1nwt8bWtMB9uq4FjJgdFxCwVJXqUEi+pmV7YJ5NaJgWUahyl8Dgp23RY57rqMEjb4SqgrdRkod9TKs1gurY2gGu7+3B9D8f+Wi8u7RrCdFs1Aq5i9BP77p8WgZAADo/W4dhoPc5MteLqzgFc2T2Ci6sDODvXheMTbTg03or9o83YPViPvUN12NFThR19dVgcaoGD9k6jJJ7JyqBOpE3MyYJVr4WV2LiUbSmSp1NniDoXUVe4kEGb5K934di+Oexk/w4HaqgHbNDQFvaLw7l2T+Pw8iD2kb8rtG3zLEOsNCjW5cNiyMdoTz2mB3yY4f2J/lYYaWtzMjJQZjZKfCpS5xCfpaNAlSsF8As1KuIa4jLa+yyO7+zMDFSS/xd2iFmFdMDZ/yemWnB6ugWnZvwSnZ7j97kmnOH14mIHLi504ArTXlnplt65tBrE7oE6jNaXYryxXJqJeIX3rq924/5+OsOHx/HBkSkcmWyAz5ILuyaD2DMVbuLdnlo7qooUxGol6Kh1IFBfSZwhRyb5IqfuFXJnZ5ssxCOVRSq0lJnQYTdhyFuGpjINqs0qlIi2EVO5TIXYMz+Mk+tzOLxzFGscMzMDfto1FzFHDkxFWmkPPhE8Xl8awe7FYeyY7sWOiQCm+8WeszM4dWyd+sJOXV6Eyb4A9nB82tlXBcSKVuq/Wmc5fJUlHD8++ngdxEJ+UhsamL6e5GH/NztNCNaXYUewHsscn8sce3v7G7Cb3+eJW4Xc7BtuwlrQi9WgB7t43TNQK81wPSaCdUP1OEw5W/9xhtw0cdIccdcaeXyAcndwtAWHeD002oS9gw04ONGCwzMBrE+24uhSDw7OsV78fGA6gJMc22f2LWCk1w8f8bdY6RFsKkNLjRGDHIdT/C4ClztG6ZMFW0g+rAw0YYl4d9irx84BF44stFJPtGCR+qPLTRtiVaHDa0S/v5w6sZK61QIPMfAw2zXOOgZbKtDJfp0Uuo/+3xjLaXNRL1eq0OsrIVbTEmcUEpPlsM9k6OSzlpIctKpTEVSkYDQ/HZP0XabpByxqczBHvDukScO4RYZJmwJDhRnok6dggHhzRJ6KMUUaJlXpmKJcTeoyMFyQim5iZ0EDqlQMKElM108M20PM2kV8PJCXhgn6BJOabAzmibze5Bck7pbqIPIqzMSELhXD6hQMUl6HWS9xHS3gM/oCsyYFy8pGbx7z5PtdzEdQN/Mfpr8yynE2Sj01wfrN6zKxRP9izsC2qNPQqUrBRFUB/f8ijLXZyc8SjmMvTlK39zWbsThQif3zPtoULcqM2RzLebAbxY8WGtTYC9BHHh/e0YNjK824dMCPW8e7cfVIN66fGsalowO4e3EKjy9P48G5Cdw7N4UHVxZx9eQYjqy2YyBgRVegDPWNFlRUF8HVUIzV6WbM1Bdh2J7PeumkJboHFmpxbHcj7jLvD0/1SjPcnl0cxMtLw3h1eQSvrozg5ZVhPL3YhxdXh/D8ygBeXR3Ay8t9eHUpiFcXemmHOvD0dDuenevA47N+3Dvlw93TLXh8rgsfnOvDhxd78fGNAXx0vQc/u9nPPPvx9EIPXl3rx4trXSS+f7kTzy734kPm+yGvT5n22bUePL8axJNzPXhyugcPT3Ti3tF2KSj3gvV7fWUMzy4M4/6JXnxwfpjljDLtMD64MCbN5nt5fQ7PrsyQZpn/LF7d3IFfPFrHL54cwKdPj+LXL07i859dwJe/uPZmltynd/HlL+/h81/cw5efPcY3v3mGP/zuOemFFJD77suf4fuvfy7NkvuLNEvud1JA7m8/fCUF5P45S+5/X7b6nz/OkPtfZslJy1b/uWT1/6eA3P/17/8UkPuf//mfEknBOGnJ6ptTJcQJq1JA7s//HZD7+uuv8cXnX+Cbr76SZsn98N0f8dXnv5PoB7HH3B+/xa9/+TP84qOn+PjFEzy5fxs3rlzCjUsXCBDO4/qFM7h48giunD6Kp3eu49H1ixTKs1JATsyOu3XmIK4c3Y0rR9Zwbn0Bp3fPSBvAr420UyE1Y4GAYr67AVPtBBDNTow2OTDmq8BwQxkG6soQpMFvrTTBXaxGuV6JUvErilpOI6Ml8KzCYn8b9o734IAIyI0GsERwIn51mA8QjLR5MN3swiTznPS9obE6gtzqUvS5rOittKKbDmaXRCUIlOsRrDbjyEwXLu0Zw40DE7h7WATkunBrfwDX9/pxfVcTLi95cWmhGhem6eiOVeLCmBsXRqtxtt+NM31VvHpxhgbgeJcbhwKVWPfbseazYWdDKcmGHTSoizUWTLuMGKvUY9ihw4C9EL3lOnSX6hCgsWky0pktKkCtXo0qrQouklOTjwo6COUqOWxKOUrzZTDLM1CiSEcn27SHoE/so3eKfN4x3Y/J/nZSK8TJMSvTfbhx7hAO7VrA/MQAZsU057FRzIyOYWpkHJOjpLFJTJDGxwjCR2YJyOcxPbmE5YWdOHb4CJ49uodvf/+pdKKq2OPtxYMreC0CcU+uSUtUX967gNcPLuDVg/N4eusEnt85idcPz+H14/N4/egcXvLzi4fn8fLRBbx8fAEvHl2UgnKvnlzGkzunSaf4nHl8IGbLicMaxLLXa/jkg+t49fAynjF/sV/co1uncP/GMdy7Trp2RKL7V4/g4bXDuHtpP2XvAC4c2YmF0S6019GJNOtRrM5DiVYBK0FIuU6GQLUVfrcZZl02DZaYtZQHjTwTBXmZ0mw1EXCrK9Wju64cpdos5GclQyFmMtHY5GWmQENjIGYltTAPlSyR4CyR4CtFIkVWEnQ0HHqJ0lDEd/RZKdDxHYn4WSu+k/Q0XIWk/3omKCcFhSS9RKlMmwp5ejJy0pIgy0wluEtFSmK8FPxwWY1QZCYjld/lrENDBZ294gLpe15OJtJ5FUs+m6qsdExTkJaUgNTkROm+OjcZo131fMcEeUo8slMSkZWWjMz0JLYhDRUGOcYIBjq9Zrafz3k/i/czWZ8s1j2P5ZYQjNfZRIDcjEqjnE6eCIzxebqgFFISstPioUiPR9BXiQNTHbDScMvTE5GRSuI1i6Rg3astHAMEmkYa6izWT9RRkCo7GU0EKN4yLbKSeC8lQWp/IfuolyDQWkhgmRzPusej3m1Du7eCzme8NMOw1qpBE+vXwvHV6tCjzWFErVkNY3YiVMxDkRAPJd9VkPKYtyI1HtoM8oyAoIz9apMlwJafBhPHmCIzUSrH4zBjoLUGuUybwXIMBCnBFhfK9ApkMM9M9lU6eVlOndVPnWNSZSCd76Wz/zJIcubTVVuGwaZyylkq0lluCtOnEByLNDoCpOFWJ53GBliU7HeWk56SjLS0FPIrmTKWCAP5Xkng0GTXorFM7M2mhDE/F3nkuSwzDVmUQxHcK8zPQjd16bGFIBos1J2qTPYtn+WkS3mJIGuAQE/82lzCcSD4K4K7mSlJUsCzu6GcYE6BAiGH/F5Op22MTubMUCsdajOqHcXoDdTh6N5pNNWU0sHJYp8lQMG6WhSZcBDwVTPfSpI+g20hf7JSyEuZnuC9HHm55ZDLHVDI7ZSDYiQn6pCYoGfdrFApq+n81yI3qwwFykq2ych+15AMUoDLWtJL0DkEldyF9FQjEuLVSOT7KUkinRmyLBedNjHrrIL5GhEfryNpyWcr71Wz/AaoVE3IyanlPeafVQ1jcScs1l6o1I2Q5dVAU+iX9lgrLOxAmXUI5bYhlLDcEks3TOYO6ItaoWcao6ENem0L69sApaKaZduRlKiXyktMKEJaSinve2EytsJqbmfZTt7ns8R8JCblIzWtCHmyKvaLj+O7BXrdAMrLJ1Bq7UeR3s/2VkjtSiNfZLJq8ov1FrPp5KyboRc6fYBtaaZs1HMc1NBRreTzMuTK7Mgmr9LTq5Cb0wi1IkAHuwkp8W7kplfDVTYEq6GD47sG+em1UGWw/qm8pnqhSnFDnlSKrHgN8lMKUGV1osXlQXF6LgriE2BKEoEkFfxFxZhwVeFQTw8uTY7THg7h7EAvzg8HcaSrBbNu2nHq4CaVEnbKuDE+XiJbWipKkujsxyfBlJiC0nTKV1YBHDIjymVmGLNM1LMW6uMyifL5Wa92oNbVhbH+FexeOoaFsVXUljdQT+o5bgtQqS9HvcMDm9ECi84Is0YPdbYMWrkCtY5K+Nwu6kwLnOJwiQo6fe5K+D3VaK52w2Uxw2bQoqrMjLaGajpAldJsaK0qn/IqQ2ZaOp1sJWwmMTO0AYEGP1qrG1Bf5kLAVY+mcjd1SznanF701jbD76xFrY3lFZfDpjGjVCNwTAUayryoK2F5uhJUqHQoY91MGZnQc9zoyBdDUiLM6WkoSU/nNRUG6oYy6vKGQi1azcXoKCnGqJsOZ1crjo324uzsCO4e2IlHxw7g3rGDuHvsKO4cO46Ty7uwd2yWmGgMfbXt8JjtcOjNsBRw7GXIqWNzqNMKUWnzoak2iNqqdnS0ETeMT9LuTxATDGN5bgbzU2N87oLJQB1DHVdCvVZLZ7qP5c+MDWOBaXtaA/BWVqGqnDyubkS90we7qRqOknrKWADF+jpo8h2o93ZiqH8aLfW9fNaA6go/mrw9aG3oRVeLCMj1o9nbBK+jCr1tHZgcGsJwdxcCjXRSmxox2O6Hv8YJvzgBt9KBgeZ66eTosV4xG6UJw+0+KSg3SVk8fuAwPn39Mzy/f1fab3hnv9gnqgerxJ1znbVY5jsrvQ10vltxfEbsERfAvpE2XNk1hvsHJrF/sI4Y0oF+OlOnZjtxaVnwug0vT83jptgPbWcv7h+axC9vHsCtg5OYpK1c6KzGRGMlhrzlLKMBZ/cs4Mgy+dlRjym/CxdX+N6uQQzWmtBH3XpwcQyjAR9xLWWA+rVYJse5gwfwq58/l/Y4E3vJff6L1/js9SMcXJ3C/LAIONZhqNOLoa5aDNN5H+j2ocZVRhuRRD6rqY9rMUB9PtxVg2niv+mBALqaqxFoqoFRI4MyKxFF1MtmTS6xkQZiO4m81GSYC2TSDGYrcZJL7K9aUQJDfjZyaOPy+Y6K+MGoUcBpM/C5BmbaaQNxgb0gl/YyC3Z5OnZ0eHFrfQTX13txYaUVN9b7MN/phImOegVxiJFOs7DDZ5d6pIDT1aVuXJ7vwrm5bhwea8EuYuflLheWRRA0KPrIi9mAQ7q3k5h650A9Vsc64SjWSHYmNTERyRwzWbSPRo5Vu06FCtZf2Gsb2+qvdsCgpn6l3QnUu3Bk1ySWxtrR769CHe24CKL1t9Xh2M5xOsZB7JnuwgplYIpy0UcfQqfKkX7UGuuuw1SwHtN9PoxSbgSfE1muXq0ghlQRN9KmkT9ihpyG9ciX5Uj4J4nlJhJvpXFMu4wFOLvcjT2DbFewATu6a7C7z8N2N+HYpCAfjkzWYf9QNXax/QeHGnBqyk9qxjnyai/bXmuUwaHJoS1NIB8NOL+zn35Jv7THtVjqeo9yeHqhC36rCnqBTYjXCrPSUUBcV1tC38JdCrtBTTstk+qXyjaYFXnoFvvD0pZ7zPQ1jCqUa/JQZaD/QflwFSvhNBdARdyiIa6Y6W3FrqkuHFsbw4Edw9g104OFYT962qrJFwVSqa+Ggn4coq+3f2Uca/OD9D96sTzWhmm2e3asC6eP7UMHx24ZdYqfeG1lblI6YT5bYDHibL1K8WaVCm3HBOV5fTKAyfYa5LC+cuIh8QOvUUnsSQw+GXBhxl+G+WYrZnylWGivlORlqaMSuyhDO3tr+NmJnd1urPZWY29/HY7PBrBnoI7yVivNiFvhmJppp6/od2Chw4W1vlrsH27CvoEG7GM/SDPsxEw29tWukUb6mj7sm/RLGO3AVBuOLfZh53inJGO1rNPKWIDYtIzjV0/dZacf1ozVyR7M9Pmpo7zkYSMWOT4XmljnWj0WfAbsDJRijm0YrS1GV7kaTaYs+qtGrPRXY4rt8dcQu7oL6ZtxfPc60OWzoMllwMJIB/VwB3VgLe1OEfx2GXG0ES6HCqXEvhpivvJC+oiVavgM6fAR03Znx2NcBL3ykjDJcTxfkIFZDXGnPBETmnTstCoxV5iFPo7v/twETBDjDktpkzGtTMEk043w2VBWAkbyUjAsS0ZvJtMSV/cSn3alJ6CLOqMrMwHDzH+GftYo3w3ynV76Aj3E2AN5CRgT+anTMJyfiGAufYQcUV6SFLwbK0jHmDYDyzYllss0GNPL0MO8AkzXIYtHF6+9LCNIPBvktZ9tGub9MVUSRlQsi3n6FfEYrVJirEkPT0kuGulv97c60Md+thsyMNFpx+p4AxpdOvp/iTBpslHBMea2ylFpyUbQb6act+Pojjpc3NeEm0cCuHwogGsn+3F6Xwdunx3DwwvjuHd2FHfPjeOD6yu4c24ax1bbqDOsaG8uRlOLFQ5PIWr9IiBXi+n6AvTbyNvybOzsKsH6jBPHdtXj1rEuPDndj+eXh/Hq6iieXxzA80sDeHV5AE8v9JK6+b2HJIJh3Xh9uRfPzgbwwUk/nhxtwocnmvH8vB/PLvjx+GwTHp7149HZDnx4vleaDffqeg9eXO3E43MdeHJ+AB9eGsGzS4N4ebUHzy62Md92lsW0l5jvxR58cKGN1Iqn5/nsXCdeiKDciQAeHG3D0zM9+PjKCD5iXZ+f68eTk6zbhUG8ujLGeo9Ky1lfXZ3Eq2vTeH5lmtc5XmelGXOfPNiFTx7uwadPD+I3L0/g48eH8OTGXry8Lz6fw69eXceXnz7A1589xh9+8xTf/u6FFJT74xev8f1XH+P7r3+GH/7wqRSQ++t3v8Pf/vQ56cs3s+TEaat//U7aS06aIUf6j3//cYbc/zJLTixb/ZeA3P+ybPWfMbX/U2Duv//+vw/IMfN/BuSkYNyPATlxcMObGXJ/kgJyYg+5b6SA3Of4/Pe/kw5z+Nuff8DXX/weX/zu1/jmyy/xlz/9Cb/71S/xyasP8dHzR3j66C5uXL6IK+fOSMfHXz13EhdOHMaZw/tw99IZPLl5GXfOn8DdiycotPukgNylI2vSiTTidNXTu6al/TJ29DdJy1OnOzyYbKvBBA3kcGMFBmpLMeC1oJ/U57Gip7qETrQwFGKJppgRlkujnkMjki39UjLc4sHyYDsVdi/20FBLAbmOWsy1e6RfKUUQboo0TZqoK8cI8xxwmdArZjdRcXZJZEBnuZ5GTChBBaZaHDScNHKHpnD/2BjuHOrFTQ6+63v8uLG7Cdd21hNMVOHMeDlODZXh9KAdZwcrcTpYiVNdDpzorMRJKtATpEPtduxutGLZa8Kix4RlTwkWa0ow4zZi3KHDiF2HwXINgjY1Osz5aCvKR7MhH40EaHWkahp8t1oOV4ECDgI2O9tfxrbbSNa8LGnWiZ5KzkpFNdJSheXhDhxZncHCeBAj3c0Yp2Gc6qdxXJ3E/asnsGdpAjMjQUzTWZocHCANYpw0NjiEUV5HeB0ZJEgcnML48BymJ+axsrSKsydP4qOnD/H5p6/w2Ucf4PWTm3h2/xJeSbPixDLVc3h59yxeiZlxd0/j6e2TeC4CbPdP4eWD0yTeF894lQJypOcPzksBuFdPxAENZ/Hk9inmyee89+LhRaa5iFcksfxVzLr7gM9Fmoc3j+P+9WO4e/UIbl86iDuk2xcP4OaFvbh5fh2XT67i0vFVHNszhwm2X5yUKZZiFBI0FikyYVVnoZ797bVqYSBAVJOHWnkmVDmpdPpSCFjToMlKRZVJTQfUiCJ5EnJTYqXZZjlpichOioEyLZ7v61Bt1SA7LYqAK5rgJoYUjSx+VhMwqQQRxBSkJUDD9Gr2U356LBRp4v0YqNPjmI6UFvsvxHcFpQqKIsXQGY5nmfFIY94ppKSEGMRHR0KnyJWWoWbERyEpLho5qbGoLimAnm0UzwUITIiKhFUnI/g0EuzEIiE2GgnxcUiKiUQe6zDIcSL2Ikxl+qQY5sM2JCXEIiMpjsA8B4OUXZ9dg6zkSKQksHwCpiRSMp9nsJ16eQqqzUq0EBxa1RnISSYfEmORyDxEPVNFvcmvbKbtqi3H2nAL5TUW6fEsLyEKCYmiPpHS9wqCs9ZqOuF8nhbHurCuoh25aXFS/SuKFEji90TyQNzXyNLR5rFBk5smfU9lGe5yI/vEgMy4SPZ1BtqdBjo/xRgneJkmaJtpK8csqd+jR2uZCm0cf36OP3+FFj5bARoJZFvK1OhyaOj85iBQmodGUy4qdVnQ5SQhNTaSTowOnXUO1pE8Yb0LCCACbJtJlSXVT/BP1NFEh6fTY0EhnyeQ3wm8J+5nk0ciCBb0lqCAbU3ks/jYGMTFvXlPQVDT11SOVQJ3Qy55yHLiBS9Ev5G3KUlRdI6SUabLRR2BU62F4FWbTVlLQgbLTk2MQzL7KC0lAUrKtL/KiFWCSzfbUEAglMZ+TKOTkMR0IojZUmnESBMdF+YpZCkjOQlpdCQKctPZHxaU63MhIwgWswOLC/PRR0A50tUoHQriLCuio1eFPQuDqHWYWPdUJEdHIZP11bHfzJTlCrbfrc6BIVME5OKgyBJLvE3IyTSzDsVIS7UgK9OC9GQD5biAbdUgObGIdSzhPQvrUgRlng0ZKVpER2UjJlJOJ6wYuVkOFChqOC4tfE+NmCgZ31UiIVqL+KhC9o2JMmphWgPv0YETs+dSDVJwLonPkuJM5LeV71jIW6u0zNNi7UR5RRBqTR3SM8uRyTJS0+ysnxNKRS006nrodA3QFTZCq6uDUsnycykLaTbEM7+UpBLyXeRbiKQkPTIyzBwzJYiKNCAuppiyUcKyixHH+iTFa/muCWq12PeunGU4kJHm4bsepKf5kJVVx/pWksooO0ZkZVih19XDVByAQu5j3epZNw9iE8oQy/onJpSTP6XkmxvOSrHMt5N5lrEsE1KTXXTAatnfddRRVUiILJOWq/qbl+HzLSA/z0OeGakHzMiMLkFWtBG50YXIjVIhIzKN1yQY0whU1Ro4MtPgyUlDr0mHHQ3VONbThku0KTenRnCZ1yPtTdhZ68ZIqQlNtFflSbEwRFNXxFMPxiVAHZ8EdRJ1bmo2ZDHJUCVmoVRhgLuwHGX5VuhSDFDE6qgHS2HSNaPEGEBmWjn7qRjyXBeKDc0Idq/i4ukPcfn0YwRbJymjbrjNXjpCKzi+9zhaPD6OPyNKdEboZPlQZ+ei1VuLqb4+tHpqUJiXy7GXgYbKCoLuJgJyB4ry5cilvlJmJMGqV8JhMUAn7mWkcUwlISc9F6XmcjTVtaKjqRudvi40OurhNjk5ztvR5mrhePSgudLHMeenXq2BTS9sD/NWWiUys69tugo4DC7q6mo6CW6OXwf1SzGMWTLyhvxISIYyPhGK6HjkkW85kZGQkRSRUaRIqKjTDdQFZRmpcMsy4Tdp6Mh56ch349T8BG4dXCeIpj09ewYfX7uJ3z35EJ/cuoPL+9cxG+xCa1UlLGoV+zoGWfGZcLHO/rouVDsa0NHai8mxcQyKGYOdASxMjGPnwizaG+tgNWhRxj4XQXlfrUuaQTjU04GBrg601NKO2KyoMBnhKKHOMFpRVlTO+13obp1CmdkHtdyGGncTerqoK8grk64S5ZY6fm6HzxNAa30n/LV+KaAnAnLtjT7m30VH38/7HrST+vw+tLjtdETLUVdWiq46N/qb3ZSBaoiTBrvrqzDS2oghprt6+gx++fI5Di3PYIZO/X46yWvDfknXidlrix10yIM+HB5vw/5RP5Z76rA+1Iqbe6dwhE73RH0xhjxv6Aid8QMDXtzdO4zHB0dxfq4Nt/cM0UGZx/OzO5mXE1P+cjr1leh2mzAXaMByH53y2kpMdviI1TJRoUrB6oAPO7q86KwoxGK3D8v9HagsFkFj4pDsdHispfjq559g/+4FaY/U1dkZ/PDlr3H38jHsnOzGFOvb1+pGL6kv4EFvwIv2pmooiV8SY6PgtpcgyPvBNheGuzzSjycDnY0I+Mij9gYUKnOQR9yhod3W52cQQ2TQhmdKQQ69PA02rYwkcDbrS3tsLciDPFnYb9poUlYK8QrtbhlxapkhD8XEnXrqdR1tjcdQgDPLY7i6ZwQn5n04v8OPK3uC8JgUyKad1ytlyGdal0GB88uDuL6jH6dGmrC3swqzjaXE6FbMtZazH9zE8TWYbBc/0JdjkNh5tNaEmZY3AU+x1Y2jSI14joWk+FjqPF5pb7KEzSUfK9hGK3GdwHl1Dqv042IabWx3owsHl4cwM9CIIH0Dd6mB2C2O498j7W29d7YLOykLi/RNRju86GYalZjdTx6NkKcT4kTzrlrpZEsRnI5k+eLHK7GthpjZlZeVhGzqjhwp0BVHm0O7TVwWTxyUxL4pJ57fM9iAkXoT+utsmGiqkE693Dfe8uYAgdkOHJ1uxsmZFuzpq8V4XQl2dLtxaMRH+fNjmnJblBlPPJEGGbGcPDEKe/ns7v4R3FsfxG2SOIDkzqE5+lE26thoFIoffUlitUcd8apVnUusxToJ3pHSWUe3To52mw6Nhhz0uotRQ5yly0okplCglOlNlIvCnGRi13jKRTbWJoLYM9UpLZ0+uDLCa1CaUThAX66M+FP0h7PCgl07JrCffsfqXD+W6fOtiBlywTpptub6yjwmh4LEpvRrzFqMUi+JrQJkKUnSD5QZyQnISohDsTIXzmI1ZugrzvTQ5hGfphNDpLNtMvLawvcDVSbMt1VgtcOBUW8x+VSGZRHEJS0GKrEW9PDK751Ojj239HnfcAMOjjZLs193DTRgrb9Bkq0pvx0zpPk2B9NWSYE5MTNzz2A909VhbbAOK30ezDOfVX7eTT2xf9KPPeOtGKCPKeSy1magnNQTm1rg9xI/V1nRTxlbGurEKPXCQAv9XcqTKGfKU4jB0lws1BGjtdkw7FJhoFKBYDmxoykNw5VK7GC7Olxq+hvZxF42jA1XYbC3Ap2NJvjoQ452NWC0vxWDzLOruhjNzC/g1cFul8NkzSdWSCIf49HuUMGjikddeiQ66bMME3sOpkdhNDsWU/JEjOXGoT8rCj0pkRhMi8QAsVsXZayD1JsVhwBxazfv9ZCCTDMk0iRHoZ/6oY++S0dKNNoTI9FBPdGSEIlm+gz+1Eh0ZURiJC8eg1nR6OTzLr4X4P3uzGiMyJIwkiuCcTHo4PM25tcm8DH9nq6MGPiZRzvrOEbsukj5XaUfsFCqxIwpC1OGdMwYMqTAXjvL7GS+PWxbfw7rlcdySC3ySIzXKDBUR/4RJ7fVWNk3bgTqLLTHSWiq1mNm0ItSg5h0EUV5Skc583RZaeuNibQ7ShzeSRuxVIPL+3y4eagV5/Y24eLhLhzf7ceNU4N4fHEcH1yZxKNLk3h6cxnXT4zgyI4mjPSWoD9YgkCAPkYrfQy/BmNtRehzZGPQrUC/KwfzfjX1mRVn9/tx98wgHp4dwtOLQ3guAmWXB/H8fC9eXOjGywtdeH2xCx9f7sbrC5346Hwnfs77H5/twKtTrXhN+vhMK16c8uHl2SY8Pd2IZ2f8eHE2gBdnmP5iDz4Wy1KZx1KfnrKqwqi/EJNtGtw41IinF9rw4rwfL8+04ZXI82w7np1qxIenGphHM16e9uP5cdKxNrw82YlXp1mX80G8PtuN56c68Jz3Xp8L4pNLI/j40ig+vjiKjy6N4TXpxcUxvLo6i49uiJNjF/D69jI+ebgLnz07IJ0we/vcAvYvDePikQXycw2vHp7B15/dw9ef3sO3nz3Gd795ij/+9hm++/wF/vTla/zw9c/w529+ib9++2v87bvf4u/f/570Bf7xw9f4hzhx9S9iltyPAbl//Bn/IWbI/TMo98+A3D+Dcv+HgBz/SfR/X0DuX2bI/WtA7n/8+z/w97/99c2S1e/+iG//8Ad8/dVX+OKLz/H5734rHebwDz7/9usv8flvPsPnv/0N/vzd9/j689/i56+f4fWzh3j+6B7uXL2MS6dP4cLJY7h46ijOHz8kbcx57vA+PLp2AXfOH8etc0dw7eQ6bpzeh0tHV6XpvGf2zOHEzgkcnO3DYm895js9mGpzY0zs5+WrJEgqlwJw3TQKQTrmfdVmdLuMCHAQ1lk1NBAyGOVZKBJLrej4WWl4W8W+U51UqCMdWBtqx46+Zix01WGWAG2SeU422jHdWIHJhnKMMM8R5j1YaUCfXY+gXSwN0aHLpkWAjnhrST5aTHkI2FTY1V8nnVJ0/9gk7h4Zws393bi5HiBY8+P6WgMuzrtweqwMJwatON5rxYluG050luF4wI4jfhuOEFgcbbdjf0sZVmlYl2qKsVBtxDzbM+Okwmb5o3Ydhso06GPZXeZ8tBvz4NPmopGAqE6Th1qxd4cqD1ViJpQqFxU0/Ha2v5zgrlSWAWtuBsw0znoaSi0VmV2TTTAqpuMuYW5YLMGpp/FrxBjp1tkDuHnuIObHCLgHhfHrwnhfN8b6eiUaJQ319ZCCpEEM949hfGgK0+MzWF3eiSvnz+DnLx7hFy8f4fnD63hy+wI+vHsBL+5fxAsxc+32KSkA9/LeGTy7fUKi57dP4umd43h+94QUpHt+7zRePDiDl2KW3MMLUvDt+YNzUuBNXD8Ugby7p3gVxPRSAI/P75/j+2fw4a0TeHzzhLRP3P1rR3Dn8kHcvLgfNy/sw41ze3HtzB5cP7sXF4+v4OSBeZw5tIwDBAV9rbWodYhfezOhykwgqEiHu1gFu44OUPab2VkqMQMuPZFgNYEkwEcCnASOYl80NQ1FRkIUwWgC0mho0uPCoKAREsEvmy4HafGhdP6jkBQdhYSoMAKeCCjZJ2JWmDwtHqrUOBSkxCKfhiwvJQp5NDJyiehgkeQ0Jgp+F5SfFCGRIimMgIuUEIEcEbCKjURidBid5lDEsYyY8BApYCL2V0uKDJECQdmsU3mhmCUVj+iIUCQQBMaEhMBckA23VYvU2FDERkUglk5eXGQoAWwYgs1iSaUC8WEhiA0LRUxUOAFVBMsJg1mVSeBohsuYjeSYEKncWNYjJpZ5xISzzBDyM4bOpUyaiWbITUJqTCjioyMQx7LjmDZOpCM/0liWWGIw21kDVTLvRbE8PouJFeWFSt/LCAzrOSbyksOQEhMhORixLDOLPKrmGDWrsljHENYxDFG8qqkDGhxFkKXGIiYiTCqnwlpIJzgfiXyuIXhtsnI8W7NIGQg6ZBitVmG1qwx7CGhWAqVY9Iuj3q0EbzbqCYI5nxHjDUUYcBcQGOWhv0KGbns+vEXZ7Ef2AfluM6jgr7YhPiJE6g8R2Gxk2/R5qW/qx/aLehfK0+F3F0GVEYdovhcl6k2+p1J+/M5igiwD8tjPseIZne3ICPbXj+3tri/FjmA1NGnsc/ZvVEQ4348k/8nbmDBkE7CYVemoLpah2iSDSZlGpycKydHhUr/HUx5FAFAEYevK6bB318CmSEZ2fDjiWG9RR1Gf5LgI1FjU6CNwLKCjlsRnKXRyUkmq7BS0sF0i0JpFh0osXTIQpHf6XBiigyscmkprEVrqKrFzug91TrM0azImNASJJBX73JIeTRCYiZqCXOqoeJYfh9zUXORkaJGWXMQ+IyUakBgvgmj5SIpRsXwdMlNNSE82sX58Fl1AJ0eP1EQF5ToDkWGZ7P98UgHbW0jZ0iE5Xon4mDzKaB7v5yEmTI3k2GKkxBkRFaqkLIlTh2ug0zj5WYtI3ouO0CI60oDwMC3l0AiNthG1dRPw1I4iT1GJ6Dgd4hP5PsuIitSS73qkp5ZApXIiT8zoy7YgJ7cU+Uon0tNLEBGpQkhIHkJDcxAenoPsbDMMhjrkZFciLKwQEWF6kihbjahwFVKTC1FS4kV9QxAmUx3HgYFts/LqQnxsFfunlDIhZv6ZOJb0yMuzw+UMoso1gqyMakRHl7F+DtbThMhoA8vVsXyOh6w6+BsX0VA7CVkm2xFmREZKNZ3HOvK0hs6Mm7yxISPVDktpB0F7O5JTTAgPkSOOfE0m/1JDs5ERkorskETIQuj8hURAHxmPBqUKy14nTvY24zzt7cWRTlwc7sSpXj/WvJUYKtaiVZGLqrQUmCivBaGhUIdGoCCWTkE2HXylASWqYupiI5TZOiREpEOZqYe/hraoawFNbJ8i1Uq9paLsOlBdOYs2/wEUG/uQlVWLnJw6pKZUwmrtxfTUKdqnI7AW+1CsccNjb8fM0CqWJnbCXmxHanQKdXUaCrLl0GTnUc8Voqu+Ae1eD8dqNtKo65zmYnT7GuBzVaJEq0JeagK0OWnSQTplRVrq0lSOvwhkpqTDbrGjs7UHXa19qHU2osLkglVLHqrtqLY2wGmqJdWjwdkBT0UAZr0HOsqKUVuN8hIf6qp6UW1voyNQAXmqgTbCAHWGgXUxcfyapSW3Jcoi2p1SkpW8KkRhRh7tAZ198i87PA5pIeGkUGSSckiK8FBo46Jg5bhz5uegsbgQ7eV0AD3ipLwWnFycJyC+gE9uXsfP717Hq9uXcPXoHgz4a8nnZMiYt9vqRHONH3ZTJaorqlHtrITTZmUb6eD29mDP4iLHfCMMqnySmEmeBTvHvb++Bv46D7wOOyotxdLhRGLvLrvJgDKjidcytDZ2orttHOWWBo55PRQyHQw6E/nCsVFgh43y77Y3w+v0M58GOCyVqLFXUZdUw11Whjq3E76aajq21Wji5+7GWjRV2dFQWU6eW9BWbee9CnQ0OtBe60Cru1w6OX+0tRG3iVmO79mJoWY39gz7cWg8gOl25uUwYNTnpNNdjb19jTgy2U7HW2BGJw4M+XFmtlsKyB0kHRhtwZn5bpyb78TlpW7c3TOIazs6cWO1F1dXgzg83ojj0+0YrTdjtt1Bx4/4lbh1oacZVo4DZWIMxltqUWfWQEHdXaqgLXKYIPYynmunzGjpMHOsqHKyiRticXx1F37/0UvyzQ0T5fHFw4f4/JevpB9UxQFBg+01CLC93X7yghi3rbkK7koLdZ8IltHe1ZAfTU70tFRKJzb2d9ah018Nh1VPvJAKXV461HSA8+jsKsUs8ew3WEdOfGLISyOm0dKey4mxk2Hi95L8LDiLC1CYl0JdS3tH+5BEHKLIToKV+MhuUMIsz4E2JRlWeTbG2z3YO+HH8blWnFkMYO9YA9wmubSsU5Mvo46PhDIpGsO1ZTg02IS1gAuLTeVYaq3AThHk6K6WgpvdbuoEuxpLvXWYZltHa81YC9ZK+4WdWBmDw6iiXg+hPg1FKDFOJO2ukrit3mJAQ7EG5pwkqNNjpUONcpLjYBb7TNE32Dvfg3Hawu5GJ+VTS7sRht7mGjrcw1ibCmB5uBmz3XUY8ldRpqjnaQMFj8TBRuNdHgwHqtDH+lgMtDPEWBlpxI2ydMgyEpBO+ytm/WfzXlpcDOKFXWe9wjlGxbWIvN/Z34g5ytl8h1eSyX0TAewhHZjvx8X987i+f4Ly1IKJWhMaDGmoN6VJM7vOst6D1VaO/RAkMK9C5mXIS8ZwQymu7RrC5eU+HBxtovyZ4bMqYcxNQDFxrkWdDS/7tIb8KmY908WPe8QgSaxTUU4GPMQyNdpMVOUno82Uj1nKVmupFpb8DGkChCEnFQWp0chPDGd5YgUH+1mVTVxD3DTaRrkcx565fml/tEHKWw3HVjIxcg710dz0APby+a75AeyY7H4zQ66vAQMBD/2QIA7t2SEdpmZgfs3Vldi7MEtMUUIZC6XdJ0YNC2d9Y2BQZKLSqCSOr5NWiKSLHxOp82IpSyUGtbQn21CjjeO5nPitFOP1Fsz4BKZzYClQgYU2O+b85ZgS98QWQsON2Dfigzg1WSxZPcTxf2iqHeujfuwZbJT2i1ymLM7yvXmmX+yqwjLvLVI2l7qrJFrodmGuqxLLfdQh4028NqCvgfrHWYoWhwUDTW4E6ivQUl2GWrsJgeoKzPUG0NtYjb7GKgzVi60IzBi056FNm4Ixpx4nxlowXW9Ad3k6Ok0JaNPFIlCchl4H8aZdgb76IswOUg6HazDY60SvvxSNjkIEaivQ19GEVo79DpcZLSVyeMxZMJvTYSzJQ252LO1fOBqs2ahWxsGTEoJAciiCpCHiy6FUUnoYBvi5KykEnYkh6BPPOTa6qbM6iDdb40PQTGrifX86308LQRfzCSaLtPQjiFnb6K8EUiLgZzo/P7ekhKIrLxwdOaHo5bUvLwodLKeF77TyWQfxdB/HaDCd76aEw5cYCh99qWbi+Ja4cOYTikb6HT7mJ2b0LZjV2FNRjF30nVfL1FgwpWOHNR1jBfHoZr7dGaxHZhhG8iIxpopCr5w+hywE014Fel25qNRmoUyTK/1APUG9X24Ss1vTpeXAbrsSdvLKrE1DUX48HKYMlJkSUVuZicMr4uDEalzYXYer+xqpfzw4s486blczrh4P4pY46IH08OIE7l+cwvkDXTi6oxFD3QYEAiq0t+eiO6BAc202bYMCPRX8Tup1ZFJO5dQJRpxf9+P+2RHcPdGHe0e7cPdwG+4f8uPO3jrcXa/FvXUP7u514/7eatzZ5cTNHXbcIt1cKsfNxTJcm7fhBq83lspwdbH0v+jGMtPsqMCtVSceHq7Flb0etFUkEFuEolwbjQptONYnSnH7UC2ur9lxY2cF01fyXXHarQM3d7twc5ebn924vlJJYtk7q5muCrfWqpmvW6K7e7y4t7cBjw+14tHhAJ6wDU9PkidHO3Gfnx+fGcajM6N4cmECz64t4NWdnXh1fxdePdiLS0ensH9xEKf2TuHikWU8vX0Mv/noCn77+gp+9/IaPv/4Nr74+X189eljfP3rp/jmNy/w7e9e44+//xh/+uqX+OHrz/DDN7/BX779Pf7y3Rf4y/df4W8//AH/+Msf8Y+/fo9//9ubveTETLn/kGbK/eMN/ctMuTdBuf/5hn6Mpf2T+O+/6V/+/reA3JsE/xWQ+zGj/8uS1f94E5QTe8iJgNw//v43/EUsWf3uOykg9+0fvsEfv/0G33z9Bb7+8gv89Ycf8Kc/fovf//pT/O6zT/EH3vsTn//y45d49fQhXjy6hwc3r+Li6RM4c+wQ6QDOHj2A4/t24eiuHbh26jDuXTyJ66cO4OrJdTJ4J4V2N07tnsWZPbM4ujSKowuDWOn3YbrNjYkWJ0Ya7dIvOkGPlQpFnH5IQXbo0SGWmJXr0EJnvI6D0a4Ve3FlQE/ALJb8adMTUUlA0NdA5SiWH/S3vAnIddCIN7uomMtJZZggjXnMGKbSGyENOXRvqEKLfrsWvTY1uktVCJQo0GrORZMxCwPVBhyZasONA6O4c4R0cIDEgbcvgOurDTg/68Kp0TKcHCzFsZ4SHO204EjAiqPtZTjcYpPoUEsZ1mkEdlLxLntMWKw2YaayCBP2QoyyTUOk/lKWXZJPxZuHFn0O6tSZqFPloFYtg1clQ5Uyh0A7Cw55BuyyNNgIqkpzUmAlUDBnJcNIHhgIBgpToqGkAqs2qXFk1wJmf9xcNOj30nB24fWDSzi2Z0EKxo33d2AsGCDY7sBIbxdGguJEqQ709wjqwkBPEEO9wxjtH8f02BR2razg+qWz+MWLR3j9wW3cu3YGdy4dx5ObZ/D83nk8F/u/3RIz4k7iBenDm8f4/Tie3TqBD24ewdM7x6Rnz+4yzX0RlDsnkQjI/fPzUz4T9CHTPeGAfEz64M4JaR+6FyJAx/w+YL6Prh/Bg2uHWIeDuHN5P25c2IMb5/bg2pnduHZ2Dy6dXMPZg0s4SXAjNpU9uX8RO6f7Ca7ccFp0dLaSoZclURnJYFKk0SmJQ25KHB2kBOQmxyInJYYALh45CVHShv41FhVkNCAZNBKZiXFIpaFIpZHITYiAy6SU8kqM2ooEgpx4gsO4sG10BLfzHZFPjBQkyWPafL7/rySPDUdeTDhkvArKZb65cWHIkShcCpzkkHJJ6TGhSCQQlgIp4dsIRLchctsWKNn/4sCB2JAtUlAni3W2FGRKAcPwkG2IIIVv2SLN3KpgXePDtxC4hiEiPBzhfD8tZpt0UEJRfiaitvLZdqZn/cPDtiOS7xoJynq8RirvBOndKFF2ZBgiowgwI7YjjvdkSeHkUxbcxQooCdwSmSaGgCoqMhyR4dt5JWhmuriILfA5ijDSXIGsmC2ICdvC+9sRHrmd162I5XcrjWVViZLt3cq8tyFWBKEIPlNjw2ggBa+TEc22Su+xvsrMRNQQPKaRRxHkSQzzsojTWzleovlcm5VAcKlAty2HYzwXw5VyTLiV2Ok3Y77BgCmPFmttZVhqNFMf5GOpxYxJr5bpczFao8VUFcemORUthmQ6ujlQEKDEkG/iV1lxkEQk6xLFtmURrHrKdChgeaJfItgXEax/AWWtqaIQspRIhG/fIvE2LETIyjY0VujRSv2TyT6IkJ6FITT0Tb8l817Aaybwc0ORsBUxocyTshXOfoskbyOZdwplRJ+bjIpCOkyGLPImQZLLOPI7NiYC0SLYKYKa0aHSktPJgBvmbDr0EaK8rQhjH4eFbKfcbJcCqkGvFeq0GKl98VHhSIiOkILTDQQ/hQRDKezz3IxU6NVytNbaMST27qOTVyEcIALBxbEu1FWKgFwq+4b9uW0rVHEh8GqyMOy2ooXOjyo+iu2NYfuTEB2eScon/5R0qGQI3ZbJ/s6hU6lDaoIWcVEqRIcpKCf55KmYeShDZoqSTr0G8fwcti0HIVtkiNou0uQhMVaO9FQ1kuKZZ6iM8i1n27QShW3J4bgRG2vbkZ1l5LvZ2L5VRj4ZkBBnQkhIAWXagEJDC1oDK2homYEsvwLh0SrEJxYhJk6P7cxvy5ZM8l4hBdoSUzSITciHXFkGi60ZClUlv2uxNTQHW7ZlIDQ8CwmJrE8y32c5YaE6Kfi3bZuSeeWxvax7eB6U+VaUmGuQk1MiPQvfXoKYaDf7uQLbthgQsl3H70UID1UyHw1yc8ogy3GyHkbKmJn1K2NZBdiyVUEqwLatLC+yjHxyScG4lDgr+WOmrFo4lqwc/2bERpvJJzFrzoSkVCOiYkSd0rF9SyIit8QibksUkreEIX3LNii2hcAUQzmQKzHlcNPGdePm5CgeLE3g0mg31v0ezLhK0F2kgjstAUWU1QLqHDmpICwahoR02iklylXFlFUbdYoZ+Zl6OrBFyEoTwdI85Gfb0NowgYn+/WipnYEiqwqRoUVISXCjUNOPKvcaKuxL0Or6kZpai+2hrH+Kk9/90om5SQlm5lWC3CwrlDIbtHnF1IWUmfAEkggCp0KRkkG9E4sSJQFyTTU6a70oLRAzgJQcHwZUW82w6tR0XNJQbtCgxmaCXp7FfGKkg1oqSm2U8wY4St3Q5htpJ/KREp2NhPBsjo18qHNsKJBVQJ5dDmUex21eNbKyHMjIqKC8OGHQN8FXN4mW+il4HX1wlQZQXtwCfb4bmpwKqFn3nEQNshMU0OcVwaaz0qEugjJNQT1WALPSgGIFxyJ5qUhkvSITkL49Aunsn1TyWlAaKYv6QxYRBlVsDIrSUlFnKsK4vxm7Rgl41xZxi7js3IFldDe4oUqngy1ToNrmRBXbZcgvhDo3H3kZmTAolWiqqcH8yAgO7tyJke4u1tcgbeeQm5oIi0ErzYpr8tTAYTazPSUwa8RhPJlvTivXG1BqEAfBuFFhq4dRL2Zo6pCRqkBerhqKXAMMWgdKjNV83kCHqBFV5bVw26pQU1EFn6cOTptN2vPPW1mBpmo3fC4HOhvEyegVqK2wwc1yGyuIGen4+j026swKtLnKMNBQjWCtGwcWZzDb20ab48SugSY62C70U8/11lgx0mDHbIsbq121WGwnDm2wYW9/I84v9uEoHeNTMwGcnOnAUTrqF5aCuLzcgytLHbg038prgI7SEC7vDGKy0YKROjNmWisw2lCKrkodHfc6zHf7YCeGc2rFyoYcWGm76m0GdNRUoNNtx+pQN+viQgr1bSztriwtHRUlVnz7q09x/tBe8jKP4yGIvxOn3796StoQfzRQjQ7Wu7WhAh0tLrQ3uVBfKw7boN5gv2tpr/3eMtr0cmkLhf6OGvSxLj7yJzUhmrK6lTY6ilgnCjKSMjOBcpciBeQy6HQLe1lXZkCdVYvygiwUZsTCVpANp1jCWCiTfkhMoJ0VWCeONkwrloXq8+nUqWDIzoAsMRLy9HAUZITCW5iJvioT3GK/2OxYjo1UtjGRmIVX2mtzToI0Q2xnV7UUiFtqq8AieTjbZMOCv0Lqjybi4m63GbuG/dgvAlfsF7HB/9pEl/Qjo8AkybRz6RyjMeGh0sxWr7mQDiflUZcHDdtTTrsjtvwQM5MWhpqxc6IFIwGXNKPdrJUjgba2t6UKBxb6+awNi0M+zHR60d9UKR1alEl8KEuLR7/YTidQhX7WrbfJjupyPe1horQKQMyKSyduFCsBMpM5LhPiiNdoQ2lbhT2OCKO9FfqQeEXsk72X7Tk83okTLHO01YWKImJ/jx0Hdkyxja2YaynFhLcYnbZsjNSqcGC4BqvEArasWGTT9mtop/W5iVAkh6EwLQo1RXKUKZKhJO6TRW9DJvmSmxAOZXYCHMVKuA1yWKnLEikjUZS1CNrn7MgI+K1GBMmrCtp3ryoNI5XFWGuvxkRdGWyKVBRlJ1EG4qFJCIMhPQZGYt1C8jSbsiLkZpBtEYHiA/TplkfFyaJVaKMfl5+TRHncglb6H+trk9hFf2/nRDcW2e6pvga+V4WBQC2O79+J3kCTtEKl0qzD0vgg/ZY+4qk44r9Q4pTttElboMrNQhn1jaVQjbTEaNrIrbSdtE8plNukaL6rR3+jk3rOjin6XMMeA0aqdJhp4LhsLuE4t0k0Vm+SZicudrqkmYX7Rpulk1YPTbRiz1AD9g41YmevV5qVOEG/bajWhPmAEzv7G+hX1tK/FIcEOjHb4cQC00wHKK+dFdg10oDZLg9GqE8CbhvaKqkT2rzSqai15K+POqqvtorPG9BdR9tDPSVWgY26tRgozUVzQZLk/4lTnHf1uTHgzuX3aHSaktBXoUQDfdJgvRWrrO9svxdtjVY015nQ01KOJvqTdWVFaKlxwFNCv9lWjAZdNsy54TDoE6CnL5uRQh8jZSuqjalwK2NQk0J8mRqKoSwxC04E1LagK24LepK2oJPp2hK2oC1uK7pjt6Cbvk0XqTliK9r5zpw9B7tbVFhrzMWyOw0T2hj0pjAP+gG9fD6SF4dm4vsWko95DutiMVHG8VeRgVW/AatNhWjOCUFzyhYEklkP4tuOxK0YyU+CL34rGqK2oIHy20I5FjPxmqPffG+iT9CaEIpAUgSCGTHoz45CX+52DOWHIsj8BnIjMZQXjSFZBGYLEphfJHploWiVhWBXq5H6RAeD0HtxMcjiOHWTZ54KA+1/Ju2KER1+B+o8VtqlRPqD4ai05FIfJ6DRnY0jyy04RH//xJITl/bU4sRKDU7sbsRxsX3VkW7cONotHfbw5PIE7pwdwaXD3TiyVIvedhW6urUIBDQY7Leis8mAFvKvW4xrh1JatjrhlWFXvwXnmNf94724ta8NZ1nW5cVq3FlrwM2VKlxbquC1Evf2uPBgrwh+ufjMgTu7K3F7ZwVurZB2VuJQnw57AgVY79TyqsTFaeuPQTsbri9ZcXO1ApdWnAhWpcOhiYBZEQaLKgR7Jnh/jxcXlytwbdWJy0sOnJ4px3q/EetDVhwYtePwhB1nl1w4s+igjazEpWU3rq3V4Bb5Iejm7lrcWffh7oFW3D/UgXtHRCCuG3eP9eDByX48PjOEW0d7cPfUMO6dncK9c3N4dHkFDy6t4NLRaWlPv/OH5nDj1CpePTyFX726hN+8voLff3wDX/ziLn7z8T38+mcP8ftfPsXnnz3Hl79+gT9+IU5d/SV++MOv8edvfysF4/76/Vf46w/f4O9/FktXRTDuzV5y//uy1X8Nxv33PnL/DML9S1yNJMXa/j/NkPvvF37M5Mfo3v++ZPWfBzr8MyAnLVv9y5+lgNx3336LH/70Hf78g9gr7ht8+fnv8P23f2CD/oTPf/sr/PqXn+ALXv/y/R/xm09/gddPH+PFw7t4cvs6Lp85gROH9uHk4XWcPLgXx9fXcGB5HqfWd+LW+aNSMO7qyb1k8gquHF3DmT18tmsaR5fGcGR+EHtG2jDR4sA4jdtgXSmCNRZ004C3OwxoLdfBX1qA9jItHWo1fHTSvUYCG51M+tVOm5kEbQYNUEoc9FkcyOXC0a+WNuhd6Wumwq3HNA3oGI3DGAGYoGFXEYadOow4tRh2FGCkogBjDi0HhgYD5UoES/PRYZKhtTgbvqJM1OlSMUmlfI6g6/bhcTw4PoG7B/txY28A19d8uDhfhRPDFpzgYDreXYLjnRYcbiP5LTjURPJZsI9gbY1KfcVTjKUqI+Y48GcrqRzKCzFUokLQRMBhzEO7IRcthTmoL8iAVykoi5QLD8lNgCsCcXY632U0dKU0iGYaSVN6HIxpcVQy8TDwqk2KpEEOgZLGc6SzCWMEop2NNehqFKe4LOHxtVNYmezDaLAdw91+jHS9oaHuNlIrBvi5r9OPYGcbiWCxux8jfaOYGZ/G7pUduH7hFD56dg/PH13HzUvHcOPsITy8LmbAncXT26fx4c2TeHbnBJ6JwNmNIxI9uX4Yj28cfhOUu32Cafn8ngjKnZXoqZhNd+8075/E45tH8eTWMdJRPOI7gp4wDxHY+/AG7105iEdXD+H+lQO4d3k/7l7Zz3rsxY3zu3H97BounxK0G+ePruDk+iyO753BsT0zOEqZO7Jrho5FpwR6SvUKFBIcW9RZ0JOfOQkRyIyLQHacWGZHBycuXFqKmBEbhlINgYAuE+kxG5EcvR1JUaF8Fo5kgtHMmO2oMMigTI9CzPb3EbVtExLCQqUZRskR25hfBDIIkFLjQukIbkdu1I8UHUIKRQ6BWnbEdmSSsiLfXDN4TWfeaUyXxvLSSamRW5AYthkxIZsQuX0TIrZtROjmDQjZ8L40C0/sNxe1+X2CrE1S3YuVKYgJ3YAtmzZi68b3EUoy5qfBos1BGNNt37wFWzdtxpb332c9N785KCEzHqHML2TTBmzbshGbSVs3vS8FmPwVKhSkhSJyK59v3YiQkK10iLcgRNSF99JoMEsI5uzaTCm4FLVtA8IImEJDt5OYlum2kz/RrJPHppWm1CeHsF5bWBfybBvbtX37BrbrfWkPM7tehjimD9vMsrbxfbZLBPOsuly2N5rAlu9t34ztbJcsORp2Av4ovr+F9Y9gvYo0OdJyjm1snwgQ+sw56C2Tod+eh0lPASZrlJj2qDHj1WBXO8dnm5WftZit1WG2Xocxdz56aCj77bkYsWchWJzI8ZmMFlMuZOyX7czXqMqFl0BrG+uwjTxNZv+6zCrIWZ/t5Ns2Ollb2UcKjtG6UhVlaRu28f5WtmUreRtBHnksSjRS5ySFsC/FO1u3YcsW5r9Z9PUG+Kmv5joqKBsbEc42S7wgmBZtF7yPJthXMf8yAooybTod9yjEhQoZ2UwHYDtC6DiJvhJl2TSZGGwop66IROJ28pW83bplE7ZsY9qQzShVZ9BJNCI/OQIRrHcU+04E7TITIuG1aqT7kZQNsQQnK5Ug31QgndQmDgmxFhWgoaoci2Od0p5DMjr5EZs3sZxNUFMfOfOS0UHeiB8XNPGxyI2LJ9hOIJ8SyL8MymgmNm1Iwcb34xAZkgZ5VhEyknUE4rz/fgq2vp9KWY0nD5KQlaxAgcKIxJg8vpfO+1nkXS5lIR0hW5IRF5OD6Igsyq54loltG2SUg1yW8+ZeWAjvbU1lWanYtJHvbVMjdLsOGzflY/NWFdKzHLCUdaGkNIDM3DJExukQl2xEUooFUZGiTjkID5UhIUGDyCgZwiNkyJJZUGxpQkGhF4lMGxGtRkSsEltDs7FpcxreZxs2bZKx31SICC9EcqIF6nw3xIEOIdszScm8Tz6wXtu2KhATZWc9K1g3G+L4OS3FhYQ4C+uvYF6ZrHsmx7aSsl6MxAQHEpLsiIorQkq6Hdm5XsTFOTiGjayrlnqiAKGbWO8NespBCVSKFhRq/UhPsyE2VoPEJA3CwrPIi1jyOow82yLJdzQpi2OwODECjezjaWc5jnUEcGN8CvenF3B5aBj7mn0YtprhlWXARKdYybEsoxwr6Oxpo6JhTEyFTaaBRV6IEkURynV2ju8yOlsFlNFcxEZqkBxvovwVIDnWhJLCVtQ6J+hAB+l0OdkvJQgLK0coeZGSJJbvtiE5pRERUQ5s3W5CWEQJtofp2W9KREUVIiZaRz7mSzMhtTKTNAOvUKZFVlw6ksPoVCekIiWMuj4iEn63C/vnZ9HbUEsnM4tYIgVmpRw6flYSV9h0ShTn51APh3AMJxO42+Gvb0RpUSniI5I5PpOpOzMRtimeeidJWjJdXtIunVYaGWHAtu2F1GtGhERYsJ31DA03IzragtzMahTIG1GkbkYx+0GvbEKhRD7oFPV0TCuhzSef9C7yw852FEGeroY8VRzWUojC/CIUkp9FyiKYlEbioHykh8chduMWxG3imKNeT9hIfcn+i/qxH9OoM5SJ8SiWZaPabMAAneSxTh+8ZcVQZYj9SWUoIp/UGQq2XSYt79XJ86XZacNdvXSg+zEUCKDb14iqUou0l6ksLQkOSzEdjEa0eL1wWUtR73TBbiLPFbkwalTQ56tRrDOiWF8KpdyCPI6TjHQ9UpKVyM3RQZlngUHrhlHH9yz1JC8dILEHnZhx54HPU486VxXqXS6J/56KctSRxLLVOie/262oZx09NjOaa8QzE/u1FM3lZnS67Ah6nJjwN2KyrRarA41Y6KySVls0W9XochoxREw400T8WWtFV0UhRukgn5ruxOnJNhzo82CtuwaHR1volNABm/DjyCAdllk/biwH8Itzy/j1jXXcEIcV+ErR5zZgxl+JoEuPnkodpprFHmg+HJ0bQn2xGjqOo4oCGXzkud9ZhgnirHrW31KQT1u3iTJF+5+YghP7D+PrX32CznoX8Uk+Prx3Dz8Qjx/YOSGduj3EfNu8ZXTGy+BvsKOl0Yny8mLExYYjnHbUblbC77HQ4RenaFahN1CDzk4PSku11OfvE+eEQCWcUjq2IjgksIP44VDYy1TiDjGj3El85DWp0GjTSbOsDDlMlxlHWxrOMZwLdWoiYoSNoo1IiCWGoW2w0B6aiFMz4ngvegNSYzbDrsyBLiVewia5ycRW8QJbbaeMcSwSq6pSotBoLcDBiVYcmWzBgeEGHCGfz4iTNNkHve4ilOREIzP0fZQrkzFYb2V6BSZanVgb7yQuk7HekdBkJ6PKakQOy0ig/dNlJqOcOkusfshODGe54dK92R4f5vq8WB6rIz6uRGu1VdqDLDZik7QP7fpsD5ZHmzA3UI+J9mp0kceNVWIrBOoMYsSe+jIMtdGZbbaju4GyRxxfWJAnzdRKJF6MI1ZLJP4SKwsSIsIQu3Uz60d8rpRJs9CTo7ZBlxUPcUhdh70I9YUyaTWQQRZHfm2CPDMBFp0KQ43l2DfgxeHhRhwdb5QOedjZwzGiiIcmMQwq4smy/HRoaMsL0t/0WwhxSEp0GPXcFmIrytOWDZAnRMFZJEc5bX9xXibEHrlhTBdBPaFOSUIl61VfmIc+jgUxO26APsmeNg8Way0YcuphzoyGLpV+BeVDx74qyoyFjhijzqxlPxiIu+Qcp0XSHnHrC0PSaewT3dWUXbHNAO0dcY5SkYUdc4NYm+vHDuKDxeFWTPc1Yjjgpl9ix/LMIPbt2iEdAlacn4kWtw0HdszBbqTdJYbZSsyxibguMjSEuCBL2j5Axz6LIIbZRnwbFbZN+sFRjB+XtQhdDRXSio6hGvpXTg1mG0ow1VgsLT2faDBhlNegmxiPftlOjut1MUNOjHde1/h9d38dFgKVmGnlGG0uxXx7JVaDXuyi/hAzGyc4xjur9BgRW590OjHdXsF7pVjscmHYV45+jsmeKjGpxIoA8ZE4bKyGY76B8tlqt1AnVVJH2dFoN6CH9Rssy0ZfUTICmiT4tSlSIHahg/yvy0OHNQ6dFj6zytBkFZNO7CzXhc465stxYytmmsYytFaZUUV8VcWyqopUqCGGduZGw1WYhGIjx25hKtLjtyMvfiPqiulL5oaiPPZ9NCZuQjA7HD3pWzGQuQ3BtG3oTdmEppj34U96H13p26Rn3cmb0ZFIPBr/PprTNmHdX4Qba15cWCImGNJj0BiDxoQN6E0PRSff70yjTxG/Be3J2xHI2I4RUyzmazMxVJWEUwsuPDwcwFBpHPwyps3ait7s7RhWRWC2WBwOEY7uTEGhEgWzwtCWvAVNiVvRkrIdbZkhaOfzQEYIgmxHvyIc/fmhGFJFYlQdi1lDEhaLUrDMvJZNqZjQx6FXF42zU1VY6jSiRBYFsa+3jGNNyavTqpNwe02ZFh7aBnsZ7RLvZ8aHwMQ+MarD4CyOx95JL9YnynBi0YGTSw7smbBg97Qdh1fqcG5/Ky7ua8HN4514eGFY2k/uxvEgDs270demRFtzHjpbC7C62IhgazGa7ZnwFcWitygJ7eoIjFamSkGvkzu8uH0kIJ2yuitYRHuUjocHW/H0eABPDvvwwdFGPD/ZhBdnmvD0RL1Er8/68eJ0M56daMJjPu93JcOU/D7sORtgl23EiSkbPjjeiA+PevGC6V+easL9w40Ya8hCgzkSLkMk3MYIHF5w4sbBBtzaX4ebez24c8CH8zs9qC2OhE1BP7cgivVOx0neu7i3FhdXa3BtVy1u72/Ag6PNeHSsBY+O+/HwaBuvXXhwoht3j3bjzrFuXD/ciftiX7yr46RJvL61gosHhrAy0oi1yVbqji6c3jeKG2eWcffiLtw5vwuvH57E7392jXQd3/zqPr76lZgIdgkPblzAh/dv4OUHd/C7T5/hT3/4jPbxV/jLd+Kk1d//uI/cP5esfvdm2eo//rmH3N/e0H8d7CCCcf/nJav/Tf93B+T+458Buf+eIScCcn/761/ww/ff489/+hP+8uc/8fpH/On7P+CrL37/4yy5P+EPX36OX/3iY/zm05/jj19/ha9+/1t89PxDPH94Fx/cEUGZszh+aC+O7FvD0XXSnlXsX54lzeDqyQO4dmofLh5dxflDO3D2wBLO719ix4/g+I5x6TTQfeMd0qk2gzQAYr84cZhCFwdFq72QCkiDRpMCzSX58FtUaDDJ4THIUKXPg1WZSSCaCCWNvTwxGjIROFFlo5sKcCZQh6WeJix1N2CegGScymu0poREJe0slAJxY5UFGHf+N4061BgWATlrHtqNGWil0mo2ZMCjSkRrSR52DzbgzpEZvL66hscnJ3Bnfw+urTXhwqwbp0ZLcbzPhGNdJikgd6TVjP1NJuxvNOFAoxn7GsxY8xixo9ooBeTEUtXJCgNGCJD6jPnoMrDMwhw002g2ajLgVaehJj8VbnkaHdl0uOQZ0rUsWwTi4klxKMmIgTElGkUEIEUpMTAQTOkSo6BNioAqXgR6tkib5/a3NqKzsRoDBKS3zx7A+QMrGO/xY7CrBf0BHwbbaRg7m6XvA7z2dfgQ7GhCT0crgl0dGOjpx1j/KOYnprFnxxIunjqMJ3fEKacXcfPiEVxnnveuHMPDayfw8OoRfHjzuLRM9YPrR/D42iE8vHwADy7tk4JoIrD2we1j+PDO8TdBubunpUDcs3tnpFlw4tnjm0fw6PqbQNzDawdJh/BI0FV+viLy2o97F/fhzsV13L6wF7cu7cXNC3twnQP42plVaZnqecrb6YNLOLVvTgrI/TMod2htEgdWJzEzGECD0wKbXg59bhKUydHISYxEdgIpVszeCUc65UlM6xfBNA1BiCaD9+M2IyVmO5Jp/FMIrFIityIjZisBVhxyEkIIHjYiPnwbnbRwJIWFkLYgJXwrEsIIjsI3IzVM0AYCpk18tlGi5FDmyfsCQCWHEkgJMCW+85rEdImhG5EQIuh9xPNzDNNH0umN2LoB4QQ7YRvfI7AWy12jEbPlXURu3SQtF9VmxSByy9vYzOciIBfy/tvSL8X6vBQ622/TgdxAoLMJW997h+VsgIcOSjblZvt7b2Pbhnel9zZufBeb+F2RGk0wkYdcAuwQft8i3t/0HrZsITGNyC8u5F2YFEkoIWhO3P4eQpluK/PYTOdcpNu8SXx/G2Gso5hR2FiqRrRIQ9q86R1s2vwO83wHoUxjVmZIyyMjN7yN0PffkwJeW95/RwrWFavTkcN6ive2bHoXW3jNYh+ZVCkIZfpN77KMrRuhVaQhkTzc9PbbyKVh9RSmoK0kA/1OOYar8jHgzMFotQLzjXpSIaa8akyTRqvkGHRmU09k85qLbksKes0J6CO10rDX6pKQzv7YyHy1eRlwlxbhfX5+7913pL4pNygoQ2HY9M7beJ91fpfPcpKi6ATnUQ42YAPrt5H3BW0l3xz6HHjMMkRvJs/ZFxs3MO/3N7G95CF55nPoCQztSAl5B9skvm/Els18TrC9hU5OCGUgj31vVaXBnC8CyyEIF3wkiJWCbaSNBLPbNrxDZykFAQLvwpQwOlMsn/2ziek2b6YcUZ7M8mTUU9dmRG1BGHkbRmdiO8sRMyqq2Gdi6fR21l8E8qK2b0ZBdiLbK2YyhiI/K4VOtBlLo91SQC6HYD904wZEsT9lYe+jND0SDaoMVNL5k4slPpGU1+0x7L8YtjuZ7c2grCXxczxCNycgKSYXMWFZ2L4xhTKTTVnOZp8nsD8jyecUZCQpEc3nWzdkMI8s3lMjLkLFPOIJ3uPIwzjynunfy6SjoiB4V7M9cmx+Px1vvx1DiqZ8M/+tvL+9EDExFiQk2hERZcb2cD3CYvSIiNMjOsGAaDE7LrEY6VkVyM11IjO9DInxBoSFyREamoftYXmIitMhI7ccCrUHKRllyMhxQK6uQli0Gm+/m4S330nEe++xrhvyEB2hR5mlC20tC3CUB/hdxvqEkbbjHdYrbFs+YsJtbIMZ4WEuGA1DBImTSEtysr1qbHgnF+++k4nNG1SIibQhIb4ScQl25Mqr4Kmfgce7iJycRmzbUsS2iSAc27OZ161mKHKa0O7fhdaWRSgUFdi6PQ2hIUkI2RBN3m6W5DqScpi69X1oE0NQqxGnkxXhcHc9LrNvL/R3Y19tPeZtDvRqi1GZmAH1lu3IfOddpL7N997bgNxQ6sz4JOjTslGcrYIpzwBVmggoqaFX2Eh2OqYFlP9stlXNvi5BYqQZSRFmZCVUQJXhpd51Un5Y/y1iNl8FNrxnxMb3itkmK8JCShEVWYYIpo+ONmMDefr220nsD8piitigvQIWYy2qyhpQaXbCYapAkUJHZzSTYyUNWTF0fllHr9WCpYEB+J0OaNKT6LzGQJVKe0BSZyRTV2ZI+juC40Qvz0G9y4maikoosxRIDE+GOksHQ76ZNiEP4VtzoC+oRaN3Bhq1j+NOj01bjNi0tQQRsS7KTw2iY52IjCiXAqzZqR7kZzdK17gIO+vcilLTCGkIVnMP+7sTpeZGaFVl7DMjNHlm5KUWQp6hgzpPD63cAJtBBKRqUVZkp/3KkWY0JoVGsX1JyI5KQEZYDJK3RSD6fY5j9us2UggpZvMG2qxU1NM5bHSWw6JWQ50u4/jOhjqV2Eqth7esAo3uanT4iAf8bagtr0C5Xo/GSgfcVhPSaCPlGUnwVJZJATnBmwqTBW5bOSrMJTBrNdDnK6HKyodebSRvLMhI1SElUSz3LuZ4oz6MV0CWXYpCdTWKCqtgKaqBw1IPp8XLvvOiurwaHmcNPA7y3S5mI5WhusxGx8kGn7MSvhoXPOU2NJSVwV1SjBY6ul7qoOZKtstiQHOZmXjQgW5XGab91dg70oyRRhuaaHv8pTp0lBeiv6qYTk8p2nivh5hsscWJ/WJJZLcLy3SyVwJu7Omj09Djwc52Bw7101FZ68XrEzP42dklXNsZxAwd+y5ix/4qA4a9JfCXKDBaW4qTM/2Yb/HgzMIwDk31w5xF+5iTQecmFxOBFjjNesmOvcc+iY0Uy0C3s5/z8cuXH+P0kb0wEvd1eT348zd/wAcP72B+pA2DLRXSQUAtxLP+ujdBOW9NGfJVuRwH7yAxlrauohDtHrMUkOvxvVnS2thAnUQME0NsIa0OyE6ATPqRMIQYJoQ6nFfaraTQTcinvSpTZ6NSmw2PKR81xfkoSBcz/LdBlriFuDuabUlH8patxBxbaINooze/jczY7TAqUlGYl4zk2K3IJhYtSEpC7IYttF0bKTPEpukxyI7bhgJipgyBpcI3cexFodWhRVuZAl3iZEinBv0eE9z6DGKOjSjMFMtbt0IZT/uqSICrgE60mqTLhTGHeiY3VQo85cTQPpGfkcQYyqSYN3iLOFjNtoofyfT0F6Y6PVhiHy4N16C/zYYWp5ljO4O25H0Em93YN9ONhaEGTAc9GPVXko8l8DqLERsdwjaFSHztay5DT2MpuupL4BMHghUqERcdRj2+DaFb36OdeZ96awPrsRGhtJfx27dw7Io9W8kP4vfivCRU6PJQqZYRyydCTr6lR28kTghBGj9H035XF2ZgsEaPHvorPU4dhuuK4SzMRCbbE7f5PWiS4uESS0npB4itV2IituBtgaVYZjRxTwz7JD85hjyUo078YBy/HWHiOeuzmfKWQNteU6iAQ54Ea2YEipK2wG/Kwyrlf54+2FgFx0hRBu+HQB0fDllUGNTMT5UUDnViKCrk6XCz/Nz4bTCoU7E8I5a0D2N1sgvTHCtdDRZUlmhov7ZA/Bgb7GrE7vlBrE10S3I81e/DaIcbQV8Z/RAPzp8+BlcF5TgtBlZNNhZHg/RdfMSyxAmRYdT7m6Rx8g4pPioKxgKZdLhIOLGwWC2RTNkKZZuT46OkGY9tbj0m6HsNOrXEdHpMNRjp/+nQ76KvJwJy1YVoMOcgWFOElX6xJxzHuDgoJOjFTEsZJkmzXWI5qlsK4q90ezHZZKdcmhGo1KHOksfxVYyxgAOT7XYpeDfO8oKeIvQyzWgj7wVq0VZthUEcnMLxVK7KQid106ivhjrLiMZyLfGoCqPlmRgzJ6FPE4vmvDCMuZWsoxLd1RkIlCWhpTgOAZs4cMOIbjHz1VOOaosWpoIc8j4dTRwr/uoieEtV8NgKUK2XoYL4v0oWjpayLFiYt0YdiwzKmDLmPXg0ibAmb4YrZTu65DHolUegXx6GOX0SlgwpmFTFSHuvjahiMaVNwpQhAaNF0ejXhKBXvR39hmjMeeSYbVJirE4c4KJEZ3EY6tPfRWvGZrRnbEBfXigCGVvQkcUy8kIwZI7CnDcNfY4o7O7T4t7BRqy0ZWGuJgnL7gzM2GIxpA9Df0EYuvNDMWGMw3RxIvpVYejI2YKe/O3o5bO+wih0acLRo41AlyoU3coQDOtZ18JIjOqZRwE/F0Rg3hSHpZIkLJamYM6WioA6BOfn3Di9WssxrOa41cNfb4Vem0H+qODzlNJ2W2AuyqY9SqNtToAmJx7qTLHlTBjtSwqxQjlWBow4NG3BnmE9FnoK2P8qrE3ZceVIB+6c7MKjC/14cnkEjy+N4fpRYqUZB/qb2XctebSjcgx16tBWK6O/FY36om0YtsahVb4R/bYYylghDos96ffU497pHiyzLE/xFlzb58Ozc114cqoVT0/7eW3Ci4vteH6hFR+c9uGDU414eLQW947U4s5xHzrd6ciLehvKhLehTnkHe6fKcedEI+6fqMHTM/V4dcHPd3y4uObEpd0enFyuxNE5G66ue3Frvxc31qtxZc3F77U4vsODSvI2P3kDfeCtqDQm4OhaLS7ur8elXR5c3evFzf11eHCsCQ+Ot+DRqTaWQzoWkPbZu3ZQnEjbiSsH23DrBNtwsR8vr03ilw/34vKBcYy1uaVZpDO0sRePzeEXT8/gs5fn8emz8/jkgzPSktXf//wmvv7sPr749D6ePbiEm5fO4d61y3hy/yZ+KwJy336KP0snrf4Wf/mjCMp9Lh3s8Pe/iNNW//gvAbl/zpATAbkf95H7l5NW/x8IyP2/fgzE/Z8Dcv/xLwG5f/zj79I+cmLZqpgp95cfREDuO/zwpz/iD19/id//9tfSktXvv/1GOl31s59/hM9/8yt8+9WX+Pnrl3j+6C4+vH0V966el2bH7du9goO7duIIaf+OOazOjODUvh24fmo/zu5fwsVDKzixNoUze+dwaGGIgjeI9alO7B1rw0JXDRWjCb3Vxeh2F0lLVP1lb4JxdUV5qDXkoMEoI+Whmka4WieDg8pNmyZmWkTQAQ6noQqBgsq4tqQQg3VUpO31WOqqx1xrlbRUVQTkxN5xQ5WF0mw4EYAbEUQAMFKpxGC5nIMiD71WGTpMmWg1ZKKJBrBBkwFPARVJlQkX1kbx60en8PG1Xbh/eJBC24RzM06cHS/DqQEzjncbcSxQjIPNRuz3kRqLsd5gwi4q7pUaIxarjZhxGTBm12GgtAA9ZiXajXL49XloYrvqC7LgUdHQ0UhW5iWgIjce9mxSLh1faVZcHMyZMTCnR8OYJoJxkdAT9OgSIiXSxIWhID4MCoIrGQGEIjGaBs+LrsZqLAx34875o1glMAz6a9Hf3khA0oiBVnFimU8KzgV57WkT1ISedj+CHe0Y6unFWDCIhbER7N+5gLOH9+DG2YO4fnY/rpxax01e7185iodXjuD+pf14cv0onoolpVfeBNDEvbvn9/Ezn/0zIEcSe8qJoNyb2XKnee/4jwG5o28CciQRjLvH9+5dPgBxaurdi/z841UKxp3fg5ukG+fEMtU11mcnLhxbxpkDizi5b1ai43uncXTXJGmKcjmK9aVh7Fsaxag4kcymh4n8VqRGSkGdTAK6jKhQOmHbkBq1nRQiBd0EqEuL2Mjvm5DM78kRW98E1MIFbSaI3fgmcBa+BYkE1TEhWxG5eSMiN71HegdhG98ivS0FJ6JJEaTwDW8hnPcFhfGzoND331z/eS9E0Pv/JlG4oA3MY9MGRG8l6Nq+GVECfLGceAKehG0bJRAWueV9Pt+AlLBNiCJIFt8jeD9q8ztSfVOiNiNi09t00JmW+URtfhdx294hSN4uBf1EuigCShH8ihTE5ykRm6AgMEsOeQexW99FLO/HhWxELElc47e/j+TQ9wiCCd6Syb+Qd5G47V1p1lciKW47PxPwJor729+BWZYIC2U7eevbBJd0ELe+hVjej9nyFp3Kt2CSJ6MoOwbxG3+CWFL0xp8i8v2fSO8aZQnIjN6E0Pd+Qj7+FBG8nx29FYUEIOG8F/qOSP8OnfoI9uUG5KcQvMniYJdHo0odjZqCaNTp4tBAkNFiSkaXLRMdpemkVPSUZ6DDkoRuGvFeGvEOUzw6zAloNyURnCbAp4vh+7HICnsXm37yE4LrRFQWq7Dhpz/BRlEu+WcmmBQzECLIx+iQTezLDZBxbFYYcsnvd/BvfO/9f/sJNrz1E7xLKivMgb0wG9ve+yneZj7vv/U2NvyboJ9iE/OsLtVgpKmSfHiL9/ieCPS99y42vPcWNr77FjbzmhYdimJ5Ckx5cUinnIa8+xNsEcG9d9/Bhh9pG9PpsxOl2QhqOkQR5NXGd97CO6QNBOrbmFchdYuLdUkJeY/1ptxRdje8+290Lt5DBYG9PCFMCpKGb3xXkk8xM0HMjhPBXiHzhYpsjPX44SkzSYc5bPrpTxHKNmawTwsJBkuTw1BEpyaJ70a/v4H5hGDru9GsWyp5lU+nQonQzenY9FYkNr4VyvaGI3RjKjLjDcjPLOfYUvN+PN75aRQ2vB2HLRtSEbI5hw6IGhq5GzpVNbZsysS//TQWb72VgI1vp7Pu+UiNs0Ce7URqkhlbmP6tf0vEv/1bPDZtzENcfCnUaj/s5RNwVExBLm/C9hADfvJWJn7ybynYHq5CXFIxIqINSE4vg66wGcZCH9JTLdi4IRMbN2ZjI/PcuE2G6Hg9suWVyMh2QG9sQllFN5KSjXj7nVT2exLe+mky+zcTKXF05LwzGOjcA1uxH1EhcvZ9FNOE4v23k+hkFCBko5H1LERcnBeVlcvwuFbYDhc2va2mU6VmvyjYd3KprttCDayfCYbidrR374W3YRGpadV4+y0Fy5SRTwWICrMgJdkFo7ELbW0rqKzoQmJMPt77Kfn8000I+QnH8nsbkRu+XbIzTcZMTHh0WGstxdHeGhzrrsWKx45ujRqlYeHQvLMR8nepZ376FhJ/8hYyNmyCLDQS8uhE5MdlICc6E0lbkzgWkxCzLZM6Jwtx4ZS9PPaTsg5JrO+2d/KoF5XUn0bIkipQkFkDeWol9ZSZMqXBtrcLqK8cUGT4kJHgQWZiNeWgAVq5D8qsGqTHW5CZJPYaUlFW05AQIeczO+zmRpQaRV4ajg2xv6aR47QURfJ85CYkIisqGvL4JFj43aZSIT8hFplsd7Y0azmE9Y/mWEiBJjMJqfyeQHugzEyFTp4Do1oFo0oLi84ET4UX1fZaaPNLkRSjIRVBnlWF+OhSypkRYeEViIn3IEfeCbVuABpB2iD0+gHU1qyhtekASs2TSEn0oiC/C+Wl0yi3jqPY0AOl3IukOCNlm/yJ1UCeWYL8LCu0slLo5aXQ5Vlh0VSi3FiNEo0D6iw98pLkpDwoUmQEz3LqPQ20mXLI4lPYByG0LxuoG96RdFdS6Ba4LXTwmhvgLrWgSKFmfnpUW+3SCbq9vmZ0NnrpuJShwqiTgpRGuQw+lx2VVgP7cgMyU6hT6WC2NHjgKrehpNCAchP5YrdLATQLvxfI1Ky7GrmZWiQnahAbrUZGqlk6sCUmKh+ZaWZo8p0waqph0lXBVdpMB7MbDe4W1qsaFeJE2BIbHGYrn5XyXqm0NLbGZkNnUwPqHeXwWCwoLzKgta4KjZWlaGKdvGYdai0GdHkcGK6vwr6RTsy0uaQVFx7ireLMOPgsBQjSyQ2U61CjyUS3TYsp4sQpjx7jnkIMiwAbHbXOiiIM0MmebirF3r4q3N47IB3kMOo1Yq65AoMeI1pL89BVWYB2u5Kf86UDxB4dXsX6QCfm25twanES6bTLesrUgM8jzVIUP2SIH7M2U/eKw5U2vfWWhLV+S7ztq3JARZk7sb4X+Pe/49jeFQy0ONFdb0ZrtQEtxMl+jxXNtQ6UlVJOiIHfp07Pz4lDo0OH9ppidNTZ0NNYic4GJ0qLlQjb9rY0y0uRFkfnfDvUGfG0j7SztN8pEVso61uJp0OJpTfBQP6U0qZUqDJQXSRHpTYH4lT0/NSw/zdt7xndyHFtjb6/sjSayJwjCBIkEUiAIECQBEGASCRIMIE555zzDDnk5JxzzkHSjKTRKMxoFEbJkpzta/s6yLJlS7blbF/f+721367mSNZ3v5fWeuthrbMa3V1dXeHUOfucPlVFfBQPF8dFZV4ubBlaCbekJFDWJ8Ugi1hJ7LDuERsLMU2uKhl6YhRlIvGQQo4cpRx5xASl1izikgRkEj9lqeXwmtPQXGhEk0NLXW1g3ulQUd9J5czWwKNPRmeRGQPlBSyTBeXWTAnPaJISKCtlUFB3JpOvBWUrE1FK3rSxLA7qmwrqvYJMpRQptp+2xuHFHhzd0oeNo3UYbq1Aoc2INGUsNo534sK+DTi2bRh757uxfbIVs7RJ+loqkE5dnsk2muipxtIYeWKoARsGGzHaWY3m6mLKM+FQTaEeS5Q+KgrMJWYzpMRFQ84yCX2fQH2uUiRwLCbBpFFKm3SJtZ+rHWZ4crWwG1Ik/W1KlVN2RqOp1CxNY20ut1G/m2BOJ5ZKjoWRediJUxsL89m+TM92SCQOiuE7otlmqiSBtxSoYT80FeZJDj9Dchx1rcCSscRlqSjN1qMmNx21OSp0u41Yor11dLQVe2kjLTUWYqm2AAMuHepylPCKCEhNKvPRSFNYm1wmOPlOmzqBuDMW9tw07N4xijOHxA6jGyWn58JoEwY6xIZGaSxXFGVbJc4e3oHzh7bi8I457F8ax+71/dg80YJJjp9rV85g7+4dsJl0qGC5p/pacePCGZQ4C9iuKmnmSSLziY9ie8ZGI0OdhCqvC56CPLY1MVYe+UkpYz8lwOexkv9rpR2MtzPvTV2l2D1UgV3UZ1u6SjheK7FluJpyw47xdg+mO8uxNMhxP9uFHeMt2MznNtJeG28t4/0yzPVWYaazFOu7yr9c03CowYXR1iLyUA12U0ceW+jAvlHyRk8pNol38v27yE+zndTLxImCX9vZF1uH27Frqh/r+5qwxDQ7uz3Y31aAfXW52FyagTFrIjY15WGhzUp5YsNcYz6Gy7IwK+QLy7R7vh9Lwx3oqy1FC3ljgPbrSE8hJnvKMUz5NdfTgPF6L5ryNOhxqTBSZ0JddSZlrBpufQyqsuSo0yegVhWDfoMCCzYtFq2p2GJLxnZrCrZaUrGUo8BmqxKbLUpsNYs14hRYcqdioSQJk0VyTJcpcGjUjbOLtZRzHlxYqsFitR6daVEYTovGuDYGC9nJGNZEoSeZGFYTKTnZLk37sG+ggHXS4uRGL14RDqFjLXj7dC+uTrvRmxGJrlSmV0Vi1pyIjfZUTBiiMK6PxERGDEaZ7xBpQBeJDqZpV0aik8d+no/oozDGNAN8V786EltKU3C4y4LdrWbMeTTozY7B7V0d+N6r+zHS7iJ2VWKEsn/zwgD6u6g7RlqoWzzwlWSik/1rNeuILbTUtyZUONLR4NXgwFI1Dix6cGV/DZ4+0oxzO6qwd64QZ/Y04LVn1uPhs/N4585GvPPCEmkzXrw0icu7W7Fj0o31o1aMD2RjZsyCHfPFmOnOxP4pB46NirUDU7GhMQMHpotw/VAPLh/uxL6FUhzcKBy/Gty/OolvvziPrz89jAcXOnHjQD1uHOnATdK9y4P48PlJvPu0cIz14NUrQ5jrzCYOi2R/k4yROLunEQ9vjeOdW4N4/7lhfPPOGL5xZ1TahfVbL83izRvDeOvmKN57Zhxv8/8bVwfw4FI/Xr08gqePUweXqWjb0aYyy9BSno6bZ0fxyvUp3BdTVK8M49WLg7h+kO2xtwmn97bi/MEO3Dk/iteujuON6xN4eGMGD67NsAwL+MbL2/DNl3fhB6+fwgsXtmHHdBd2zvbh0OZRvHTzAP79m8+Sbkv042/cxsc/eAW//vfX8OnP3pIcch++9SJee+kO3nrwMj54+wF++fPv4E+//xn+/PlyhNxfxW6rf17eafUff/sd/uPvn1N9fuGQW14/7v/RIfe/OOb+5V/7gr76+9++6qH7aiJB/7cOObGG3D//iX9+xSH397/9BX8XDjkpQu4P+PMfP8cffv9bfPLxR/js15/gz3/4XNpd9Sc//B4++vcfSWvJ/fzHP8J33n8b33h4H+/cewF3nr6GS+dO4fLZU7h6+gQuHT+AMwd34NyhHXj55gW8eO007lw6httn9+PWmb24dXq39CXqysF5nNk+jpNbR7B9pBHzXZXY0FlBUFOKqcZijNYsO+MGqJCGKh0YrhS7u1nRTeoiUKi06GmcqyTFb0kjUWlU2/Iw296M3RO9OLpebFffhwPj7dgz2IBdfXXYycG3q8OLXe3F2NrqxtZ2N3Z0FmF7J/+3OSkMnViot2PWl4+J8vxHEWskGs5i9613b58kI5/Ea5cW8eDctDRl9S6Z8Plt9bi9sQpPr/fh2qQPV8ercInCWjjjTvRV4RCF/r6OMuxoLcGmBg+N/ULMVBHgsl4jBDuDXgf6igvQ5bagw2FCO4FVqz1Toib+bxRRcRTqtWINBwoLH41hQRWmdJQZaCARSAkqpvIsYnsUpCUT+CRhtqcNG4a6OYiO4t7ta9guot8mB7F5ehibeNwyNcL/I1iaGcHi1CjmeT4/Oc7jJBZnpmk0bsCepY04sWc7njp7DHdvnMOLN8/iuavH8MJ1tsPzF/HOKyIS7poUDffBAzFN9Snp/K0Xr+CNO5d4vIx3713F11+/ITnjvvWWiI4TzrhnpPMPxfRW0gevP433HtzAu/evSfTOPebx0jW8KfK5e/lfxPxev3sRr79wHq/dOYcHz5/D/WfP4OVbJ/HS08fx/LWjyw65Swfx9Pl9uHluL66J7exP7sKFo1vJl1sk2jLTj+6GYhojubDqVQQ8KdJUvmy2myGVYIPgUYBVyQFFEsfMVBkMVPzCgZSREosMRRyNzRikKwjCCITSSGopaiyOFCMBbgGClAIMEZypeEwlMEuNjUQKKZmkEBQTQUC+TOJcHBNjlymJpIgOR2JkGFIIusRzIr/UuCjpKK4l877INzkmnPcjeC2M98KhjCPFR0j/k2NC+b5QKGU8J4ATR5V05LO8rma6NALrLyhdHv0lKePCJOdXRlIU9ASFkmOOZGB7COebKYWGOZVvdmoMQXcszKo4kow8GI88dTxsaQmw8r9VHQd7OgGlNpEgTwYryaaVI18c02JhS4+HMzOZyiSZPCxDgToWBUxfQDAqnnNmJBGM8lkeBTnEV7+sFJQQWBYZU1FsUqLCko4qewaKc1XwWjQoJzipzFPCR6qyqGiMKVFXoEGDPR2NVLaCWgvTKVMyOM6NGPFlY6wqG8PlPC/LQE95Frq8RvR4DWgr4vgr0LKOMQT6GeistCM9PhK6xAiC0zhUu7JYLvIN2yInJQ7ZiXEo5JisL8olz8SwL8NoNITRKA5DAqmBsqW+OJd9HoaYsFDEh/F6KI+khMhQdNYVEyy2QR3N6+G8zmfioyMgI38ksM8TosKkKapVrhxU2XQwJJGXopfTCQdffJRIS56RRaHUQgPa52AbJ0DBvONpKMQwTVwk8+K7nZmpVL5WZLEvRX8nkqKZTpEQjRqCXHeWFnoaP1rytYr8ZCdgaa6ika1Skr9YVwLnqcFu9Lc0wJGVJdUjhWXOlUfCy/6vyWQ/0djLYlnS4uKgSVDSmDNAr3QT1DfBaWuFQetBYlQG4sOVNGQ0NOLyUWxrR2v1BhRaO2nQOBAZoUdYaDrrli2dF9nb0du6CTUVY0iIz0doaCYiw7Mhj7bx+WIU5neipnwc+eZGJCTkIyrSiIiwDKbJknZV7e7aj/kN19HbeUTamTQhzoXISDMiIrKgVLmRmVUFdXoZDFkNKC+fQI1vjOlqoUi0MZ0RYeEZiIrNQXpGGezOTlgsTSguGUBd7SSM+nK2bzZiQk2IDjUiNszI9ipGZ8M8Rjq3ocTeQXlh4X01IkNTEReRgWRZAQ3cYsjivdCkNcPlmITHMQW13EeecCMp3oO4GDsiIvOQpPRAQUpWF8Ne2Iu6xnkUeQahVHoRGWZGdFg+ycL0Dmi1Pjjd3fBVDsGSUwZdcjbHtBbpURxvSj0mq2pwlvrhmd0zeG73GG5u6sSJ4UrspE6cpEFYR+PZTn4ys1/zyTvO5GSUG7NQlZtPXUQy21Gc7eC4NyMjIZvywY7cjEpksCzy6AKkJpTAmNFMw7aR8scLZWwhMuTFHEvl8OS0oM4zDF/hICyGOpbNC31KGZymTtR6ptBWuYDu2s2Y6t6Pmd596KmdQ5N3AA3FnehrGMVg8ziqiurhyi2G1eCikW8mD6s4ZuJhVOlQbLVKUzMLc0wos+XDm2eGPSMDRrkcGTT07GmpcGmVsFHmu9OUlDPUpWbq3FInKots0lQz4Zwrd1jRUlmJjpo69mEbGqta4CtthjmrAjGRJva1hUZ5LXKMPdBpO6HL6IEpdww25xzcxQvkjxnkmIdRV7cHIyMXUVq6hARZhUTZxi6UFc+hpnIj+3sIOfoGGLVVNEgroJI7kBpvgVpGis2TKEdTzDo1Un70orN6FL2NE2gs60RdcRNqiup4rxgl1mI0ltehvbYJjZXVbN9C6jWxFEIauhtpeE6NoauxnkZsEZp8PubRKEXDbRwbxYbRLkk/evIyYNEp0SY2selvRzsNPnsecUdxHvp7GzE7PYhZ5jM5MkSDY4j4gThiYhxD3T2o99UjP8eJ7Ewn28RLEpu41PC8kmOd5wb2vaNFWnevorBdcsjNT27H9OA8Ouu7WfZ6lqseHbWNaGebt1bXoK26FoPtHdg5vx6zgz0YbGTdyssw1Ck21ahGd40XHZVutJa7aFDXElM24Nj8qLQUykCFA71lTjRQXnaW2rC+rULCdl0eM5Zo0O7uqsB8kx07+31Y7PRJy6T0E3eOUg5vJZY7TsP78o5BnFnq43k9tgw0YqzOjclGjhE+N1KTj6XuKmzta8SR6T7sHO7EfGcrr1eixJSBLRP9GO9slJbHMKgUyFQrpGNGairHihH/9q0PceeZSyh3FbD+9fjdr3+Jn3znQxzZOoelkVbMsVyTNPqneyo5Fmox3NOEkmIHYuOjkJIUzT62Y0oYmCzDzBAx9WgH0zehocINW1a69OEwgzhGRZ0unHFi10zxQTGTOlxPvW3JSKZey6LOpP7MUqFKRGAVGNFUmIMW6qoSawZsBo4FdQJcmRrUOPLJhylIiAiHnDosgbhDRFQX5+dwrOmRTfyUQUyUrqDuNupQoE3muFNwbDEfE/UVZYr4CNjpc2PLsIhM6sLB+QFpiqySeCZblUI9nYemAhPq8zPhNaVBnxSLROF8oo6LiAilnAulXA2DVhZPHCGwgI7lzpSoPFeLynwDMhUyDDaJiJZOHNrYjQPz3VjfX43+plLKQg1SFZGYH2nH2Z3TOLJpAHvmOrF1ohmTbMsujgHhSBPTfUd4vnG0CfMiErK3Hv3NFeiqL4VZRPvpUii7NDClJ0vLhuTxfzbHjSE9FcnEAdHUs+GUnRGkmHC2FXWvLkkGu5FjKT8tpFHYAAD/9ElEQVQLYkd9G9tfzFhQE2uN9DZharQbAyKKr9iMHOKkTOp3m1YBI/u6kG0h0hazv8RmWUnEfknECQLD1hdZ0Uhc62IZkqMEdgyVMIdTn872zEUt31Wfl4YOJ+V+tYP2TxWmiQ0GSywYLLWg32XEXI2DdkgGHJoE5JJnhF1Rk5+B2nwt8tgWJuJAUzJxhdOIBbH+3/4lGuWbsX/DsDRldbCLY9uTjWjikTz2yZE9m3By3yYc27VB2lhjz/pBbJ1s5Vj3YduWWTz37DPwuuzSjIKaYituXDotyROBjbOUydQnSUgmT8hZTzmxjz3XgNoyNxzmTGkpGbFES2aaaA8Dykk1tKP6aD9u6qnA9oFS7OgrxdbOYmzrK8d8dykGGh3oqLOhs9aBCY71xSH2qwgMoS062OhBc4lNmqnRWGqmXHSit6YAIzzO9/mwvrsSo82FmOzwYOtwFY7Pt+DEXCNlhgcLpI2dXmzqq8FQVSHb24gWlwkjVQXYTDt0SUwlJ20n/+3tKsKu+jzMF2sx6UjFsCMFO7pdmGnIJQ7NoV2Yg/7SHAzU5JLnyrB/Uxfmeij/GmkjsxxjvYUY7bJLTvpOyrzRRrHuejVqc5LR7U5Fjy8dpSUqlLlSUJoVyf5MQWtOEurZby3E/72JoRhXh2FMGYrJ1FDMKMMxnhyKIV4fTgjFGGlQHoqtLjVtWBEtn8N2NGFHTy4mSzXotSVifakOU3ZiRz4zmBSKUfLuQnoSxpKZf3wo+vj8olWFraUGjNkVaDRyrDUZ8Oq5Abx1ZQBvn+/BpWkXWlXhaIsPQydpSBODSUM8RjQsjzocQyzToCIUXSxPB9/RzGOTLBStPLaRuhRh6E+JxLA6GrM5MmyrSseJ8SJsrM1CY1ok2pjHRdrlb18jjvARi6dGUt7K0d9ZhtGBKrRWOVBCW6HKo0NzrR2ZOgX0lGPufCN8LtrdxWosTRdh74IbN4414YXTXbixrxHndlbjwr563L8+iTdvz+K9lxbx7t1FvPnsPO6cHcSl7Q3YNGjFlvUezMxyPHWkY8diCfbOObC114hBtwyd1kjMNmXg9KYqXD/YhdM7mzDG88MzYrkuA14+N4IPb03hm7dGcXFzIRrtMah1JHB8y3F0gxfvXR9mO3aSuvDw4gD5sBDzrRlY35KB8Volru2txhtX+vDGpU68d60b798g3RTUg/efGcCDC+3si068caELb1xkPpe7SX14eHkILxzrxoZWA0ZrtZhoysRMhxE3jojIumHcPcbnTnXi5ZPkydZMtJWlo6YkA60+Iy4d7MYb1ybw9uURvH1pDK9dHMNbN+fxjTtb8MFz2/CNuwfw7IkNOL6pD6d3jOL83kncv7kXP37/Kfzo/Zv4t/euSf8//t6L+NUPX8GnP30Dv/7J2/je11/B119/AR++9Yq0bNYvf/pt/OHTH+OPv/0J/iKmrX7+Mf7+x1/j73/+9CsRcn/Af/7jT/gvaQ25v+K//vPvEv2va8j9jy/pvzvkhD/tq362r/7+N1559PdfDjlxTfr/VWecoEcOuS92WRURcmK66r8ccn+VnHLCISfWkfvTH34v0aef/BK//OjnUpTcp7/6hbSZw7//4Hv49S8+kiLlvvvBu/jGw1fxzr07eOXZm7hy/hTOHz+Ci6QLxw/g1MHtOLJzI546exivPHUet88fwrPnD+L6se145tROXD4wT0aew8ltozi1fQR7p9qxvr2MVIqZ5mIykgsjVBSDFTYKpHz00VDsF8CpOB/thWZ0eCyopdK2UgmaNcnIE1MFlTTSaRR2+0qw1N8qTVM4MjeAQ5Md2EtBuLO3GjvF9tDtHBBdXikybnuHmwKwCDt7+L/Tjc0tTmysK8BspQXjZWaMes0YFgqqxMzBUYIruybw0umNeOX0HO6fnsS94wN4cV87nt9aj1sba/DU+hpcnVqOjjs/XIOTFLpHCJ52tVJwiy9PDS6sr3ZiusqOicoCGvxi50EresWcfyrRDpcFbQW5aLFmo5FKuoEkrRWXR2BkFs44PSqFI05ExlEhCyoTa4HoVRIV0nBwaVNRIML1qZiHCFD3zE/hwbM3cO3kYSxODEgRcxvH+7E0OYiliUHJQSc2fliYGMKGqWFsEIB6agIbZ8QW5nPYt3kJJ/dsx7VTB3Hn2ik8f+0knjrPAXXlCF599hzevLs8jfT9+9clZ5yIjnvnJeGMu4jXeF845N67fw3vv3b9vznklteKe1+sMyetGyemvi6vD7e8RtxVPBT5CCfcC5ckep15SvSlM+4sXn3uDO7dPoWXnjmOF586xjIKh9xB3JKi4/bixpndLPtuXD6+AxePbsP5w8sOuRN7FghYxVQcF8rs2cglOBTTPrNUVOypMhqEyyScbiL6TBx1STH8z3MRfUbSJEZLji01Aa6IaEuVRSIlPkICDslxUTwX92Mkx1lqXMQjipRIcpyRkmOFsyycwIPAKSoUiQQw/53kvJ4QGcxjCI+Clv8v3wt5dD1IosToEMgieIwKpkEahKSvPPvFM4LEtS+OAsglMl/Fo2NSVJj0XzwrXeNzwtGTxPxTY0KRwnNxVEkOv2XHnyIqCCm8JqLX1Lym5jXpKP0PhS4hAmniP9No2WY6WbhEWnkUdHJxHkJDXjgGQ5HO6/qEcGRSmev5P53PZcjC+D+MRrS4HikBwtyUaILDGOmYTzAmnHcuXaLkuMtRyaBiG6hJqpgQKGkwqKjsRf4qlkcVF8L/JCp2DY86vsuUGkFjI0qi7FS+hyDAkCJAbjjvsUyJLENSOIpzlKgnmK2361BNgFphTuO4TEWdOZXHJJSZSEbhgEpEuYFGjlkJd2Y8HNpo2NNlkoMxTx2LKqsGZXkEkwq2A3kpjTyjpXGlJuBUsu3r3CaMN3qhJW+kRoQRXLM/aPTICa7l7Gd5dDAyWc9yh17KR8u6yNjnMvZpbEQw4lj3GPJCPK+5s5Vop8zJUcUiNiSIhkEIwsNI/B8VFIR8ytI2GqwZ5HHR37F8LiyUefHd5e58aT1EDY0eXWICeToK+UYtWmlo5ugyaAzEslxRaKurQldzPYptBZCHk6/5fC77r5T1rdYT4LCsWtYhNTyC/CIiCPQ0SovhsnTAYWmGPr2YgNuAyKAUGlkq5plDY6cWxfYBZPOYKMtfdqaF6REbLqLgzATx3ehuXILT0o7I8ByW2cQ653EM5LFvnbCb6lDsaEeusQzyeAPCgpIREpSIyNA0Aq9S1NXMoLluI+yWTqiS+f54K6IjjEiIz4EuvRBGQxkymM6a34z6ukmmH4Itv5rXXIiMSkcoyynWiTOba5mmkUBORKQVw2yoRlZ6KeuQzfqoEME6RfHdihg98vQe5Gpd0MiNPFchMjgW0aHsl3A5+0xJ4zYL8rh8Hm1QxDuQznIp4+wcrxbIos1Mk4PwSAMSkixISDQjinkmyHOg1tiRnJSHJJkZxvQSWLNqoEywMX/2Ea9lZ7JcWUXI1lrgyLSiyJgPl9qAQU85ri4u4dXjB3F3/0bc3jGOg31lGLBrUK6MhJXjPps8ZOG4raQBWWfJRnmWCV4jDW99NspyCtBb2YLe6k6UWSqpj12wG3zwishEfQN0ympSHetSxrawkkft5HkassoyFBpr0V42jNG2BbRWDMLGfjIoHTT0i+BgG5aYm1Bp70S1qwftFeNMOwifrQFeMYXTWIihpgFsn96KNl8LzNpcZCRnIDWW/BMUgfigcMqkOBhVSvKkGY2VHtSVuaSPLxrytT6esiNRhlI9gXi+GfWsV0W2XtKhhdla1HntqKVhJhbA99Lw9VE/l9ny4MkTu7B54bF74HFUwJFXhVS5RVqrsMw9hsaabTBnD0CZ2oAUZSPMljE4XDPI0Hewr0qQltaMXHMvVGyX8HAbDfV8JMSJqdU+GLT1NCxrkKtvhNPcBXdeF7I0PsjCzGw7PRJDaZyrK+AyNcGir0JOWhmK8lpQXdSHCmc722EIox0b0FM/ipaKLjRXdqDZ14z2mha0VTeirtjLenkx2N6OqcF+1JeXocReQMPajkJLHhxZRubllNaIFDs45qplcGVpMNZRT6qj0ZKHBp8Tw/2NmJrowczUAOamiRmIFxamJzHS04nGqkrUlPtQWsi+TBfTzk3I0rtpmFfAbPJBry2RIkMNuiIUORppMLah1N6Ilso+DHdMo79lkP+b0VzRQIBfj7bKWtQXl6GprALdtXUYYdnFlLap3nYMNNRJDqwmX6m0U3h7hRtdVUVoYt8NNVVioqECi931GKi007AoRJsrF02s11iDF73EX012PUYqRERonbR2cGdhBpa6yrB3tAXbBuox31GFKRrAi8RxR+fasKXXiw3txdjcX4+usgK0FNF4rhNOOysGqyzoIlZsduag3mZAozMXA9UcR7UVaPW6yTvZ0pqw2TT2JGcNcav4aCeLjMCmuXn88bNfYePsMIqsFlw6dQr43/8Tz189hc3EsOtZvjFi5AmWbarHxzbwoa2+HMZMLUIow416GuDUFZOdlbxfjenBJvZvK0a7yX96NfU69RlxjZL6OYn6UCwtYctI5ZgR0fTENcIplxIr7UoqIsvcBjXKiTcLjWqOMyUK9MnSbuBiLDhMGuTzfXbmK6LYxIwCBfW60D0Cz+SI9XClzXs0fIcKrkw1yszp8JiU8FAPman76ojje6pLkEtsNVDjkTYU2jvbg766QrhNKuRTl0sbleVlwsr8BM6IDguijCdRb8mocxLjZUiIjuF7g2Fk2e00pF0sVyF1jSczFQ5iArchVcpLtMu2qVYcXOjC7tk2THdXoKehmDIxGcmJ4RIWPLV9Egc39mD3TDs2jTZI7d1RVyQt+aAiNhzsKMPCcB3m+mqkhfR7GkrQVVeCfLaVLjUO2hTxUTYGBrUcOv4XJCK3kokPZcRR8cRWMlI0+ysyOEiqT0xYMJS8r1cnwKRLpmxOpswKQZnDjJmBdo7bQjSUUeaY1dKHQJ/dIH08MzNfZ6ZSmnrsIPa3E/u72Q8NfK6t2I4alxlZTCPju1TsG/FhtDxHg8aCTNSYVbQrNKizaVGZq0RppgJujRxO8dFFQ+zCPAfKXeTfLMn5amQ9XBkpsPL9gnTEUvmqFDi1CijIV2XeAhzZPY+z+7bg4CJthxHyXV8V6qrtUCRGUqdGY2qoHcd2L5I24PDWKexdGMbWyTYsjNRhaqQdd59/GjMTY9I6eF6rEdNDnRwDx6BNTiI2Yhlo34kP3xmsk4nvzdMrYRObVnBM5ZG/dJKjOYZYPJK6MgTJ4SGsczI2shybeoqxpaMIOzpLsLWjBHOtheSzAngdGrTXOzHQ4iX2sWKgzoWFgVqM0gYVG1kNtpZRdlppI1DmlRioe3Iw1VaMHePNzLcSM21urBfrEo/4cHy6DruGSrHU6cTWvhLsmajDZKOLcseCgbJcTFE+7BiswVJvFaabirCp3YNDfcVYqjBg3K5EZ64cW7s8ODLfiqnmAkzRFp1qKURLcQZlnhEbJ0poq3HsD3gxPVBB8mK824XxLjcmyJd9NcWY62xi/o1otqkw7NOhsyoNLmciCs3x1NXhqLPHE6Ny7BHLdhDH9iWGYkARhIHEIIwnBWOK+HaCGHJMFoQR0mBcEHrig7DfZ8Dl9V4cGM/H4WknNtfp0chnmnivXxmBGVMieuRMz2dGY0OxkTbUVFIYhnl/MCYIm43JmNHF8J1BaOD7xuwJOD/rwUuHmvDgVAfOz3nQrGf5mL6R6YfSYjBtlKGbZRL5DijDpGm1C+5UDORGYpB16MqIQp0sGM3El220NbpoL4zponGBbXKwyYSNpSp0ZkSiie9sTwnFDp8RF6Ypi8u0xBTJxJ0xcOQr0VRrof7TEhPEoL40WxrvaY/4zEGZ5XWko6xQiYEuM7ZMW3HjaANu7K/Dc8c78PSRNlzeX4/nxE6jz0zh3Rfm8fC59Xjr+Y24d2UcpzaWY7xNj8kxOzZsrkZjRxYGenJxcL4UA64oDBbEYM6nxMZWDZ462IibR9tweGMZuj0ynJstwZnZUtwUa9Tv4fsO1GP3QA7c2iA4MkKIUYIw16DDrR2luLOzCHd2FOLZLW7c2VaCl3ZV4NltXlzf6MS1jXbcXHTg6SU7bi3Z8MJ2F+7v9eL+gXLcO1iJO3tL8fzuMmK+Ijy3w4MX93jxwq5i3N5G2kpcOF+MG0s8bvQSI/L/lhI8va2U763gMxW4yTTjFWrU5KVQXitR59Lg2EI9Xjzaixf3t+DugRY8u78NL54YwKtnRvHSMbFxxATunpjGg0ub8Mb1HXjjxg68+9w+fOPlI/jOqyfx3Qdn8L3XL+JHb9/Ej997Gj/7xvP4+bdexs+/8wA//+6b+MUP3sUvf/wBfv3Tb+KzX3wXvxO7rX7yI/zxNz9Z3mn181/hb8Ix96fPljd2+Ovn+Off/oj//MdfSH/Ff/3HV3ZaFU65/3rklPuKY05a/u2RU+7/hUNu+eLyzX/9/2p03P8QzrhHGzqI6apfTFmVHHL/+Dv+8fe/StNVhUPub5JD7nP86Q+/k6ap/v6z3+Djn/8Uv/v01/j8s1/jZz/8Pn70vW/j5z/6N/z2k1/iR9/9Jj54U0TI3cFrd2/j+oXTOH3kAM4cPoDzxw7gxH7hkFvC6f1b8dKNM3j2/GFpyqrY1vv60U2SQ+7szimc2T6BY0uDOLShDwtdFZhpKcZUkwejNU4MVdowWG5Fb0keujy56C6xoLMoDy1iCqdbbK+eQ0CgpJKSU2kkIydVQSNdjlKzEeNNVdg23IFDM304NN2J/cON2EUQs6O9BLs7xILupdLi7jt6KKR7CiXa2uHAUrMV87X5mK7KxXhZNoa9ORgpJagqNklbRe8Zrsat/RN49ewGvHxiDC8dGcBL+7rw/PZm3FqsxVNzdbg8WY2Lo9U4NVSNw70+7KGw3MY6LRK0zVFBTZOmqgsw5rNhqNyGvlLhkLOyjlZ0FFrQ6rCi2UoFYM2VDIRaiwnVZgOqcjNRkaNDqZEKiwrzX6SCh8q4KC0Z7vRkKtVkApFkKuwENHrseOHyGbzz0rPYv7QeG0f7sWG0F+uHe7A4PiCdL4zx2jhpjMB6fBBzk8ME1uNYmp3G1vVz2L9lESf3bsPlY3vw7KVjePbKUdw4u5f/D+HerTN47TmxCONFfPDqDYnE/zeeP4cHt89KDjnhrHvvwXV8/cE1fPjGTXzjoVhHTkxdfUoiySEnNnMgif9fOOW+dMi9IJxwF/Da8+clevXZs3hVcsSdlSLj7t0+jZefOSk54+7ePEoAewTPPoqQe+bCskNORMcJh9ylY9tJO8iXS6zTRhzbtZ6KrZmGi5tKS7+8VhvbzUieykgmwEoUDrjlSDDxP01EiQlhzXsiMu6LKLM0MQ00KQ7JVAxJBD8K4WSLi0BKfNSXDjllvIhsE2AhQiLJOcd0KYJiRPRbGJJJAtgKShbRVCTxXzjNZBGBkrNNgOn48ADEh/lDHhUsvS8+PBAxITyXHHLLaeNDeS4BZOFU4zNh4pkA6RnhmBPPxPKZhDDmG8FrTCsLFWkCmQ/fQ4rnuSyU5xFBJOHgCyTAY77MR8F3pQinEK+J6yLfZFE+kTefUwinHc+F4y6R5UliHZQsu0pE6fF6MtOL+4rIQKbheXQQnwlAKknJ/6mR4n8QlIJYJyXTq8SR71XynjIqEGqm01CBax5dV/HZtLhgpMWH8H4AElnWVF4X70lmeQQpWA7xbkEpfE68IzmS6aL8oSYASSMo0MbzXgzbRZQlNgAaXlMy39RY0U4BMMjDkJcSiZykCOSJqUBU3gWpVPCpEXCqImBXRfNaLAoEgE2NQm5KFCwELpaUMGmqbjYBbrYiAiZFGAzJwukXQR4jkFfE8Zz8Rv4y8jnhIMzlUQBxk5LX+ZyI0NQreZ9kSImWjlatHA6tDNnJEdASmGjJj2kE+cIZmizalvW2ahNQnq+FMTkaSexLWWSYZCQkCIdtaLAEvCtsmcjgc8LBKngthn0vHMDFFiPBvRwpfEZMCdYr4lFkIUCtLke2WsV3RCM2OBDFBXk02F2wm7IQH0J+CfSHgf3joTFQa1TBSzmlj45AUgiNk5AEGlI6GqROZGlraLhXICnBisgQHUICUhEdmg55jBmqRA/SUyqhTCpGbFQOQoPTJAoP0iIqWIestBLYshuhTilCaIgBQYF6hATpER6QwXcYkC7LR6bYOCHJgPiIJEQERvEoQ1KsGmqFCVkZLuZvJf8aWWcj32emgWSioZeG5Hg9DSUrjDoXbLkV8BY2wWWrhEFvRWaGGenp2UhNMUCtyoVB54Q+zYXEGBPiWAdFpJHtn0Mey0BKHA3iaAWiAiI5nuJZLhki/SMR5R/B/xEcbxEwS5vJZHI8xyM6OIbXFYgNlDNdPOTBKWwzJeKDFex/M40QH7TKHMRGpCCceYUExCDEP4ZtEodQHpXxWtR4mtDfNAKboRCysFSOSQXUCel8PhNOYx5qbG40FRDw5xdgurwKxwYHcHFuEidGu7FFLBhN4zkv3B+6AH9kk088NIprbGYa0lZ4cigrk5KhDKPMCxa8nUljpQFdVe0Eu6WwpLvgzKqCM6cRmapKpLH/9Jp6ZKhroYh3s3xOGus+VNtaUe9qQVtpO5q9LSizldHQtyJPmw+zRkzJssCisdLgLESB1gVrmh1WdT7ylbkcU0aOIT1avXUYa+1DUQ6fSzfAbjRzTKQjLigE4f7+0nQ2gzoF5UXUsS2V8DiMlN9RMCRF0UhJR31eFso0KrTmZmO81IO+YgfKaOjZ0jmmjEopKqiqKBs+t4l1UkKfGEUZwXGtz0RBthnVXjF9dRJVxR0waDxwWtpQ4hwib1UiOtwFXXozqqu2oLx8AQkJpfAPMCMm1o00TTnvlcNoqIHV0gobKUtfzX71Mp8K8kMDCrJaUWLrR7Vngv3mI1/lIkdTjd76zWiumENOejVlK3mb7ZmR7OGYd/J+KQ3aVtSV8LmiDtSXdKKpvBXN5c00LJvRVdNM49JH/ihHXVklylyFqCjywJWXhxxdOnLSNJRFSWxLGuC6FMqeeCliaaqrHsOtlWipdGKkpw7z0/0YHWxHY20Zqis8aGusQ21lOcdJDvKMWWxnN1xWF2VVFg1lPY1oBw0csbNuDTI1bmmacSb7055fCa+rHiWOWpS7q+Hz1Eg7vdaUVKKpsprv86HVV4HmMhrNPHbXVKO72oeJbvJ3ow8NlDdFZvah0yLtJtnhc6G/roT8RPzYWI7h6hL0eq2otaZjsMqG4SoHJmh0DfocaC3MQXOBFps7idG6ytHpyuT1AmxoK8NCawn2jbVgm1jXuL0SC200skeqsbm3DOPEch3Ms9KaiWZPPnqJ5QaqrNIMjwZnFkpMWjQRz/VUl5I369BaJpxMOinS0JBKbEESG+2I6ZaRlJtpylR8/a238O4b9+ArdqK6tBSfffwxfvPT7+PojmksjTdimvh1WEyj6xR1r8aA2Pna60SCLBYRYUFw20wYaK3ARFclpvtrMT0odgRuRlNNiYQZUuKoa8RHKlmUhDvEBzKDIhomyuYM4UyizhF6X+hwJXW2WNs2mzJfLCthUMRQ/sdLy3cIh6KVGNSZlyFt4GDNVEk7yBtS4yln/BFL3BFHfa+kDspQJjL/JI7fVCka3pgayXyIo6ifS/IyMdvdgB72w0CtCxsHarC+twZuQwqM1KsuyQmopP4NRzT1eEiwPyIiiFeIH9LlsTCmpJBH04htwiUnmC2L5SAetlAf2iQSejkWhSyjRRPPvGuxZbQR+9e3Y8dUMyY6Sskvbhi0YuOrCMyPtuHktnEcXOjGtskmzLM8I61eySGWJCIQqRf7yRPrB6ox3V2JcfJEF++Jnd/FRhXJ8aFIjReYL0xaskKUKZPtl5WmoPyLp74JIWaMlj74qmSRiCcuCWe9Qh9RBHFFEvsmg/c1cjFLIRLFuRkYrPdgsqUQvVUW1BdlcTznsR2Xl0AR6w7naoRjNB12ymcR5VucqUEO9bP4aCooiXkX6pPRUKBHdY6SdgVlnk1s0JAGV6YC1vRESRamUeenCZwaRVwqnITkBZ08Ernp1Dksv9hYKiuBWIXYyEBesqYkoj6fuID8YaKc2Dw3hHMHtuLwZsGv7Zjsq0ZrnXC6JyGQctjjNGPf9nkc2jmLA1smsXfjyKM1EesxNViP08f34NLFc8g3Zkrr4lZxXF06eYhypZ54llg4kriReEZQemK09AFTrLcnZq/kG9KkZQVctJXEGrriQ7I8IgR5aYlYz3Is9RRjqa0Q29o92NJajMmaAvRW56PSnQFPQRpqy8Wu2kJeeDDcWIihRrfU94NMO9DqQV1xFupo/9UXGTDW5MaeiRbsGa3HEvObq8vHlvZCHKXdd2S6Alu6rdg56MKBaR+2Dnox3WTFcIUB62st2NlTivGKXIyW5mAP/x+h/TlhV2C4QIml1iKc3z2GnXOtmOwqwcJAFctQiNaKTPKYFptmirA47cbUkAOzYyWY6HFigPbqFNOONAvHXS4W+1qxtb8ePcVa9FdrUV+mhC0vgXI8Ag029pdbRh4IQ31qENqTA7HNrcG2YhXmHQmYz5NjLDUMI8S6w3EBGIz3x2BCINp5PN5egOcPtNNOL8TesQJs8hnQkxiCPsqKIVk4prXx6JP7oz/Bn88GY0EVj4kkEWEXgunkMGxMj8KcJhx9vN+e6I8hYzg2VSpxatSKpzaV4+iQFS36ELQqA9DCNP2qEIzrotCXGIhOvr9PHYLT/Q48s5U29bgF+wfyMONVoZrvrCZubySOb+BxQBuNXVVGzFhl6FYFoUPhj05FELpUoRi3xGHGI8egR0lbOxMevZyyQYZSqwJ2QzxcuUlors5DhScLFmMqvO5slLHPi+ypqGAbjffZsHEkF7dOteKZw814/ngHnj/VjaeOtuLuxQE8uDGOt5+dwzsvzOPrLy7itWvEUvOl7EMd6uu1aCZflNdloqFej20j7DtHNDqygzBgj8aevkx88840bp1owqlNZdjUnYUjbJudnSbcPzWE184O4PXzAzg05YBT608bwp+yzR+bugx4+2In3j3bjHdONuCtY3V490QjHh6tw719Prx6uBr3Dvnw/DY3nlmy4qWdRXj9YDneOVGLr59pxtfPteHt0614/UQL7h+tx1tnWvD1i+14+2wrHvL6wzOdeHC8dZlOtOH1U214yHvvnO/EG2e68MapDtxnO0xVq1BvTSKWU6HRrcS5HW1449IUXj7WhfsnxZp0w3j9ygxevziFu8cGcffECN6+sYjv3TuIf3vtKH74xnH86K2T+Ol75/HRB1fx0Yc38Ytv3sbH334Bn3z/FXz249fw6Y/ewGc/eRu/++hD/P7jb5K+g9/98rv4/S+/jz988kP86dOf4C+/+wh/+/xX+MeffoP/+MtnpEdRcl/stPr3Py875P65HCH3v38ZIfcFfcUh95UIuWXn3P+VQ0444B5dXL65fC7+/z855P7rf3LI/W3ZISc55f4sberwx89/hz/8/jP84XefSjus/vKjn+FPv/8tPv7Jj/DDb38DP/rut/HpLz+S1rn44OEDvH3vDt64exu3r57HmSMHcPzAbpw+tAenDuzE4Z1LOEQBfOP0fjx36ShuntyFG8e24eL+eVw9uIBz2ydwdvs4ji8O4sTiEIVXHaYaijBJGq8lw5YT0FDIdHty0E4w3MYB0ubOoRFhRGOBAbUkobSzCQSyqICyUuTQJ8TBxGNTkQ3rO2uxe6wTh6e7cGisAfv6K7GbwmtXhxv7+oqxp78YO8Qi7t1OaZH3ze1WLDbnYUO9GbPVuZiqzMZomQnDpQQ6HJjdDjWFaRYuLHIgHhzFS0dH8NKhAbx8oAd3drbi9uYmPLWhEZcmanBmsBLHKFD3dldgawuVQVMh5mrsmKiwYFysT0dgOFZJcFhhxwBJAMZOTx7aXGa0OfPRYs9DozUHdVQwtTQYqvIMqMzVozxbC2+WBiUERGKnpaJMJdwZKXBRaTqpyB0EP3YViUcTFXZhlg5vPf80Xr5xEZvGB7BhuJfAo0+iucFuLIz0Sc652eFuUh8F/QBmJ4akhZoXpyewdW6GynMjzuzfhhsn9uHOlWN4Rtq1dA+eu3IYLz9zCvefPY237l6QIuPEpgvi//1nTuKlG8ckp9zbL1+VNmkQEXKCPnj9xrJj7s2n8M2HXzjixP2bX9IXu6g+fPkSXnvhHB7cOSetEycccWKtuHvPiuNZvHJbTFU9jZeePokXbh7DnetH8NzlQyzbMj1zYT9untmFqyd34soJ4ZD7V4Tcyb0LOL1/EUe2z2K8p0EKkxdff41UJkblIwccAVJmcrxEYhqnhkBKXP/iS2iqiLgicJIAGHlQOOSEY0pMQVymZceaiC77gr5wDAmwJDmHSEkiok1yegVJUW2Clp1gj/4TrCmig6CWiemnYTQ210ngV4pG4/vjQwMRHbgWyrjlCDUFFVS0/1rpHToReUWlGRu0lga9H8F4iBQpJhxwUQFrJUeYmufCWRbDZ2QhATyPgCY+EgkhfogLXAc1AZhw7ihjgxEbsE5yYglALyiBQFkWsg4a/hfRbsLBFs93pbOsGTwX0XBJoQGQB6+FThaGjIRwqAjY4/gudVwETATNWnkEjU0/yEPXSZFymXKWh+WKZZ2Ewy2LgFnPvGJZXkVoEMd8FLKSWB7eS2C+Io1Yc85AIJ8Qtg6JJE2sP/Nby7YNRDrrpyNQ0H6VRFQcSc/36QlCBGWSDDLmxWs6WagUuZeVGM40odJ03WSC6CTmrY7ygzqS7cQyKtlHKWGBULM91WEB0ETwfhjbPngd6+kPVVQgksP9kcyypIb78Xn2NeuQIgA4r8sj1yElZh15gvdZD9HPglSxpPgAAvwA9plwCorowTCCeRLbJ11EDPKajn2jY59m8NkM9o+efZeREA2DnAYB+VcrptQKvo1hnWMD2Y5h0LKvhFNNmnYsIj/Jt5lsC+HQy6IhZRTOaIJxNfNTM28RJSP6TU2+0tMwsdBYK7dkodFDgGDI4P1UtnGMtDtwtlrBckazr/yQGByATJbLxjYsI/D30iDNio+FLCgMMUEyxASnS5FsSbE0LGMKEBZsQOA6NYL8lTRWtFDICpAsK0J8lBuJ8W5ERWYzjQahgSoEr0tByNpE8r2Kz2YhJsqAsDAdgoI0CAlSI8xfhVDejwsQX/FTERUUiRA/9kVMNPIy0mmApiI2OJpjIg7RfjEIXxvFcSVj2TU0QPT8H8Xng3g/mmNThpRoBZ9VICYkBsF+vB4ZifwcEfmjQ3R4NMskeFiOSL945hWLaFLU2ggkhsQjPyOTbaRGzDoaq3w2eq0/Itf6IYYUvZbjgG3cVulCZ42HfROFqHVrEbt2HeR+5GVSsh95LYiGclAQKkxmzHX0wGe1IzUiGtEBHPsBQYhhvlHrAvn+AOrBZPZNOQYaWlFkspBXFBwrYrpxEvLT0lFdYEN3iQc9bhc6rFa0ZpvQkmXAZIkbsxXFqKShlxcRiqzQcJjjE1CkzURFng3Flnwa9UrEh4dAHkb+iJFz3KnhzBALxXtQnu9BgTYfBRlOeK01KLY1I99UL23eoE8XOxKO00ibo6HQj/riNrSWtqIyvwhOnYljWs02SofDmAN3dj7/Z3DcpcCk0KAgzYR8NUllJGUiL0UHq0qsNeWiIVKJsrwCYgAlDQ89CjINMGt15G0a83FxSIzmeKBOLLSbUOwyQasMh1Ufj9aSXAxVFKDfkY1SGvil5N/eXBMmSp1osRphTaaMSQiG05jEeqexPDGUZ5QVlDGZHDNicwSHifigsx87FvdgoH0K6ckWyvtsqOVOxIaYEbrOhAJzN8aHjqOlcQtio6wSGXTV8Li62B59pF401Iyit2MebQ2zqCjqQZGtBc7sRuRn1sCZ04rqojH4XCNw5XSgqmgUfS1b4bX3QZdcQuNz2SGnVXiQFG0hv5qoD4zk1VzeM8GaWYIqdxNqC+vRVNJIo7IG1e4KlNm9KLYW8l1uvrMMjmwLTOnpfF8OjXANTKoUGuHsW70a9YUWdIglQ2qLMNzqw2g3jb6WavhK3XDkm0jZKHbbkUNZoE4Su5Hr4Stm/gVO6JN1UMWpkaXMpeFTCJuhCFZjEQ1vN0xpeTBpzbDm2OGyFaKQZXHlO3hcjtirryhBI6mpshi9jT5011eivaqURqoHHTVFaCmzo5TYyGXSopT9ONBcjp6aQvTXF6Ox2IIunxu95U7U5WtRZ9VguLpAmumw1FaGgdI8NDmMGKt2YEsHje/ybCnKuaUwFx2F2Ziqc2Bzpxf7RhqwwGcGvCZs4flMvQMdxdmosBlR6chBuY0YzWlCD3lpsqUcjoxk5KenoNHrosFvRSHlZKZSIX3Eiqb+Ejo3LsR/eQxFRSGA43+wr4eY+zNsW1oPS6YWWzZuBP7HP4mdnsLWmTasH6jEUCvLwPxH2qox1O5Da30Jsk06BFAfyynza7zEkq3lGO2swFR/HSYGGjHU34yCfAPHQJA07TorLRGpxAgCx6RTd2hpMGckx0CTKKL5IxEZ5E85uU76UBcj4QXqduoxeZgfEqib5aF+0kcstVi/lXo7R58sRcvZM1JRoEuRdL74WBjFdJF8Jop6P476TnyITKTulBM3JJJE3mIdXXeuhn2XIkXE1Tj1aCLOd+sUHOti/dU4licAgWyfIOKAEOr5+KgA6hc5SrPSOT5lMMTFIIl5CQwl6iQcfTZ1PErFshcaGXKpd/LUwiaIxEJfrbRZxN6ZFmydaMRYuxfN7DM9dZuCum1+RCzaPibtnLllrB5zfVUYbi5Gi8/J94Yiifinp7kIs32V0rpjIy2l6Kx2or3Wg1xicOFwE1HriTGh0KvE+nYiWovtyr4RHz8F5srRJFBHJkrrzJq0yZQFQdRXrB/1ZBDbOoTtH00skSxwHPvHQB0s1tOrzE5BjS0d3rw09mOSFBkfHuRH3RjLvJlWbAJFvZpMLCKwmUpgThFFz3zTIkOlDeC6i8zka8rpXDVlKPGrwKp8t4wUQ56MoM4J9+PRP4D9HoQI/g9h24uPtBksh1UTDxPloUURAVtKHOys30ipDeVZKmk5k2ExNXzXPA5tncHWKbEhRh362UYOlj+IPJqSGI/ZyX4c3rMB+7eOYuf8ALYx3cJAPSaEnbSRNtWLd1BXWUn8nSRt/LF5dginjx+FUi5HfAh5JyyY2JJjh3UXuDORuFeUT0xvFmPMSntHTF9VxEYgiGXPJC/M9lZhvquYY9iFjWJzhJZCjFRSNpTnoKowE+58FWWMlbLFhQn2ax9ts1bafd01Vgy1UH7U2dFRVSDtYu9z6DBQU4DFjjLs7KnArs5ibGl2Yn2NBXsGSnBy1od9Qw7sIR2cLsXmPiemarNoN+qwocqEzXVW9FtVmKUs2dHkwHpPGnqzItCTl4B9kw24eGQD7a4WzAzWQkxDHW4rRKtPj94WHbbOurBhPA9TwzaMDxRgqM3CsuWh22ehvatHTUEaNg00Y0tfBfrK1GgqV8DjTIA1Owl5yhDam5nor+A4MwZjwBSNztS1uDlRjA8vDeOpbRXY2WzAgD4YnfFr0RO7Fp3Ra9EesxaNPM4XqbHUYsRUcxqmazUYy5ejI8YfXZQTg8Sp49Sp3Qlr0cb0nZFrMZQUhD65H0ZTAzGbFo712hCM830DiWvRRRrk+YgpGBtc8dhUKsf6Qhkm8+MxlRuJIX0IprPCMWeIxkhyEAZTAjGUEYwD7Uacm3di72QWDk7kYqk+DS2aQLSnBKFV5odupm3h/7b0INYjAoMq1jM5AD0p/uhguo1eJZaq1ag1hqOY7VGWEoZmkxwjFSY0ONPQWJaF9hYLHLZE5BriUER7v6xQDVtOBBoqNFia9GDPvBvPnGzF04ea8fTBZrx4rg83xIYI10fx8JlpvP3cHN5+fg5v3Z7FvUtDuLKjjvyXixKPHJ6yNLhK1KisUGO61YBeZwQGnHFoMgVhd48ev3p7K14+14LnTrTj9tE27J2wosUZjpfPDOH9Z2bx3lNjuLmvCluGWPchK+b7snFs0cXrA3j/Zj++yeMHl7vw5ok63N1fjhcP+nDveC3evtiG187Uk2rx3qVWfHClDd+82YNv3x7Ah0/34o3zHXjlZBvuHm3Ea+c68MbFDtw714pXL3Ti/oUevHi2Cy+cbmfZmI5p751vw72zbXiJzzwQU10v9uPEQgm2jxViy2QZqQSXD3Xi5qFWnN9Sjqt76vDixVG20SzuX5nG/ctTeO3mBnz3wT785N3j+Ml7pK+fxM8+PI9ffOcqPv7u0/j4e7fxi+89j1/92yv47N9fx29/+hC//fnb+O1H7+H3v/wAn//qW/jDJ9/F5598j/QDadrqn3/3aMrqn36Nf/z5U/zHX8VOq8sOOTFl9T//IZxxf8F//sdf8cWU1S/XkPvSGbfskPtf15B75HP7gr7ye7SG3PLFLxIv0xfOuGWHnDRd9QuHnJiy+kWUnFhD7kuHnNjU4c+SQ+6vf/4D/vj5b/H57z6V6NNPPsZHPxG7q/4Gn378keSQ+8G3PsDPf/xv+NXPf4JvvfdQipB74+4zuHvzMs4fP0hhux3H9u3C8X07cXTXFuzfNCftvPfspcO4cXwHrh/bivN75iSH3Jlt4zi1eRQnN43i6MIg9k51SNFx43VuySHXX5aPzkKTtBNQC4FTU0Emmu1GNNgypY0NfHlaFOdoaGAk0iiIRSYVuDAKNXFR0q6rvb4iLPU14sBkB46MN+HgcBX29ZRgb3cRB0Ahdva5savPhW09BGRdVoKyfAqdPGxsNGOh3oK5OjMmOFgHi/XoL0xHt12FHqeKoMyJC0utuL23l0w/gJf2C4dcG57d0oJnNjbh8lQtTvVX4nBPJXZQcC81FmG+3o0ZCvVRMQ22Ig+jVAijlfkY8VGwVtIoKKVC8ORRYeai1ZXD+majscCIerErk0WPSrMW5TnppDSUZaeh1JSGYkMaCmngukREHAFMQYoMeTSyBVmVCTAnx9OQScWpnVtw4cBObBzpxYaRHqwnbRjrw+xQN9aT5khTg52kLkwP92JuXDjkxFpyo9gyN4l9m9fjzP6tePrMATx/6Yjk5LpFev7aYbzy9HG8eusk3rxzFm+/eIHHc1J03CtPHZMcY/dvnyWP3MD70kYNV3m89iV9+GhNObHZw9elCLp/0bv3xe6tl/Hw5Qt47a5wyJ35n6anvnL79Je0vLPqSdy5cQzPXz/yaEOHgxJJDjlpDTmxoYNwxm3GuUObcGLfPI7vWcCRnXNSCP3eTZPobSqjsWNGQZYa2qTlL3DCCSUWuE8jsFr+Ohe27ATjuYrgUxET/GWUnJgKIhxwIvpMOONEhNFyNFowxFRSGYHWfycRSSaRAOjBfsvHRxTHc0HivyyE4ItgSxUTRsAVgngCVEV4EAFwNPk9nKCKz/CamJqZLr6A852xfquliDLJIceyxweukRxsGtYhjWAviQZCbMAayaklHHZqPhvrv5qg25/nERIJAB7H51QEmyKPNNYvnuBNOKKyxFdzRTRBnR8SQ9bCwDYzpsTw3axP4GoYEiMh1pPLIoBLDl0DTZQ/shJDkZtMA5lKPIHvykoMIw/HEiASsDOPtEg/2NVRKNTS4I0LQjzrICLMvBnxcKTJkMBzA8FqdW4yakimhFCksHyF6VGoyUlGhUmBpMB1SI/yg1XBeoWvhjpiHdKiA5EWFYh0HnWxbBOScFCls+7CUZchOeRCJKeUkUZKljwM2QkRyGG/muXhEuWwHmq2R1rYGqmMaQQe4plCnQyFafHIYN5qGi8FBP92UlZMIMuyGjrmnSMPle6nsGwqGjYqGitK9kUC+yyRbZMSthrJIWx7GkPxpERh+AhDg2njw9YiKXQtUtg+iayrgteEIy8haDUUfC4pzB+KiAAkh/E6nxMOUTF9OJlHFd8pIhJTyCPCIBAOVaUop+ABYZTJwpAupu/SYEiVHI3+lKEiAoj8zrZJZb7CoZgWT4OH6US0oYa8bZaiHjRwZKajMCsTYndKsTNlgVELTUIsYgmW42lMKSOCYeSz2QRvZraHmTykIaiOWOuPoNURNACUiAnOQXRIHiJ4DArIQIBfGgL81QgMUCE22oz4GAeC/HMRFpKL0GAdosLSEBuRhsiARISvjpOcX+GB8Xw2loZbPOLj0qBONtFwTEME3xG5OgRx60KYdjUi161GNo2RphIbzJSbYbwWvnoNYlavQzQpwT+QfRrPvpazPwL47GreW414Picoes1qRK1djVDxHP+ny4XTlEZswGoaMCIvplnNMbuO/eMXAEUg+5ltYRdTgWj4pZIfBCUzrZxpk0iJpHTyaUuhAZ3eHJgVHGvkMUOMHyyyQFiZv0cRjtZsFdqz1eikDui3m9BqzoA7lTJffISiMZYWJsYC+yoinIaonGNITKXORWmOCd7cbNj1Wth0GtS6bBiu82Gyvho9hU7UGfXMXw5vchLKlSmwx8Ygg+V3xCej2mBBpcEOhyqX40JL3klFcmwKDGo9Sp1F6KlvwlRPLw2XNnRUVqO5pBz1njK0lNaht6GHRtoUelqnUerphMfdiZG+LTi2/xJ2L+1Dd20rnIZsmBSJyKZxbRNLLWSoYMvQ8JgmXU+LFuMsirJAxnZR0hA3U//lwa7JQElWHvqrG1Bd4IZFw7rm22nYZ1MGCrkdB6/DjqYan7RgvkaRAGNaCmV0OGXeangIxBc6ijFfY0NvbgraVLFopFHeSCOzW5+KoQIDGk1qeChznOnxMCaFISViLfLSE9Dmc9NIL0KWMhFmbRo6a+pYz0G48jxIjdPCkumBr6gTNmM1VHH5sOirmX4K9WUjyE4roUFdCk9BC2or+ml89sJuroA1xwtfSSs66odQV94JR24p3Lxe7hQbOLTSOG1Cc/kwpvp3oadxnvl4IQs3sj5WaFNcyNaWoqKwB8X2FhTkViHPUApTmotyIIMGq4pyIJ3yOQv56TYUZXvQXtmGsa5xaWpofVkjy+Nl+2TRsE+FPduCGo8XDcVlKDHncZxrUZpnhJuGd41brKdUwWecsOXqkWfKQJEzHzUVxajzsQ7FbpTYrSjKM6PURmPd6oApSQNlaBx00cmUBWnko3SU5LpRX1QBB/vTmKpmfcib2SbW2YxCSy4K87PhtmRJOwk2VrjRVEnDuLGS/FaG9goPecyGJhrI7TSky/J07Hc1isxpGGjy0kgtRE+Ni2lypXXPur35xFJadBebpClk65s9mK6yosdtoMGTgcXOMmzu8qKuQE28FEMeI3bkM9P1Dsw1FmB7bzkOjDZjOw3wmboCTNW50OLJkRbgry6yocJphofvbvCYMVBXjELis2JrNoptFojNcqIo8wM5xmM47sVHNxF5nkC5GB9GPR4WjuSERHzzg/fw4ftvoabUI7XBd7/1If7y+a9wau96bJlowHiHh/X3YKClEsOttehpKEd5sRXx1P9+1KNGbbIUqSXqP9heivHeWoz1NqCN6RVJUXxfoLRxg1GVIOEaEfGkod5LpS7ISIkjfomAjDojkronlDopkjIrkrpGRNQLfbKsLyKgIUbQiIj8YMpM6i15HPPNSJE2iBCY256pljYZiA5eS3m+VnIahVHPBTPfYOYZSpwiiw5HCMusSoiCh31XadWiOj+DskoFa1osxMZO4mNh2Lo18Ge7BVFWhvD5pATimCQZyxFPXR6ObGISK+tSZUxFeWYyKo0q4uJUEo+ZCng4VnMTguHQymGjfp7vqcZG9uGeqSZsGqllO3pQW2yGJjkWCnkkFsc7cHLLKPav78DmUTEttRrDTcVoKncghlgtkZipq6GQ8q4cM+SZsTYv2onf68sKYDYokUT9GM92Fk45sZaw2JxLzXZNIy4S0W6ZxEbpxBbJxCPapEjoUuP5TARiyQ8xUWHUd37UYWsRyHoHUcdEUXeIj6XJUZHEn2qUOb0odXlRVFCI6LAoBKyhzgoJRvDatSTqHvJXENs1khgg8hGGtFLH1ZizMFzpQU+JQ1rSJol6LeaRLhP/xRq4YhkR8eEylvglwn8NQtasZRnWIIDtL2ZQZLD/C0TgQ2wAHMQ2Tey3ekMSpktMaMhWEpesg89twf4tEzi0fRpbpjqxvr8Oox3lqCkxk8cj4Mdy1tWW4QAx9z62866FAWyb7sbCYD35uxij3T48e/sGdm/dJi2NkU++Ejz97DM3UOktZrn8KMuoy4kr5KFsl3Bia5Y/QTh9ybPio7SgTLUc6Smx5OXVyFDHYrStBNMtbkw3ODHd6MZkgwPDtTa0llKHVuax3LQnPdnorS/EKHlioM6BoUYHJjqKMNYuZAllSJWD8iSH8iwdXV4x/dSOrS1FOETZsLPVjfW1ZmztcuPEdBX2Dzqxo9eGo7Pl2DrgxGJbHjbUZWO+woAFrwGjVjWmnVps8Oix4EnDtEOBYVsSFrtKaCtPYdOGXiyw/cTGLcPMu0+sJ9dhxKYpO6YGjBjuzUF/lxmddVnopo3aUZmLaoeaMsmADV01GKvNQ59PTd1CfWqjHZgphznJDyNeNdqsUajTBmAqT4YxYxjOD+fj5u5SHJzLxVh1POrTV6MjeR1GNaGY0kRjTBmDKS3TZsahTR+IVlMgOrICMJoVgVGx7lxKGObSIrEpOxaz+hBMpgViKj0EG3M53swJmMqMwqg6EAtZUdiYHYnZjGCMpwVhPD2M9yKZJg6L+bGYMYZjgf+3e1SYt8mw2Z6IJXM81usjMM1046YIHOnJw8lZJ9s0A5e2eHGgJxvTBXGYt8RiQ24UFi2J2GBNxmh2HGb47iWxMURWDGZY1uGcMBzszsap6SLU8z0lLHO7RYHy9CA0WZPY5zY0sH/KvcKJGUedTRtAtQ4lLIs9NwzdjZnUPWrM9urx7JlOPH+iHZd3+vDUoSY8fawV964O463b03jnuVm88/wcHt6ewSsXB3BuqRS91Skoc8ejs92Krk47ejpy0F0tx9beTGxhncYrlNjSrsP37kzjhRN1eOF0J167PoFd05Qt7hDcOdWLD5nfe9d68e7VTv4fxYfPT+Gd2yN49XIH3rjWiXefGcTDqz14cKoeD45X4YWDXtw9VIaXj/nw5qVmPDhfhzcu1uPda61473orvv5UB/PpwQe3uvHm+Va8fqoVD04247XTLXhAunemGffPtePeuU68RHruRDNeONmCl06zrudacf9sK147205qlRx698504+7ZIdy9MImXLk/iztl+PH2oAdf3VOPuqR68fGkM967N4M2n5/Hec5vw/t2t+O6DPfjhw4P4yXsnSafx829cwsffuYFffPspfPSdW/j5d57FL//tJXzyw1fx6b+/+cgh9w4+//h9/OGTb+IPv/4u6fv4w29+iD999hPJIfcXscvqnz6RNnaQHHJ/+/3/vIaccMb989F0VbGG3P/4J+mRQ+6rzrj/M4fcl363Zd/bF7//611Wv3TG/b91yC1PWRXTVf8uHHN/+aMUISeccb//7W/w+88+wS9++mN88tHP8Ptf/wr//r1v4fsfvocffPtDXv8Rvv/Nr+O9B3fx5t1n8MrTV3D1zFEc2r0NB3dsxZHdYsrqFuzeOI29i1O4enyXFCF37chmXNg7j/O7ZqUdVo9tFNFxIxQIvTi4vlfa2GHk0XTVXgpy8aWyxZlFQCV2F9Wijoq7QdrcQIcqsbBwbhqKCBRzxDSuRBFpQ6ARvxzKXGHNwmRzOXaPtuDwRBOOjtXi8BAVQr8Hu3pc2DPgxt7hQuzsd2JLlw2bO6zYROG5sSkXi40WbKgXg8WAvsJ09LrS0OPUoN2WjL4iDQ6NVeDWngG8enICL0oRcm14blsLbm9qwtXpGpwdqqQAKMeWlhJspBJfX+PANOs0UZGP8cp8jJbnYZT/R6UoORsGy0V989HlyUN7UTbaCsW0XBOaXFkEinpUsu5i/YcyAk8BGEuz0lCSybrrVNIUVbtSTqMpEXmsd74wblITYOExOzEe/TUVOLt7KxaHe7B+sAvzo72YHu7CnIiKG+jAzFAnJgbaMd7XjinhoBsbWHbIkbbMjmPfplmc3rcZT5/dj+cuHpLWZXv28gG8cP0wXn5KRMGdwsMXzkj04PYJyRn3wtXDuEN68Nx5adMHEfH27v3LeP+1qxBTV9979Yr0X0TKiei4914VGzmINGL9OLFz65UvHXKv3z2LBy+cxgMpQu4M7j17Ci/f+he9KEXHncCd68cgNnR4lu+9xfIJeubSQTx18QCundktOeQuHtuKM4eXcGLfgrS47OEdszi4dQoHtkxh69wA2sUW/7ZMZNF4VsYGSdFkIgouOS5Ecr4lkZJ5LYlASZA8MkD6+pzAoyBZhKDA5SmjBLNi2qg4xvEYS1ApUbDfMvF/zCMS0W1RAWsQ/RUSRn6k/6rlcwIt4TyL4bUYcc9vlRS5Jpw34no008UGiGurpWg1AVCi1q2EjKBafOEW12Ok+zznfRnBsjBMYwOYhucJBHEJTCfO44PWSOfyMOFUISj/4px1EJFuMgKdZNZ12bEXLkWoyYNXQyuitWjwpkQQODEfPUGYIZFEEKqOXEvj2g8meSjyUqKkSLSUoJXISgiCQxOF/NRwpIashIGAz66KQmF6LLLiA5EctAoWRQiK0mNQoIyCkuc58QHLu0XlKGBThEEXtgZebYx0XmlMhCZorZTGl5WE0gzKhZgAJNOASGEdUliHVPbHFyTOl68tkzLcD8oIHkna8ABksL76cH8YogOgDVuNQoKUhtwkNNmUyIhciXxFOOUBjT1HKiwyf+jZ/815KWjOToQ7ifzCNneybDVZiSjSxELtvxa5rJc9JQK5MvIU+0DH8hWkRsOWEs02WQc5gXimLBIGAvXUAPaxlCYYpthQZJCvFP4roWY5NVF+SI1agzi2vSx8nRRFlxwbDFkY2z9sHYG/H1RR62gEsm+jAiV+TeRRkFgLUBkdKk3rTWLbyMhfMpZVwTonR4QiMZR8zv9y8ksCeUdEXoo1E8U6fEnhgexjMS1YOPSiCehjpWiawlwTnAT/arkMYRKoX8U810AX6YcsltNEHsgSzr0IGiWRMQj3j6GhqqAxoSP4z0TAWuGM0yE8zIj4+ByEh/M8QIcAfwNWrdRh1So11q1RIDZCg5Q4LeICZAhfGUzjIozGbijz8IPfqrU0+Gj8p2iQFpOE2JUcZytXIX4l+XztSr57LXz5GgL0YlTRiNax3Qw0Ss2yKNioP+w0zrzaRLTYdOgkUG/MV5KHYlCsDYfPFI/KbDmqchPhNcTCpvKDVbUSdt0aVBK4tRbrUGRIgDEugHy8Dk51FMqNCTQWqYsyY1HGPDyqQJSnRcFLXnbLI1BEw8xDA8edFIAaYzR5J4F8LEMTwWKXS4luMZ3FmYK9rQW4PF6Fs/0lWCjUoEtHQKmLQ7UqGnU0smqMOrhSU2ikko8UCSQ5ssWHqbRUdJTSCGlvJHAvRoUtG81eFwF7GTqK3ajKMaJMl44SVSoKkxUwhYYibbUfbPEK1Bpt8OkdyJcZoI/UchxlwCDPQr7OjurCWgy191Bn9GCipwuj7S3oqfWhuaQINU47yvLz4TaZYc/Khz3bhYK8Emmqb0ttDzbNbkZvcxtsmTro5Bz72gQa84mwpMXByPGczvYT0ZiZ8mjyeDASKNuS/NbCRCOtxmpBTb6VRrYOFbn5aCsuhV2rhylJiabiMlTaneRbsXZcEMoLnRgf6oe30AUd65cUHYEI8kAyx0tNXiqmK7Ix5VRhgu19oCQTe+zp6KHcqKF8G9YRpGenoYOGp4+Gvj4umOUKgU1ap6sck72tyGO7G1NkKMnPgyPXAnkEdUa8EpVsm4GWCRp57bBleJCTbINFTWM4y4vi3DJec8GV40WttwVNFR1wmYthNdpRkO1EqaOUz1ei2OZBocWNmuIa1HnrUWylIZ7nRU/DMPpaJvlMBbJ1ThoLFXDlM729VtpZtqa8HRXFDajw1MNrr4S3oALWzALY9QVwG9kOMh3Hu5iiZkC9txkbRhexeWo7Rrqn2V61KDA5UeGuRHNFI7x5hSy7FrmpwvGuQ0ZiDOuvhK/ICluOTtp92ZyVgTKPC4UOC3IMGlQU2jDe3Y5pUo+vAr0VFSjRZcIQEYPMkCjkRCXQoE9HhTGH48+MEmMG8pXELakyONm2YqfnKocJPqeRfckyFueiqTQPjV4azg4jquxGdFQ40VnhQB+N4uFGJ2oderizUlCcl8ZrLhpABUyTj8ZiYkdiyN5SCzrcBgxUmDHeYMcMnxkpycJgcSbm2zzY2ufDQHkuCvSxyFPHSB9EF9orsJn4bd9oFQ3tEmztrsBiaxGmaqyYay3mO1xw5KTDatKynXMo+7R8Xz6N9nxUuPLgzs+WnCUBlDthfiuJEQKkXcHTxAc0yhqxNEVSlFg/Ng79HV34B7H38cM7Ycui4T09S6Phz3j/7TvYPN6Aud4yDDW70NNUjB7i2b5m9o/PA5vFgABigHDqKJdFj75GL4ZbSjHcWY6x3hoMtFej2GNBqNDd1NdivTiTSuDkSNikaLZQliEASlkYUqjHhUMulPI6JGAtQgW2EPL/kTNOx2dEtLjYIbUoKx166gI5n40KpWylLsrSJElrjGaLXT/VSaxfCKI4juTESvHUXSEh/pTlzDckECHBAZTzq5GhUXAcNWL3dDd2jbSgvTAHurhAYiU/rFu1EoGkUOq6UOogdaKMeCSUWEVEcSvQ6LKhx2tDpz0T3bZ0tJoUaDGloEKvoMyToVgnp/yNpY4NQpmRfGXWYKGvGnPdpdg704qlwSoMNRWimvyVwrqlUA5vnurG8c0jLE8LloZraHz7mKYEjeUFiAphW3D8d9Q5MdlRiul2tnOzB23E7vVlVliz1NAoYiBjvePZZsIZJz7YSlNUaZvkahJgTk9AtlosOxEttaeaWEl8tJJR16pkcYiPCEPwutXUg6sQuG4Vj2wD8o5cloSSknY0N45haeEAFtfvhE5jQODaAIQHsi3XrETA6pXst9WIoN4PD13DfiRGIM+JHdU7C61sWytyE/kO5p/IftUmRMOUEk8sxjEs1uJNjqZMCCd/EiMQL4hIzlDJMbhK+hBsIh6xCjxH/VmekYhxjqtuk1zajGCiOAuZUaHMLw5b1/fg8K5p7F7ow4b+Goy3edFdXwh9eiLWsT7ZOZks/yD2bxV2xTB2zPVhkfbZZIcXA81FOLR3C+7cugWnJV/6kCyWCzi8fyt2bNkkOa/FMhjiY59YIkUsgSKciCJiM5HnAieHsC0ieUwido+PXIcc8sNQWylGGx0YFY64hgIMUQYM8H+j14TaIiPltIkyR48e2mhDTW6Mt3gw2VaIqXYH5ro8mGn3otdXQN1mRpklDfUFWkxV27CjrQj7O4qxo8VOm9GGxXYn9g97sbPbjh09dhyc8FKG8HqrBbNVBmyuMWNTqRFjZgXmCjRYKtRhyaPFdEESxmwKzLBMO2gHz3M8DHVVY5htJ3aBHazN5tGEzTOsQ68eXa06dLVQDjbSRqzOQVetlXJTiXbKu/GGMsqvNMpF2sk1OuRbE5GdFk2cugbDRUnSJgKt+mC0JfujR+OP7VUa7BswcPxlYqmN9q3BH21Jq9ArX4cB4tkB4vRBYr9etmeHbC1aZavRKV+DUWKf4cR1Eo0k+WHREISNen/MqNZgXLEW4+oADKcFozPBH12yNRhJ8ceEOhCDCWvRH78GPdFr0BW1lu8QtBpdESvREbEK3cRBHYl+GNUFYywtQIqo60tai07FOswXKrGlQY9ZXypOj7twuJ32fXYw5vjupawITOki0J8cgHaWvZvlGmI+PXFr0R63Bk1Jq7G9SYlD42Kpjih0eXXoLUpFMcvrM8ZgpM6BlnIjbKYAeHKD4Uj3Q6E+FBX5MtqDsWiv1mCsU4+F4Sw8dbQZd4634/yWUlzaWSlFyL16bQRv35qWnHFvPz+Lt5+bxauXh3CUfdZZHEs+k6G3Ix+FLhmG+rJx6XADLu2qQJsjGvW5odjcnokfvLgBtw/7cO98D969PYuLe6sxVpeEl09248Nrw3jtaA3eO9eAb17t4Hkn3rrQhLcuN+Ph5Ra8d6MP71zuxbvnm/DehVq8fbYGb56qwoOTFUxXh/dvtP+LnmrHN25145u3e/HhMz14eLYB75xqwtfPtuCt0w1460wz3hJOunMtePWMoDbcPVKPl47W496xRrx6rAFvnm7BQz7z8Ewj3jhRjzdPtuP+iW68IqbXXhrFaxcHWLZBvHt1BO9cHcODiyN48/osvvH8Vnzr7jZ89+Ud+OGDvfjJw8P46cPj+Mnbp/GL96/gl9+4iU++fRu/JH1E+uQHL+I3P3oVv/vpQ/zuZ2/h9x+9gz/88n388VffwJ8++Q7++Ovv40+f/gh/+e1P8NfffyRFyP3tj5/gH8Ih95ff4p+PHHL//PsXO60u77Iqpqz+8z9I//yH5A/7H2INuf++0+r/Z4cc6V8OOdL/4pD7p0T/s0Puz9KGDn/7K4mgQKwh9/nvhDPu1/j9bz/BJx//TIqS+/2vf4mPfvQ9fPeDd/CdD97FT3/4ffz4B9/Guw/u4o07T+HVW1elrdmP7N2OvVuWcGDbJhzctoRdG2ewfXYEJ3Yt4Jmz+3DpwEZc2r+A09uncGHnrBQdd3zjMPZNd2H/TJe0c9Wgz4Z+AqpOCpg2dxaaBTDL16EuLx21Fq3kjKsxp9Mw0qA8Ww1PlgZ5GrEDURzSE2KhiacyjI2AVZtCY8SBTT3VODLZipNTjTg6WomDw8XY1evA7gEXdgkadGM7j5s6LBSeuVhoysaG+mysr8vGpM+AISqdvsI0tDuUaC1IQaNFjqnaHFza1I67h4bxyuFB3NnVJq0jd3upEVenfTg3Uo4DXSKcuQibGguxvrYAU748TFYIJ58FI2VmDJflYZhgc4RKfbTKiWGCzIFyO7q9FnSVsv5eGhwegtHCbNQTjNaKKRJmvbTuTalRS2WrRbE+De505XKEXKoc1pQEySEnouTMifE0DiPhs2Th8OIslkb6KFB6MDvYhakB4ZDrk46TA+2Y6G/DWB+BtHDajQ1gw9gQFidGsWVmFPuWZnBqzyKuH9uBZy8cxNPn90rTQSWH3M2jkkPuTRHBdvsE7j11BHeu7Mezl/bhladP4s27YofV69Iuq8LZ9v6D6/hATF3lUWz0IEg46t65d0k6vnf/ikRvv3JRcsa9+cp5vPHSObx294zkjLv/7Cncu30Sr9w69SWJ6ap3Hznk7lwXDrlDeOaScMgdwu0rh/H0pYO48ZUouXNHNuH0wUUc27MeR3fNSQ65vZvGJFqc6KaR5KTBlC5N2ZPWNSOgVBBYSg656OU10qTppAReYo0xuVjXREw9fHQUJJwi8aHC+bYG0YGrJWdblL+g1QQMYlrAGonCeR5BEscwv1USha4TIH75GLL2yS+PQWtXfEkhBGqhNFRDCFiD1q0gkFvBc6Ylif/SOdOEE/gGr+Ezq3nOfEKZbxDzCuS1YB6/eG/Qaj635klESuVah2CeB61ifuLLqx8BHp8NXsU8BOAR5eYzIo2gCL4nOnAVwtc9iTA+E+X3pOQAjCMojOI7YkgiwiuJQDFe3GM6eeBKpISvhTxo2Ykoor2UoauRynSJbLOkkDVQ8n4albYiZBXkwet4XA1tjD900X5Ii/RHGgGnURaAXHkIMuOCpM0eRHSbJSVSAphGRRzBeyyU7As53yGizwQlMi+RX2KwmFK5TGKdFeleyPJ/EaEmIqRSAkSEkx9ShUMveBXBvRwDXrGFvQb5Sf5wqcPQ61Sgt0AGFwFAXiwBTZ4CHblyFKcEQMM6eTKj0ZiTiApdPHRBa2BPCkGpNg7OFBpk7D8RPVeeKYdXK4OWZVWF+sPCcltouKURfMoJtLNpDDlSYpETHwoF+9/I+uaw3ga+L4F9nhYTiCyCfDFtVzjRNOTF3MQw5DFNCtsthUaTloZXWoLYiS1IcqqJKcAZshAksu9iCZYVYf7S4s+pYqpLkL80PVURIhyEqyXjwZSuILhTSBGYIjpTGR1G4y4OBkUC9EkJMKbyfrqGYyWK/LIK/itWIIZ8pg5dibyEANgTQ6WoQQ2BtDI+HlHBMqxdIcO6FWr4PanF6hUarFmlQnhIJhISchERkYm1a5RY+aSalI4nV6Rg9ZPxiAyU0ziTk4/CIfdje/gHQsHyiv6LYNskiMhC9l3yOj+k0KjL5HVzTBCNtURMVFmxa6gSx2caMVOVj2pdHEqV4ShXRaGXht2wS09Kw55ON57e0o5rG+twaMCGo8MFuLxQjmtLlbi+qRqXN5ZSj5iwvSed+kOPc5s8uL67Cdv6bNKUkKLUVWjKjcSAR4HhYhoFhQkYcMSh2xqBYacc08XpGHNqMFygxqiLR/GVnNcHnQkYdiein8duexwGC2VYrNHi9LAbz877cHnIjm0lyeglYKyXr4SPgLdOLUOtNhXOBBkMQYHIi4uCKyUJxekqNDutGGuqxXBTDWrcNBz1GhiT5TTIqUNyslGSZUShVgdzAvVnOMdNnAylOgN6C0tRa3TApTCiSGVBhaEIztR85MgMHG9Z1Cll6G9sQWtNGRq8hWgqJ3mdqHPnodKajULqp+yURKTHy5CZrESBKR8F2XYYNGJHvEzJaSumZFkyZCi3qZGvFRu8rIYmdhX51B+ZchG1KqJZ/TnmA8n/UdK6qCXMtzhLfKDKRWuxB96cHOjjyX8sf2GWiNLMhzpWOI5jpZ1Du5oaUWQroMErR6yYikU+N8vDUG+QYdSWhO1FKpz2ZeDZphzcLNdimzII3f4r0BUmDI8wdOmo7w0aWJNkfA/HizwGFr1ScrrkaZOlKI7CXAOytWmU+9QXMWxbow1l9nK4jC7YNBbqazd6y1qIa9rgSs+BIV4Nh86M6sIK1HtrUOooQpHFgXyDCbYstm2RWMS9FOVuJyrdLjSWlaOhtAKFZivJjqpCH6qLqlFkFWtX5cNtLUKjrxmN1S2oLa9FpacCHlshyc18qlDCY2k+8yzyoZzP5KRmIjk8CelyHctejFpPM1qq+1FX2oFyZy3zboQnrxSm1FzK1EzkMr0uIZFjPow6MU7aRTOdfatJTYKrwILSYjcMGSpEUmZrk2LQVlaEzcQWu0YHsNDWhIXGevK/CxVKJcqVqWg0GlDJPAqTYlGZkYw2q076iNFTlIG5Rjs2tLox1+rETAsN0EYrjeh89Ply0cL7HV4jZlpppFZbaajmY5YGcYc3h4YysWBBOvqIswZqbejl2O7l/y7iyN7iHPQVGzHNvKcaBc4S6wPnSDvq7+orlaJdSrKSWDfK0NQI9HjMODTRhkOTLTg63UycWI6jU82YF7sq1hcQn+Wg2slxk29AiSsXRQVGWI1KGm4cK3mZ0mY30aGBlGeUf8EBEAv8NxJT1Jc4YM3Q8B2JkkNEExtNeRuL+8/dwUc//gFaa72wm0x466X7+K9/fIZzJxaxabQGoy2F6Kl1oqexBH0tFeim0V1d5kZKcgJWPLkCSYnUL+U2DBBnioiukc5yDPfUoLelCtlGFfzJz0rqC1tGIsxqoROjUcZypidQzkdQ/0UHSruux0cEIIK6TjiBwigzU3hNyPw8XRJyNTJpnVKxHpuL52aV2D01GvKoQESFrCXuWC0tqK+nbNEQe6fFR0jR+iISTMv3CaefwEBhTOdPPLB65QokyiJRzb4R63a1F+ciNymCMnwtAokh/Igr/CnLw5m3nBg2OSIMJlks8Xcu+j0W9JRko9WZgWZLGnyaBJSmxqDaQPmgTUR2fLD0oU9EGOclBKNcn4yaPC3mxM60ncXYN9uGpb5K9Nc64ON742ODkaqIwZbpbhzbNIzdM63YOFSNGabvbyjk+CuQ2kUeG4R2Gu5THeQZsbZYvQtNxPA1xWZYs1TQijX0iBGjqDNTZRHShy9Z2FryVYTkBNUnRsCYEo1clUxyXuWnJ8OhV8NAnC6jnhc75UcH+SGY2CqAGGkd67+WmCwgkHpZrcFAzwCG+4awfdNW5JFPVq9kO61bg9XEdv7EZAq+R0XMqhFLUsiDkK8JQ51VjQabHtrIAOr4FVAQFxhVcbCwL705avhIVTmpKMkUO9jzepoIagiFnHUIpw4PobxURwbBniIjHgmDIWwNyjPkWKpxos8Yjw0uNTaWm1GVmUL8thbDHSU4um8SBzYPYtNYI8Y5Vnvr3XDbDBBRkuERIejpqsPuzeNMM4ad80NYmuzEdHe55AybHGrBvbt3MDU6Dp1ChvzMZHS3luPKhVOwmvOIa1dBxjoo4oKRHE9sQ9KwzhliSRl5LMu8WnLKCUwdTYyXm6nCYGslecyNLtpfHT4zGkuz0FKeg5pCPeoKjej0FaDGZZQc+MNMN95UiMXeMmwfrsCOYR+WeiooNzzoF045phe7809WW7C1xY2dpE0NNszW03bsKsRW4obtHbQ5223YQhtzoS0Xiy1mjJWlY8KThlnakRNmOTbYFNhekoEFVyoGjJHozpIxTzvHeiW6myvQ21YurWE321aM1kIVRpuNWJxxYHjAiIEuI3raTWjntc4WGyrcmdJmKW3F+dIyTQOUlT3VOnjcScjLS4BJHQSzbAVGi1MwValCn02GkrAVqIpYiQ35SuytNWLek4ilomSMGyPQErUC7REr0Bq4At0cj13E/73kr76AJ9EbsALDIaTQFRhimi7m0xezEkvpAdhtCMN2jT9m4ldgPGElRpP90MK0bUF8t2wtJhLWYZDpB4kH+6kreog7e2kT9IStRCfza6Kcagx8Em3E/IMKfwwn+6MrZgU6I/memNVol/mhIW41Goh7evmeEWKgBUMoFrShGJf7oSea5WX6ftZ1OGk1RhXrMJSwhs8+iebYFVjwxmFbr5L2dDBleCK8xGilSWtQrYmgfS+Wr8hHZU4Uyg3BsLIORapA1NLWr7InoLEkCVsm3di93oHrhxpw61ATzhDzXdtXgxtHGnH/6hDeenoKbwmn3LOzEr1yrhfnl4qp0zToqFCgvSULxmx/NDYk40cf7MMzh+poK4SixynDlj4jPnhugtcq8PqFPrxxrg/3jzbhxqIHL2zz4f6uKtzb5sWru0rx8KAP7xytxusHSvFgfwkeHq3Eu0cbeL0Gbxz04rUDhbi/14V7u114cLAYrx7y4o1jPrx+vAr3D1fi3pEqvHm6EQ/PNEv0yv5S3NtbjPvM76XdRXhlTwle2efFnd0luLOnFC/sqcCNBTue3ezGi9s8eHGTCy9tK8SLO9y4v9uDe7tK8Oreary8txl3drXglUOdLHsH3jjeiYene/DOuQG8droXr58bxLvXZvD+jfX45q2N+N6drfjhy3vw7/cO4kf3juDfXz2Nn715Eb949zp+/u41/Oy96/jFN2/hk+++gN/84B5+82+v4rMfv4Hf//QdfP7z9/H5L76Jzz/+Nv74yQ/wp9/8CH/5TKwh93P8TdppVTjlPsU//vI7/OOvn+M//iaccn9anq76z7/zuDxD9B//+Lu0wanwi30xZfX/d4fcfz1yyIkNHSR65JATO6xKDrk//xF//csfJYfcn//4eylC7neffoLffvorfPbJL6Qpqr/5xc/w65//GN//xrv49vtv4wff+lDaefXDh/fx8MVn8ODWFTx75TROHtiFXUsLEu3ZzOPGWWyaGsKehTFcOboDlw9tkhxyJ7dO4vSWCYkOzfbi0Po+7Bxvxa6xVoxTgAtnXBeVZasQlI+i42ry0lBLxSqccb4cDXzZapQYCOz0CiofGcGymKoiFsynAo8SOzlGEbgbMdXkxb7RJhyfIk3W4sBQCXb22rGj34ntpJ2Dhdg5QMHalY+l9jwstZox35CD9bUmzFSbMFqRQRCQjk4aTi22VNTT4G4tSMXWbg+ubO7AK0dGyIR9eH5bE25vbsRT87U4P1qBA7wvwprFzqrzBH1z1TZMUHkNleRgQAARKvORygJM1BRitMqFkaoiTDdXYn1XAxZ6W7ChuwnTbXUYafQRkFIwe+yod+ShzpYLn1jE2JSB0qwMeMW0MRpkDrVCcsjlKeJodESTYmg80YAgcJvraMLBxTnM9XdIU1SnB7ox2d+Fqf5uTPR1YLyvDeP97Zge6sGG8UFsnBzB0vQYtq2fwN6NUzi9eyNuntiJp0/vxq3ze/H8lcO4e+MI7j19HK8/e5p0Cq88dQTPX6agObsDty7swb1bp/Dw7iXJISci4L5KX05LffmS5Ix755WLy8dH9PbLFwhMz+PNl87h9btn8NoLp/Hqc6cfOeNO4OVbJyUSDrkvo+SeOoE7N47jOSlCTuyySrp8SDqKaavXWfYrJ3fgwtHNkkPu+COH3KFt09i/eQJ7lkaxe3EU64fbUO3Jo7GYKjkivljTS5BY7D4hLECaUpEUFURAG/ClE06iML8vSTjl4ggoY4LWICbwC1orTWERTrn/7pgTYPULp5w4/8JZJo7LzrdlEv8FAA4L4PUA8X/ZERfG/+GkkEfn4bwvPUsQE0xgJeXN8+B1KyWnnDiG8t0imkly1hHMCGecoJC1BDZrmZ8fy8rzMAHOCHRCmU8EFfS/zp9kelHGlXzHsuMvjGBScjz6sQxrnkDE6icgYxvIhHOSaaLXrICM6VMIVuOohINXPYGodSugCl0tRa9ErX4cEasel/6nR6xBrN/jCF75OGLXPSE55FLCWGeehzGNmqAiM96fYPNxhDzxOOLWPQ5zahg00f7SM6FPPi7lF860IdIzLA/fH0kK539B4jyC5ZbOeYxgnSIJhMOF85FH8d4Y5h/FvMXUUn2sH7ITAjn+ElGgjkRO3FqYCRTsyUFwKSOQJwtEPikv0R+mJFJioOQ0FBFx+oh1yKShYIgLgD46AKnhBOxx/hyzvM88tZFroIxYDQNBsTE2TJrWKg9aTSMqEgWqWJgSQqAgaNHGBcKsoJESL6ZFPokMAlRLaixyaViIaEABwC00cKyKcMkpmErezBQOS95X8J6KvGtSRLF8IVCFr2O7rUQaDShpJ1yx4y/Bc0Z8qDSlVzwrdr115+pQYjGggCA3O1UOS3oKfDSQfA4zXCYdjU017MYMZCgSJOdzwOOPI4b9mhaxCvlJQXAkhyIzkgYgeSMuOJj8F4k1T8TBb6UG/iszsG6lFqueTKUhpkRoaDqNjFSsXpWCVby/aqVwyCmw4vFIrHsymP0YiJRgtokiFWYxxZKGTCbHYibHqE5EO7IP01Y+gRwagR7Wo0oVg5myXJyfbcbVxVacn67BRp9J2hK/nEDRx36atKuxVJaJ9YUp2NdkwktbGnB/Zz2eI6h660g9fnh9EN+/1IXvnG/Ddy624Z3jPjw4XELA4sRdAqMHxxtxc0sp5ioT0WRcjbZsP4y4YjBZHI+50gTMVyRifbkcm6pU2Nucje212dhQopXWkVnyZWCpSotFnwZTniTU6tagJPlxNOcEYoLgcVOtGvvaM7CzLhXzRTEYzA5AlXwFPBGPw02eyQ1YB9UTT0CzcpUU6daSb0Z/WQkGqypQbbfArEmhboymUeyHdeyXyHV+0MTJYEhKRjbbMCcplbyloK4QBpwLvR4fDbBUFCRqqP+aMFPbCadCz3amkSTToDTTgroiD7wFeRBTlb15WXCSLxy6ZDh1KchXJnBckt/kcbCmpaGiwAF7Vg75IgCr+X5/jlUNebnQnEy+iSTfPYnMpLVwGuLgMsrJmzS0olaRZ/3hMshRlqdBSY4KFlU8ikwaDDf4MN3VjErWUxsXDUVYMPV/AnLUSmQqFHBkiek8deisrkaOKo0yZy35juMsIRYuGq4lseswkhmOK/VGvNptxou+FDzjiMRFYwgOJAdgfexatAc+gYbIQDQrU1CmYvvExUhT6IVMEJGkNta33VeIKrdFmkqXGBmJ2OAQpMbJWYY0jrU0ONJMaLAWY+/oDPYMT8Kt0iFXRB9aHeiuquGzLlQ6ClBkzoHVkA5Htg7ljlxpqmZ9qQM+N/V9sQMdVeVo8BZJ9cpN08KcngmjMg1ZGrELnJsGXAe6mtgehUVwms2wGo2w55hQVVSI2mIPmksrMNzcgYn2HnRXN7CdzdDEpiApPBlxQQqkygzQKswwpFiQoymAMdWCvHQ7PNklsGjMlMGhSAwRH6hiqfeioEqUQ8s2MZsMyNRpoEiMQXpqgrRTeT5xiC83E2NVXkz6SnBmZhiXiSO2iz4rLMAk26tRq4CHMqwuLRajbh02+Aw4Qlx2fXM7zs7X4+B4GfaMerFt0IP5zgLMtRVgg4hYaXdiy0A5DVUXhuvNxEcuGsp58NnS4LNr0F9vx0iTE4N1NskZIIzofq8ZA6XZmG12MI8iDFWaMeWzYF+/D9u7PGhzamHXy6nTV0NN/TLfXIK9g/U4vr4b23pYjqEq4kMfFjtKaOxaiCnFzqKJsGVrUF1qhyVLhdwMBcyZydAkRSGSsmgt9Y5WmYxSF9/fXouO2lKYlHLyKeV1KHECsUAU9Uu9x4M/fPQRrp4+jlxdKrprG/CHj3+Nn/34HWzb2IbZvhL01ZFX6jzobSlHb2sF2mq9cBED+nPMr1y5ApnpCnTVuTHQ4MZwUxGG28sw2FmF1hov5HFhCKSOzUqNgV1HmU05WKCJh53tL5Y6iKGOTYjwhz1Xjxy9CqHk74A11JvUz9qUOGQz7/TEcGQkic2IoiWsLZZPKc5SS1PMM9nnYjduf+r6AGKCVI7F1EjqqOB10nqpyRFrkRJL/RyyGutWPE5Z/zjWURf7sdziI6c9KwX2TAXHv5h+SJ3B+/5PrkCA0MdBq5BA/SOPCYYpOR4NeUb0FBjhyxQzPwKQRb1flauGm2Wwio0nZKEoMapgp560pkYiXxEBn0mJ2lyxiUEmZrsqMNVWhN20A9Z3l6LLZ0VFYQ5io6gPk2OxZaoLRxf7sXOqGRv6KzHZWYreGhdqS/MRw34T69d1SA45r+SQG2J7N5K3fIXZcObpoFJEQhEfBrFOnnBwig+0KWJacFwQZV0oVLHEBGlJlFdix3TWiTg9J1mGArGuaooMKvaV2HxLfCwVEYRr2QariEnWUZcFsj/iwqjzM7Qc82piR3+sYTutYJuuYJutIs6KpJ4W02O11NW6+EDKdX8UZsZJsxEiKG/Fh06xFqzXokOrN5s2lhFtYgdJrbAV/IlJ1kJPDKJjWcUsiAi/FQhkX1k4pgd9bpgpr7XBK2Hl/Y0VNkxalJiypFAfmTBWlMs0Vkz3lmHX5n4c3jmGHTO0Jzq96G90o8JjhiwuFI9T9jvtOdi2MIwDm8awe2kEC9OdmO6pxEC94PNCXDp9DGdPn0EO6yp2/y2ypuP0sb3YOL+AuOhQKSpTTp6KjyK+Jp5IigmEUZ2EovxsmDSpHMfBCKWMDiLuSyAmKLJmosabi0aO+6oiA6oKDah261HtMlCHmYhfMuE0UWY5aefRRtvA8bOFsmFLbwnHP2WQ+N9XjZlmD9o9YskkFWWKAdMVJmxutGN7uxszDRZs6HBh3Eed3mShLenCQns+phqMtO8y0V+ciokyHeWfChOWBCw6FNhTocNGHjszwlCnjUG9OQONngK01ZdioKMSM+TXER/5KzsSg016TE/ko3/IhN5uI9pbDOjtsaKj1QlLJm1goxq9lU7MdZejo0KLpnIlrOYoGMRunDkxsJEXfNpwdNkTUKMLRmHw46gIWYk2jqEe+Rp0xj+OnriVGGG6tvAVaOT9psDH0UE7opvUQ+r3fwJD/o9jPOgJTPLZYfZDR/ATUnTbROJaLKYE4Gh2PLYkr8NSqj8WNcHoDeV9PjMSuRIzCWsxFvUERiOfxFDYGvQHr0I/8XR/1Gp0Ml0D8XUjZVU75fCwIkByyHVGPY7+6CfRFfIEOsNWolesbRezkmV9AuPJa7AxLQjDsWvQxrL2xqzAmGI1FtL9sWSIwOZcGXZakrE+PRIjzOtYqxFfvzGIWyebsWk4DzW5EWg2y9FgSkCbJYO2vhttVvKBNhQe+Vp4U8UsmyiU54STNzOwZ96L3XMO3DxCG39/HY5vsOP6/ho8fawJL1/uxzu3ZvDWrSm889wc3n9hHq+c68Mzu6txcYcP/c3UTYP5cJXEoaQwHF9/eQlXtnnRkLEaNdo12NyjxVs3evDUvmK8caEHzx+ow7UlF/VmAY73Z+HkgAmnRkw4M27Clbk8PLVoxdNLBXhmKR+3Nhfg9pIDT6/Pw/UZI24tZOPGtB6XxrW4OKHFhfEMPpOLizNmnJnMxjkery46cGNTIZ7ZKnZQtePKvBlXNuThEtNdIJ1nXufXW3B2No9kwemJbFzme29I78jBTR5vbswnsSwbbbi91YtntvhwbdGHG1uqcHtXDZ7dU4fn9zXg7qFW1qcJd3i8e7QTL53owSun+nHvzCDeuTaL959axPtPb8aHt3fjO3cP4/v3T+H7D87gB2+cxw/fuoR/f+8GfvqhiJi7i19+/z5+/W9v4Dc/ehuf/uR9fPazD/Hbj76F3//ye/jDr3+IP4qpq1Kk3C+lXVb/9qdP8bc//w5/+8vv8Y+//RH/lNaQ+xuPy/4v4QcTeyr83zvklun/o0PuX1NWv+qM++c//0NyyIlCfNUh95c//UFaQ+5Lh9xnn+Cz3/wSv/3Nx/j4Zz+WNnX49OOf4Ifffh/feOcNfOvrb+PH3/smvvv+Q7z90m28fvsqXrh+DueO7sPuTQvYNj+HnYsbsHtxPTZPD2PTeC9O7pzH1SPbcGr7LM7umMWxpVGc3jKJgzM9OLS+H7vGW7F3qh2bemvQ6clBZ1EOmu16KTquOjcNVTkEQDnLx4psFcqyxJedJLgy5LClJ0jGpjI2VPrSpIjgkYLZnJKALq8Nm7orcXiiESdnGnFotAy7+93Y3u/Ctj6XFB23td/JNDYsdVix1GbBxiYCuCoD5mpNmKjUo7dIgw6nGi1WFeryUlGdnYgBCuWjU3V4Zlcv7h0dwXPb2zhQGnB1fQ0u0+A70luKrS2FWKh3Yp6KfMZnw3BJNoaKszHozaOwdWCcQGui0YvtY524emALHt66hu+/8Tp+8OZDfPfBq3j3zvN44cIFnNuzC7tnpjDX1Y6hmkp0lBAMOPMJ7HOkDR+8xjQU0iB2aZJRQOBnpbK3ECRbkmKho/LvZPrD7Iv1/Z2YG+zCRE87xns6MdHbibHedoz2tGG8rwNTg92YGx3E4tQYNs+OY9fCNA4uzeLiwS24dXYvbpzchmd4fO7SQbx4VTjkTuB14Sh7+jiev7QPT53ejssnNuGZC3vw6rNn8NZLl/H1+zfw7j0R+bYcISf+v/XyRTx86QLe5lE4375Kb718nvfO4Y0Xz+L1F8/gtRdP48Hd03j1ebGZwym8cvuktKvqslNOOOTEOnKnpXXkXrhxHHeuHJV2gH3m/P4v6eaZPRJdP70LF49uwZkDizi+aw5Hd8zg0NZJ7FkclWjXxiHsmB/CeHcdDaMcGidJNGQFPwUghUBLIaYMRhI8hhMoksSCsstTBP0QL46PpoMmSMd1jxxyqxFNcCmiyKIDxNogj5xxAWskkpxvj5xnYcK59YVDjgA3TDjS1j1ypj0i8fVPpAsjCBYUQbAmpsUIx9gXzjFxjAwQR95f9yTzIsAlLT/zr2M4j5EivciH6cQU2chH7w7ne4VjRZQ5UuQvHG0iGk5cf0SRzENExIl8RBlE2UVeIr00jVYASZYhie2QTIAupkcm0QhI5rkqbC1SqZSTgtZIUVzpYauQRiWfyrZSMY02fC0yI9ZATaUt7qtI+hg/aCL5TMgqyTGXGb8GOQTnapGOijw9eg0sKUEwJQVAGbkGqXw2iYZ1XMAKxFDZR697gvQ1GuiPIWLVI1q5TOGCeB7Go6Ag/g9e+zWEr350fS3PeT10xWOQMQ+nLp7gOgDBjz2GaF43EAQbaRREPM70pOTgJ5EW54ewJ5kX08QQIKaSJyIJngN5X7wzXqy1I9qe/2P4noSgr7H9eY/gJJrtHRdAnmF7yEJZD1Ii2yeOgCg2cKUUMahkOySK9hTrv0UsbzQh2jo11A8anqdFrmNbr+H9AIj14sSuaWK6sYrXdWJqYKxItw6J5EmxhqCW5ReOuRT2UwYNCLHOniY6SNqNr4iGWKk1A6X5enjEbs/5WWgrcxMAUhYV29HsdaOzugxldrM0zSWAdYxn32uj1iBP5gcLwV9aEPmG7eFHYO73ZDD8VybRAMngUU9DkLQ2naTC6lWJBO9xWLkqhUanBo9/TUWS48nHI7D6MT8Ef201jLEytFrzUa5WwkTjNI/j0UN5XyhkH+tr4dhy0/j1sH5ViUHoyZZjtliHxapMbKrORFcW6xTxOApDH0Np9Ar0ZERglOC1K90PnZqVWPLEYX9dMq4MG/GtU83496vd+MYxH97e58LD/Q68st2CV3ZacGsxC5emdQRGdry0r5IAyoR+SwCadSswYAlBf14o+vNDMFkYg42VCmyrT8e+1lxsqc7ChEOJgdwEjNgSMe1JxfpyNUZcCahKW8u6rIRPH4CW/Aj0uWMwXsp0RdEYYz4jzljUqtfAGf4YjORNFfkrY+1qlCmVGKsow1xTI/rKy1Cam02+YV888TWs+dpjWMV0qx77GtuQ54/R2PvaChpfNFwLilHvLqPRnYaMmEQau4mQrViNQnU6tnT3YLSiEuq1fjCFR6Ld6kBrgRP5ag2yNSoUZKYjT5OCDLHGlJhCRJ6NpyEXS55ODVoHPY10p05Lw1NLXgxFAN8dzDGUkRgKpzGBfPkkdCS3MQ61Li082TTQZWI9wxXkOz/Y9dE0/sVOw2HSGlO17iwaerWY6qyTeM+YFCONz1TKZTPLk5euRrndhtHWFnSUeqGPjkUE660LJMCmfiyOpqHKsTyWug5XSpPxclUqXioKx23zStw0rsFz+Qm4aVdhMSkQLZQb9dFhqExKgDsxAal+a6XxHrtmJcupo3HegNpCq7T4fdg6EQntR0M8HAalGkU5FjQXlqDclIPuQg/GKitRoc9AXU4uZtg/63vb0FIudgjNgFVE2okPje5seCxaaaw1ldrRXuVGlduM4vxMaSfw5tIi1lFNORAEoyoF1UVudDfVo7+9Bb0tTXDl5iBTlYp8vQ4ltjzUF7sx0dWGXetnaVDMYfPoMEbbWtHgKYHX6oTb7IIyTs3xGIInHwsgTwQjJkDssOpAlaseFfYq9oWW8sofKdGJ0hpziqg4qJNSoExKokEcgTUrH0d4cAC8hWLx8zI40pVQUZ7kxIagQpeCWZb7xGAnrkwN4lRPKw61VWGuMBedhiS00BBty4zGqFOBAz1OXFxowJGxUmzqtNIAJgZrNWOaNEVMtr7TiZkOB+a7PVjfVYTxZismm+0YqrLCZ9OgzKZGV3U+xoi5+mutGG/zoNNrRheN7sHSHEw32DFSlYfekixpwwbhbBsqzaTBJXYTjaIee5z56LFvpBF7huuxVxwHa3BgpB7TdXasZ371Lj2cWcls42iY0uTQp8QgTRGBXBrF6akxCKXRuo7yLSo0EA4z+9KehzrKSDcxmjk9FbnqFGQmy6Q1XhOC/HHj1Al89pMfo6ehGtm8f+P0WRCg4+bZXZgfqWRfudBd60JHbQm6W8rQ0ViCugoXtGkp+NoTbHfK+SK7AV21TvTW2KVplGJTB+GQKyJ+EdMeYygD81nWAk0crMoIeLNS4NAmQmygFE6dKCL5M8VuqGmpUpR84GqOT+q3SBHFHhfMPg+VdiXOVsZKz5Wb05CvksFJvGlUJSIhJhzBQX5Yt1Z88FsDsaZsctBa6pcQ6r8AxFLHr37ya5TlT2DV6hVYIXQf8Y9Dr2IeqTAyb/EhcTVlwhq23ToeQyg/kqi/0pPCkEQ9nqeOhpvlb7HqUKSNgyYmgHg/CpkJITCI6ZRalbSUiD4pClo+V2VSoyEvHRW0EYSDroXjan1HGWZa3NhFO2C604N2nwXlrizEEJeoU2OxbboLRzb2YsdkE+Z6yjHR4ZXWIqwutiCWci2WGLCj1oHJjhJpp00RIVfvyeY4y4CD9omI1lKIpU1YDuHMTKSeTWN5xLRgeaQftKxnptidPyYCyogQyrt0aRaPcKDpWZfkGDFdd520/p5YY28V22H1E8vkzzEWuJL4JcAf6fIE2jhR8H9yJVavfAJPrPgadeVj1I2PSR+NDcT82thgZCax74iXgng9jjgtUx5BOykRNTbKlwwFKk3JaOWYEUt7CDvKohKbX0QTV61DAjGfWOLEn/2Rp0lAs9uEjCh/JBI35cvDsFhhx0bK4X59EhYKszHu1mP3YC12znRgcaYdR3ZPYv9iL+Z6KzDUUoTGSjvS1fFYxfxSWL7JwVbsI97eu3kMG2e7MNntw2AD8UOVHUuzI3jp7h34vCVQJoQjNyMekyOdePrGUzBo07CS7RJAHBcRSmwqPoITo4j1+9JTxG7BYgfbaMkh58d6h6x9HFr2vy1PBa87E5WFRlQ69ahxG6WouIqCDMpANXL1MhTlqzHY6MJcSzE2se939JZgz0A59g5XY+eQIOqcBica8lPQ6WLa4gysr7dgS6cbC+0uygcXxqpzMFCmx4Z2u/QhYbROj6FqHfpKNZgSU09L0qjzE7ClOAX7felYb4tHc1oIKmm/tjgsGGquRVu92NmX7dtXRr2hQm1uGEbaMzE8nIOWLi3a2nTobM/h0Qon+zIjNQlFWTr0VtrQ12BCV4MWDT4l7JYoWHOiUe/NgCstBrqAJ1Clj4NH4Q9n0OOoDHscbdFPoDv6MfRFPoYBnvdGrkQj8aUv4DHUBX8NI/IATBJPt/NeZxjTRKxAP+/NcvyNkqdbmbY1bAU6Ip5EZ8jjWFQGYI8uDLsyQrAlLQDdQY+hk+l7gx/DUNRj6BfvIfWEPIYO3uvgO/pjVqKLOKxVnIeuQHfsGgyl+qFbvgLtfGYglvkH8plQlkfGewkr0Rf3GEaTVvD8SbTwXj3f0ZOwAhuIlxYzArAhIxQLOTJsspA/M2Oo64Nxqc8N/PQG/vjjc3j6XD9GqFeWhr0YqRNrtuuIcayoM8lQqgxBS5Yc9dRLFRnBKNavQ60jHLvn3NgzV4Cr+2twfW81Dkzn4fLeCtw+1Yr71wbx5lPjkjPuvTvz+PqdDbh/oR8PzvRIu6+2NSpQ16pBW1c2eloycHFPnbSz6myRjDhxNQ4M6/D+U524vt2Be2KdtrOdeP1yD+4ea8C5jS5c2VKCK9tLcedEs7TZwtvEou9c78Fb15juUiteO9OM147X4eHJBrx6sBwP9pfxWIYX9xTh3qEKvHmqEa+dasKLh6rx0pE63DvZiNfPtuHdS8zjUhfuE9/eP0k61YKXTjyik2ItuTbcPd2EF5j+3tkWvHmxA2+eE+vGteH18614cLYJ908zr/PdeI1t+sKxTrx8pptlH8SDS4N45Ww/Xvk/WPsLID+OZO0XjrClYWZmZmZmZmZmBs1oBKMRMzMzWLJlkS3bkmyZcdde8q4XvYz28h564/dl9Ui295x9497vxpmIjOruf0N1dVXl8+RkZZ6V8twEr1ya4bUry3n96hzvPDvPe7cX+M7L2/nk1b188vohfvjmcX7y7nkty+pPv36Nn3/zWX7+rVv88uO7/PqT+/xGJXf48Vv8/ifv84effp3Pf6GWrH6bP/76Y/74m0/48+9/xF8/+5S//fHn/O1Pv+Lvjzzk/v7Xz/jbnz/jLyJ//+uf+PvfVBLTv2grRP/tH3/Tlq7+l5Zt9X87htxXDXL/9c8GOW2pqjLI/duiMU7J46QOyiD35z9JhR+JyrKqPOR++6ufaR5yv1bLVr//Mb/69Af86ONv8OHbr/G1t17jW197h+9++C7v3L/Da7eu8OK1c1w9fYR9WzeyaX4lW9esYte61WxbPcu66SF2rJrk4v7NnNm5wJntqzm0MM6Jjcs4um6C3cv7tCWru2Z6ObBymGXNxXQXJmnLVdtECTekRYgCCX/kYh1JlUpLLEqkPM6fohhfzSCXISBBxbvQMli6SensIMTUhsqUSC1RxO6JFo6v7NTiv+0aL9WMcVuGC9kyKuVYMVuGCgQI5mruxus6Mh4Z5JJZXpfAeEUMfYVRdGSF05QeSm1SIA2pgdoSi7Prurm1d4ybOwe4stDOhZUtXFSGv/E6NsnkvqA85FqLWdEogLA6mylRTssaSwRMVrNlspdnT+zjW6+/xO++/w0++8kn/OZ7n/DpR9/i47ff5aOHr/LuCy/y6s2bvPjUZa4c3M/+tStZPzbIVFs9PRWFNOamCUhKoDolhor4SAEsoRSpJawhvuQEepOhYiMJgNs0NcL2FVPMDnUxM9TD1EAX08N9X8is8pobH2JuYlTzkNsi323P+lWc3L2RZ0/t5ebZvVw/uUPKxVhyLzx1hIc3T/PGc2fl2x/ixtmdPHVsExePbuDmpX28cusMb72oDHHKIHdFM8S9p2LFSfnK7VO8fOskb7ywaIR744WzmiivOCWvPX+aV587pZWvPX9Gtk9r16glq0ru3Ty5aJS7flzzkrt/4xQvKIOcWrYq9bpz5TA3L+zXjHHXpd7PnNmjydUTO7l0dCtnD2zgxJ41HN25ioNbBTxsmmGP8pBbN8X2NRNsXT3OVH8T1QJqs+PCtCxSKgupCpCvguWrQMcBAtI0bzlnmy9ExVpbNMhZah5hyuDibW8hIgBHGebszHAXcVNGLgE8XxVXJTbKyGWqGb40Q5qlsSZumpho4i7H1b6rhaEmi78ZPSoXt9U5ngLCPJXxSUSV7gKm3IWIagapx2KpfjNcLEW8ZNvLWnmEqX3l4bQo3rLtLef7CmnxE5LqL6JKH9n3tlaAT64RUaWP9rspQfZm2lLPYHtTIpyV15YAbDcrzetNBa1XZYwSF3NipVTeY4nye6KKNabFG7MiSYnnosTLbwke1iR6WMq+/O5lRaq3FVl+tmT62ZATYEtekB2FoY6URLhQEOok48BF288VUJEf5kBhuANF4QKGI5wpiXSmPNqNSiH7FTFumpTLdkmUKwUa+fcgPcqdNFHmyYG2JAfZkiDPSBKQkhUsBDTOkzz5LU4ld/CwIjvAjgypS7STCeGOxsSr+vlYEWyjj58AyGBbE40s+Noorz0h9VYCoKWfeMm3cjbUw1O+j78AJU9rIUQmejiYyveQfqKMck6mal9PCL+h9ClzISwCNmXfQ7W59DF3IVauZrIvz1EZbpWR1E2+tZccVxl5vYQkedlZCDky14iCn6P0TQFoPrYG+Kt+6ihkQC3bFXKiPDiUkTRQiJSKX6eWtyrClhUXTr7MpQVpMUL8E4SIKO+AHBpKs2mszKensZqxrnZaq8q1xCe2BvJO0hdVwoJ0aYtMIWcxjjIGhGxZ6htiZbRokLMyjsLcIFqIRxTW5jFCIiMxMvRBX88bQ6NgkSgsLRJxcU7BxtIfCz0rnAzNSXT3pCM1leqQINKFqOS6OFIe4EOJAPJ8F3syrczIsTIlV8ZBidShyt+GqgAha+F2jGQF0Cx9I9vOgHwHQ0oEUFZ7W1DnZ061p+w76tHgZ8BQnDl7WsJ5TQDUB0cFhOyu4YWNBdxcyODp1enc3JjP9fV5XFiVybX1Jdze2cDBUQHLKbZU+OnREiVgLsJW6mhKfaQF3cmODGV7M54XzGB6sPzuTW2oC/VSl7ZETwZyAxkpDKNDwGR1nEoOYi19UeqV4kxjmjM18dYMFPgwVSb6MMyGJCs9QvT0yHS0Zq6qmGPLp0WHddOemyXkOZKEoABtmbmlkBMzQwOM5VwTPQMRQ6yNzbE1UfEoHYWYVNBV1Ux6aAzeFrb4WFjjJt8oOziQufZmJmsriJZ+le3vSX9xHnXJ8fipLHxqWZ6UyktNJWaIdnfA30qIo5EeXkIkPRQZFNLoa2ZGpLOQZz8/AmytcZe+mhzsTH1BFPnxrjK25N6RTuRGuREnYzrE0UDuKWM82JooLxOZn/QIdDKiJDVIy3bXWZVJTW681DtJC1ehllWrhCZFyQmaMa5OSVam6D5/gs1MCZa+WCBzdW+EtL2094SXORtCzDiTZseNXHvul9hxN9eU68lG3Mx24fmyMI4leTLpYkKTzHHVDta0hgaR7+GGn7yTj4khKdIWDXnplCTHECPbMYE++Ls6oDIVRgppbi4rZ8XAAPWZ6TIXhVAdG0OD1K8xNZmp+lpWDXUwKDigIjOGgsRgGouETDUW0VKeTktZppDDakbbqihNjSQlVPp6ZS7LB9rorimmLCOOtsoi+mTMddapeHRlNFaUkBgeQmSAL0VpKTQWF1KZlcFgUx0755dzbPt6Dm2cZ73ggLaKYmoL8+msryczPgUnSydsTW1FR/kQGxhPXVE93bU9FKcWy5wuBNdE5rkAIX9BsXjaueFkbY+nswverq4429qKWBPq40VWTAzV6anUZabK/ChE11O+qZejjIcYNtSXc3yki8uzI1xc1s++jkpm82Npknm6RubogewwpiqTGCiKoTkzmNp0f5rzw+mpTqKrMkHeP0m21XKsXKaEOC/rLGCmvYBBOVaeHCTfPlD6UwwjTXl0y7HhpkKaCxNoyxOyWpEiRDmNjpxwBkriWNmhlp8W0J4fQVa4i8x5JqSEuLNpsp21QsZ3TbWw0FOhhTpZXp/NXEshvZWpFKaEEBfmTmKkzxdLlguSw4mXfX8hqcqo5O5sT0ZSnJbworetkYmBbtJiI/BV2TB93EkI9Sc7IZqK7FR+Jnj6hWeuUJyeTGt1Ob/4wXeFdHyHHSsGmRuo0AyMXYIXe4WkD3ZU0d5QQmmRigtnj56M5WB/F5pkPAy1lch3zmesvZzJ3lo5v4qoMH9Mpd8HCW7JivInM9Sd/HA3alJDKYwLINjDFhcbwRMyx6t/OirPcKVj1D+ifERPKWOIisWlYuMqw1J2QqSWyKIkMVQkQgsJkSTPiJH3cXOyxcrMSDMkeYju9xOdlSDXq4ROyivQ3EDmHhMj9I2N0JN5yMLMWNpjMR6to1xnKfrPxsJI2k/mDdFDKnSCykoe5+tAaUqQ9o0KRBeXJQQR5qT+waSWgroQHehGYoSvFj7E1c4KW5l3AkS/toqOqk8IFUxhKTjEkK6KdOa7q1jdWcqu2XZm+8tk3GRQKXOICv4fFerN1rkBDq4ZZNtMGysHVdKGKs0g11CeiZuMf283G7oaclnWXSbYu0jzXGwtl75elExRRozU2wwXwT5qCXBsiJe2esLRQnS23N9NsJA6Hq6SK3k6o5JtJYf5kRjiLXzFhmDpO3Fh3oT6OWtYUIUW8XN3RsVws5I2Ue1jpr9Y2loo46WR6EhDjIwNMZB3NhFxECwY62tPrvTPTJWBXu6r/tnnoIxg0tYqfEdxbDAd+QkMVeRo3KoqKZjqtGjyYkO1NlcZ8RPlW6s5NcTdTt5H4Tp9MsI8CBfMFiz9pSTUi50tJeyUObgvQi1bTWK+VMXyi6IwJoDJ/loObBdMvXGcdTKOJrvK6BP+lZ0aga3gFQvR/13N1excmGTPpmm2rhtjfqqDqa5qhhqKmOhp5Nb1y2xaP68lg4gL96CmPJdrly/S29GJqaGxYAQLHGwtsBb97iJ4JSRA5t/wAEK8VRINL2l/H5nP9LGVvhwp/T4rU/qu9PsqFRdWOFhtThyNBTKvVOdQW5pMeqI/pTlRsp/BdFMBG3oq2Tlcw/YhmQvGatg9KXPoeA07hNNNqPkoN4TBshhmmtJZ21PEhoFSNgyWs6w1m4GKWCZb0lnRI/N1TxZTHWkMC5dc3lnIeGUssyUhbCgPZld1OHPZPnQKjqxJCKG/ulQ4Ryud8vzp3mJWdcm4LvKnN9+T4eZIBvrjaO2Mor8/hb7uLEqKY0kWbqJCCJTKmByqE73Sl8j4UILMEe5kJDhQXx5HcWa4tsoh1NqcLE8byvysqHAxosFVnx4vAwY99JgQzLMiwIpBwUHd7ha0eZnS4mbAtGCl2Rhbun306ZDz+r0MGXLVY9LDjEnBS30epgz4WzEUaMWA3GN5sCn70t3Yl+nCzlQHVgSbsVzuu0JwzMZEF9bG2zMv91sdbcfKSDtWRTiwPs6VlWF2TPpZMuxrzqC/GSNhIuFm2rLUZeFWLA+1ZWW4DSsibVmTaM+qRFtWxNkyFSF1Fsw2FSnPEmy1OtmOFXL/+SQvVqb6MyvYYlLw12iQNXsbk7i4toYjG6rYNFMk+MCLkbpYlrWl0ZodLjo5RzCWn8YRFLavS/GgMt6WwaoAlndEsG9VIbtX5moGuWsiRxbyeOZQM3fO9vPS5TFee2aad+/Mawa5d26v4v75Ed56aoq78lt9nTs79rbxxptHhLduYqE/gaubq/n2U/NsbQ3j0EQ033tukhu7Snlwto83n5nitWvjvHiyl5vyrFsHm7l9tJUHF/t5+9roYsy4p4d44+ogr1zu4+ULPbx2tpuHJ9u5vauMF/ZW8fLhWu4fruaV43W8dLSWl8+0cOew4NcT9dyT7dcvtGtJHt640MWDE228ckIZ7bq4f7xTzu/k9sEW7p7o4rlT7dyS32+faObeOfld5MH5Xl6+OMj9CyrpQw/3Lgxw/+Iwz5/u494lOX55iLvnB7lzelB+W8a98zNy7ozUdTlv3VjDhy+ppA47+O4be/jhOwdFjvKj907yk6+f59OvX+bTD6/ys2/d4OffUZlWX+A3P3zIb3+sMq2+y+9/+gGf/VxlWVVecd/hj7/+Ln/67ff5yx9+zF8++yl/++MvtKQO//iLyrL6B23J6l///JmWH+HPf/pc5I+o3An/8e/KM+7fNNESO/yvJ3X4lwa5//pvBrl/8G//WDTIKevgvzLI/emz32kGOZVl9Te//Cm/+cVP+PQH3+FnP/wuPxf5xrtv8N5rL/P1t17jux+9xwevvsBrt69w79o5bp4/yZHd29k8v4KNK2fYNj/HdpF10yp+WT/Ht67hwp4NHN04w4lNsxxeO6EZ5ZRB7vDCKDuneziyZoKNw81aZtVOUR5t2bHUp4RTnRhCjQrQmhxGpSjm8jg/KkSKYnzIifQmK1IIgQIRAgBUYHLlGeBvK2ReJvXe0jTNS+7Iii4OLW9i12QF20ZL2DJSzKaRIhEphwvZNJDPlv58NnbnsKDFkUtmTibTyYp4BotiaUsLFWUfSbWWxcmb9pwIdk3UcXnLAM/tn+TKhh7OzXdwekUnBydb2NxbxZq2YpESVonMCOCebipldW+jtMFKXrxyhteee5o7V85x8fhBTh3Yy+EdOziwdSv7tmzm0LatHN25naM7tnJoy0YObFwnsoadq2dYGOnVlu50VRTSlJ9GfVYSNcmxVMRHUC4KtiQymEIBSznBPiSIsh1prBLQMcmyvnZmBrsZ721nalB5xvUzq5avKmOcyIqJYc0gt33NHAc3r+Py0d3cPn+AZ0/v5MaZXZox7u7lIzx45iSv3zkn3/4MLzx1kOtntnPl2EaunNjEc7L/8s3TvP78Bd66d1lbpvr2PbU0dVFefe4M928c14xsjw1wr98984VhTu0/vHPykVFO7Z/9woinlXLv+8+e1OLUqfLBjVO8pAxyTx3lzuXD3L50iJsXD2gJKK6d3qWJ8o67fHwbF49u4cLhTZzet07zkju0dY4DylNz85xmkNspsmNBGSTHmehuFIKXRm6ikNtgbyK8nQkVMBXqYU+gqwqAuxhYNlAAjybKMOdkRYCzNQGqFJIYoI4JYX4cV87bUQXit8TL3mJRlEFEM9otGu6ULCZTkNLOTMtYqkQF11eigu8/Fh8bUylNNU+kRVncVr+pOG3+Aqj87Yw18ZNtPwGrqvSRUhmGfG3kmOyrbVUGqPPVtrUBvlbKE0xf21bHAqQMtDEgxN6IUHtjTYLtjEQMtWPBSrR9I8IcjIlyMtUSIcQ6mxGvvNlczUh0MRUx0cp4Fzku2wlCvhOFbCe6mJPiakG6qykZbiakupmjkgGkeZiT5q6uUyLnyDH1e4abMZmeluT62lIoyrxEQEGRvyWFATaUBNlSFWpHZag95WH21ETZUxdjR70o68ZYe1qTnOhNF6CT689IXoBWDqsyP4CBXD96MnzoyPITBe1FXbI7tUmu1Kogr4muAp7caEhwpS3JnYYYR+ri3KiMdqVCQEWZPKswxIHcEDvyQqReAkbyfK3lHaxJ9rDRDIzx8n4xrsZEi6g2ipJvHWpvSriTGeGOpkI4TDVjmK+9pZQ2BAnJ8Zfv5G2nLyLfRvqLl42IMtapPiOA1FOu97IywNtW+oC9Fe5qSZTyTlT9SQiOu721Rrw8ZF8jQo5yjpUhzua6QgDMcRVSrQiN+n0xXp+lZoh1FJLkK3NpYngoCUIgUmICSY8PJyclgfyMJAoyEykrSKayOJNG5bVbW0tVfp4WcNlCVxdHQ11CbQ1JlffOEHIXI3V3NdLHQk8fMz1bAcxBQlbS8Xcvwd0xB2vzWIz0A4Vs+qBv4CcSir1TNqnpw1RWLiPQNw1TXSvs9UwINrcm39tHAKYPaTZWxJkbkSbtlSuEJ03eN9HEkGQTA1LMDUkUopkq/TXL3ZJ4az3yPK1IU0t5hbBGC2hPl3plCqFKstQjzkiXJAtdsu11KXLRpT7YnPFsLxaqwtnSHM1CdQDjOY4MZtgzXujJsgohIRX+jJX6MiHbE+WBdGd6af0xTfp2vIyhSDNdIqStY231SLA3IMnBiCQhabFqqbapgfymT5S1IdFSx0QZFwnSzyPkHD8rXXzkumBbfekzci8XPbJ9zOW9rYkTspcibVsZ7MZUaYbom162j3SJnowmzsORRCEpYZ4uWEsbqCV0KlC6qaERZgYmWBtbEKg8nXyDZX7yIi08gZyYZGK8AmWOcJS+6C5E1l7GtC1NuRlsnhyiLT+DItErxfFhJPm742kpfU76TaCToxA+B5k7pM+YGUid5dvYyPwj38NDXxd/IWBu0hdCrMwoi4+mIjmG7AgvihJ8qM8JplTGUY4A8/RAexI8rGRMmBPvZUtWhAcpwfYyV+niKm2QFOREVVYU1dkx5MX7kxLqRmqYAOfcJCFYqULePeWd/anMyKQhL5/UQH/8TA0JMtAlXcZGjaMxw95W7EsJ4Gy6H2cTHTgTbcKpcF2eSTXgQZk19yrsuZhqxok4ZaxzZU+sC4NC6KuNden0caPRz4NkGVtBxvpEyHiJER2Q7O9FaWo8RSlxmpecvbRLRIAPpZoxrIHypASChEBG2ttRFR9HSXQ0lUmJtMqYGWkpY9VwG21C+mtzE+mozJHtLGpyErT98vRocuMCtcQXlZnRTHZUsXaig2W9dbRVZpEjRC4jNoTCtESyEqII9/Eg0t+X/JQkilNThPiruHc+NBRmMdPbytrxXhbGu2guzaKuKJ2RrmZaq8uElJbQ19bOZO8Q9cVVZMWlkBwej6+DB3YGlgQ7B0l7pxDrF4uHnTt2xlZYGZnibCNYS8ZgiJc3LlYqWHyQ1DOb9rJS2gvzqE+Vevm4kiD6qFh052BqHFubq7i+Zpob66Y5KO/RL3iuUH7L9XaiIMiDYiH5ueGe0kdEBNuVpISSKWVqpAf5ScGUZ0RRI32gtShGSGwy7UVJFCaqpAIBoqf9aC5OpLFQGfAyqVcJsQSvdRcm0pYbQVdeBJPVacy0FtCSH0ue3DfWRwi9kzGTzYL/RhtZP1bPmr4KNg5Us1P2VdzJle3lcq84kuT8iBAPUuOCSQnzJTtaGQGTqS5Oxd/bAX3p5xXFBZw+fJDmugqS4iJxd3KSMaeHofymJxIh30Mlv9m5YQ3/+OxXgr96SYkOZ9/mzQLo/87dq8dZP9rGbEc53fV5tIl0t5bS21pGU1UByUkxGBvJOJZxlZoYRFdTPt0NuQwJzhzvqWK8u56GigKcHGyxNjUhNsiHzCh/0gKdpe95U5MSIu/ti4or5yJ6xUN0RohgGF/BFkpf2JlIHQM9CAvyxF50iLHM4cpLy04tA5R5RHl4Z0QFkpsQsYiLwvxFR9hrYTLsLY00Q4jynFcrVlSijnhfDy3WrJmJEYZGBhjJfGxopCdtoouliLXc39ZEH3uZH1xVLDXNGGdNqGCmeMFZ7YVJ5IS7kR7mSqTMCwpXhYhOig8NID4iYHFZrsw1CaGCc2XOS/J11AxyZRHCBxxUSAt7RpoKWdVZwUJPOXuWdzDbU0J7TbrmlepkbURspB/bVg1yYM0A22bbmJPvr7wNlcdWXXEazjLm1fLI9toMpjuLWdZezFCz/CZ1q5Y+Vpgehb+rlehQYy1Ga4TwkGBPtXTVmcToAGlHFRfPgCBvF/n+HgS4O2BnZizjRs7xcZJrbUTHSn2l/yvPRLXKwdvJTltBYS/vpgxxFuo7iJjItoG0m4GhPobK61nmdxtpc38HExk3boJPRE97q8yjMheJbnGS56ps6RVJkcy1VbFZ5pte6a9x0s5aXGBLE6zkXsbSN10sDLVQFe0lGdo/VmOkPmq5c1qIuxYjLkSwXV1sANtlTByR9x+I9mEmI4wt1Sl0JgXhK32ko6aIHeuWsX/rLJvmerVYaAOtRdSVpeHraYOBni55mUlsWjXK7o2CtTeMsVF5yQ00yncqoae2iH1b13Hn5lWyBWNEBXuSEhfCOuEjx/cfxN/NGzdHR8ylP+nJvQxFX5sYG2BhboqT8L0wad/4cH/pi4aYSzt5y3dJjpc5NDWCquJkWquyaRE+2F6WQVtFBuX58WSlCFfKiqAiK5zBmkzWdJUJD1Tjv44NfSVsHipl63AZO8eqWNeZT3OKN3Uig5UJTDVmsLozj3V9xcy2FzDckCmcLJ7e6nh5n2Q6K2LpqUthpq+KwaokJksjWV0YyILgzKlkDzoTfekuSZU2qqCxOlPm4WxmO9M0LLGiNpjBQi96qoIY6U2mpyeZgd5sqsvjyMmKJVP4XnKUH3XZoUy1Jwtvy6WjLYK0dEdKswOFuyQS6uuOCjMTozyWRee2xjjTF+3O6oxA5pPcWC9YeGOCA/OhtkwIVh0PcWYiUokD04JpV8SoBAtWjIdbSWnHTLA1E95mjHqbMhpozViYLf3+Zgx46TMfac3+TA+OlfiyI9NBzjVi0teMqQBL1glm3pDsxLpEexYEg8+FWjETZM7yEBXrzVyLAdflqs+Q3Gs8woKhYAPGQo1ZFmrGqghbubc8O8SMmSgLpqMtGY80py/AmG5vI0ZDrVkWa8dggBG9PqaMhDowHOZEX6A5nVKvVnd9zfi50BjBSEMYc/05dBSG0lMi+7WJMjeUs6qrUsaIF82F0fTJN6wU/F8lGGCyKZyNo0kcWSf9emUm1w638cyBVo6tzePZo228dGmE+1cWPeRevTbDWzdX8e5z87x0ZoA3L01w5+wALbXutLYEMTmWztqZQrm+hz2DSaxvDGM4y5oDI9F8fGuGu0caeeF0Fw+fGuP1qxO8/dQE71wZ5bWLAzy82MNrV/p45+og7z01xNuX+3njygAvy/F7Z5WnWhu39lVxbUs+t3YV8+rJel4/08jLJ2u4f6qOly808+KZBh5eauWNq+28/XQbb1xs5LVzTbx6ukXOb+bhyTYeHG/jxcOtPLOrmhv763nhVAd3z3Vx+1QrL5zt4t75Xu6f75c6jvLy5UHunu3W5IXzfdy/NMCDpwZ5IHW8d2VYrhvmwaUZHlyc4ZUrs9I+K3nvuY187cUtfHh/O99+bQ8/fO8o33/nCD98/wQ/+fA8n37jsshVfvbN6/z027f49NvP8Yvv3ec3P3qd3/7kbX7/sw/47BcfiXyDz5SH3G+UQe4H/PmfDHK/4R9//b1mkPv3v33O3//yuWaQ++Pnn2kGOeUhpwxx/+e/lGecEpVp9f+jQe7LE/7vBjlliHssXyxZ/ffHBrm/f1F+1SCnlqsqg5wqVVIHZZD79c9/IvIjfv7j7/HjT77Nz3/0Pb7zwTu89+oD3n/9Zb71wVt89NYDXr/zFPeunuH2hZOcObSXrQurWJiZYMPcNFtWzbBxdpzVI91snxvjwt6NnNgyx4nNy9k/P8bJzTMcWjPO/pXDoiz72THVxY7JLgbLZcLMidPix9UJaKtKCKYyPkhAbRBlcf5aJqUyUQiFAjJyI73JjPAmMcRTi+/iL8oswNGeIFHwYaLAVay5ubZS9ky3cWRFC/uXVbNrvEyeUyEgrISNw0VsVh5zQ8VsHRBg1pvH+vZMVjQkMFkVzWhxlBD1KNrTw2kVkFybECbP9qcixouxymSOrGzj9v5lPLtrnPMLfZxa2c/B6Q6ZxOtYUIO9vZTlbSXMdVayYbSTk9sWOL1nCyf2bOP6xdNsml/B6EAfU2PDLJ8cZtWyEU02rJrmwPYNHNu3XQDbWuYnhpjsbmG2v4O5gU7GWuoYqC2jrTiLxpwUatNjqRKQVCmkqTwmhNLIQPJVbBchEgWxYfINelk12s+EgPOx3nYmBnpZNqISOwxpsmJiRJOFZRNsX72cE7u38sypA9w4vegdd+vsHp6/dJiXBDQ+vHmO1+6c48H1Yzx3aR83zu7g6vHNXD+7k5euH+HBjZM8vHOG11+8yFv3Ln1FLvL6C+d4+dYJHtw8zmt3T2vy6vOn/oc8fE7J6S/lzkntupdvntLuf/9ZZZA7wb3rx3nx6SNaZtebFw5oXnFK1DLVK8e3c/nYNim3cfHIFs4f2sS5Qxs5tW8tx3fPc3j7Cg5sntViWuxeP8nudZPsmJ9g68pxNi0fZai1lrKsJLLjw4n0cdEMb2oJq/IcCnC2w0+Ao/KI+1JUvDTzRVHbcmzRW27R4KY8nLyFjKtlh54ChpV4iXjLviq/3F5c7qmSIzw+rkQtvVSyuK9KEQHWj0tPtS3io7yjlMealL5y7uN95TXlI/vq2GPxk+f5SZ387VXChUUJ+KrYmxJkZ6Z5u4UIyFUS6mhGqJBnFfvtsbdbtPKEczEnztWchMfibEqiSJKLCSmuSoxJdTMVMSPD05wsDxMRUzLdzciR/XxvCwq8LSkQcJDna0WRnw1Fsp3jY0Wu2hbiXhJoS3GANUUBNpQG21ERYkOVAAMl1eF21Ec70hLrSGOMo2Y4a08VSXejM92d7gx3+rI8GMr1ZSTfn8EcH/qzvRjM9WFEgNJIoYCf/ABGcr3pz3SlM82dLrmuP9WRLiHxrXEOtCfJ8WRXWmNtaRJwUS1ApSLUgtIQawqDHURsyRNgUegr7yHvkuVhSbpaZqM8/+T9k9wNiXczIs7RhHi1FFdAo/ISjBViGOtkRIQcV0tSQ+yFyFubEK6Mn07Km02fQEeVKVItRbWWOc5K63MBcm6oo5wj38VPvpNKTqECMwcIiPaVbW9tX4i1qzWBAv6DXUSclFHPCDfpY6426hw1bwqgdbEiwkVlVzXUEpIEe3tosVkyooPIEmCblRhKVlIUuUKui7MSqRYwWV+WRVN5IR1VVVRmZ2lLuy10dHDQ1yHExpAkZZQVwhAigN9ZX8iYjj4murZCPuJIjGymKHuSuPBmHG1SBLAHo6PjjZ6+P/qGEXj7VVFSvobGlnUE+WdhqmONjY6MAV0hm5bWZDs7ku3qQILUNVzuHyHkP0QISpCuPFskylifGCEd0bbyuxAdDz0dvBVQF2LjLHV0EYm0tSFJSF6YmYwp2feX60INRYx0CJJ3CDPWIdVBj7IQe/J85D5mclyOhVnqEOOoJ6JLsLU8y1GHKgG5nUL8C0JdCBCy4PjoGR4ibiJOj0Q9W4n63Vvq6Gagg71sK7EVUW3nYaGLn4xXDyEcnlIfPxF/+S1Czi10s2d1VR57B5tYaC6mTy2dEvIU5Sx9ScC3yoKsDLP+Xi5aAH4fDzdMDYQQ6+hhYyj9y82TaP8gAp3chIQFkhIYToijO75WDrIt3zg8WvSnI6lBgQJge5jubqM2J53EYB8CtXnPjghPDxLl91BXR9yEVKul237SX4OkT/kIsfcz1SXEUvqtiQ7xztbUpUZTnxlNXWYorYWRNOUGkRdlT3qgjJEgJ9FV3lq28PyIQDKEDEa6SX+UOSQzyocsIR7ZMQFkRfsR5+8kpNyKcDdbAc6JQn7KKEpMICkgiKK4FLLDY2QOs8LbVJ5ro695BPS6GbLgZ8GlNB+ezwrgVrILT8dZ8nSKOS+WOfDRSDjfX57MG12h3Cr35HZlEOeyfFjhaUyvjS49UpdOX2eqhVSnCFEOETLrZWgg7e1IYXwEWTGhQrCdiQzyITpE6hgWSHmWEL70VMKFQPqYmZHm60tBdIy0bThZEUE0F2WKHm+ju6qAqqwEWkSPjzRXCgErpDAhRMukHO8n90+Udorzpb8+i02z7awcqae2MI6UCA8y4wIpyownKTyQQHcn/JQnYmgIeQlCxtzcCXGRdpX6dZTn0ibjtEzF3UoNpbYoid6WUmZGu5ibHGT5xDAqa257TRVR/n44W1hga2CMn4M7ycHStkGJRHpGyvwRKATPCVNdA6yNjPF3EbLu5Y+HjRNpUYlCeOtoLCqlIC6e1vwcqlUmVR930qXPZMocUydtM1OQxSF570uzw+zuaaJf2qk0RL6trxtZ/u5khXpQkRZBtWC/QiHLqZHuJIW6ShsL3ksW/JcWSk1WGN0VKXSXZ1Iq71Qg75SdEEBFtuAzIdkd1dmozKzlgh1bZGzUS5/rLYhmuiadgao0Id9RxAa4in7VpyEnik1DtYLRClk/0cxYQza7x5qYrcvWYsqN1uRqsbdCA53xdLclQhkqQpRROVy+W5zMhRG4iK43kjHbUqdivXVRWZLL5OggIQGBMp/poCfiKeOktqKY7rYmvvPRe7x67zbF2dJfkxN57+Hr/F3IxMFtU6zuqmasroiO2ly6WovoaZdrmoqpLMjEV+ZjdT8nmdNLc4XsN+bRWZfDoODL0a4q+psrSEuIxNzcBGc7G1LDQ8iIDCA5wElwsx+VicHkxfiRFOaNo5muttxbJe9ROiErLkyLYxYWIN8rLZbY2HDMLYzRkflQPdPWzJBQbyfN6BTu5yp9LwSVKVlhImdLQ+zkfjaWeljJeFcrVdKCvAlUmEfpJ4Wd5JiKvRuilmeK7nGU8zyl3byc7fF1d8Fb+q6KXaYwlJfMI5nBfoxXlZET7EW4jPcIH0cSVKImN2dt+aap6BITAz0SwrykH2RRnhhGXrifEOswMgOcSRGdWxbjz7K2Mma7yljVX84uZZDrKqKzIo186TcOgokSBMvvWD2sechtn21jtq+c8Y5SeutyqS5Ixd3RBk9nS9qq05nsKGSqtZDBxkWDXJX0reLMGEK97PES3ewjejXIQ3iHrxMxwkcqCjNIFjxuIe2sPNmsREe5ix72cpM2kLlaLbX1Fb2rDIpZgjHdBce5WIuetDTGTuZUFUbEy0F52xljLfsWxrrYWhrJtzXDz1W+g8zzatlruNwzXto1L8KHEKmDo4UBNnKuq7UBGeFewg0imW0upVHKMMEXcQEuRAR7Sj/R076tm4zN6vwU2oqSaS9IJFs4VbnMSfF+zgQJBg2SevjJfNqVFs6+hkzOtOeyKjuMkTh3tpQlMijjNdPXQ8ZrPOvmRtm1eZlwP+EUw40MtxXTIX00PspLGyOu8qzpkXZ2bphg98ZxNs6rZHPCR9oq6a8pZHaki9s3LzM80kNogBeJUcE0VhVx/fx5Gsoq8XJ1ISYyDGfpN6ruuqLTTU0NpU2dcZW2chNRiUmM5LiHfLvc1CjyMmMpL0ylsjiFEplXanLiaSxMkXeMoSwvTr6TzFPJvjQUxrC8s5iNfRVsHqxk/UAx893Zi84afQVs6imgPz+cokhHWnNlTimJkXbNYE13Piu6SxmVvtFSnEB9bgQN8ntjYTQDcmyst5aBmiymq1OYL41iRaZgz0gXWqM8GKzOpKs5n5aGdEY6MxmrCWE835kVFb5MVQbQWxHMeE8WQ11ZtNel0FydRXNNsfZO+WkBDNbFM9WRwFB7LAX5PoRHOlAj3zArKkzawhV7+XaRARY05bgJNhaM6mhAm6cFIz62jLgbM+qiz4SzIeNu5vQIzmwTnNkh5/TY6dNvZ0C/rQEDDkaMCLYfcTbX/knVbqlLi+jFTjmv18mQPjtdVgteXxdsw27BzJtSHOh3kd9F//baGjLsaMSMivMm2HdM8NKArQ7dNjq02+nQai/zplzfaaNHr50eAy56TPjoM+Kqw4SrPiuEE6wRzD8u1w64yHUiHU46NMs9Wu1VXfXoFmmV/RrBZHW2urQJ32h11qVRMFm5YLOpDBfW1AfRVxHAuukq1i9rZHZQxVdNZlVfAxtG2mjOixTdKHNObyUdNRmic50pSbRmYSSJQ5sK2bI8jauHWnnmQAsnNhRyZX8Nd8/38+Ap5SE3w8tPTfPWrVW89/w8984O8c7Vab52ew2rh5WuDaCxzpO2Wm8eXppmQ3MwU4XuDGTZcWQmk5++sYMbh5rlun7efHqCt66O8s6VYd69PMAbl/p4/Uo/7zwzzAciH4q8f3WQd64N8+qlXh6cauHhiSZePFLLjd1F3D1YxmunG3n9TAOvn2uU87p5/8Ygbz8zwLvPDkqdhvj6rUHefaqTt59q5Y3Lzdw/Wcv9E3XcO9bA84cauLazgpsHlDddl9SpR8o+XlZLUy8Ma/LmUyNa3LuXL3Tzkvpd6v3qJTn+9AivXh3iwYUBXjwr51+c4PVLk/KcGd64tpKv393Ct+/v4psPdvHd1w/yo/dO8MN3T/Cj90/x6dfP89OProhc42dqyeq3b/Ozbz/HLz+5z29/9Bq///Qt/vCz9/js51/j819+xOe/+pa2ZPVPv/2Ev3yxZPUXWpbVRQ+532tZVv/x18/502e/509/VEtXHxvk/sF//ee/8X+05aqLBrkvjHH/Kwa5R8a4xx5yarnqP3nIaQY5ldDhkVFORFVs0SAnFf7jHzRj3J//9Ac+/8NvNIPcr37+Kb/+2Y/41aff58effItPv/8dfvCtr/P+aw9499X7fPj2q3zznYe8cfc6966e5vb5o1w5cYA9mxaYnx7XDDvKKLdxblIzBqm4Kae2LXBi20qObpwWmeLQwhhH1k6wfaqLXTPdrBuql+12AUfFtOXG0JoToymR6qRQKuKUZ1wA5fEiKn5cpAC0SC/yRbIjPQW4ewsRcSJAJmo/R3shsLYEOliSKMf6yzLZOFzPwbkWDszWs2eqmp1TlWyfKJPj+QLIZMIdKmCLMsj15LOmOV0mw2hGSyIYKoigNzuczkwhESlSl/hQyqL8KQpX3jO+rOst49KWMZ47sppntk9zen5A7t/GtokW1vbVsKKjnBVdlWyd6efQ+uVsnhtjZqiLVZPDHNq5lbUrlzM+NMiysRHmZ0Zkf4yF5aNsXTvD6YNbuXJyL5eP7+b03k3smJ9irK2WJgHzLcXZtAnwa8xLpyErhZq0eCoSoqgQAFAWHUxJlBCUiAByQgWA+cngry1nYXyAZX0dTGiilq72sXx0WJTgMCsnRlk9Ncpa+XYqw+rJ3Zt4+uQenj6xk2dP7eD2ub08f+UwLz97mrfvXuG122d54eohbl/coy1ZVQkd7lzZz32VcVUZzm6f4uHzZ3n1+TOoeHHKO+7NFy9osuj1pox2ygvujCaLBrhTvPqc8po7pxn0Xrm9uFz11efkPtr+GR4oD7kbp7j37Elt2erda0d47qnD8uxD3Di/j6snd2pecZpBTiVyOLRRix136ehWLhzerBnkTu9by8k9CxzbOc/hbau0GHL7Ns6ya900O9dOa8tWN68al7YYpKe+jPykqMV0/8rTTfqUMnR42VkuLgUU0KlibihRSzbcrIxxtTJ6VBp/se8iQMpVxEXAkibmBjgLUFNLEv+HCKF1FNKvlY/EQQCsgxxTpZOIArTab3LMUcivEu0cAU6Lxxd/czJZvN/ja9VyR03kmDruLNuLorYFpMu2AuouZnpfxFpzM9fHXdvWxU2OuwuQU0tdVTw2Tws9fASI+8q+n5WeiFqmqYe/lAEigbIdLMAw1EYAvRCgMFHQ4aLUI5Unnb0BMaKso2U7RhmkZFtJgihU5UGnecY5m8i+KUnKY87TmjQvK9K91TJIa3K0DJ7KG03Ad5gz5REu1AhIrI33oDHJm/bMINpzAukpDGWwVMZzWTQjUo4IKFKlig85oH4rDme8LJbpqiSW1wpoqk8QBR7LXE08K2vjWFMdzVxZKMtKRcoimSwJYyzfn94MT1qSXGhJdKE22omKMEcqI+wpC7KgzN+KYgE+Rd6W5EldMz3NyRYAlOFmQKqbMakuIvJu8U4mxArgiRNwE2OvR5StHuGyH2EvbSJtFiltFuGgK8f0iHA0JszOhBAB7irzq4qvF+pgQqgApxBp1yB7ZbCz0GLHKWAe7GJFkAD/UNkOc5FjbpaEKnLjZi3HTfG2M5b+LMTAzVbIuyXhck64AC+1jEstp4lXS9/VclWZ8/LiZc5NCackLYaS9DjKcxKpEYDbKES/UwBif0M1dfnZQpgcsdFZirOh1NnejAQnc2LlPYKVt5SQeIulxpjrOQkZSyEtrpPy/DniI9qFZGRgbBguINsXXV1/DIwicHIpICSiWaQaa6tgDJdaYK0McgbSBsYmRAnxzPZyoSDYm1C1/HfpUlxF3EU8RAINdIhzEoJka46D7D8WN0M5R8aHp7H0QWdn4lxc8FdxeoQwBJkZEWJupJWh5oaEyViNsNKVfiptbmWAjxArPxlTQdL3VR+O0MSEZC9LLbNde34cmf5yPyFQvibSl90cyBECnx3iQUagKwkeTsS5OpPk4U6qtydpMjdrS7GUd5ifm7asSbV5nZC5upxUkjyFrOrqEiD1zhIyM5KaxOGBHm6Lnj0y3ktTXCBhZkulTkuJFTIYKyRKLUdTniPZKfKdivIFkPthL+/qaGKKvaFKeGKCu4UlLkYmRLhIPQJCCbRxkLbRI9bLl8r0HBL8QvCwsiMpNJyc5GQyk5JIiY0lLjxSyLEfykPOW4ixt/KOs5D2knkx2t2BCCGYfsojRMhnsLRdiMwPqZ72lMcGCkH2pbMgmsnmHCEa8WQJgA8XcJ0mZLs8Jlx0fCzZAUHEyPcIc7IjLcSHisxEwlWweGflheW+GIPLUfqqtGNSoDd5UdJWWVlUpWRIO0fhb26Li95SEl3NKPcxo8vHiLUhFpxPduN6vBPPhJhxO9qSt8v8+P5wGt8YiuV7K1P52ZYSfrKhjO+vKeHj5UW83pXKmSxv1vpZMOxsxIAQ3n4ZD9XKE031laU6eBkZ4mdvQXygD60VpfQ11ZMn7RTuLfWSsrO6hrK0TMEhLriaWhDrE0B+bCKF8bEUJ8fIuyVTnpFIQUIk5enxotvrWD3YrS2HjVPGv0AP6vNknOVG0irEd6gpl4GGPNrK0mgoTqW5LFsLrZCfEk16TISMV5UZM4bqvDxyE+JIDPYjNdxfW/paK/cpEyzVXJJCRU4UBakyh/U1M9LTIsQugWQhuWXZmSSHC5GzsMXXxoX0kFhyolLICI0n0U/u7xdKhIev6C4rrHVFdxmZ4mlpJ33BkZSIWLrq26gpLCPQ2YV4fz+K46QuyYlUxUbLHOhNsp0NydbmQkRD2dxczcGRPnYN9rO6sYFemTtKIgJlnHgyUJ3P6qEWRltKtVhdDYUJWvzAnupsBhsKNIPKiJTLhMR3CLarl3moOEP6jwpxolZXVOTQUpqhGSCVx1xrYSzD5akMlQmhFfKdK/hRYcX0ME/WDzWwXXDnnqlW5rrL2DQmBE0I+WBxPNPS1i0FCaRFB+Aq86OHzIlx4V5kCvasy4qjuUhIvpB7fzd7LI2NKMstoKaolPffesDpE/vxlbGrK+PWUvrL9g1r2b5uLRvmV/G7X/6YhblxUqJChKx3C5j/L15/+ToLUw1aVsehqnw6a/Ppbi6ms6WIxppc0hIjMTcz1TztwkK8aa3JFmyi5t4sRtrLGe6ooqmygOhgX80r1kvmvbQwf1Jl3lEJfMri/SiK9iE3yoe0cG8ZT9JvZa7wtjbEVfR5crgf6bHBmqdWXWU+JYIxvX3cWKq7VMuMmizjt7+1jAoh+/7SDtFy35yECO2f4CqJk6XRUkyNl2IjGEGLfSrjQoWy8FexXEUPBbpYazFJY7zsifKyJlR0UaSvSmbgjK+KyetqT6iXM/5OlhrmyJD36C7OIVvqE/8oo6a/PCvaw5FQucZS5mArU0PqpD93Sx9J8ZV51VPE24n8GH+ZD6Q/x/iwrKmQ2c4SVvSVsWWmjXHlIVmaomVHtZX5KSHSn52rR9g/P8imZS3MCp4fby+hqyaHivxkfKRenjI3t1Wma9eONecz2FhAXVGSjL1E6Xcx+Kl/dnnYadn4VaKMQHdlcLOkICOOwpwkLWOsqWCtgABnQvwdcRHd7e1qS6ivzHNS56RQX9KigrV/kDnKt3CxEl0pbeci2z6CNVWiCGXUdFE4Uo6re6vwKYFq+a6XI3HKMCfPj/dyIMDBFFvBcWYGogNtBUMFuFCRHMJgeQ5xgqEqZZxM9dXS3lhEoJ+DfNulFGQnsHKsmRW95dRnRYjeiaMqL0XzyHeSuTREdGua9P924Vk7KxO41J3PLpm/uwOtWFsYzUxePEnONoR6ujIz2smuTQpHCwec6GC0o4weabP8rDDsBCOa6OtSX5XHxjWj7BEeuG3tGGvn+pnqqmGwqYiB5hJOHdnBsSN7CA8M0P7BkZsazZHd29i7dTNe6p9wGclUVJRgbm6BgYEBTk7WVFUW0dxYjb+nF042NtpzvKRfqX8gpieGk50WTU5ahOAWmZNE1HzSJvOBWnrc3ZBFUapwOsGMs53FrJV5YEVLLuv7S1nVnsXG/iLWd+WztrOAqVoVu9uf+sxAmgRbzjRlMt9VxJzIWEsePTUZMtdGUFsQSX9zHqP9lfRJG6hwC3OthaxrzmVNeQI9sW40RLkwKucPNmfT15IhGCqB4ZpwhkU3DZT60l7ky3BrMuNdOYy2ZbKsu4DlUrcemR/KMyPoq0+hvz6G9upQSgr8iY5xIUjGZVxIiPQRL1xc/LAUjBTuZ0J1uh3lYSZkWC+lUvBYu/SNLhsDeqx1GHXQZ1L6Rq9g0Ha7pbRZ6mgJGfoE9/fIWOy1NKRf+t6AjRE9gvWbBGvUizRb69IlGL5N+lCfXDNsp8MKP3NWh1rTZ69Dr7UefYL9B230GJZzhy2XMmilzl1Kr+DcDnt9WuT6JsG4bYITeuXcEScDZn3NmRCcrIxxqz0tWetry4ybKSPOBvQ5ynXK6GajS4vUvVWkQ6RbsHOD3LvRRp9GW7mnvEeDw1LK5NhEqgvLKzzoKXVjqCWC2aEc1s3VSbsWUJ8bRmdxDI3yLbMFw6dLGyaFO5EcYkl5qj2rBhI5trWCXfPZXDvcys2jHZzfUcXpbWU8daCB68faee3ZWc0Y9+bNFdqS1RfPDfLWU9N8/NJmds5kc3hrJdMj0Qy2BXBmYxVz5R4cGErjxEwBZ1YV8pePz3LzcBv3T/fxxoVB7u6v4872Mu5sKV4sd1Vw71ADLx9u5JVD9bxysJZ7+yt5fk8Zt7cX8dyOYm5tLuSZdTnc3pwr12Vxd3sWL+7K5aU9hTw4VMFLB9U9qnj5SBWvH6/l1aOVPDxazv1Dpdzans2NrTnc3JLPMxvyuLKQw/XNxTy7tZyrm4q5vq2SWztqpR71IjU8v6+el6Qut/ZW8szOCp7eUcnTcs6NXdXc2l3Dnb2N3NnXyt0DHdzd185Lh3p4cGKYV89N8dZlaaOn5/narY18eHcbH76wg2+8tJfvvHKE7756gu+9fobvvXGeT96+wo/ef5pPP7zFT79xl198/IBfffIqv/7Bm/z2J+/x+0+/xu9/9g0++8XH/PHXn/Cn3/6Iv/zhp/zt81/w9z/9mn/8+bf8m0ro8JfP+NtfPtdiyP3jb3/m3/6hsq3+g/96ZJRbjCH334xy/zeD3CPb2+O///uS1X9pkBPRDHL/8T8MckpUYLu//vlPmkHuj5//nj99/jv+LPKnz36rJXVQBrlf/vSH/OqnP9CWrf7oe9/kx9/7Fh+88QrvvvIS7796n2++85oWR+6lp09z58JBnj65n6M7N7J2dkLztlozM8G6mXHmVYyynnZ2zI1xYscqDm2Y4PD6cemsPRzVDHIdmiFu63gjW8ZUZps6egQQtWRH0SzApyopXJRrEKUxgZQmBFESFyTgwp8CAUZ5ER7kR3uREe6uBYkNc3fUAh/7OtqJQrESBWVOWUIwywXo7Jpo5vDyNg7MNLFjrIztYyqhQxbrezPYPJDD5t4cFtozWFaTIAQ9itGSKAbyo+jJjqBDFFmTEFKVSr0sSsBNpDdF8uzeonj2z3Zy8+A8d4+u48zaIQ7MdrFtvI21Q42i5Oo0Y9ye+UlWj3aLMmxjtLtFy3a6fm5GM4bNjIywanKc9dJuGwWobV45wYHNqzh/eCvXTuzi+pk9WvsqD7VTO+eZ7KihKiNWy7BTnhRLTXKCtJGQr7hIymJVgocgzdsgVxR9lpCIZH9PASlhbJgcFsDRyXh3OxO9XSwbGhAZYnZ0VOozxprpcdbOjLFhdoTD2+a5cGgzTx3dJt91OzfP7eH5ywd4/c4Zvv7KNR7ePCX7B7Xjz57Zze0L+3jxmSM8uHmCl++c1Ixrrygjm2yrZahvvKAMc4vJHN588bxmhFNGu1eeU8a4M5rh7lXNgHeO1+9e0Ja8qlh0L9+U43fO8tpz56U8r+3ff/Y0966f4oVrx7l18RDPntvPjfP7uSbtdOn4dk0uKu+4Ezs5K+9wav8Gzh3eIrKZMwc3anJy71qO7V7DsV0LHNq2in2b5kSWa9lWt60ZZ8uqUfkWI6wW0ttWUUBOvIon54G3vSW+aqmg9K3HGVRVWn8XFf9NLQG0XkyK4Gxpov2n01nI6mNxEpL8WBxFHMwMtaUFdgIuH4ut8f9dbIx0sTHUwVZKTQzlmIHyetHD+p9ER2Tpo/KfxUqA2mOx+W9iabhEEyu51tJgCdZyzFau+afz1L52TOqh9vWXYC/naiLXOojYadtLcRSQro45GukIedPR9tXvStS20yNxVmKsI6WI8RIpl+Ai4N71qyIAwMNUB3etXIqnbHuZ6+JtoYuvlH6WuvgLWPCR0k+Usr8oZT9rfQIEFATbGRCqjFzOxsS4mpIoSl5lKU0WSfS0ItnbinQVjy7AntxgJ4pCnSgNc6Q8wplyUc4VEcrQ5kSl2g5zoFwthw2xoyzEhpJga4oeSWmQjYiUgSJ+VpT4WlEsZZGUBT7KY055AFoIObXQPAJzPC3Ikuene1iR6m5JqpAUVaoYesluFiQq7zJltHM2IkFEGSiVcTLexfyRV+JiQoxoJzOiZDvKRY6JqDJSCFekKl0FtItEyP3C3MwJl3tHyDNCnE0JdDQhVM4JlXup9vIV4OQn4MhP2ktlc82M9CUnOpA8mXvzhZAVyjxaJuS+OjOO2pwEIcopQm6yBBiWMdJSS1NhjpAuF+x15fsZ6BIqRC3e3pRk5T0p48bT2BSrJWZY6LhK/48W0FiAn1s5DhYZQrASBDzGYqAfjJ5eIHr6oRiaRGNlm4KVfRx6Bm7oLBHip6uveY35mehrhrNoGX8JQk6C1FIfU328DPXxMTIk1NyMSGt5Z+U152BCsKMZYS4mREu7p/jbaUvjKhJiKImJIETGrZveEiKlj9SnB9ItpF2FS6hLDqY20Y+8YEfCBQTGSrtXJwbSmBZMlxCR8Zo0Ie0ClAXQr2gtZutIG7PN5eQHe2neejUJYcx1VIie6+KEkJSnZN45tGaKDUPd7JoaZffkoBZDRhGl6vRIzZN8y8opmXvXcWDDPBNNNcTaW+G/ZAklrk5sa6jk3pb1PL9pLetqyyn19yBCSGWQzBvBQtR8hcjZy1gxlzHpKSQlNjhASJInAfYORLl7kODthb+NNZ4mJnhL+zgvlfFkYIyPqcxbenrYy3OCHRzJCI0mxM1PC+hva2qPubENDg7uxMdlUFHaSFpMCh5W9lgskXlkqYxXY118ZP6L95FzhJT5mglplGOhMheGyhwYInVMcbelLj6I5dJOa/uq6CqJJdnXkgABzJHyDeOcnYm2dyXOxUszrOVFxpAmxCLez4cwDyHjTg6i05WHjSsJIQEkicR4uRPp5kSKnFMcFU2Shzc+BkZECbFtj/OkL8yS5SFGnExx5G6uD89GWPCsvy7vF3jy6/FcfjwtgLXJj+s1Ltxq8+FubyjvTKbww4Vyfretne/NVnEmy4dVXqaMyjca8nejI9CHHAfpb/r6OEh7OcpcmBIaxFRHB5umltFX20h6eCwpEXHUFFVQlF0g38IDwyUqFqQtWbHJQthUjLdsilNSNC/DCE93or3dyY4MoUrFgJPf2goK6CwtkvsVClHLk2uiyY7yIldwT2V6PB3lKvlCNpnRQWTHCTYpKaS1skJbNl6WnU5OYiQRvs44miwhyNWKsY5aLgqe2Ld2murcBGIDPeWcWKoK8siMTyDM05e4gBCSgiJkTvAn1NFX5sgIcuVbFITHkB0STlqAtLuPj3xjL7xMzHCS/uMs7eBuYYa39Jtkeef0mATRgTai15RHt5V8Pz+qU9NkPOVSGBRMuosryfY25Hm60JORwkJTMwenJjm2cjnLm2spjwmmryyLPStHOC76eMfyPtZPqrbtZu/8GLtXjwgxFfJem8fqzlqWtVdK+xTSVp1NR2U2rXlCtAtS6a0rpKEkRTOkdFekMt1SRG9FBmVpYVpmTzW/DVbnsX9mgOMrBjg008GW4ToOruyS58czUZdJbbrMd1lhhPi54C3zWkK0YKrkIOrlW7QWxNFRnEpnRRYqTIWjtEd+ciYPbz/PJ994h8L8eJxk3lkifaSuslLwzPNCymu4f+NZPnr7IQ1lOVrcwzfuvcCf//xrDu9bxbI+lZQil94qmVMb5bs3l9DZWExRUSpePq4slXtZW5qSnRZFt/SJjsoUeutzGOmopKOumIr8NNrryojQDPv2WobulAAH+XYulKvg9XH+5ER4E+/tKP0sipr0CDxEd3ramePvYU9koBsZMb601eZSJPO7t7cr+jKP+/u6UVkYT1+zillXRGVRIr5etnKNI34u9rhZm2tZVI0UbhAd7ibk3clM/XNRlwAXFbrDSnC5PYn+rkR5ynUOypBrgkr85CvbwcqI5WaDn5ynVgCEu9iSLnNotDwjNcBZew8bmeNCBNsP1eZTlSd9THSXp+iVjqps2osTCXdViY8sCHK00ZITJck3Tve3YWVXCSs61AqVUulD7Qw05cu4TCJD5l0VMy9V9NuuVcPsWdXHpul2ZnormOgopqsuhzJpA18PB83A2FGRJmNcvk9rAf2NMh4LE6jOT9A85PzcrAn0dJBxrhI1GUt7mqFiwWYnCG/JTcJL9KuT6JbcrChaKtNIjvTEVOZoXxcbLUZxgLPK2K+87KxxkXZxstCX9rAixMNWa0dHOeam/gFsqxJrGWoGUbXcVXkbRonE+TgS7GSsxbP1kWuNRZcZig5WcYeVx3RZfKjWpqVJIcyPNoo0MdFdLvXzwt1ej8zkUJYP1bCiv5yO0hTSQ71Fbzhp8WBdBXcWB3mwTN53WVogW4ujOduRx/GGNCZiXJjLER2XF0u59J2kYB+628vZOi98Z/0Em+YG5DkyPtvzqS1L0jLn6kofjgzzYc2KYQ1nb1uYZMOqEaaHmhhol/muKU844yA3r5yntCAff5knMuJDGBlo4+nLZ0mLi8bDxYFlyybISM3B1Eiwt8xv8UmB7D2wma72DmxMbbAwNsTD1Z6ocH+SEkJJiQuWsRtGZXY0zdKX+2V8j7XkMt6ay0hTpry36PvsYEYbMljoKmN1az4LHYWs7SyU/SLW9hQzJ+fOteUxVJlAbZqPzGvedJfFsKwtlxXd+Yw2pTLYkK5lfW6tTGZArh+Ua1vrZFxWpbKso5R1vdVy7zwGcoPpzPCjtzCK9gLpJyme0p8CKE73JDvRmbxU0QcprvR1ZLF8vIIFkQ0jpSxvyaA9N4wy0W/NRaHSR+X8TA/iEj3x8nbAz9sbT1c/nFwCcXDzx87SXPqAGbVJjtRGy3iy1qHc0oAOwQtdNob0q6QJ9kvpl37Q62BIt4MuHRZL6LfUp1/6WoeFDp2Cq7tFOsyX0ma2hCbRKfUiDXJeo6WIHGuT7U7ZHnTSY9rLmBEnXXplv8tqCT1S9sk5PeZL6LYWUfsOenQ6GtJqb0CNuQ61pnKuPH/ExYxpX2uG3A1kW1fzqJty1GPCWerpoE+P4PlOG11aBY+12OjQLPfvctDRzp8NdaDH1YRGwf1NykBnr0udvM9sjhe7+uNY3RXOuolk6ZMRLOvNZO14Ndtmypnvy6C/Qr5BqifxwZZEBRiTE2dDQ64z0x2RHFxfzu6VWTx3ppfbp7o5ubmMI+sKuLCnjkv7G7h7YYDb8tsLF4d5+9YKnjvdy61j3Vzd3yr3T2XbynRWjUWzaSaNdT0xDGXZsU3uu6pW1SuGD67N8szeJl451csrxzq4uaWEG2vzub46mxtr8nhmPp+bG8q4vamM5zYVc29zkeDAPO5uzObO5nzNcHd+IokL44lcm00SieaZuQieXRHB7fl4bqyK4/ZCCi9tyeXFLVnc25qtJSa7uzmLO2szuLWQwdXliVxensQzq9N5emUm1+ezuSLlpdk0rsn2nc2lvLizmrvbK7m7rVy2a3he9m9uq+Tmjiqub67g6fWl3NxUye0ttTy/rZEX97Tz/K42Xtrfw72Dfbywt4v7R/q5d3SYl0+O8+aVFbx3fQMf3tnNd+4f5uOXj/HdV07x3Ydn+fjhOb7/9mV+/P4z/OSDO3z64Yv86uOH/Op7b/CbH7zL7378Ab//9CM+/8XHfP6rT/j81z/gz7/7CX/97Bf89fNfallW//Hn32tx5P5Ny7L6Z/7j35Qx7m+LHnIqfpzmJaeMcf8vDXL/3UPuUan9/b8zyP3n/zDI/eMff5Pyb18a5P74aI3tZ7/VRBnkVBw5ZZD7xac/5Jeffp+f/+i7/PDjj0S+wTffe4N3XnmRtx7c5cM3X+Zrr73Eg2fPawaj66cPcPbAdtYvn/wiNtnqiWEhGgPMdLeyaqiTI5vnOCCT9cG1o+yc7WHPXD/7V/azfbKNndMtbBiuYtt4I+N1WTQqI1hmLJUyoZbHBgl5CqQ0ViYtAUYFQhYLo30pEJCaF+lOVoS7KBIPorydtGyYAaLgvAXoewspjBGl1VWayvr+Gg7MtnNkVYfmJbd1uIBNA1lsGVQZc7JY15HGbF0cUxXRTJRHM1YSyWBeJN05kXRkRtCcHk59YoiARqmDMgaGuVMa48VMcz6nN4xy9/hGru5cLvdfXH67YbSdLcv6BARPMtffzGR3M3PD3UwPdLFyQhnhJpgeHGD56ChrZ2fYsmo521bPsHPNLEe2LXD+0FZt2aXKbvrC5SPcf/oELz9zimdO7ma2r1GAeTT50cHSDmHSDqECuCKkjcIojAySuvmRG+ZPZrAA6wBPEnzdRekUsHKwm8meDsZ6OzSD3PIRtVR1kvmpaVGEy1g/O8XWldMc2T7PmX3ruXBgI1eObeb6mZ1avLh3XrzA11+5ikrqcFctEz23lxtnd/Hcpf3cu370Uay3Ezx87iQP1dLTR/HgVJw4JW++qBI4nJfts5pBTjPK3VFGuUVjnCbKS+7OOQG3ZzSjnCpflf1Xbp3jwY0zmjHuxWdO8txTR3n2/D6undnF1dO7Fg1xx7Zx/sgWzh7axIWjW2V7O6f3KwPcBs4cWBT126l96zixZ4Hju9dyZMc8B7euZL/0zT0bZtghIGHbvDKMjrFpxRgrRrpoKc8jJz6cCAGpfk42QkBUTDhrPGyVQc4SdzuVJcsalQlViZYxVcCzs8VXjXImmqhgxg7KIPdI7M1UJi2DL0TFVfmq2BjrY220GHPFRsVdMdLDTo6pDIo2hvK7iJWBnojKYinbco6VMr5p5T+Ldh8R9bu1gZyjL6T6kVgYLBriLKW0EMBooY5r9/lvIiBdE3VPdQ85XxnvbASMf2GwE1HHFo16i4ZE9Txbka8a+GwFxNvJb4/FVp5vpx37UuzlPM3AJ+LwyPjn+BVxUmK4BOdH5aLBT0rZd9CuWbxOldo5Io7KkCig1UHEWc53NV6Ci5ROctxFfneTbXe5h7sc9xDxkm0vKb1FfASM+AqA8BWA4StAxN9SBz8rEcul+EupvAKDBBSopA5aKaKOBVoZyL6h7BsSpLzGRMJsjQhTJMTWmAh7UyIczQhXpRCVCCdTIp3MiHQ21QxvyiAU52oppaW2VDhaSmVsixMyEyvgPc7DRhO1rbyl4tQxBdhV4GgpE70cSPZ2JkUkQQhYnBCJZPUfdrlee6ajMvJZEeduS1aQJ0UxIRSq4OUC6AsTwihOCqMiPUozxjUWJAsgzKCjTMBlQwWjbXWy/8ggp7dUM8gFmRsQKYQvTt4xVi3dNrPARtcScx03LHQDsdCLkj4Wj8nSGCwN47C1eBRHTtdfiGAwRiYRmJhHY24ZhqGhG/pLjbHQWYqbfKMAGSeJQjJiZAy66QuptDAkM9RHgHKclrVspLyIjpxUckM8KU8NZrxdefFlMNGex4LomB3LOjgwN8ZCb4u2xMlTvneqtwVzAoBPb+zj4IouAc8VbBqqYoUA8bwAGxqTA9m/rJNjK3u4vGWMazsmeHrnJJc3j3N2YYQbe9dwdt00ralRRMv3nG0o5tK2GZ7et5I7xzbyNZnXHpw/xOUd67h9aAfPHdpGR0YUkQIs61JDObpuhrvnT3Byyzo68rOlzewJ19ejzseTPY21XJkc4VBXCwMpsSTIHOMlxMtdxpa7qRBgFStOdylGQnhshIwEuLngZmGJ5VIdvKXdM/wCSffxJdLeAZUxNEjmJg9F2pZKf5drnERclizF20Qtl3bF18ZNyJ+7EMVQQn2TCQtIx987iWDfFJLC0oj3jyTI2VvItTvuFtbY6goBN1z0glReiK66unjo6ckzdHCXeytvw7IwXyZrChityRE97k2YgwGeMtaCLc2IsnUkxsGD6oRMWnKKRZ/FC8l2J8rLm7L0dJJDQ2TOVcu0vIny9SHM040Efx8h3l4yriyIsLOTexkSYWVJR2IYy4VcLY+yYk+CFddyXbmR6sBzSbZ8pzaUP0wV8uPxbK6XurM3wZgN4Tpsi9fjeKHKvirn1nnzRl8CH8+V8sFYIecKQ1gdJBjC2ZgmIX/VQvgzhCD7G+nLu0pfdLChPDmJ4YZGhhvbKBGiGODqLTpB2sbZEw8RLxdvwn1DSY5IICMyhZLkAhryayhNzdcMeNHePtLmVsR6etJeWMJEUzNthXkUKo93wR25caLHg9zIiQqkIkPFSssiTcim8rRWxDvYw1W+uauQd0sczEzxdbUmThlkwrzlOalCBoaZH+6iScZGc0kBndXVxAcpr7poCpJFt8VmEOYehKe5jAVzJ3wtXaSPOBFl50yyuydZftLWQo4T3JzJ8fMlytoaX9E3fqbGeFmY4WphhZejB4Gevjjb2GNhZCq6TP3DSgWMDyRXvmd1SjpV8UmkeXjK+LAl2cWZAj8/GQPp7BgZ4uiqWUYq8ikTfNWelyBEqYF9q4Y5rmIOy7g6Krr54LopFsba6avOZVVHDSu76+iry2Oko0LzrumQOak5N4mR1nJt2WdnbTadZSlClotoKUomNdRd+qwhxYlBbBhqlee2c2Cqg9n6LI7MCWYbqKG3VCWEiKY0OYgsOS/Ix4XwQF/SZR4szRQCXZZKd2UabUWJNBUma3HVbKQtJvt6+dtvf8mOjSsJ9HPEwU7axt2JV156gSM7d9Hf3MIff/ETDmxbS05COP1NDfzHnz7jg/fusXKqmYmOAnpq0+iuyqS/sZBulehDxktGRiwOMs8p456nuz2VBSn0NuTSUZVGT1M+/fLu9RU5WozPMD9vAuSchAA3zSiV5G1DaZQnVdJ/yqL9BLf6URDhS164N8Vx/lpojAA3ezwczfFzs6QoNYR2GZ9F2fG4utpjZmZMUlwwDaXSv1Xg+tZ8mmvU8lkHrM30Bf8oI5I5VjIfG4quNZU5yd/FZjFMh53oL3e7L8JdeAn2UZm2le6L8XAkydeVaNFTyf6u1GUnEuZmi4qDmxniq8UzC3azoCjBnyhPayyNdSkSvDvZVkpJZiTuLqbyXezokTZqK0km0lP0lr87IU522MmYVP98yQ62Z1VXieDzAlZ0lLF5UvpNY660XzxpotcczHTJjg9m75oxdq3qY4NwkGU9yiAnuqM6k4q8RIK9XRYNclXpMrZzGW0pYKCpgOp85UUWT0lWLF7O6h+yKoaerpYgQ8UGVsmX0mKCqSpIxV/q72CrT25GBL3Caypzo3FQHt0yJ8aLno3wcdUSfgXJ+PJxsdMy5IeJXla/Bbra4u2sYsUKxjTVw9VEsJS+jpbBNlT0d7S7DVmi46KkrXID3YiRtjfVWYKems8tTDU+FOZpj5WeDiVpEawea2R+pJ4paZf6wkj8XE0J93cRTlDBqsFKBmtzSPR30+Idx4V6y5xkSlN8IKuLE9lensTu8gTOtGVzojGNmUR3hhM9mS+KpzXKFzdTfRKFo62Z6WDvxml2zI8xM1hPn/SZFmm/WJmLlKHQydGKsaE2tgjG3iljerOct3KqU8ZwGT3SPgPNZdy8fJaFVXMEeLoSL3qjOD+Jc6cP0dfZjr2VORWlhayaWYWT6CpbW1P8gpwZGung9Mnj+Lh7Y25kiIfwwJBgL3Iy48hMDiMvLZw2+a4jrYXaN55sz2dZRyGTot9HGzPprUqkX95vtjGHlS15rGoVrNBZxEJXMet7y5mX7bV9ZazpKaGrOFJ4qBON2YEM1aYy3ZpDX2UivRUptBbGyRyhPKSTtBhynVVJ9NWksbyjlI2DDcy1FTBenaIliWiV60tSvEiOciIyzI6YcOUNakWkjyXJYU6010m/k+c2lcXQkBdETYroyHgHSuPtyU1wIS9b9IJcHxYsc5Sfmn89cXWROdgjDAdX0Q82NtInzLTwLXUhlmTb6FJhqastO+2xNaDLSpcxZz2G7fXpttal03YpXTbKaLaUNvOltNospV2J1VJaBOs2CO5VBrgmqyU0y3nN1ktoke1WSxE53mW7hOlgE5YFGdHruIRhT30GXJcyINvd9kvoEGmzW0K7g9xLpMlVlyplJFT3cdOjy8OIPl8TmuWaNucl9LgsoU/Kbrm+Q87vdJJjbnKu81IalDefsy5dbroMyHOWhdvQ4apPm6sBHZ5GNLkbUO2iw2yxLzvHUpjrixZuW0ZHfTRR/jYyNqxZPZLHkc0tVKT4yL6dtJ8F8ZFWpEYbU5FpK9/Qh33ryjm0rlCwWR93TndzZls5xzYUcGpLGRf31fPM0TYuH2zm5uke3r65kpfOjXBmaw3rJ1OYn0xk3fIk1i6LZ91ksuAfP9oTzNjSHclQsQNjVR6c2VzBpZ11vHlhiPeuDPO1p8f54OoI713s5/2LA7x9vp93L4/y9acn+ejaKN+8Osi3rg7wzWtDvC2/P7OrinUtfqyuduPp9fk8PFzDwyPlvHG8knfPNPD18228f7aNb1zp4eOn++W6Hj58qoMPL3Xwwbl2OaeNV4808uBQHW+d7uD1E208PN7Gy0dbePFAA/cON/LGGXk3VQ+R98718rbsv3qyk5c16Rbp4d6RTl7Y38pLBzrk2j5ePz3K62fHefvSMj54egXvX5vjoxvzfP3WWj68vZ7vvbKbn7ytMqye46cfXORnX7vMLz56hl984wY//+ZNfvmd5/jVd1/i1997ld8oz7gfvaV5xy0mdvgmn/1CLVtVS1Z/zJ9//yl//fzn/P1Pv+IfWpbVxcQO//73P/IfmjHuL5ox7r/+Q2VWfWyMe+Qd93+UMe7/g0HuSyPcV+W/GeTkhv9kkHsUR+4Lg9zfF41xmkHuL4sGuT99/ntUhlW1XPWPIn/43a8eGeRUDLlP+MWPv8ePvvsR3//W17Tsqm+//IJmkHvn5bt8/fV7vHLrCncuHeWZU/u5dGQ3O9bOMTvSx/RQL3PKMCfl8r52prsb2bx8UAbAMvavGRawNchWUZKH5ofZMt7C9skW1g9WaV5ya3oqaRPFpbKs1gjALotVHnIBFEf5URjp+4VBLj/Sk7wIN3LDPcgO8yQpyIMwUfYq46UKVquyPqmg9UWx/iwTxbx9vJHDqzuFcDWza7KULcM5bB7MYkNPKgvticzVxzBbHc10RRRjxWEMF0TQlxNBV2YYrQKM6xQp1eriry2XzQx2olaI2uaRRq7uXMXNA+s4tiCKZraPrct62bdmgnUTnUx21mjeVnOjPcwO97J6aoKZ4SGmBvqZGxtn/Yo5UVCr2Do/x661KzmybR2n923iwuEtPH1qJ89dOKAZ5F559jSv3TrHjTN7mR9tF2AfQVqwDxkhArSihTyrhA5RwdpSVRWHIz3Ih+RALwE4rgLofYSYikKQ508OdDEhAHLF+DirpqZZM72MdbMzrFs2yY41yzm6fYEze5VBbgNPHd3Ms2d2cP+Zw3z48JomD2+e5MWrh7lzcR+3zu/mhacOaAY5FRvu5VvHeOWOlCKv3D7OwzsnvpBXn1MGOpVJVS1HXcyc+rJamvrIKKdKtVR10Rh3WosZtyhqqaryjJPnPn2c564d4dblgzxzbg9PndrB5RPbuHRsGxeObOHcoU2a4e2iWqZ6ZJtsKwOcih23XvOM+9IYtyDlWs1L7vB2ZZRb9JTbvV4Z5ZSn3BSbV42xaaUAhtFuGoqzyIoNEQDlhhZY30FlsbTE1cpMAJM1bpqnnNkXonnJCQh1EuC1KMaaMU6JMsJ9Vf7ZAKf3hXzVEKY85JRRa1GUkUtfSj1NLPV1vxT5XRnV/pV89X7KCGcpAFqJhd6Tj4xwi2Kq8yRmuk9q15jL72rbVMRMzjMT4r8oclx+UyDcTK5R51k8Eku9L+/92OBnrUSOW8m5VvpPamIthPyrYiOgXhnhlKFOGee+FDku72wrYFTta0Y6EWVkszd4clHkfqq0U9uGUmr3knZ61EbKgGkvQM1ejql7Ld5v8b72hno4SHs6KJKtMpcZG+Ao4iBEQC3/dZZv4STt7yTXLpbK409XzlWlWk4s9zBWRsVF46G9/G4vxzUDo5HaX3yeeo69qovsq9+dpK7OIsoY6CLnucg9FstFr0B3AfmaqKVA5np4W+jjLaWX2VK8zXTwUbHGrNRy4UciZCfAzoggeyHpyvtAgLuKGacCM6vlhNEC2GNcbImUvhsmJCBS5kklUU7WQridSfdTmdq8hbAFyHwSTL4KHK+MccmRlKZEUZkZQ12+MgikChlNp61UgGhtqRCVGiG8OUSoDHHSNzxMDAmzNiFc6h0hdQy3MsZDZUnTs5R+4C7fORRrwxjph/FYGSXhYJmMrVkU+ku80XnSA2OjIMwtIzExCcXQyBcTQxfpfybyvfQItDAmTupbJIQl3ccRZ+mXypBakRrBjuVDXJa569jqKWbqiiiRObq/Mpljm2UczzSwa2UrJzYOcmLdMMfWjHNk1QgtGSEEWz5Jpp8JCz2ZXNs9wvU905xe6OHwila2DpVREmJLV1YIF9YP89TmEW7smOD5/cu5f2yep7eMcXCymdu7V3F10wwtScGECTidLE/n8pZJru6Y4uTCADcPLfCMzDuXt8zz3MFt3N6zjtakQGmjJ2kWHXJtxwK392+nMyMV3yefJHSpANn4OA53tHB+pJe1xTmUujsQLv3LRX63E+JlLuPdSE8fAz0jIWFSPinzhr4pHmY22Dy5FEcdPYIsbaS9XAgztyTYyFiLlxch81KIzDvB0rcCpW8HGhoSZGxGgLEFPsaWBFi74G/nQ6BTOLnxNRQktwpJS8D4SRfRq0GkhiSTHpZKrH8UQS5++Dt54efgho+VE54mNrjoCQE3MsXb0ARPXbm/jLsMDxeaU2K0sA8pPvYECyFwkXkm0d2dhqR06pOyKItOJt7Tn0BbRwLtHIj08qYgIYloP388bW0I8/YixM2N1NBQKtNShbwH4y3jNFDeJ9TGkoIgX8YyhLgLwdkca8WVAjdu5DpyMdaQF/Oc+dNCFX/e3MhL9cHsijVhTYgu82H6bI4z5nCmJafy7URsOV/kyP3uaL63tpZvzNVyqSqWUW8TqqWfNAvBrnS3JU4R8CXS9+Q7BNtZU5acwlBTO521LUQHRWJlbI2nszdRoTFEh0STHp9GWnQKScEppIVmkxdTQlFSmYypSsrTC6Q9IymIiaW7vIKW/DzR2R5akpUswRp5CdLmQmizZUwWJUsb5qaSGOKDp50pId4uBHu5EejmSmJ4uLb0tLZILWcsYqZXcNWKSTbPjpMVEYyftQ012flCyEcIcw/G195P7ptGZkQGQQ6BOOrZyJxqgbuxOQGmloRbWhNpYU6E6K5QEx3irI0p9nUl29mOJBsh7baWhFia42ZsioOJlehBd3lnLyxNrLEwtsLJ2hkPe9GXdi6EunlrhrnimASSfQOIcHAk1Ep5RzrQkBLP+r42to52MaTi3QnOq4gLYKKukCOii8/L2Di2YQV7Vo6zerCZ/upcJhuKURnr1TLWyZ4aJrqq6SrNpkYI+FBjiZZVsaMmi9aSFLoqMylNDSXYRdrL2ZTeyizWDTSwfaSZ2bosZmqVZ0wprVlh9JQmUZkq815yKP4eKounuXxPqXtiJIVJEYK5Qumvy6GjPJUSIfn5ydHS5hm8ee+O4OM3qShIw0f6h4mM0+XTw/z4u9+hrbaBpy+c5+Ovv659l6zoUC4dPcp//u0zLp/dxWRfOSPNOXRWqKW5WQzUF9JWk0dFcQZREQGYmeljIv0tUvpAR10B3XJOe2UaA0LyO5uKKMyJx9PVBn2ZF1TG7PgAV+K9bGSc2VAV50d5lDdlkT5S+lMg90jysSPR1wGVhd1RdIqL+qeQvyOVOTG0y3MLcxOxkm9tI5KXHk2XtNFIew4DLXmU5cfhJPrEUv0jwMoca5WwQfSoztInsTHVIzrAjVB3O6K8HIj1siPaw5o4qUuSrxO5EX7UpIZTlRJKdqg7aUEu0if8tAyuyttLhVtIC/Elxt9Z7uMofVTuL/O7jakBjWUZjDYWkJUQgLODzF1+DrTX5lEs3ypJ7qOwv7+NKXbSBmGOZlTGezPfXcJUQw4LfdVsnGwTgp1OZUEcydEB2nur2Gn7102yd36QhbEmpqUPjLfmS9umaxlUo2WM+bla0i7feqQ5nzEVQ054RFVuDGVZ0RRnRmvx4+zk21iJHrcVna7CmKhkDSlRgeSlRhIhdXO2NyY9MUi+Wxq10n6+brZaMogAbUmvNcHKkcDLGS/RzW7S31TM4ZhAD9IigrREEaGe9oS72hHqrOLA2gkGdSLcTZ7h70K6tHemfO+ScB/SZC4wlznJRL6Fwnj+8hx3R3OMZY5KjvJhZkAlh2lklZTd1amE+9nh42ZNr7zb6pFqJuTdKtOjtHArng4WBAqOaJW5ZzTBj4XMEA7INccaUrnQKW2a5U+H6MVVuVGMZkQK/lj05BvprWbX+il2b5hiTnhdX1OBFtcxK0l0voUBBoLZSovT2LwwyfZ102yVUi1bneyuoqcmky7pf3s3r+HSuROkJURrHqrpolNXzg5zaN8+ImXODwnwYdPatWRnZmNuIXpG2iM1JYK9e7ZRX1eLjZkZbk7SVsGepCaHk5Mp2KU4iW6py4C843BLPsNN2Uy05jHVlifvncNoQyajNWmMyhhcVpfOXFMWazoKWOgsZF1PicwVNTJHlbFzqomVHfnUpHhTnuBBQ1Yw/VUp9JSn0FmcQFNeFC2FsTQXRdNbK8erk+muSJJn5LGqt4JJKbtLE2gviqQuN5iUWDciIpwJDnMmVHnj+8ic62Ep+sCd2oIEClKCiQqwJjHIiubcAGbbEqWdwqRNnElK9SLQ30b4iOhzZ2sCnR1xkfnXwSUQFxd/3KxstH/kdqd70hxhSY79UqpVnDh7ffpdDRnzNGbKw5BRRz2GnWXfy4hhLz2GPAzoc9NjwFP2Re8NKfEylX0TRn0tmQ21Zy7MgRWhDswG2TDtJ8f8rVmIdmJNogMLSU6sk/ptTHJlbZwja6IdtOyqU6FWTITaMBZqzXikPZMxzoxGONHia05noAXDYfbMpniIuLMqxYW1qa6sirVhLtqa5dFWrEmwZyHZiekoK6aj7ZmKsGUuxp5VMXLvEDOGAo0YD7dmOs6JwUgb2oPNmCj0ZEV7GM2loj9THEmIdCRe5sAomWM6qqPYt6GDKunbwW4yHj0t8XVfSkywARWZLlRk2bFxNlvwYyl3z/Xy0vl+nj7UxMXd1ZzYVMIzR9q4eaqbpw61clvFWrsyyb1zoxxfXyFjLYahgUiWz6awZ2cVw23BdOQ4MlcZwO7hRJpTpW0r3UWvFXN6WwWvXxrivWtjvH1tnHeeGee1iz28qRI4PDXIm8+M8vazE3ztzhRfuzXOhzfH+NaLc+yaS2FhKIqzmyrpyjZj90QsLx1v5IVjVTw828DrF1t560oX717t48MbI3x0a4wPnh3ggxsDvP9MHx9cH+Cdp3p57XwnL59t5/6pNh6cbOclkftnOnnuSLOW4OHusRbune6Qe7fy6rlOHp7r0vafP9HGi6e7uH+2T67tEfzaIti2Tc7r5eXTQzy8MM7rV6Z5/9lVfHBzNR/eWcu372/n41f38p2He/jaizv55sMj/Oj9C/zka5f4yYdX+clHT/PpN2/w84/v8vPv3ueTr7/AD75xj1//+G1+89P3+cMvv8Hnv/6WyHf4/Def8Offq6QOP+Ovf/wFf1PLVf/y20WD3N++apBb9I77J4Pc/1ZSh3+WxYv/h4fcf/43g9y/K4OcWqr6N/7+t0WD3N/+8udHBrk/8Nnvf8Pnmvyaz373a379i59qBrmf/fgTLbHDp9//Jp98430++eb7vPvqPd64/zyvv3Sb9x++wJsvPMtzl09w/dR+njq2m6M71rFyYoDpgV6WDfQxO9jL7EAn4511rBhq5cjm5exdLZPrwjA7lnWxZ65PW7K6YahWW7a60FfJ1rFm6awZ1CWHaNlVVYDWMlGiRcoQFyEiSlwzzkV4UhDhLuJBbpgnmTLQYn1cCbC3EEKxaJDztjIiUpROZ2Gidu/9Kzo4Mt/Bvtkato7ksmUoi029KazvSmRDdwprWxOZq4lmqiyC8ZJIhvIjhIyF0aICIicEUx4bQMmjJbNZwQJOg50ZLEvj0KohIXPrOLdlpQyUQfauGmXH3DCzPQ2sGe9mfqKf2eFulo/2a0tUpwf7RQZZNTHFhpXKGDevyc51ykC0gZN7NnP+0BaundzJzbN7eflZld30LC9ePcILTx2R9t7NTE892RH+Wmrz7MhAssICyBElrsqMYD8BPMpDzpvkAC9iRVmXpsayfKibZUO9zAwPMjc2xsLMLGuWzbAwu4x1y6fZubCCA5tWc2z7POf2rePqMSGPF/fJs0/zrTee5YMHV3jlxnGpx0Gev7yPu1cO8NK1Qzy4fliOKy+5Y4tGOWWMu3VU5Aiv3jrOa7dPaKUyxCnRkjvcUCLbjwxvD24oI9yiQe5Lo5zKzHqal+T9X1QZVa8e5bbyzrt0QDPIXT29UzPIKQOckvOHN3P2oIodt0UzyD2WMwcWl6oqUca4Y7vWaNvKOHdUxZPbvooDW1awd+Nydq2bYfvCBNvWTMo3mWTD3Kj05Vaq81JJjwoh0tddSKgNvg5WeAgpUcs2tFItW33kIedsZaplstJECKMyxCmjnJJ/5R33/2SQ+9IY96VB7rFRTnnI/f9tkFPnPTKaLRrkRPSWiuhgKoDORICd2rZ4bICT38wfiYU8x0LqYCr3WBRdzPR1tOxWSixl20JX9nWVoU4Z3xaNchYCrr9q/PtX9Vt8vy+NdkoWDXyqvot1tpFSGefs5Fx7I2V4+9LLzkautZFrlAHwyzZRHoZftpfWZuq43Ed57ymvQ7UEeNGbTxdbY+WJqETuKaJi8KnnLBr6lMFviewvkd+VR9+XYiugXJXqXAclaluJMiJq99FdNN492rbXtnXlmsW6a9tK1PPVb9Ifvrqk2cFsMd6fm8lSEZ1FeWS808RUB08hGl6WBlqp4vyp+U9L7CGgzUcIvI+9AFg55ibkyV3up7aDBcxFeTkR6+dKTIA7cUIGVBBtlVFQeYDkxKlg8aFCUiMoTY+hMjuB6twU6gsy6KgsYqCxhqaiPMI93bCRb+5qrK8lUoixNtI85CIErLvqSdsvMZXv44GDaST2pvHyveOxM0vDzjxB+k8ghjpe6C5xE4Lnh5lpMMZGARjoeWCiay/9RupuZUmWzGUlQtpKBGwnCVlykn7qIP21OTeWCzvmuXdyN+cXpmTuTibTy4zOvDBObhpg38pm9q1o4vhCD0fmujk008eljTNMVaYSY7uENHdd0QFpXN85wguHVvLsjknOLnSzbaCEAn9zKgQ0H55t5umto5xf28sz2+W8A8tlu499QnKe27uGa1uW05ocTKD0g/oEfw6taOeq3OfiphFu7lkh1ypZw4Pje7izbyN92VGkCzAelPLUrOiCikJiDPSJ0dVnOi2dZ2ROPj/cx4rsFMqE5MbKN4uwMcNV679ChA3NePJJQ55cYoKOjjlmSy2wX2KGu7RzgIE5cQ7OxNo54C9t7yNENVAkeOkSQqXfx8s3SZB+USD6siYqnOJgIcU2DnjoS3+wdSXSNYhg+2AywotFyvGyjsToSQcc9V0Jtgsi0j2CQKdAIZUBJIUnkxqZRnpkKpmRyST6RwrhjibVO4AQS2uCjE2Jt7eXZwRRHBZIuq8LMU4WuOo8Ked4MVFdJzq0mjA7F+yWSP+W8wPsHaVfCrl38xIS6oG3jT0u5uYEODhSm5NLU36+kH0XXGRO8TMxIN3HnYrwAAHhziwPteVUlhs3i9y5kmjK+URDPuiL4rdbqvlwIo0T2XZsTbBgQ5wNm5Ic2C6yI96SXUkWHJTfDufacqHSg9fH0vn1nn6+vdDCgWwhoPZP0uFuSruPLdkqRqbMZe7S97wNDUgNCqaxqILWqmZyknMIC4ggOSaF1LhU/Nz8CPENpjiriKaSVgriywl1TSDYKZbkkCxqc2uEuDULSa6hubCARD8fzbs/KcSbMhWUPCtOxmAoKrFGlJ8HmbFhJEUEEBHoJvdMYrirjcl+FRN2hHVzy4Xgqmzhy9i6fIK1Y4NMtjYLJggnzNlDiwlXlJSHv72f1CGMcI8wAux8CbL3IdjRW+YF6T9GBsQ6OZLu5kKs6CvVb+KMl1AX6MhYWijtoR7kO5iRYmlMnPQjPxNjmWtU4hi5h2cw9uZO2IgE+IYSFhSOm4ML7raOhHj4kB2dIM9PJ8Ff+oaDLcGiOxPcHalPjmLzUDt7pwcYLc+WfuJJRUwgy5pK2THVz2bBT6t6mhmsLZBvnyDkN5XheiH75elCUHNF8mgqSKEyPZY2ub4iJ4YGmQNUdt6yjAjpn6ofmZId7klPaQozTfnM1GcxVBTLfGsBzSlB1KcGU5UaRn5CECmRQmgdFUGzIS8pgqbCLEqTouXbyTnZ0eQk+Ml3CKIyL4MjO7fyl9/8mJ0blhMuc6ejjFFPeac3XnmBK2dO0lRTx68+/SGXTu7S/rnRJN/41z/6Eb/80bfZuKKHqe4S+muztGWo/fW5DDYW0VydR15OEh4u9uioOc7JjPysWPqbiumUd+5ryGewu5zG6iyyUsJxsDTEWuZdFZstRebGGA8rckJcqU0MpCLah7IIbyqj/SgK8yDNz17DxB62xlgr729nCyGpHlQXJtBSm0dqiox10UMBPk5USVsPNecy3JKjGeay5ftbW5vKvLwUJ8E8VqZG6MsYXCJ9xE1wd3KoD5GealmwAxHeNoR5WRGlwkMEOZMc7EJOjB9Zkd4yrs215cNZsYFynsw71qKzZD5SceT8nC3xdDAkyMWEYFfB8cooVpVNb1UGqbE+ODuKXpHvWZQRRYDK1B4o84m3I96iI92lLqk+dvQVxbGuv5LxmkzWDdaycbKZTmnf6oI4EoQnBLjZsXy4ncObp9kl32BhtPGRQa6AlrJUCtOjqSrOJNTHQVuyOtqcr8mw8pCTvlUufaAsOw5/qZuzlaGGBWxk3ldLVlXChiBPe+JVBtUQd+yt9EiLC6KzKoWG4kQC5X0zhEekR/ngKr95OigPRTucpN+oBA6eDpaEiD4O83LWMtd6SLuEye9Rct9QNxkzrtbSl61I9nMmzd+FFLlfoXzzPJkf7PX1MNdR+GopHq422Ijef1LN/b72jEs/WztaKyS+hsGGbFKifHGW38vy44WjNLCiu4zmggTCfZ1wElwQ4mxOQ7gHC7kx7CxOYF9FEodrUzjfmc3uihi6Q2xZkRHKQlk62YGeGmZqqMpj+9pJLUbcwmwvo+3l9NcVUFWYrHlWqroEB7uzYrqHLcp5YcMytsyPsXywUev7PfV5LBtu47lnLzPQ3YqPvHei9N9W6fcXz5+jubZW5lIPerta2LxpAzbWohec7AkN9qC/v429e3fgLfOWueBnL/kGUcIZM1LCqJZvWiVt31CWTE9dJgMNWfRUJjPWmMNcR4nMM3nMtRUyWpXMZG0qc9LfV7fns6m/nPXdRWyRclN/GWt7S9g0UsNUUwbVKV5Up/vRVixtUZNCZ3UiTaXRtFQm0V6fQX+7yjKbQLlwyKrCKPrknrVFkRRnyLxRGE25zD3xcT6kZ4aRmh5MVJQrUWEOJEcLn00J0b5PmJdgnggXWgqC5ZkJDNdFU1scRElRMDEJbri7GsvcbUWil8pOHoyHmy+OTr4yFj1xN7fUkq21pjrRmW5Pdag5k6lerE33YX2WN+tSXVkTacNcoClro51ZiHNgbaozK6ScCFJZUi2Y9LdgxNuYflcDOh106HUxoN/ZgAEnAwZd9aXUpc9uKb3y27Scv1z6xLiPBdN+Vky4mjLqbMyQsyF9jgZ02OrQYK1DrbUeLTJuG+30aZJxXmOrT72UnR4WDAbYMSB4q99Dn0FlFHTRYdhDhwE3HQadZNtVV+qiQ5+7HPPWY1Rkys+ICR89JgOMGQkQPCXSKr+X2i5lPMeT2cZQmXedZE63Z3q4hJ7mdLLi3WgsDmOyI5uqTJkjc/xJj1fjVnSavxU16TJfpjuwbjKDwxuLua2SHFwe4vrRVm4e7+T8zmou763n6SNtPH20g3tPTfL2zdW8eHaUM1vq5VsH09kbQ117GBOzuUwMp1KZYM6u7mRWl/vTk2TOykY/zm0t58TmQh6cVUasHl47P8hbl4ak7OaNS728drGXd2+M8fb1Ed58eoh3rw/z/vVRPnxuTsZrKGsG47lzdICuXCv2zSRz+1Adtw5W8vzRap4/XMXDMy18Ta798MY4r1/sFHzcwBuXO3nrcgfvPdXJGxfaeXCykQenmrl3qoVXznRw/1S7bMsYPNzAs3ureHpPJXcO1XN7fy2vnu3k1fM9vHi8XTPIvXCqk7snu7gvdb99qFWuUdf3y3kjWlKH1y9P89bV5bx3fRVfu7XARy9u46P7u/nopZ08fXiEF6+s47tvnuGTt87yjVdP8f0PrvLTb93i5x+/wC++9zIfvXmT91+9zm9+8g6/+fQ9fv/zr/P7X3zEH375LT771XcXl6v+/lP+8pnykPs1f//z775ikPtc5E/8+z+Uh9xf+c9/ZZD7P/+rBjkl/90gJ/LIGPevDXJ/4R9/+yt//+tf+ItK6vDIIPeZZoz7FZ//7tf87tc/5+c//RE//fEn/PSHH/PTT77F97/5vmaU+9pbD3ntxTu8/uJN3n7pNm/ff47nrp7Vlqw+dXQnp/dtZsPyMaYHupno6WKyr0uLnTbWWc94Vx2bZwbZr7Krrh5g91wvWyZlEpVy3WANO6bbWeivYtNwPStlkmzOCKcmMYgyLbOqMsL5Lhrlov2l9KNQwFVBuLsWzy0v1J3MEE+ShVCq/yapDFJ+Kj6GnYUATjMK5Nrx+hy2jTdxcGUb+5fXsmOsgJ2jcqwvhc29SWzrT2ezkLKVdTEsq4xkoiSakcJIurPDaUkLpjouQOrhrxnk8iK8tP/yZQrIKJX6re6u4+T6WS7tWsvhDTMcWDvFyoEWZvuamJ/oQy1XnervYHZkQGSIib4+pgeHmF82oxnkNq+cZ/OqeXasXcP+zes4smO9tOVGnjq+nTsXD2iGq4e3T3Hr/B6ePrmNV26c4unjO0SxFpMe7k1yoDvpopAXxZf0EH+SBLyn+HtrS1ZjPB2JESXfUVXCzIgyBvZrAH7V5BTz09OsFfK3dc1KDm5bx76NUm5azsmd81w9upV7147xwctX+ebrz/Lm3XO8fP2Y5hX30lWp1/XDmvfcY4Pcg5tHuX/jCC/fOsIrN5XIcTn2UBnplMFOedGJPLih5LFBbtEQp4xvr9w+y6vPnefhnbOaQe7+s6d46foJ7j59TPOKe/bCPs0Qp8pnL+7n+sV9PC37jw1yylNOGeXOHdqsGeIuHt2uyXkVR+6R95wywilR26f3L3rOHds1L22+ioNCmtXy1X2bZtmmsq6uHtfiya0XwjzZ2yjkKIn06BDCvVy0xA7+znba0lU3GyWPlqsKyXCyXDTIqSxZjsoIZ2qIo4DXx0tWH3vGfdUgp4xwj5eVPl5aqkQZqxY9zx55nCljmr7ymPtnDznNgKYMX48MXv9KvjB+qVIZ4x4ZyTRPOAXk5B6LBrkntH1z2TdXBja5/2ODmxIzQ11MjPQxFTExXBRTQz05rlL1i0i9lPFO87TTDGpL5b5yT9lXca7U8zSvukf1Uoa7L+sm9dQMcVI3VT91je6icVATqZMy+lnKu9pIXdQyDtUmylBppRkD1Xss3tNc3Ufur72vMvRJ+Xg5rXZczrGWc5Qhz1oAtdq31HsCS91FsZF9O4MnsNV/QivtRezkfLVvLds2cq61iDICKrFVIvexfXzNYzFc9JZTXnOPn/d4aa/yGtQ8CB/XTY6rTGla3MCviDLS2Rnr4GiydDGhh8nitpOZLs7melrMGVcLA9wsDLXS1dIADwHW7gLo3QR4e9iZauIixx1NdbQ4P96KQLjbCVkWwixEKkSBfm9nopRhTkB+ohCstMgAIZ8hQkKFrAqhLBHSq8ZBVU4qTSU5AnAraCrOF+LliYX0G1uRQFM9Yq2NSBPikKiWeRubYqOMRk86Sr/ylbaPwFQnWr5PAiZ64ZjpBeBsF4WNZTCGuh7o63hiqO+DkZ4bBkussNARguBgT0lUCGVhAp5cbIhSXoEmBloCkb6SVE4JwH9WxvDlNWOsqkonQ8BiTYwDB2ZqObm6haOz9Zxc0caZVQOcXTXClfVTTJUlEW+1hAxnXXYN5HFrp4CuLcNcXtvLJZHdg+UUB1pRIMB010glN3dPcXZNF+cWOrm2dYjLG4e4sG6YO/vW8OyuVQwKoQkyfoJKAdp7Zlp4Zt9yXjyylleObeH53eu5sXUt9w7vlvO3Ml2dTUmwA03R3rRF+JMg/TbdyJg1uQU8O7uci6PDTKcnU+hkRax8r3hHAdhujnhYqqXyjjhYu6K7xFzIsAl6IlZLZQ7SsSDYwJIkKwfS7R2IMzEi+IkniJN7pxkbEK2zlEDZj5DxGCvzTXtiFOvbGhkqyCPW3g4H+S3E2pGc8HjSAmNEn8YJ4A/E0cAFO10HPE3ccJTv4ahjjbOJkxBGDwLdQwnwCCUtJoO2qjYhYF20FJaTERhCmLUNIWYWxFjbkuntSa7oo3QflQnRTsvCGifzZ2duNi1Z2fiYmOJnbU2UhyteVpY4GprgZmZNmLsP/g7OWC7VFZ3uQFlaOpkRETjJHGMn9VUkPEL6Wqz060o7PfYL4Xm2NIRLKVYcj3ySW+XO/GpXNd9cncnlaif2ppuyLsqYhWhLNsQ5siHKgTlfY8bclzDtv1SOG7A9xYxTRa58tKKMX+3s483RUrbEuQgxMGbAz5ZaIeJRMq4DRfyMDAl3ciY+MEzIfhxJEclCwNNJiEjA29ETgydkvtQ1oDRbeXNN0FLcRoxvqowHd5kj3EkJTRdC10pnZTWZUREE2FuTEuKnGbtLMxLIS1KeWJGEiQ5X3isqvlNUkDu+blZkp0RzeNc2juzaRVdDEzVFxbTX1rBybJix5kbyY2LIjYqiLiuHorhkQp28cDW1J8BBcEFAlLSnOw56pkS4epIqhC7QwRofc0OSXR3IdRcSI3oqXucJaj3M2FKeyMmOAuZSfSmxfoJ0wyfItDEkwdaMMDtbwlzcCHLxxNlC+qijN9Hy/ilJacRHR5OdlkpkQABR/oEUpGaSER2reQGGOFgS7mBFvKstzTKvrO1uYMdIJ5OVOZSrJZYhHjSkRtGel6plky9PCqUsOZTazGgq0sIpTAikJjtWS1pRmanKWIpTo2XO8iFfSG1WnB+pQuijApwI97AUAh1BXVoQ49Vp9Aq2mxIi3ZUTJs8OpjUnjvzYINHvAQT7ueDpbkNilDe1+Wo5WgEdJblkSJ0SQlwJ97Ujws+dupJCvvvBO3z9jXuUZMdr8RutRMf3drUKdv4ubfU1HNq/l9/96sesnOgUrBbAqe07+K+//onnnjrBnBD9ibZ8uioztKWRfY15Mp8WUFmUQWxMCHZWgiUcLPDysqG1Ppe++sVzBxoL6Wsvk/NS5blJNFbkE+hmR6y/qxbMP8bTiqIYH6qT1YoOL4ojPSmP8aZY8HJhuBchzhZavDIr0SMhvo7kpUobVGdSXZaueRYZi66Jl/MaixMYbMxisEnGqNQvWjC3nugrHR3RrSaGWvbMJTLfG8ixED8nEoM9CNMSDggGd7fC28kYbwdjQj2lf3jaEBvgrH2bMPndSsaOinupjE7OoqeUWBuK/hXx97CmqTydorQw6e929NbnSfsny/hyFx2hS0ZyMGXS3kr3BmohHtRSfEOCzYWICzbvLYxjobuMsZpM1g7WsnmyhZ6aNGry40iO9Bf8paf9Y+nAwii75jpZM9LAsq5SRppyqZM5vCQrnmWjPSSGydxcmsJkWxGj8tuwFtNR+llWFOW5MjfKe7nZGAk2eBKVRMvL3kzTsfZmOiQJT0gS3mIrdUqR7fayZBpLEwn2tSdL+q3Kkhsb4oatzO0OVoZYis60Vf+8Vf/AEn2t4vmaCgZR30kZK6N8XYjwdsLfxQI/R1NCnMxI9LEn3sOGVG8H4UT+BDvaYiRzolrlYC/3MLXQ48knnyBI2n24I18L2bB2sJqhhizyUsKwl3kzIcqHWeFfa4er6a/NIEU4loOFEeFu1lQFOrK9JJHDZSnsLYnnYFUiZ9vSONWewWisC+Nx3qwvTacjNUKLY5oWH8b8bB97N02zddUYy4X/DNTm0yj9Kla+u1ra7OhgTqv0343zw+zatIxtq8dYkLExpJYgS9/uaijk7PG97NmxmRB/L8Jk7OZlx7B75zZ2b9tGhL9gkqRI9uzeSlpqFpYWwvGk32fmJHBYdGtlaSGGMmdZSX8IFU5YVJBCTYW8b0YkWcmB2rLh2vwo2uR9JlvymWzMYbIui1UdRUw1ZDBSlaQZ5NZ2FbGpt5T1nSrLajEHlzXL3FSzmPBBjjXnBlMQ60RzYbiMyTgZvzHSZyNpq0umozGbzqYCcoXDlhTI8yoTaKxOoqwgnPqKRCrL4ymrSCBX6lFankJhYTx5eRGkp/uRlORBaqI3WYn+grHC6a9JYLo9SeorvDfNh/7OQg4cWMHsyk6Sk4KI9vEi1sOHSA8vHG3tcXfzwsXWBSdz5ZRiQG2SA33ZbmQ6P0GZwxM0Oz5Jm8uTtMv2oGxPuuoy6qTDqNtSxr31abN5gm67J+iVssfmSTqtnqTJ5AnqZb5XZZPgm2ajJ2g3e4JOyydoE2mQ463WT9Jlp0ublfxm/gR95ktFdOixWkqnxVLaRark2nI5t85iCdWyXS3btRY61CsjnY0ezfK8VtEtnXIP9fwuuXef7RIG7HUZtl3KiMiA1G3A6Qn65X1GnZYyH2DBCh8jhh0Xj/fIe3U4LqFS7jGb483KxkjRGx6kRzhTXxxOaa4nhRmO1OR50VIaLPrCVeYSL3LT3UgIdSAn1p2GHB/BGbasm8hg/9o8rh1t4v5TQ9qy1ZvHOzi+sUikmKcONHPtcDvPnx/m/qVJXjgzwsmN1XQ3BFFQ7EZlQwTZhZ60tkQwXO3PWJYjw4k2jKXZs74xiBNrsjm1JZeXTnVw70Qnr6qspWe6ePl4E3cOVvPmlX7evzXJa1oG025eU/s3p3nvzgqZk4JZ2ZfAU3vaaRJMc2ZTMS+ebuP54/XcPlzF07uLePVCO29f7eO1S928cKyWF47X8frFdt692s2bF1p543w7D8+2ym/1vHSiiYcXunjlrMg5Zbxr1Qx8N/ZW89LxFh6caOPVU/LbmR45t5MHZ3q5f7qX54518tLJHm4daOXFYz1y/TBvXJzQlqm+fXU5r0q7KC+5bz6/ka/d3cyH93bzrft7eergMPeubeT7717gB+9c4LvvXOSHX7/Gz759k59/9wV+qQxyb9zk3Zef4befvsvvfvoBv//5h/xO5A+/+OaiQe43iwY5tWRVechpBrm//v5fGORU/LjHBjlljPtf9JBTxrcv9/+nQe4/H8WPe5xpVTPI/dviklXlIffYKKcyrSqD3Oe//63mGfeH3/6SP/xGRMpf/uzHfPqj72lJHX76g2/xg29/wPc+epdvffAmr710h9deuMlrz1/XXPVfvH6ZG2cP89TRHZw/sJnd6+e0WGmjnZ2M9XQyoZIZdDYy0FQhE3QLe+cnNGPc/tWDbBhtZu+KPjaPNbNpVCV2aGRFe5G2DLS3WGXp8qUqwZ9SAVUqdltBuLfmJacZ5CJkO9RNM8jlhriTFyKDKsyPeF9XQl1stexsvgJufWxMiRTw2pQbz6ruCvYtb+PwyhZ2T5WyazyXHUNpbO9PZkd/Gtt601nbnKAtXR2TwTtYEEG3ALYWAXFV8f6at15pnIBKUWI5Ak6yw2SgB7nSUZDKnrlRTm1dzdnda9m+YpjJzlrmBtuZG+5goqeF8d52ZkYGtaWqk/39zI6MsjA7x/oV82xYPs/GVfNsXr2KHWvn2bt5nqM7Fzh/eBN3rx7l4XPnuP/sMZ67pBIs7OXhrVNarDXlxdZcnEqCvxMJorCVES5RgGKilMoQp8oYT2divZwFKFkJ+PdjaqiHlZNjmmFw5cQE89NTrFs+y671Cxzfs4VD29ZwdPtqTu9a4Nqxbbzy7Cm+JQNDLVd9RSVueOYY964ekuNHePX2cV6W8uVnj/LKjUXvuAc3VYKHw7xyW45J+fINOfeGHLt+mAcq+cP1o9y7flxE7nXzFCpW3Cu3zvLwjjLEnZfrzsk1KoHDKV545jjPXzuqGeOePrtbW6L61MkdmhHu+uUD3HjqIDevHOKZs3u5cGQrl49v58qJHVw6tl0zyKnkGIuGuS+XtCojnPKiU9tfNdJ91Sinkj2omHLb10ywbV7FkxuWbzTEWFc9ZZlJJIX6E+7pIsDICk9lkLO20JavugqAdrGyEHBp9j885DRjnOk/L1d97CX3rwxyj41ymkFOAO8XYiCiGaXkHMPHMeT0+KpX2n8X5QFnJuBVGageG6m+MMipa3SVwUwZ53Q0Q5zJ0icwkd+UZ5wSUwHexlIamQHCfgAA//RJREFUybkGcp4SXTnvC5Hr9aRUcUKM1PnKaCfXLHrWLRrQLARcqntrx2R/0dD35Xt9YYAU0KYZ55RxUeqo6mmm6qW9n5JFo5zycnvs7fbFtmqHx89T762Ma8pophnAlmD7WNS+Mpppsmh0U4YzzbAmz1NLZaylvrZSKgOcEm1ZrNRTxUmzk3PUeTbqPHmOMqotxsaTe8u2OqZ+V158iwkwlMg7yj1VO6g6aXWQey4a8B7XSc6RY8ooqZVf1F2ufyTWRsqbUJ5hJCKEytZEVxMHM33pXyqAvJ6AMQO+yO4rREcReQ8blQ1YxTdUGX8N8bZVwbBtCHazJ9jdQQvmHObtomW8i/JXGbt8RLwXs/BFB2lxFPMECJekx1OVmyKSRr22PK6MxpJFg5zlEnlvIQD+RnrEyHNTZc5Jl/knytEZJ0NbzJbYY/ykB+Y6YRgviRSJxnBJCA6W0UQE5+Hnk4KxoSdLn3DWjHImhh4YLLHG9ElDvMzMSXRzIMXZhhgLA/J9nGlJiRAd4C6kOo7N3VWcmOzgnEoUJCC7McSa5igb1jcns70jnV3dWezsLWJ7TwXbOyvZ2lHOYGYohZ4mNITbsasni0NjxWzrzBbJYUdnHnMCmssCrSgW0LesKoE9o5Vs6hZi05rJzqEyjs22cny2k239tWzorGCoKJnCIGc6c6JZLwTn8OpuTq7q4/h0D0dGetja3sR8Qw2zdaV0ZcWQ62NNvOkSooVEZRoYsjG/iJuzyznZ0013ZBjZMrfEybeMEtIaZG2Ki7E+TsYmxAdFkhqRLCTQCdMnDDF7Qg9HHWN8DMwJNzInQs+AOB0hgtLXisx0aXWzoUf0QoXj/4+zvwDv6zj6vnHLJGZmZmZmZmZmliVZsi1ZtmVmZsaYKXHsMDO1KSdp2pSbNm16p03bu32e//v5zx5Zqdv3fq8XfF3jPb8De/bszs7OfDU7Y02czJ8gBbwtWkStyLHpymK6M1NIdnXCXZ7xNjQmycublABf4rw98bGywtHAiGAHN9IDogi2dsPTxJZAZx9CvEOwt3JBb7GZGNGhdDb2MjMyRVWGjKWltRZLLtDYiDATE2JsrIgWnou2MyFZBSe30idGjLOK+AjqM5KIcXckQdaraBlXO5krptJGO31D/O2dCXJyI9TVk5y4RHLjE8TQEF6S6wpADBCj3lfmSaQY8v1ivF2pSOFGfiAnYo04m2bMK0ORfCZK5TNDwRwvNONYnjUbIwxZ6avHdJAFa0KcWeXvSJ+zkRgFYgSIUr8icAl7Uy25XubHj6ar+MPeEV4bLmNzjCsjvtY0OpuSZraYCJmHfiIPXKWdHpb2YpB7EODmL/MoBE97NyyWGmK8UOSo9GtscBA1Mr4NhZUUJpfgYuYn3+Ak8yaRxuI6oTISggKI9fOisSiXzqoSMmJCxAh3JNrfSQuSr4z9WNFzUmIC8fdUmT/9mZkYp6uxlZjgKDIS0ijNyRfDo4S82Dh8LCzxMDEjIzScspQ0UkNCCXB0JNLbhyAXZxyNZF6pZAERgeRGB8h4ixyQ8YkUnks01SdZ5Fi+6SKWRThwrjWD2/15HCgMYiTIjCZXfeq9zKjwtSXJwRQfkd1uBvq4mloS5OFLgE8Avl6epCXH01xXQX56KlFB/iSGR5GdqP6wFUacrxvRMu5xIn+SPRwoixSjpSyb2dZqVtYW0pweTUmkL/lh3mSInqWSdNVliIGbGS08FiXfFEqNzKPCxBAqsuIoTosmLsCVNNENi9LDKc6UeSI6ZKivHXlx/jTJvBypSJ2L41SbzMqmdDrzwrUsrBVJavujByE+rlhbG+LiYkZagi8tJUmMNZbSWpBOfIALKaL7VchxVmICR3bt5GvRmbeuXUmgtN9Z5muQrxcvPX2f+3dvkpuVxg9Ed37/7ReoK0qnPD2ZT95+hz/94hMObR5nqqeQgdoM2sukHTVZ9Dbl01adS4HoGIH+nnhJvwT4OhIf40VnQw5d1Zl0V2Uz2iqyS6g0K17uL2S8t0VLnqCyp6q4azGelhTH+4khqrLtu1Ac7UV5nA/lUuaGemgeVuqPPvayDsSFeVJbkkprbTblJem4ulnL9+uTmxqmeZUNN2bRL/K0LC+OmEhvLGQt0ZX1zMTEED1Z73WFLC318XKxwMfOmAhnS2KFZ32dLfByMsNbyF/070Btm6alrDW2ojOZyBpkhpeDNb4udnKvvegJsubLfDKTeRwuY91enyN84k+0n520oYDWwnjiRd+3Nl0qBnWUluBBgU9+tqZkBHuQKXp/uqcdtbH+DMmYbRA5v6w6iy1iV+xY2UaPjHltQRxJUf7YmSzVvL0PrhsWW6SL2eF6JjtLWNaSp2Ujri1OZ/uGadJjgugoS2W8OZ8x5SHXKHMrP050wCgq8xOIDnCWNdQSd1mPfEW2qWz8ztIXNiLTE6P8SI0LkD7WJTHCi47yZJpKEwjztyc12pPOuiwyEwOwM1+KnZUBxqIHWMicsxQ90Ebmn7PMQ2tTXZxsjHCXee8n8z/U1wk/6Ud3WwPcrXS1RE3RMt4qZm24k7m2ddHeSB99JRtlvXBU8eaCfSjNT2KgNYfZwQo29FcwLsfl2TE425sQIH02KmvXhpFqLVtoTnIIXo7mRLlbU+xpztb8WE4IH+wrkP4qj+NscyJXRA6syQigP8KJWbHTxnMSZM1wEh6QdaatTAPk9q6bYP1IF72VOTRJH2akhmAn+oep6Lo5MmfXTvWxZ8sku9YvZ9OKPsY7KuioyqS5Qmyw6WFuX79IXlY6PtKOuBgfesSGfOzsKZEjalu4HQNiV44Mj2NsZIKb8H5IuBcTk/3s2LIeB1tLTIS/3VxFt1HhLVIjKRJ+yUkLk+dDZPxCqc+LYrg2nfHGTCYbsphqzWVFcyZDVYmsaMhgtiOf2bZc0SuKODhWx8X1fZyc6WDHSCWb+stZVis6UKoXXWVRDNUn0lkeTlt5GD31SfTKnOlqyKU8L5Z2Oe5uyaK+Ko7aijia6tKprREdqkZ4qCqWqopEyopjKcwLo7AgiPLSMGrKwoU/klg1UMTUoPJOFfmcZk+V8Ob0ZC87pX9PntxCZnoEMUF+hLh44OfgKLLLmQTR1YJ8/HB1UElJjKlMcKQ9wZ4s24VUWC+l1VKXNuvFdFguZETWu3E5XmmvxyonPSYcdOk1XciAxUKGzFUpa6rlEtplDWg1XkibySLajRfRYbqELi3pw2INgGswW0iTPNMkzzbLcwpQG5Tf/XK+V+rvsZb75d0NVouokfe2WC/SSD1TJ/c0y3XlfTfkps+Ymx7DtosYlLZpYJydHiNOhix3MmLcwYAxx6Usc14i55aw3FHa7aLPOi8DVrkuYkLOj7noMeRiRJPdUlakuzFdHUJ5ghuBDkvIiHaguzGa3tZQOuq9GGgOEX3WmfIcP5FvQUT6m5MUZklNrhsFyRasG8vg8OZC7pxq5eVby3jmUj9Pnu7izLZSruyv5+lLw1w72srtE90899hybh7uYv/qQobbwmU8HWmUd9XXhVFd6sZYfQAdsYZMZLqwItuNnc2hnJlJ5/yWLJ5RcdvO9/LKRaELXTx3soH7R2p4bFsh1/ZVc+90B0/L9TuHG7l1qIlXbq9iuDmIie5Yzu1qoCbVmP3T6dw51sj1gxW8eLmLFy918M7tYV662CHH7RpQd/9kLW9c7+GdWwO8ea2Hm3uKOLMxnceP1vDCxU4enGrm+t4ybh6o5ORsBuc3F3D/WDM391bx9PE2njnWxoPDLTx3upfb+xp5cLybZ88McmtvE48faufuwQ6eONTFa5eW8+LZZXxwdx3fvr9eaJbvPr2Z1++s46372/jhy0e4fWpCbPwd/Pi9y3z6vtC3rvPphzf4xQ/u8ZuPnxV6ke+8+TjvvXKH3372Dr/69C0+VxlWf/09/vS7j/jdL3/Arz77Hl/85sf8+ctf8fV//fYRQO5LDYz7u5bUQQFyf+Of//1X/imlSuzwv/6pvOT+HZCbK/9/c/QQmPsGjPs//h8DcnO//wXIPdyu+g0g989/B+S+/gt/FdLKv3w1B8j98ff88fe/1YC4P/zuV/zxi9/w+a9/zs9/+gk/+/SH/PyT7/HZj77NRx++ww+/9TZvv/wMLz15i5efvMmrTz/BC0/c5N6lE9w4tY9Lh7dyfNcGZpYNMNzeykhXG6O9bSwXGmqpY1lrLbtE2O6d6Wf/2gF2ruxmhxhQKuuq+kvWnhWdrO0qZ89EmxZLriE1iEoVB0MEcmmUUsy8KBSlTQWnLRBFoijCk2K1dTXUk0JR2grEeEwL9NS85HxF+HuJguRpYyJGhaEonT6M1OezbayRI6tbObiyiv3jBewZyRBKY9dgGpu7kpltimeqJoaRolB6coLpyQ2lTYR4bUIgFXGBlMoiWyRtyROlT2XsywxyE4UnkJkuqXfDSk7vnmVmsJXxzjoRph1M9LayrLOJ8b5OVgwPsHygn4lBBYatYP3UGmZXzQitYdPqtWxZs4ads2vYs3E1h7erbKvbePHxs7z5zGWevX1M2yr66j21ffUcLz9xhudun2TnuhFtm0WUh62QgyzQThoIpwC5OG9XOXYiUoxuFWQ3wNGKqvxMZifHWTexnLVCsysm2Tyzmt0bZzm5bxun9m7i5J5ZLh7YxN2ze3n93nm++9od3nv+8pw3nNBLd47zyuMneH1+K+oT8lvopSeOySQ7wkuPK884Rer8CV66e4znbqrtrUd47tYxnrl5XGv7C3cVKCffck95xF3gJXmX2qKqbU+9Obc99fHLhzSvOJXA4cqpHVw+uZ2rZ3Zx6+I+7jx2gCeuHtHuUUCc8pJToNz1M3seesspEE55zG3VALlLcqwAuItHN38D0Clw7uzBjdo2VrV9VSV6OC5jeHTnWi2m3K7Z5Wxfq+LJqeyro4y011GYEktKeCBhni5421tp3nFuGiCntqvOkZPFw22r/wMgN79F9VEwbh6Qe9QzTvMYe+RYA6/0FCnQ6V+ecapUQJXm1aYBbMrjTRmCi7S/lipSIJv6rW07VaTuU78VSCakALl5Uh5yRkIm6rzUq4A4I7lXX84t1dFh6UIdFi/SYeFDUseK1Hk9KQ3U/bqLMNbeOQf4Ke84Vfe/fqvvmGuLaq9qz5znm3y/fKOlvM9Cnjdf+hDIe0hzXnJzgN0cqPjwWa2eOVL3WWq0CCu5Zq3AMwWKSakda6Q82hZrYJutng428h7lqaaCIFtKHSqLpJXUMQfOzQFsNvIOawUGPiRL9W65R71z/lusNPrXPYqs1VhJqQDQOa9BqU+9V95vq/fvnnYKtLPU1ZnzpFNedUZqW+1DMhUeEX6xMlZKv74cG2Cj+EiBu+ZGUs55XNqbG36TzddRyFV40NNGDCRrkYfW5lrpZ28tSoqdGGdihLs5iUHnLPzsSrhQpI8YygFeYuR7kyAyNUXzkgslPymS0ox4qvNUPJwMMTDy6KytoDo/m0AXR8yEN5SHnALkIuS9MZbGxIpyHGxlg+1Sc/l+RxlPb0wXB6GvE4zhYhU7LhRj/SAcbKKwsw5Fb4kbCxc6YaTvg5mRD3oLrTHQ0cNqkRj80td+0ndhYqjki+FcFxtClo8Def4OdCQHMZwexnCSH2MpfqwuCGeqMJShFFe64+xYkefHTGU0EwURDGcGM5QewFCaD51xrnTEOLI8z4u1VaHM1kSzqSGerc3Jcm8Yxd5GlAdYMCrHM7UJDOcG0pPmKb/l3gYx3LpLGMiKoDnOl5VVYgB2VjFRkcFyUbynmnOZrBLlvqGYY8v62N3ZTltcDInWZkTJWEUaLiTVXJ/eiBAONTRye2KS/U0NtIcEkqZidwlPBhksJUiOfYTslgr/LV5CqLMn8d5BuBhYYKOzGC89QwJMzfAzMMJv6VICZBzSl+rQ5WzKbKQbGyJc2STtWxXtQ50YdvHCY2FyT7SBHukivwr8RAEN9iPb358oR0eCRH6F2psR52Ura6kKAWFMSqA3jTnZ5EfGEmjniIuZNa52KkaSOzYWznh7BNNU1cbq0WkywuOxW6SLh74BIeZiTMqcDhL5FmKmK7SYWEdjgkXZj3E0IS/Mg3xZT+NlHKO97Ahxs8TTyghbaZudkZEYmMZ4WFuTEBxCTnwSAcpbbrHMm8WL8Bdej5d2RisDQeq4v6yV57pKOZnkyMFoXa5XufLSZDw3B/y40uHK1WZ3zhQ7sDHcWAwFHXrtlogRYEW3ow2N1oY02erS6byUMZ8l7Emy4XyOPN8Wz682tfPFvnHud+axPsaVdlcTyhxMyHGwINrMGKeFIkeWyvgYWsp8N8fZ3BZnMyssl4hMEOPYWuSDi7mJBlqXZWbRWNxIfmIFsf7Z5MSV01TcSll6AZGePiQGBlKekUpqmD8x/m6EeliLoS/jL+/zcTYXIz6U7JQIQvycSYwOoaWuhpSYZNJjMxnvHRcjsIxIvxDCXD0JsnPAVfrQS8Ygxsed5FBfon1dCfGwR2XA9LM3JUDGViV/iVGZmGU8IqyEL40WEbtEhwzhoSZHXWaTXDjXEMONjgQuN0ZxuiacfUVBTCW50RFuT6G3jIEYbh5yv7PuUhlDdzEOfXBzsScoQHSk1FjiIoPwFRkT5O1NbEgoccLjsf4+ZIQFUxwbSaKHM5E2ZuQKL3ZkxDHdWMb6rnom6gpEDwwnQ+Z4QYSX9sfQqtRQxpqLGW8pYbihiJqsWCoyokUPCpF3W5OXGEJbdY4YXXnkpIQQE+JMXU4s3SWJrO0oljrTmOnIYag8joHSBAZlvuZHBxAhBq2LgzV6Bjq4qCzWIY5UZ0fSq7bBJofTU1fIQEctUTJXEiOi+d677/D+q89RlJmIl5MNznZWtNVX89tPP2aoq5OZ6Un+9OUv2LNzRgw9X2bHlvGPLz7nvRfusGWyheXNWfRUpNJckkpXrRjeTYXUlGaSmhCJu7M9Jir0gY0+hSrbf10WHdUZDEoblrVW0FaVT1FqDOVZCqQOE6Nc5ojwhMo6mi7fW5YUIP3qRV64m+jMHqInu1Me5UFWkAu+MmfMZa1TMfKyEoNpqc6ktTaXrMwYTGSOugqfVebH0VudymB9prQtm4LMSGKj/fHxccFI5rKJrEEGspaZy5pkYyX6jLnIZ6FYTztph6sG6rjYGhEuPBzmq7Ytm4j+sxQHkyWoxAFB7o64qu290t/uIoMMRTcwWiz6g8illBhvuhrzSZf2ZkZ4yDgX0ZSrArI7aYBchYxlW0WmFs/XxXiR6P0+FAeLLSDfXxflzXBRPBvEfhiScd023ip93UhXZSK1BTHEig3hbGlAe0UOh2aXsWeqk9mhurlMqs352liU5STSI7ZKpL+L5tm2vLVQ86ZapgC5vFhKRd5XFcQTJ30Z6mpNgPSnv9gb4R6O2h/LFMimvOOUl6Gt2RKigpylnkRay5OEd5yF9x2FP9MoFt6yMdXB1FAHQ9FBTETXs5a129RwiayFojNK/7k4mOIoskl5zSlAzlXO2Ym8U96EMf6OZMo7EkRO+wuf+Ngb46WAPPVHQKlDbc0tzkqhS3imrz6Dmd4S1g+Vy7fmy5odg5/Meyepr7upiNmRWiY7CjUPsmCRw4FSV4G7GSsSfTgkc+RQaSL7y2I43hDL5b5cdpbG0BNux0xhNKvzEsnyctb+8FuSH8/22RGOblrN1gmxAxtLhFfTKc2PxdvTQdZ2HXxF1o8NNbJz4wQ7N0ywfrKX6eEmLWFJY3kyPTKvb18/z8zUCjzdbIkIdqMoJ56j+3YwOTKixUzMyYxn08bNeHkpzzs9/PydyctP5Ojh3aSlJKGj9FTRRfRFX7CUNdZL5EKon4Pwox3hXhbE+drQVRbPRFMWy6qSWNGYwcqWLAbKYxmtThbZU6ABcspDbtdAOTv6ytg/VseG7kLWtOdrseRa88OoTvOjvSSKztIImS+R0ocZGtDeX5dKa5nInKZkuloTqZFrhcXBlFbGUlweTnVdBNWVYdTIcX2ZyPHyQAabI5joSWCsJ4mR7jQ6GuNorImgqEBs2hBDyguiaK/KJFpl7I/3En3NhCAXU+E90RXsjOivjae7VsZC5Ievu5OsGaK7RNnQm+REsZ0utaIzdsq8VWDagM0ihi10mLBdzBpXIyZtZd2zXMSYtT6DskYPmi+k33wR3UIdpotpNtahQeRis6wNHWZL6bDQ1bzeWuS+euHhFksdWlVpokO31UKGLBYyarWEPqmzV3nIyfPqvhq53m6hkkAsocN6EY3m8oysxV2Oixhx1WdKvmnMfilDtspDT4ceu0X0CQ0rIE7WomGHxSxz1WXcQ48JFwUiLmaFow4zHktZ7anPhJus7bb6GiC3OteLmcZgke1mVGZ5smdtNaMdUZRlWdLf5M7McDRDzeFU5nmIzLGSdcKc+CAzSlNFjhS4s35FNgc3FvH4mU6evzrMg/N9PCV0YVcVN460yLlxbh3v4u6pfm4f7+P0tjp2T+XTWe1FZYEdO2YrOLW/g1WDcXTK78kyVw4MpbKq1E30TG8eW1/A2fVZPHtaxWXr45Urg7x8qZenjreweTCS2mQzRuq8me6OYmVHOMM1XqKDWbK6X/1RwJ6+pnDWL88hM0zGodCW5jw7VnWHcHBdNmONXhxcm8Fkqy+7ViSxdTyGziILTmzM5pUby7i4s5TxRjcqE/XpLnPh0t5aDq0T+Sd1rOmLoK3QgfGGAA6tzqW/3IVD8l37lmcxUu7NsTWlrGoJZ8doFpd3tbO8IZrtY/lsHspgXXcyl7a3sns8n8Ory3j9+jTv3lnLt+5tlnd0c2FPLx88tY/bp1bxzK0dfP+183z7JbUL7zTffeMSH717nc++94DPvv8sH7x2h3deucPPPnqDD956mk++/wa/++X3+c3Pvssvf/pdPvvxd/jpJ9/ji88/46svf82fFSj3lz/w979+ydd//qP8/iN/+fOf5PefNUc0ldT0H/+tQLmHgNzDLavzNJeT4f/sKafo0X//3wE5oUe3rCowTqO//PlhHLkv+dMfv9AAuT/87tf84fNfacDcF3L8i89+LB/8Az77RD78ow/5+DsKkHuTb735ogbIvXTvppR3ePn+Xe5fOcONk3s1QO7M3s1sXDHKUHsz/a2NDHY0MdrTykhbA0ON1bI49nN44zgH1y/j2JYJNo+2cmbrCjYvaxLG6WTXRBvreytlMHvpLojVtv9UxPiKQqEAN2/yw+f+YloQKspZhCdF4UJhnuQGuZOl/lIW7CVKgRP+9uayQFkImWsKfoS7rTBtMrN9Nexd0cTR1Q0cWlHKgbEc9izLYMdAOrOt8ayqjWFUhOtgcSQDstj0F8bQlRtLS2Y0tSnhlItCXBwbQKEsuDmyuOdF+JAb6kNzdgo7Vg5xbOtq1ox0MtnTxGRfK+Py7WM9bdo20YmhAcb7B1gxNMraFauZnZ5lzYoZZlfOsHG1AuVWy2I2w+6Nqzko9Vw9tZNX71/g9acu8JwCwZ44zZty/MYDBVyd5Pm7J7hzcZ8IcVHKQ0QJdrEiws2eWC8Xoj2cNFLbVaPc5wC5IGdrUcad6Kit1LziZicnNUBuy9ppeedaju3exOl9WzTQ6vrJXTx99RjvP3+N77x6i9fvn+H5W0d46c4xXn3iBG/I7zcfnNXK1+6f1OiVJ47x4t3Dmlec5hmnAXInNe+4Z28c4unrB7Xtrk/feBSQO/8NvfjEOZ69c5oHcl15xSmgTW1PvXPpgAbIXTuzi4vHtmig3LXTO7Xz6rp272OHuHFW7jm9WysVKXBuPq6cKhVgp7wOzx3eqIFxc7+3fbN1dS6unIozt0FL9nBo2+qHiR4mNG+5XbPCr1PLGBJlrSA5WgPlgpViaWXCXGbVOa84Z0uV2GFu66pK8PCfSR0eBeTmQbl5YO4/PeQeBeTmQLk50OmbbapC88fzgNQ8KDVP80CbOtae1cAhuU/9/o97FP2PgJyQAuR0RaFSwNsSOVbbVRSpY0VLF+mgK6TuM14qdckz/9mOR3+rdiiab4dqk+btpkAted7yISA330ZFGiCngVrKi0yRekZ909x3zddlLsawuRjulkulD8VI1AA0RXJsoyfveFgqkE0D6qReG/25LcBz71A0B/TN1z1P8/3+qMeepe4c6DZPWpw67b3yLuW5p+5VIOPDOhVAqAA59X71rdZyXpGlfJsCIrWtrPO8oBR1KdVfz9W2YHMjaaeJARaiXFkaG2Aj/GVrZiyGgCjraku0hbHQ3PZoBcy5WpjiaW2Bl40l3jZW+Nha42snhoSjAuQcCXF1EkPWWaMwD1fCfTyIUglhQv1IEkM6OSpQDP4Q8pNEmclI0AC56rwMUSILRZZUiYGShqcYo0aiBNuIUeUt3xSkv5RgBSYZ6eNpYIzNEjEClzoIT3hjZRSJnVkKFkZJwithLNLxYbGOO0sWubF0iTtmZkG4u6Xi45WGlak3BjrGmOpIH0n9rsJ7gUZLiZI5F2ymR4AYPIWhrowUJLBMDNeuaDcGEzyYzPBnVV4Qy7N8GEl1Z21pGFsaRTFpSZcynVVFYQyledIcZkutvykj6a5sb0ngxGgx51dWcn6qhl1dudSH2lAu16fKo9k/WMQmUbDX1sSwQera0pbJ3oEyZhuyWF2dzkxNFitKkxmR9WK2pYDt/dXs6K/hwtplXFsv8ra6nHxHW4LlO6Kkn0qcLFhfksXTG9bx3KaNrC8tosjJjjSRGcXursSYm+KhvECMDYlzdyfC2QX7pbo46urhqm+ErdTjJnMtwdaGOBlPL5lf3nIuVupuddBjV4Ib5/P8OZLowJ54B3an+7E2zotmMdrT9HUIlXt9hEKFp4qCAxgoKZE1LolQZeiKgegninSokyEhQtFeNtRmJjFUW01NVpbwkq3IK6knIZ2c9CJiw8WQzatmec+EGDsR2Ojo4WVkTrB8g4/eQg3oiRKjMcR0EfGO+kSKwhwtCnaKvzXpoY6yPpvhZbUYb1td/BzNcBS5qMV9lDnpbGFGqKenyFoPrOX7FfDrZWhAios9WU5m5Kqtqo0F/PnSPn4628+lLBcu5tvy+mQSz6wUwy1vKcdqbbnR4c+xfHtmAgypF+OiXtrSLIZuqfRvrsy7Kitd+n3FCA02Y0eCDefy3Lla6MFromT+ds8Av9w/xsW6JJYFWdHkbkGNlwM5Ml5e0iZLHZFFiw1xMBS5b2KGnZ7IchkPS+FXO5nffnaWpIQFUp2bR1t5O6PtM3LcR25cHU0lPdTkVBPpGahtPUoJCSTIyZpAR1Oi/W2JCRSekf7xczYhPU7mY7Q/kUEeYqBlUlteTkRgNPGhYnjX91GcUSr9502woytpwSEk+vtIPZZ4WOrho5K+uFoQ4GJGoLMZYa6WwlMWhInx7Wu8kDC5J0WOk0yWECd9XCB9tDLSgcdaUnhtqpwPN9bywmgGd7viud2dyonGWMYSHan2NSLX3YgYMYR8TfSk7XbSZn+i5Hv9fdwI8HPD18sJR+kDR5E/Ho6OhPp4Ey33JAQp77xIMoP8iXNzJMbJhnS5tyYhjJVizO9f0cumgToq4nxJkj6PEQO0LN6fmZ5qti7vYPPyLoYaiihNDiczwpdIGZPagmSWddXQ3VhIYUa45i1XmyO6XFkyEwoob8lhTXcBQ9VJYpTkihGSQH58KGE+rjg72ODgYKltWY0MdKE2N4Hh+lJ6K/MoTo/C19VRM/ZHenr53c9/wvrpYYK87XFXmded7Xn8yiXeeuaB5snzzpuv8v57z9IoRnRGVKjocLfh6z9ydt9qVvcVM1qfQXdFGu2V2fQ2FdPeWERhfjJhwb6anDeUOaoSGDRXpmkeVQrYGJT7+pvKqSvLJkZ4QMXu8rY1I8HflXhfJyJczciL8qQiOZDiaNGNI91FR3ajJMKd6gR/UgOccbcxwVqNk7cTFfLtXQ35NFTlECX9pyvrjor3pQA5lSFyqCmPlop00hMDSUoI0cbS1soUS9FlbERO2Vub4GpvhouNIe7WBqJ7O2iehq62ovvIexIi/YgLUwkSZM1xtsJLxUxzsRZ9Z4mWFTZM6lN6hp25IYGe9qIv6QkPhwsv55IU5kJRvJ8YhnnUZ0XIuuSAo1xvKEzUEnokhapkDoZk+TmR7WFHTYgHnUmBjBYnsln0/OGqDLYtb2XjeB2dleoPSdFESdtsjBZp43pw3RC7V7Wztr+K5e3FDDequZlBfko04f7uWoy4tjK1ZbWQ0aZ8ltXnUZsdTVFGqBjcCRogpxIsqN0nwQ4WREp/Opjr4e9hQ15apKybvtiY6hLq60BbaYKMcwrRIc6E+1rJWKZI30fh6WSEm8xzF5mjRvqLZG1fir2NyHbpS+Ul52xrLOPkSKCH6PAqg67YP+4q6YbogknB7lSkRpER6EqQgyE+TsZ42kspfaIS2iUHekh7U+mrFV5vyGRVVyGzw5Ws7CmioSSe2DAPrKS9VSVprB+tF54so7k0UealC77W+hT52dIZbM+h8hSOVqWyrzSa4/XxnGtL53hjJj0R9gwlejOTHUtNmJ/obbokxPizeryNo5tm2Cm68vLuGlorU4Vfk4mJ8MNIvs/IcBENtblsnR0Tu2OS7WtGWDfezkh7Ce016TTJuO3fuZ4rl8+TEBdJkPB1SrwPK8f7OH74EDGRgYTIN6+ZXkV1dS2LRM9zdrQgNNiNNWuWM7VqEgM9fRYvXKTFOzSU9UfppZYy7vZmujiZLiY31pO24lj6yuMYFt4YUx6zLVmMVCayrCKeda05bOuXtb05i80dBaxtzGC98prryGNVk6z37bm0F4QT621GRqQL7eUxMl9ipH+L2D5RxZbRcla0ZUi/xzDUFkt3cyy1VWE01CdQVRlBY0MUHS0yx1rl/S1RTPclsn5ZGutGUsV2jqYs31PWVReyUpxJCLcU+W5GVrwz+bHupPiIHHTVJznAnKQQK9ICrUnxNBCZlshkVyoJEQEyJ61FLuiL7WxDf4YrxQ5LqTFeSp/oggqwarPSoUuoW6jfTodBByG7xfTbLpFzaquqDp3WokdYLqTWRIdGi4XyvA61CpgzW6ytnSrLqvKOa7NeQrPc12iqQ7s806GANEup20LqsV5Ih8rEKsfVcr3aXOqSe5vkervjQgb9DGlzkbXYVoc220WMuugzprz1vAwZ8tWjy3MhQwFLGfbVZXmQEZMhpqwMNWcm3IoV3gZMeeuy1ncps0GGrPLSY8zNkH5ZJ+vtlrCxKojre2rpa/BltDOSbRMZ7J7OY6o/mun+EFYPhLKyW+z7miBSY8xkPpuSHmZDdoQ1ffVh7FxXyIENBdw93cmzl4e4d6abp8/3ce1gIzePtvLc5THunhrg6MZy9swUcHJLDVvGM2kqdSEv1YTWKk8Oba1h8wqZK0UObO2OYmNHGDURukxVunFjewXXd1Xy3OkenjnVxes3Rnj5ci9PHm1i63As1cmmHNlQxbqBVBpzHTi0royZvhg2T8i6X+gsa0Yoa8eyyIs1ZuuKHAbr/empdJf2lFGVZsTGZfEy50MYbfDi4q5a2gutWNsXxuV9DSxvCuDY+lI2j6ZSmmhKR4kbJ7aIbpdhzY7JbKa7YuWcK2d3NNJe5Mzq7liOzVZSl27LkbVV7JjIY7guhKuHBhlpjGLNQDontjYzIbx+cXc3xzc2s74vjWfOjvHenfX84Jnd3D2xnANrGnjj1k4uHxzjmZs7+fT9G3z81mV++PZVfvytO1Je5+MPHucn332Gt1+8yVsv3uFXP3mfb7/zHN//1iv8/NNv88PvvMlvfvERf/j8Mz779Pv87refaWDcX776nL/++Qs5/j1f/ekL/vb1f/G3v37Ff/99bmfoPx6CcXPbVhUY9x+AnALh/gNfk//+H3jIaQ/NPfgNICcVaoCckAbI/fMfWvnP/wDkvn4Ixv3t6z/z9Z//NAfIabHjfq3Fj/vi819qoNyvf/FTPvvxD/npR98V+pBPvvceP/jWG3zn7Zd57Zm7vPTEDZ69c52X7t2Wjr3ItRN7eOzwds7v38KedatY1t1Kb3Md/W0NDLY3MdCkFsUSVvQ0c+ngFvavH+PEtpXsXNXHvtWDsjiOsHG4kX2repgWwbxvZacIvRJRIvzmAtOqZA4qNkiIF/nhPuSFzbnf54V6at5yOUFuZAd7kCXXk9Rf5dzs8NVAOXM8bcy0QMm5osiONxWxdaSOw9ONHJ2u4sDyAvaO5rClN42pxjhGK6MZKhVBXRJHT4koK7LwtubE05ybSGN2gjBsHJWyCJYnR1CSEKr9ZVXFr8uXRWJFVz1Htq5meridVQNtUqoYeh2M9XRoiRSWDwwy1j/EitEJ1q5awzoNkJvzklOAnArKvHXNNLs2THNA6rlz8QCvP3UJtVX05bsnNSBOkZZY4fYRDZBTCR9URtTW0nT5ZiuCZGGK0AA4B1HOpHSzJ9zFlgjpD+XS7udgRYyfN8t7u9m4SiV1kAVx3Wr2b5nl4PZZzTtMgVV3Luzn9fuP8fG7T/Htl69rHm4v3J7bqqo8495++ixvPjjDG/dPyW9pm5SvPinteQjGzW1lnSP1nHr+qeuHuH/tIA+uHdG85F64e0rorEYqqcPzd85y/+ZJnrhyVL79oLZNVdG8h9z1s2o76nYeO7aV66d3cfv8Pq2d964c4f7Vozx+6SA3z+7hxpndQqrcw1XlKac85OSZqyd3cOXEdi4c3sSFo5s1gO+xE9vkeG4Lq8rKquj0fhXHbxaVfVWBcnPJHlawZ4PQ+pWap1x/U6W2jS/G3wNvOwtcFBhnPpe4wflhDLk5cE6O/x8Ccoq+AWEekgbIGS7B4iGZiyL2b9s+FQD0PwByih4Fvx4FwzRASQFJ6r5Hrj9Kxg9JKctqu6rajmqwZCEGYuwr5WbeK+5RUkCdIgXImcj9qp0mYowq0t4t9X0DmAk92gZLzSNNgWNzINmjgJyZrvKSmzvWwDghzWvtm22mS+bALD1Vr7pPvU/evXi+L1Q/qT7SlWvSX2JAK4BsfrurRloMOr05wFNPnpd3mosipyW80Eja+whp96j3CSlvvDlvun+RBvTNl0LqWyyW6GgecMoTb24b61JNiVV9MA/kzY+HGiOt/6QOUykVaWMg36ZKY3nWWHjBxEC+zUgfK1NDbIS/7EwVOCc8przlxMhxsBSetFbGkRlu9mKY24tB/JB8nO3EUHIQw8hJFH5nMYiUB4sroX4eYvD7iCEVoAFyKVFBGiCXlxJFaVYilTliTOSk0VReSHdDDWU5GXir+DViqFrL+HvIt/osUqSDj4yDq560TddCxt8BG5NgfFyyxeCpxcOpSJTlGBbpBIiR6ynkir6+D14+GaSmtpCe1oK7cwwGiyww0VmK7cKFuAmf+Bnq4il9YCXvczdaQk9xCvsnuzi6vI1DfVXsbMmmPtCc5jArdohSvL8nn1OjFVycqufy2lZuzvZweqyawVR30kQ5LPMwYm9XFrc2tHF/Rz8Pdg9wf/cg56db6Ex0oyzAkNmmRG5s6eTqxhaubWnhxrYOLsw2cW5NM6dWNXF+bRfrGrPIcDGgOtSZo8PNPLd/Pc8e2sDNbavY1l5NXYA3cdIn2cI/fbJGHakv5jWRuW/t38nGmnLiZdwCpN9yXJ1piYkl09UNz0VLCDa1oCAkguygYDyNjbCU77ZR3y5jHyWyJ1XkfKyNGLoyN6OEx4qMFjIl33+x0JfbFT5cyhejKsmYPfHmQnZsinWizc2IND0x+KUef6E0R0cGiwvpL84n3dcNHxMxXHR1cJJ7PM0XEeVpQXmqMjgGmBkcJCEkBDcbJzrqOmiv6xZjMYHUqBxGO5YT4x2O7SIj/C3E4LaxIkSM6FRPa+IcjQg1W0S6pwlpXqYkSr9nhtiRJQZNgL0efnb6hLiY4STGurl8h618n4uZyNOHpDIlW8mcdliylBAxLHLcbEk3XUirlwVPDtfy9cn1/HhVHddEeX2xO5Sf7KvmyclYNhcYsT3fmP2FNmxONGdUFPkyAx0qxEBpcrKlzMqCFJFZWfKtjc76DImRsDJIl91JFpzIsOFamQfvTubz1YVp3lpdy5Z0D7p9LKlyNifLSgxmkSn20of2Sw3wt7XHy8oKayX35Jy1mgOWRlpc18rMDM0TLjeuRAz9MXJiWoj0yqehoEfW7zbi/SIId3UXQ9pXM/TdzXRIDLKlOC2AxBCVGMFC2/4W6usoc9RV+r2astxCAt1DcDR1I8A1jIyYbAKcfQhyFiMsOZHyjESSQ73wEAPb3kgHF3OZQ5bKm2mx6AXWwlO+MjYy500MiDJbQqadETnmS6iw0WdFtBvnmzN4XZToT/b28PmJIX6wtZY3pgp4abKAx0ey2V4aQHOQMQWuS8l2NyVebUsUORMqdSZGhpEQHU64fLunmyOWFsaYyRg629nKd4QRFeCPt73wrpQlSUlUp6eSFRpIrIsD8e52lMcEsL63llOzI6xqLqA0yosY4aHsAOFVtbVtpIktE10sbyunTPSx7Ch/kkUXa6nIZaCtgor8eHKTAmksSqI+J4LOgmjN+2VddyFTYlCPt+TQXZlGRUYU2fFh+LraEiiyLzwskCA/NzITIqnNz5R6g/G3MyPSx0mTc1HBgXzr7Td48enbpMb7EOhtg4foVuVFefzi4++xvLtNy2T/1R9/x9ED66WeQMY62/n6j7/ng9eeYt2yKibbsxiqyaSjLI2uunwxrkqor8whQ/RLL5HHhsL/lmo8koLpl2/vrsuiXe4fbC+jp7mCksJU3B0tZf3R0bYzxwhPRLpbEeVuSb70U2mcLyVRHpREuFES4kSVnFM7TWI8bbSQBg6WBjI+ftSXpWoeUlWlGXh42Ir8XUhkmAc1hXH012XSW59LlfRfYlwAWZmx+Hg44GJnSYCXG44ic5xt1NpirHnDOVnqEuPlQLS3I37SFpXFM8jHDh9XS2JDPAj2dNT+uOQmvBgs7UiM8CYiwBljWct9XK2ozBNeDXdHZTJtqUwnLtCBqpRgxupyqEkPI1ja52SlT3uFSoCRQ0qYN9EeNmT5OVIa4EJzhCcDqSGsrEhjQ3clwzVZbJ9sZ8NoLV1VCVJvFOEyrqbStyWp4d8AcmsGq1jeUcRwcz4t5enkin6vvkvFh1NZVsdVwP+mPJY15FOdFSXGdtA3gFyYixWRKoO58GuEp73WB1FBrlQWJpOdGCJrsp6sq7ZzgJy0Kz7CXb7DlNaKZKoKYgj2sSIlPpDIUG+MpO8tjBfj6miKrYyPyoBrbbRIy74aHTCXTCwh0ItgVxtCVKbVIA/KEsNI8XHA31pX5r+p8IIpYU6mFER605geTV1qLF1lGQw2ZDLRrjKqVrGyt0jen0hWYhA28p60pDDWLqtn7VAlfTLmyaFueMt35Prb0RBgx87iRPYUx7KzIIK95RGcak7lfFchvZFONAdYszI5mLbYQNxEhnjL/B/pqeXg+lXsXzfBzEgr3fVZNMuYZaVEYGttrAHaifGhYgMNsGPDci2J2qapPlYM1NIpPN6k+nywlcdvXaGlqR4vkfPJMV7UV+Vz/vRpmusr5JwNzQ2VbNiwASdnFyzM9GXOOlJTXcDJk4eJjorW3mMoup252lEgulB8hOJ3Fes0U/ghlZbCaDqKIxmsjtdAueV1aYzVJMs6GMV0YzobOwuYFV1CecntHCjXPOaUh9zazjzWdMqcLY8TuexAbJiz8G44bRWxrOzOZdeqenYur2JdVzYrmlS9kQyUB9NZFMBAdbTYwRH0t8Yz1p1CX30E3TVBjHQm0N0aR1VZMOXFwcJjnuTG2lMSY0tjggOrW1JoLgrVkoMsay2RNcSdpopoSnJ9qM0NojzeleH6GCryQnFz98TR3hl3W0NKEm1oz7SjyE1kuvJMszeiyWERXaLTjERZ0B9qRI+sdWuznOkLNmYszo42bz3avXTp9NGny8+IZnd9Gt30aHLTp85xCQ2OSxkJtqXDVY8GiznQrkV53IWZ0xdiyrJoC7YV+NDqtpgKW1lTpewNNGUoyo6hWDsavWXd9dNlQ5kfVyby2Cg6SleEiaw5OrTZLGHIXY/jtVG8d6yPbU3uXJlK5P6mQva1BvDx5SnO9aQyHWHO6jBT9qY7cTzPg12Jtkz56jPubUyviz5Nzou1baHv3x1j06pE6grl3RXebBtL57H9jWybiGdleyC9cq42x4WcOCvSQkSWhNqREqAn64IPe2cLtRhyd0608eK1UR6c6eX+qW5uHWnj8VO9cm6Sm8d7ObalmlPbGzi5tZ4NyzJoVFldM+zJyXUmM8tW+NaLsfogBjPs6IgxZCDNihVlLlzeUsqV3ZU8fbKD58508ObtAd642cPbtwa4uFV060Jbbh/rYcNwEgOVnlzZ08SlXbXcOtYmPODHZF8ER7dWy9pmpW1dnR1JYLRRdL5jXXQX27F5JJY9U6lMNnly92irrHk+bF0WzZbhWNrzbLhxoE2+aYh1/cI3SQYc3VBGa74d+6by2DSSRE+5K9cOdjLWGMjq7kguH2iivchJA+4OrhN52eDPnTPLGO+KY8PyHG6dlnW6L54rh3u5sKedHXLuhYvjfPveej5+YQ9PX1zFofWNvH5bbPgDQ2Lv79Qyq372rRv85FtSfvcJoXv8+NuP84sfPc/7r9zm7Zfu8vnPv81333uBH33n9TlA7sM3Ne+43/36Uz779Af8/Kcf8dWffsNf//w7DZD78g+/5c//9Qf++29/ntuqKjQPyCkw7n//Rwy5b7au/h/zHnL/Acj938WQm6d///2Ih9zDhA4KlHsUkFNbVb/+y1ca/e3rr7Rtq//15R/48ovffQPI/e7XP9dAuc9//TN+9ulH/PTj7/Ppj77Nj3/wAT/89ht8952XefOFJ3lBAXK3r/Lsras8f/cKN04f4OKBbZzbt4UjW9ayelmvKA6yEDZU09vcQF9jLR0VJfTUlHJw8zSHt6wUZl8uNMGa/kZh5lXCGCLIJju1JA9re8rZK4tpa2Y4ZdGiYET6UKg84YI9yA31JDvYXdsumilldpD7N+cz5DjJz0UMCAf87M21wOUqAL+nlYm2eDblxDPTWcru5bUcnqrm8Mpy9o0XsKk3kxUNSYzIQjVYniKCOplhUZJmh4SxpkbZu3Yl21aMMjPQyWhbLT3VRTQVpmmZvXIiAzTqKM2WSTzB1GAbK/pbWTs2wKqhXpb397ByZJiJwWHGhkZZtXyKtVOzrBFaO7WODTPr2Lxmhk2rV7FlzUp2zq7SYsg9d/sMrz/1GC/cOcFr987y9jOPaVtWn1fbPm8cEoY+yvNq++eN4/LeMQoSggh2tiDYyZJIUZzU1l0NjJNSgXNa6nSNbMmKjmR2+Zi2dXWzvPfQ9o1a7Dq1VfPi0S3cv3qM77z6OJ99+DzvPHtJA9SUp9ucd9xp3nnmHG8+ODVH9+fKNx6c5rUn5zzltLhxd/9Fz98+KrxylAc3DvPklUM8uC6/b5/gmZsnNI+5Z1W8uFunuXfjBE9cOcKdSwe5fWEOiJsH5W6pY+X9dnoXN1UsubN7NEDu8UsHpM7D3FMedfL79rm9WoZaRTdO7+bayZ1cOb6NKye2yfF2ripQ7/gWrpzewdUzcu3UXIw5FYdOxZy7eHQ7Zw9u4dS+jTIOavvqOs1jce/GVezesILdG1eyZfWoKA/FpIuyrpI8qOQOLpZznnIq86qL2rY6D8o9AtY9mmF1vnwUmPvPrasaGS19BJCbA7oeBeQeBeUU/V+BcvM0DwD93wFyc15yYljK+5SHnKECg4QUMKcn13QflnqqFMNzngzltwYkCannv9m6qt4l9c4fPwrIWSxRwNYSrOS3Im27qdC/AXJSzgNyKr6a2tqpkdynbXGV83NgnHyD1KHARNVXZmLYq75SWWi1BBbSLm3LrL68U1/a8BB00zwQNVBP6pF3KYBPi7enSI7nwLiH92j3qb5T7ZlruwLmFBinttyqrbIaGCf3W0m7FBinQAYNkJP3zAOB2vf/G2Aov9WxgR5Gcqy/WPpT6pqL2yf9LHVpoJy8w0jaYyz1qyQbymPO2tQQWwXMKV4ye7h1VQFyYlw4Wgtf2lvg7mApCr7IQ0drUZ5txQi1F+NJFHoPR/w9nQjwdiHEz52IQLW1zF+MtkBSo0PEYA2nMC2OsuwkyrOThVKoL82nu7GG6qIc/MXgNlmog83ChXhKu1VmTwXIecux02I9LBaZYGPkhp9bKvGRDaQnDRAR0oqVeQaLFwYJ+bFksRf6Bn74+eeSkdlBUlIjDnbh6C60wFR5H+nq42Ggj4/0jav0rfI+cpa5oQyO47OjXN0ywY2NI5xcVkO5rxm1oRbsHxClaqiUyzOt3N7Uw5XZNq6t7eDiVAND6d7EGelQ7mXJ2ckG7u8c5u7WPm5satfuOzJaQ0OMA3m+uqxpTuDK1nbOzlZzfZcoZAd7ubythdPr6jmwvJzTa1tFgc8jRhTKAjGyjg+38sbRnZyf6qc/M5JkK0MixEDIkLEd8vXgbF05r66b5MGMyOCiLOLNjHCW6+EW5mJAi4IdFkaCrSM+iw2kTifyg0KJc1VAmTHuMt5BtmZkBCrvcH/ibE01T7dI6e8qMcyG3AzYEW3N43WBGjB1r9mTy6U2HIpfyt6wRVJaMSPKc7PDUjKFH8Pl2bClupQE+tOaKsprYrSsuSFEOphjL/wX7GhMY4HawiZKWGM9TUVFRPn6EegqRl9pI4UpRXha+5AUnMZE5yRx3lE46SnvKy/i3VyJd7EkN9CFJBczoq2XiqGnApGbUR7nRUNOOMlieLuY6BDr60x6WADu0hem0iYHQ5UtWHhXSkuRM+YqNpK+jL/0QbjwebKpPsXmC9mZFcIrIxW82pHO+URLTsQu5sPJJD7bV82N/mAu94WyPd+SFeELWRVpwkCABUXyviKpo9XTgyYPVzJFzibIO7PVthzXRYwEiMGQYMKBLCtOiTL/oCeSXxzs4jsb6zhTG8FUtBNt7uakG0j/LVqIl7RNeSx6mpoQ4eGkeS2ZyXjYyrxVcdIKZL3NiYiTNThEjN1QAh1ScTONlbU4nbayIdElmmSt9pN7PcmLDiVUjGofSx3SQm3JT1DbTR1IDXcnLcqPMB8nYoJ9aa6sIC4kGkczV+yMXPB2CJTr6QS6eBPs4iL6QJRQhBjxbvjaG4oOtARv4Q9btbVUjP8UL1eqY6PI9/Ul2Vp0BuGFaJlTDa5mHKxM485wFXeHirnWlcLVthieXZbGD8Xo+NXRAb63o4VnVxRwriOe6Ww3anx0SbfTIcnBkFhnK7xV3EpLM8K9vYgI8NOyH9pbW+Boa0VEcADZSQkkhoeJbInSYt61VVbSU1dPbV4uSQE+RIlcSpXv7MiLZ9twI5v6a1nZVKjtlkj3tJTSm2W12awfbmJ1bx39VbmUJUWQFx9CUWYMdSITynJiyI72pqUokdaCaJqET0ZrU5juyKenTIyX5nyqcqLJTQ4lPMCVQC9HYiICxCDOEeM9WNZxS2IDfEmT40hvV1wsjDCW/lkzMcYvfvJ91q0eItjfmgAvG3xcbLh+6QzvvvKs5g33+JWL/PonP2Kku5ZcadfN82f559d/4Oju1WK0FDLWnM5AVbYY4zlinJfQ1VhCSUE6MbEq2L65ts77edhQVZhAX0Oe6BoZck8eAx1lNNcVkpYWhY2NEXaWekTIvIn2dSDKXWXfdNASOhRFemgx4yoi3akIdaYm2pOcEJHtLuaoLZseDmZkJYbQWJ5GR1MBRYUpWFkZYWG+lNQ4f+pKEumpz6Fb3p2bEUViQggZ6THSJkc87IRXAry0UB1OFlKXrQmeTmYaKBfmbkeom43m6eZkqS96kB7uNoYiK0QeeNmTKPp6jL8DaZFe+NgbyPh7ExOksiCqIOvpopeKgZwXS31JktxnR2turIxZNhVpIQRKvS62hnRXp9Jbm05KuNc3gFxlkAvt8uxAcgArK1O0LavL6nPZvqJdDNUqDZCrzIskyNtZ9BEdKrNjObZxlN2r2kSnr2S8o4ihpnyaytLISY0UnUfmiMhslWV1rLVQ2846KvynsuzmJgdSJTwVF+RKqKM5sa62JEq9McKvTpZLiQ5xo7IwkfzUcFl7DfCXcWkqFCNY5lRKrC8+jvrUFcZQWxwvc8Oe/MwokuKCcHU0I9TfCWc7IzycLaXvjEWflHnrYIGrrONKn3BVySNk/ByNFhHjaUdZXDApPo4EOxgT5mFJlJc1idInyomhMkYlv/OlrShF+kt5a2UzM1TJVH8JA01Zsp6HyXw0xt/HnlWDtdJP1Yy35lGcHEyQyJ8YkQM1oU6sL4hlX1kiO/LD2ZofzNGGFA2Qm84ModbLlJFYbwblW+NdrXCT8e5pKmP32nEObZpizVg7Ay15tFenUVOUjK+HLYul/21tjOnrrGWbyra6aVLsnkGmRxoZaS+mU22hrs7hzPF9bN+ykSA/T6LD3MjPjmf75vXs2roBP5mrsdFBbN26mZzsXHRlnVLbUtW26h07NjI2Oir6xGIWikw2E33aV3ScIC8HcqWdXbV5tJYm01oSLzZbLAM1YveJXFBg3Ir6NFbWp7JSyYmGdLb0FLG9v5TtA2VaxtUtcjzbnc9EfYomS1qL48iWdSw7xp2WkhixCxMYrE1keUsaq9ozmGxJkXkeQWO2p9ie3rQWBlBfFEBDeRhtVeG0V4TJb39Ksn3JTvMhPd6TeH9L8kJs6M8NEt3Bi2V5vqzvyKQ20481ow0c2D5JUowLuVny3nRnKjJ9KIl1o68unYSYAOxE/js7eeAr/JQbbUldsiUFHrrkm+rQaLeEvnAztjZEsLU+is214awr9+XMWD5jOa4cXpYrpQtry/w4PZTDQKwlx8U2XlPgy1iaC6vz/WnyM2B/YxIbsv1psFKAnAqPsYiTarviRB57W0K5uaaY9vClVHkuYijBkpF4O3bUxXB8MJvVZT48tkZ0srXFjGbbcnQ4jXWVwVTI+qHiyrXbLWQq0YHXjnRycDiMY+OhvHW2lYkCC9483c+D2Vr6vRYxK992utSf8+X+bI+zZsrXkNlwG6ZCpe98pY1tYbx8to0tkzFMD8awrlf4dmcnx7bVyDwIY7DBjdIUC9IjLGXuGMtabE5GiCsFsbaUpVozO5rKgdl8DZB77rFhnjzVzVOne7l5uI1bxzp46vwI9y+M8djBTu5dGJfj5eyaLhb+j6aoJJCGzlTSCkVHK/Omr9yP7mgzRmLM6Y8xYUWhE/smErUsq8+f7+P1a8O8fmOQl69089bNEa7uKqenyJrrB9rYNJJMbbIx+1dmcXK2kEu7qpnsCGSsPYiT8i216WbsXpnDRHMQK1pDuby3hbo0Y3YuT+Xo2nyGKp24daiZqVZftgxFST2ZVCcasns8g8u7mpnpCBf+9+bs1lrqMqzYMZHB5pEUukudObezganOCNYPxnJ+RyW9pS7sWZUt96Qz3hzMnZNDovPFsXF5DjdODLKqO5bbxwZ5bE+HvD+b5y4u463b03zv2R3cO7ucvWvqeeH6Bk7v6eXJq5v4ybev8+m3rvHxBzf49MM7/PS796S8xy9++ALvv3qX15+7xS9//C4fvPksP/zwdX778+/z4x++y88//S5f/VE5kH3GL3/2MV99+Rv+9uff87e/fMGXX/yGP/3xd3OA3D/UNtU5QO6fGiA37yH3yJZVBcgJ/WvL6r/wNkX/rwC5uUqEHt2y+gggpyV2eCSG3Bwg91/89SF99ac/8Mc/zAFyv//tL/ndb36u0Rdy/Muf/ZiffPIDPvnhHCD30Xfe5Pvvvcy7Lz/F809c5/k713j6+iWef/wKdy8e5/z+7ZzZtYmjW9eyaeUwA+312pamztpquqXsriqnuSSPFb0tnNqznp0zQyK0V7JxrEsWzj62T3QzO6hAuXamZIHcPdHCClkky2NF4CjvuFAPzRMuK9CVdH8X0kXRzFDAnNqqGqRKUVhVbBVZGOO8nbQU4QqQ87A1x0eUCE8LQ82bbbQmi419JeyfqOLwqkoOTJayviebFY3pLBclZFyUo3UjXRzcso4rJw5x/+olnrqmvvEc5w/t5eiOzexZNyULWzudlQXUZCVTFB9BcVI4MyPtrB5uY6K3kdUjvRogt2Kwn8mhOe+4ieHlTE2sZvXKWVavWs/aqfVsXKO2q05pwNiWNZPs3LAClR30tace07asvnDnFG8+dYl3nr3Cy48rQO4ET187JHRA2wKqft+7cFDa00CKKANqq4sC5VRckTANkHMgRAzwYAcrQkVxDHW2k+v2Isgz2Lhikh1rp9m/dVZojbZVU23rfPHx8/z4g2f58ftP8caDc/LeExog98rjxzQATnnIvfPMWSnPaPTWU6eF5jzmXr2nkjyc4Pm7x3j2znGNlDef2nb7zK2j0p+HuX9N6IYcXz/Ck3L84PpxnlRg3LVj3L1yhFtqq6p8k/ISVNtS76rtqRcO8MT5A9x/7DC3z+zRYtzdu7CfJy7u0zLQ3r98kAdy7clLh3j8/H7tHkW3Tu/m+ontXD2utuJu49bZXVw7s4PHTm7lxrk93Dy3V4s5d/WU8sDbI+U+6f+9XBSD+uzBrZzYs5FjO2c5sHWavVtWsksUiF0bJtkwOUhTaS7JYb5iBNniobKsWppqyR1cxRjRsqwKKUBu3kNOAXKPgnCP0qOA3PwWVc1Tzlh+Gy2dA+P0F2ngkrYdVBQ0DXhbulgrHwXj5sG3eYDtP4+1Z9Q9D8+pbaqPkornYrhogVZqXnJyjwYECSlATisf/lZZrTTvOVG01F/2Vbw69dyjpIC5R98z3w4NoBMylXNzHnRzoJtWKiBP6jMTA9JUSPNaU8Ccdo/ON6Sde3ht/ntM5dhY/daTupQ3m+o3MZ5NRdE2U6SelVJ5GMzRAqlroeapZ7F4kZYxdD6O3Dzg9g2AqLbDyjUzUfg0UsdyXetXuVcbC6G5bbLqvPruBdIu9Z6HwJ++1CHXTOVZU9UP2pjN/VZJLMz1dbW4OnoyBvrSD7rSnqWqlG9Sv1X8HkOpSwFypgZqS6vBXEw5U+Vpqafxkr3iN1HkHcXQcrZW2VaFNxXZmIqSb4m3k8qEZ42fGBT+bvYEakqrEyG+rkT6i7ET5Et8uD8pYmBmi3FfmBJDcVq8KI+JlIrMqy7Mor2unNqSXAI8nDBasEDbVuq5dCl+S5biL6XPUmmHji4mC6RtRiKbvLJIim0mObGXkOAWLM0zWbggWEgBcj7o6/vh6JyEX2ABri4p6Ou6yzVjTBYaYq9rgKueHi7SRw7SN5aLFBirI8pTuJYk6MGRDTy+a5JtLdkUeRrQEGnL3t5CdnbkcHi4jOsb2ri+sY1zK2s5tqyUkWw/EkRJTbVawnRZPMfHqjg31cCZqRqOrahkl6wRVZF2JLjo0J3vy6HpCqEiTq4v58ymSo6vK+fwtBgfY0UckjpXNiQTYqZDprsZm+pL2SJ9UyD9Gqq3kFCdBaQZ6LMsJIizdVXcH+rhancTqzPiybI2xV++x8fQgGBbG6KdnAk2t8JlkS4OCxYSZetARWwchZGRxLnJuufvQ4WMR3lsOBkKRBV+jVi4gHLzxSxzM2JnlA1Xi314dSCO91el8OJQCK+KYvtsixcX0/TZG7yA7RGGbIiwptvZkDThzTAZu0QzE+oiQhktFeW8spjK2BDCxTDLCHemrTyZ0rQYLaubt40Y3CamuFvYEuoegKupE44GDhQnFrFh2VoSfCKxW2xEpLMnSd6exDpbkOHtQLIY5Yn2JuT5OhBpqytKZgj9VdkkyG8ng0XE+3mTEhSCu4kFltIeO+EfR309HGSeWCtZoM6p2HFGhoTLHIqXdne7GHKuKIwHdaIwJllzKGgBT5ba8enaTPn2VC41evHa+iKOVHsxHqHHygR7OgKsSTfQIdvYkDpXVyod7UmReRsj9avzzV6GjEVbMBmtx3TsYram6HG2yoUPZov59voy7nTEcyAvgK0ZQVTb6BMlzwULeS/UwU/ke2KAB9G+zjiZLsVG5nyoox25EdHEeobKNznibRmOh1mUGNWhxPnl0FU1QH1upZy3w8vCnPyoYBJ9bQlxWEKUuz4RbroEO+pRmBCkba1MjQigNDuNupIygtwCMNIxlfkhxrClJ2He4WKIueFtJX3t70lmhD+RHnbSjwtxNV4ieoAZroaLCRGeS/d0JdfDlRhTY8KlXyPlG6ocRfGvSOZKZyF78gPZVyiGWV04R8q92ZvtwMWaQJ5blsVba8p4e30lDybz2FPpR0+oAZUei8lwEPKwFOPcDn9Lc/keS9wtrfBRsQk93AiVMY4ODSAyQHS67ExWLhtmdtUUTVU1FGXmUJ6TS2ZsjBilKjaWMwVhXgwUp7CqsUB0thom6/Ooj/Mn29eG4mh3MX7V9ppqptqqaMlPJivKT4vZFexjQ3ygM1XpYvQqb6/KZMYaM8VIzqerJJZ2MaRbS5QXUxCRojf6edkT4CPPqaRgvu64qLh7gX6U5qQT4u1KXLCf9PMCfJ3EUHzmSd5+9UnSkoPwdLPE0dpIDP04fio68vRYP5UFmfz2J9/nxtkjFKXE0VBcwC8++gHff/d5NqxqYXlnDsNi+PeUZ9JZlUV3cyG1FTlkpcfj7e2OkchzK5OlxIa60SG6anddDs3lqXSJLtzVWkJJUQrBIV5YmC3FzUHaKbqwCvAf6WZBpjxTHOdLXqgLpZGelEW6UxnuSnW0F2nSLz4y/+zUVn8P6b+saFpVIP26PJKTw9GX9zo7SR2JATSWJtMpfd1cnU1KYghxCcFER/lroQzSokIIkbXCyUQXNwuVYMAQdwcT3JzMhP8cCXYT3nW303RvBUzHyFyIEB4MsDPVkofkRPvhZrpQ20Zdmx9PRpQXhcnBNBYmiqxxpUnGq6oglih/O7pLUhioTJfrQXirhAbyjr6GdHpq00mNFF5ytyY30IkyP3u6xU4YTg1gqjKF2c5yhuty2bqinZnBcjoq46jIjcTPwwFjkRs1+Qkc3TDC7hUtrO4vZ7StgAHR/euKhYdSImRtXSDrpDHtFamMNOVppAC5yqwospICqShKJD7YlTCZT7GiZ8cJv0d52mFvsUT421XLwlqQEoqzjQGeTiZaZs/2qnRSYvxEH1xCeVY4TWUp0p8OGgCakx5JoI89uWkiG1wsMJe+9XSUeSPrs52ZrugLCwlwFn3ezQ4fW2MtVmKsyNTCqABSpH89TJaIfm+iyetIWwORtxa0ZYZTHh9EQ24sndXp9NVns6qvkoluFYcwl4rsSNxdrDAXfuhtLtA8Cac6i2guTCDK2x5PS11y/G0ZSfbnaG0Gu/PFMM/y52BNIieas9hZkUKtpxmdYY4sz42mKkJtlTenMD2ONWOd7N+0gq3TgyzrLJZvT6ZRvjdG5rOx0RLRZxZQLPN13apedm4cY/v6EbFFuljZV621UwHFszOjXHvsIrmZ6fgLXyXFBdPWVMmls0fJyUjAyd6M3q42hvoHMZG101ol15B219eVsm/fbvx8vVkgMk1P9E9T6T+l43lI38UFutBalkq/zKumghg6SuMYqUtjvCZF84xb357HeEU8q+pS2dpXxMauPGaa0+S4mK39pWInpmmAnEoMM1yeQEtmCJl+1lQm+tCUE0JzfgjDjQoEjae5LELkdLjwcwgVhSGU5vuTm+FNdroPBVKW5fjTUBpFZW6E5hEa7WxClpspdf5WDCa4sizTm+ZUd3pKI4WfU5garGbTbB9pWb5ExdlQkudLT3Uc6UHWlGXGEBjgh62zB94e3gTJ2KYHmtGY6EiWow6FlgtosF/MpvIQhtIdqPUzojXUkqFkJ3Y0J8nabyrflyTrvyd96TacHstjMMWa08ty2dYUSXeCOetrw8l11mGmJJBDjUnU26gtqgvosF/AtlJfzg2nMJhowN7uCJZlWTCcYs7qAk8qRIcqtl3A8nQXzo7n8sqJAfYNxFLht4CVhd4Mp7lSZadDi/kimkWHanXR5fxYJjOVXvJOd57cXkZTpA77eiI515tKu9MCVgQqHcaUDWFGzPjpszbIjK0x9myOdWDYV49t5V7c2irr2IpENo+n0pDnpgGgE4OZ9LZ5y5oj636UPtGBNniLPuxjb0Ws6CJ58U4ydx0Y70lk95o87p7s4JmLAzxxspN7J7p4bE8d1w61cv/8MA8ujXHnzBAv3VnL8zdWc2JbI2O96eTl+JCQ5UZcrgvZhSLTclxojzShP9SQruClrChwZMtAGIdmM3nh0gBv3lrO6zfHee3GGC89NsDFbWXUpxmxbzqPs1vr6Mi1k/lsxobuMC5srWC8KYD2Emd2rsyiIdOcXjleVuNDXaq5FvutPFaXfZMKwCumr8SOu4dbWdMeyExrIOdFd+3Jt6c20Uh43pf1vdGaPnv7UAcdhfYcWJ0ncjFLi19360gX6+T6qpZAru2qY6rJn43dUexalspUcxhPnlwma2osW8dzuHlkgImmcK7u7eLClmZ2jWbx/PllvHFrijfvruPZK6s5tKmFGyeXc3b/IJdOTPLDdy5qyRy+/84VoWt8963rfPLte/zs+y9qCR1eenCFj7/7Ct959wW++95L/PInH2qA3Mffe4df/OQHfPGbn/LlF7/g669+x1+FVAy5r7/6QgPk/vLVH/nvv/2Ff/z9a/6uPOT+/td/B+Q0zzgFxs1hZxo4pwFyD7G1R+jRf/8vADmhhzHkFCD3z3/MAXLKS+4bQO7PX2mB7tR2VUVf/emPfKkAud/9ht/95hcaGPf5Lz/jj5//it/+6jM+/fj7fPyDD/nkB+/z8Xfe5Ifvv8IHrz3Di/du8PztKzx9/QJP37rEk1fO8tihPZzdtYVjW9ewbWaMsZ4WWfAraSkvF8Wjgo6KYg2Q66wuZecaEcKrh9mzTspVg6zpb2bfzDJNudox0SaDXMja7hI2DdRSp9K3R/lSLAtwrihPCpBTwFtagDsZwd5khfqI4HEnPcBNjBVXkmWBSvR3JlIWLG8R2h62lvg62OBlZSwLqDktOTGslAVlx0gZB1dUcWCynNnuHKbbZVEaaGDH5BB71s+wa+MsW9bMsGFqmm1r13PuyDEunTrOgW2b2TS1nI0rpb1DXfTXV1CdkyrKVzTDohiOddayvLtB8xJcMdT7cLvqAKP9Q0yOTLJqYobpletZvWoza6Y3sGFmtbxjko1TE2xdO8n+rau5d+UYrz99mRfunuGlu6d4+5nLvPX0Y6ispy/dPs2z147w1JUDPHfzKM/eOMoLt05qW1d7anKJkYU90GEu65IC4kIcFBhnTaiTDWEudoQ42RIk/RHo7EBXTSUHNiswbp3QDMd2reXy8W28/tRlfvrhC3z/jbu8fv8srz15WgPZXn3iOG88eVID5N595l+kPOS+2bp674QWO+4FuV8BcE/fPIJKSvGM8pKT8ilp7xNXDvK40L2rh+T4EE+qrKlXj3D7sUMa3VIechcPaJ5yWiw59fv8Pg2Mu39J7r8o58/Jbzl/79I+nri4VwPlHsi9iu4/Jtcv7OPO2d3cFrp5eifXTmzlxqltUo/a7rqH62d3znngSb0qEcS10yoGnTo+IOV+rpycA+XOHNjCid0bOLp7lr1bV7Jn8yTbZ8fYsXZcxrhLlLt04oN8CHIVJeZhggflIafixymajy+nAXMW/+4lN79V9dHEDv9Jj3rIaV5yDwG5R2O0/ScgN0/z1x8lDQwT+gaUe3juUUBOebX9C1B7+Pshqfhw88f/TjraffNecfM0D8hp5+VYkUo0Mf/euXercw+BNQWgPQK+qQyxJrpyXUrNW067Z6Hm1aZI3W+uq+p7BPTTgMEF8vwcYKd51qn71G953kJKK6nzGy873QVYqfukDnNps/Jm0zzv5DktY6s6r4BC7T3SbjFgtbarUp5Tx+r9ilScuH+Reqfq0wVyn7TnYbtVplV1bQ6QVG2ce1brA30ZF4MlmOgpr8Q58NNQ2qy84xRp3nFCasuqqaGuFlNOJXtQZPMNGKcSOxjiZKm2EhnhYi18qOL9CLmLkeRlbylKiDKUVWwfG/yFdwM8xGj2dCLEx0UMZm9iVfDy8EDSYkLISojQkjoUKFAuM4HS7CSqi+YAueriHAI8nTFZKH0oRqvH4qUE6ukTZmxCoKEZjosMMF5gKONhj5NttBi+RXh5lmJtk4uhQTL6i6M0QG7xIm8MDQOxso6Ua9Ho6fmyaIETixeYizFsiIOBER6G+ngZGeAqpZm8y1z6tTorhnPbVvG8zO1bW0fZJMZuiYc+lQGiYLakc6CvhMMD6i+yjdzY2sqltTWcnChjVJTZRIsFxJstYEyU6JMTlVzd1MaVTc1cXN/AgWXllIbYEyzX2zK8OLG2QRScGo6tLePc5loubW/mzPp6jqyq4exsF1t6SsgVxTzbS5TjAC+SLM3xFIMgSNpZ7uLAqqRkTjQ0cmewnyNVJQyEyNplrk+o8FuoqSmBVrJGWViLcSXPmZpr8eIUMOVhZERWSDDVqUmy9vmTHxpMkVC8vchx4cUQuadEjPNlXuZsDrPkSrEP745l8Nn2Sn6+t4aPNhXwqz0V/OGAHK9O4U6ZPQcjlrIn0pTZECsabXSJlzYq0DDLwY7OVDFQijPoK06iJlMM5aIIqnJDRWE1xXShDvZi/LhbWuJsbIrtEkPMFuhir2tJdVoxe6Y3kRoQLu1eKGuPoxgKvmKsWpMuBlWWIg97SoM8SXKxlPozGG0o0zKsBjs4UJGaTVZYAg5LTLFbqIvDYl3sFi0WWoTt4sVYybsDLC2ItrEkSuZDmRj0O5O8uS6GzuVke46FLeFCoj7vdQfxveUJPNnqy5lyF653RbJPBVLOtGcqw40KV33iRDZkGRlSbmtLnokxiYsWkigyKFeM5QYfM3oizOkLX8KKJD225ppypNSO55Yl8P50PvfaY7jdlswHG/s4VZtNta2pBmj6Sf/5m+oRpzzYAlxkbpmjErb4WltREJ1Aok8UzoZuhLskaKCcg6EPqWE5jLYN01ZchZ+1NZ7GBhREBYqh7U2Uiz7BYuxEu+uRFuxIdWYsOTIXCxKj6JB1uzgzl3CfUFwtPbQtq6r0d/YVQ8ydUOG3BH83kgM8CRQdyEHkm4/KqunhQJidOXFOVsSILAgVGeUvbY+RedQV7MKZtkKeHGvgcHkU0zFWHCwP4EZ/Gmeaw9kh/bcmQp/NSRZc64jmg+0NvL+9nut9cWzMdmAiyZ6WEAuKVNBxGetMH0/C7RxwNzTBQ/g5zNOdaH9PPEU3cbE20gLOTy4bYqC7m8y0dCJCIkiLT6YwI1N0KeH1UJE9vq6URPjQkR3Dmo5ydi8Tw6K+gMoIdzIDbSlP8RcjIpH27ATq0qK1sCSBnsKbNkuJ9XeiSZ7rKYwVgyVWDNo0+quT6BQDXMVuK04J0WLyqSDzPt5O+Hg5Ym+pr/0BNysqlGiRgfZWsk4rLy87S5HRukwNDfHrT77HmpW9+HnbiDwzl3VpKQe2b+Xbbz5PlsjIQ3u38dtPv8W06LTpoaHsmJnlf/35j1w9t5OVg0UMN6XTX5NOV3kmPXW5dDbnUVqcTmJ8FLY2VuiKvLe3MSQ7IVDzoGutSKe5PI3e1hJamgvJzo7F291eZL0uIV4OpEf4EutpK2RNYYwPhbGiJ4e5Cg+5UxThSkWMO6WRHsR624kOIuuE8RJigt2olfndUZ9DbUUm/sKvS4VH/KUvCtPDtGyXHfWFVBanER8bQHxSGKEhXlrM3MzoEHJjQgkQI9bdTA9P6SNHFfPMwRRfF1ttXXGyNNb+6ONhb64lF/B2tCTI3ZbUCH9CPe0wE35zsTLVvKYSZCyLMiKoK4gnO9JNy4BZoeK9BdrTXhRPX2U6OYl+WoIDL3dr+hrT6KhKICHMjSgPS4rkW2tCnOiXe0aEH2aq00Wfr2RI+nbLZBszg2W0lkdTkROBr5uDphs0ynsPzw6xa2Ur030VLGvNp78hlxrhpdT4YEwNFmo82lKaxFBDDsONuYwI35VLO7OTxOAtlPkc5k6MmzUJLjakeDoS5+uElfEiQv3tZG1MoDgtHCfVL7b6VGeH0VWbRUZCEE4iq4tTQ2iryJD5IPM00pO8jEj8Zfxy08JkHrihK2Ph5mChefS5ihxRfBkhc0GBnR42Rvi5WohNY0Kc9KXyEgyQcwkiW9PE5skLcKQ9K5SOfFmvVfzt5BAN2O2oztKyma7oKde26DZKGwP8XNDVW0JxdgQbRmqY7S0V3swmQewsTztDkn2sqAm04UBVKofK4mWeB3GoPoUjssbuk37uCnWiIdCa8ZxwumU+BdmYiC5hx/hgA3s2jLN3w3KZM3X0NGaILZhKdmo41lYmsq4vIDzYkxWjrezaPC40webpftaMNDLWVkRLRSrtjcXcunaZidFRvD1diQr1Ilf66ejBbUyOD+LmbEVqYiw7Nm8hKMBPdKMFuDubEx3hx+492+jubtNi1hkoncpgMQ7Cq3ZGi3A0WUh6uAelqWEk+IkMSQtieUseKxsyWN2YzkxTJitqkpmoTmRdWxbrWjNZ3ZTGuvZcNvUUyX2pmhfdWHUCGzryGS4Q3gpzojbanfb0AFozfMS+TGWyNYOOkhhK00PJig8iIzGYzNRgkmRMkiM8KMkIoKUqmvbqKBry5R7h9wwnUyo9raj1MKHKy5DlpVGyHjiSGmJDR3G09GUVy5fXkZIbiLe/GUmRLmxd3sRyaVtkgCtOTiLDHGxxdxJ9zsmaJA9jejJ8aZDn80wX0OltxJmhLHoTrCh2WEy++QK6g63YLPOjNsSQNS0hDBU6Uxm4kLXlQXREGjMra8CaMn/qQpeyotyfHA8dupJsmM7zodZugRY3rt12AbtKAjk3kEZryBK2NAczlGHO2lJP9rfEU+O+iBLLBTR7y/pRE8rGxmA2tYVSG67LmtpgdnaJXA40oNNuIS3SpjZ3XU6OZDFd4c2KEmfOrcykIXIBa6o92FMXSrP9AoakzgHHBYw46jDuqstqfwtmgkyZDjZiLECfDXkuHOiPZrTKQ+Z5Pke2NNJeFUNUkHx7rhuFmQ5kxDqKLLQjNtRBxkTmcbiJrK9WFKZYS1+nsX9dETcPt/DU2T7uneziieOdGiD3xKk+nr86yfM3VokdPsGTlyd5+uoUJ3c0M9ISKWNrx2BPNDOrc6kqlbU71YyVlb4cGIhjU5MfK8ud2dgdxqE1uTx/aZDXb4zx2vVlvHlzlNevDvDMqVaOzqRx40A9L1wY5OrOSg5OxHNubSZPH2vlzMYSDkxnc25LMee3FXJoOpXja7LZ3B9Bf7ENE7Wu3DlQy5PHGri8vZAXz3dwfVcpZ2Yzub2nkuvby9m7LJqjq5J5bGsRt/dXc+tANWc353L3cDV3j9bKuyt5/mKX1F/AyXUZ3NpXyfkNuVzbUcGpNTkcnc7hmTMDnN5cwdH1xVw90MaxDaXcOdQp7+7gnpSvXhrltWsTvP/ELG/d2chL12Z5+8Eu3nv+oNBhPnrnAu+/eIy3nz3K9964woevXean373Prz56iY+/9Qwff/t5fvHJm/z6J+/xq59+wBe//gFf/vZjPv/FD/jdLz/iv774OX/96rf89b9U/Lg5D7n//tuf+PvXX/K3r//Ef/9decbNbVv95z/+/n8G5B4B4uZoHlt7mGVVgXGKHvn3PwNy//tfQej+DZCTFzwKyClSiR00QO6vX88Bcl/9SQPlNPrqS778w+//Bcj9WgFyP+X3v/m50C/46ac/4qMffMjH33uPT777Fj/84FU+fPMFXn3qDs/efIynr5/niSunefLqWa4dP8DF/duFKdexd3aSmWV9dNZU0VRaQnul+itVCZ3VJbIQ5DDR3cDBjSuYHe1g78woawea2STKloojt66vkg1C4/WZGiA3WJ6qZVNVgFx+qKcGyKWqQJ9+rqQEemqgXJq/8ppzFSXNnRR/F1FEXUkMcCPQxRp3G3NZxMQAtRZDVBSS3AgvhpVbe18x+yZr2DlaoR1vG29h19QQW1eOsmb5MlaPL2dmYpK1EyvYOD3NqUMHuXjyGJdOHObQ9g2MdTXKIlsiykEhjcVZVGYnMtBUzkhbjZaNc+VgB9Oj/azSALk577iV4zNMr1jPmtVbWDuzlbWrN7BxzWrWT0+wYXqc7bMrOLlvIy8+cZE3nrnCi3fP8Oq9c8K81zRQ7tUnzvGKirl26wQv3DyuechpgNztkzwnvw9tmtBioqh4ciGyYKltqkGOUjrZzQFyzgqMs5ZzNvjaWRHu4cJ4dyuHt89yYIt8475ZDfh6/6VbfCqT4b0XrmgJHRS98eAsrz+ptqae4q2HXnHvPntOo3nvuDcfnNa2tL72pLTxCRXrTgFwh3n65mENnHtWefdJOx+/fIDbF/dq5d3H9s/RJTmnvNsuH9HiyD0h5d3H5sC4u8pTTujexYMaIPcvOsiTj8n5S//uKfeU8sKT8u75Pdw5t1srb53Zxc3T27l9bgePX9ondR/QADnlIXfr/H4pFR3gxtmDXDt9QPOUUx5zF47s4PT+zZzYt55DO1ezd4vatqo8C2W81oyzSsa5PCuJ+CD1Vyk7vKRf3YXf3G0sNFJbWFUGVkUuwoNqG6sC5h7dsvooKPcoOKe2rD4KxlnI70cBuXmaB+T+r7aszgFGc/dpx0LznnXz1+c91x4F5Oa95P4NXFuiPOb+BbhpJOfnwLt/3TsPzM2fU7/n7/lPQE791VoD0BRo9h+AnALiTOX3PBg3B8jN3WOmQK35cr4+7TukndJ2rQ65psAvtY3UQn6reG7Ks0oBchotVWDcAixVvXJdAWSm0h4LDUBTXm3Ko26B0JyX3r8Df/Iuqev/7MGn3qlKOS/fpepTdai/dM+Tubom7zDVgEO5LqXamqt50KmxFmXSTIFu+vJtolCqeHHGMv7KI06R2qqqEjtYGQnvqKyrD3lmHpBzMjcUA8wIZ7X1RYxvVaoEJJ52Fhogp0gD5EQu/Bsg5+1ChL+XBsglRwSRrgFyYeSIsZmf+i9ArrYkh5aaUopz0rR4dMY60o+iaLstWkSgnh6RZmaEmVnhstQIowUGLF1gjom+NzaWsZiaxIsBGI2RYRLmRknoLQ5Gd4kvhgb+mJqGYGwaLNe9MNT3wHipHaaLpO1GZgRYmhNqa42niRHG8i4H6adBMRxvHtjAg0PruTrbx7HBcprDbSn2FAO6LIJjI+WcFhl/blU5l9erJAsVHB7NpT/DiXSHBeS7G7C2NoHz07Vc3tDIpQ11XN3SxMGxYqoibElxXEpPlj97RxUgUMiuEaWMlHFqXS27h3O1REC7Bso4vrJDlPME0p0s8RUeV2BctIE+DX6+7Kio5GLPIGfbO9mYk0OdmxMJwsMKDPGW/vI3NsVJ31h40BA/Bxdy4xKI8PDASq7ZLNIhROR1RmgAqX7exDvaE6KvPwekLFxArvBVl70h+1O8ebothW+vLOJHoiT9cEs5350t4MPpLL4zlcEvtpfy5dEGPhWl6kqOLXtD9dkTa8NMqA3NDsakiWEWLmOYbmdJQ2wQg2XJ9Irhu6wtW9a5FJFrClhdQKCsJXF+fniaW2C9cCmOusJj+iayDkcyOzhCamAQDnqLiXB3oCg2mBQve7J8XcjzdSPHy5GaqAAqhYbKCmjITMfbzIIIF09KErNID4zH08geL2MbXPSMsZP6HXQWY79QDCnpi2RXF9KEZ9NMFzEuRtCF0gjuV4RwPdWa8wkGPKhw5nujcbzUEcipHEt2JJkx5r+EiXBDNuR6MBRnT7oYJvEy3/LMjSm2tiTbyJB0Gad0mW+ZJospsNejylOfer+FjCUZcaDOg9uD0TzZH8VrY6k80RrOg+4kPj8xzfsbh9iQInPDRFcDXt0W6hBsZ0SEt622Zche5m6ArS0l8akURmUS7hROnHcyUZ5xRHhGUZJSyIreIQbqaglzssVb6imI9JN+iSbVx5JYNz2K4zyoy46mLCVSDMkAcuIixWBIJCYgiHCvIOID40gKSSbaL1IolBA3MV49nUkK8JD13gYvMUQDxWAPdTAlWnSCWAdzIsyXEmW8gCRzHUpdTViZFsi9lU28ur6LkzVieCc5szPHk5MN4ZwRA2N/hS8bUm2kLxcy4rOA7Zm2PDGSwmtrinh5Kp/HOqPZXuTFzppo1lfEM5gWRnWIFzmeoou5OBJsboa/uYn2x0Efa2PNqyoh3JfCrBSS4qOJi40mOSmFgpwCqorKKMvKJj8ulqwgkUEeDuT4O9NXlMK2/nr2ibG/siqDnvxo6RvRC2O9KYvxJztU9EChCD9H0mP96ChPZ7wxn4m6LMZq0xhVgFyFStKQRadcK06LIDEmgOAgNwIC3QgSvTHY25mEMH+ihFcdzXS1zLaJUT4ES39mxiTyzrPP8cr926QlBODuYo6FqZEY2sl89K0P2L1hmsykCH4ouvL9W2e0PxSUpqTy0Xvf4rMffYv1K1o177jemhRtG21vdR59TaI7VmeSk5NEcEgAJkYGmuezj4cNTSXp9NXl0VqZTleD3NtWTr38jo8LwsXOTPjLirQIf/JjA0mSb04LcqEw2pecCHfyI90oihajM9yZslhPcsJcCJRvUaCEo5UB2YmBWr3tddmUFibhLHqynv4CLaNlZZ4CCTLpaCgS2Z5AnPRRQlIoMVEq86873jam+Nma4WdjgreFgZY0xNvFUtty6SbnbU0MtHXL280eT1dbLXapnfrDg0o8Ee6Du72JrFdLtUzBVSVJRIe6UJYfS3V+nIyfkwbIFWdFaN5jHcUJ9FWmkZ3gh4MCorztpM8yaC6NJTbQWeaSDeXhbjSEu9CX4ENfsh+ra7NY11Xx0EOujTWDFbTK/RW50dImJ9ElltBansGBtQPsWNnCqp5yLX5cf2MO1YWJpEj/mhkv0cC0hqJ4BhqyZI3JZrghn4r0SLKTgigTOZ8U7kW8pz2J8o3pIt+ShEcdzRYR7GOtAXLlmVG42osMs1xCSVoQPdLX+alhOJovISvWnzbp/8QwVxLEtsmVeoN9bclKDiIu2ht7BxP8RW5G+Lvh7+OMs72Mt5sNPq6y9jmZa6CqpegLITKn43wctCzVmQHupHs7yVxxIjvYgThPM3LCZX6khtIi86W9WuZBezlrh+pY0VVCd10mMRHKK11Hy/461V/J+oFyJloLyYsPwFf4O97bmgo/K7YVRXG0OpFdJTHsFDok68GBuhyWJQZQG2jDmtJ4pqSvoh0tUJnym6py2DE7yr6NE6wdbWGwLY+OmnQqC5Lw83JmiehmdqKTDPTUsFHGYfe2CbavHWbNcBPLO8robcyjpiyVPds3cvHsWaKjwoVfXMhMDmDVWDdHD+wkNiqIQF93ZqdX0dfTyVLRy+ysDfH3daSzq55jR/YSFuSjhfBwED3IVeSOi/C+s/S/l7UuXlZLCHDQozY7nMmWAmZasplpTGd1owLmMllZm8zy6nhW1iezuiWTaaHN/aWsEv5bUZfCaEUca5ozWNuUSXd6EI0xHnSm+tGT6cf69gx2iN4xUp1GfXYcRcmxZMaLPEtOICcxXgsloLzOJ/vyqcn1lHlrS2Gg6Cxu5tS4W1HtYkipmz7d2UG0l8XTI33XXZbI6mU1rF7dRll9Gu1d5bSJDDmwboBtKxtFT/OTuWWOv7sF6XGBxIr9G263hIHsYNqi3MgwXECrlwGXlpcwmulKgc1CSq0WMxBsx7qcIGr8dUXPsaQ2Qo+WcGNmigOo8ZF1NtOJqWIf2mJNmCzzJddjIR0J1gzEOVBts4BeRwNarBZwoCqapzc20h5hyK6OaEazbBlPseXsgMwd0TMqbRcyHGnD+rIghrMcGS1ypSHOiPFyLy7MlDAcZUaH7QI6pK5BP2NuTVexrTGCqVIPTk9kUR+mw7aWQHbXhlP/0Cuv024BffY69FgvYlDGst9e1iePxfS5L2Y2103uD6Y6wYT2Ui/6m8LIjnfHT2zj1ERvEiMdSI1yIVF0vIwEWwoyrCjPtqIyw4bcaAOmB4TfV2Vx41ATT53u5vr+Bu6f6uHJ0/08cWqAZy4v56nL41w+2in25QhXj/Wxd10ZE10xIrf9WDUUw2rRRdqrnEUWeTIpNNvux7oWbza2+HNyOo/zW6t5/sIQr15dxhvXR3jrxgBvXe/n9Svd8ruP168P8uqVfl691MPzp5p47Xwbr1/qluvDvHp5mFcut/PixSbun6jh/tEanj7ewNXtBdzaVyzX23j/dh8f3O7nnaudvH2lgzcuNvPy6XpePdvMK+dlvb/QzIvy+4XTdTx/tp43r3Xw5o0O3rnVw5vXO3j+fD3Pna3j6ZPVPHNC2nq6gdcudfLS+XZefaxP2jbAK1cHee5CL0+d6eTeyTaePtXJC2f7ePv6BN+6M8UHj6/mvTszvHd3PT96+RA/fus4P37nDJ+9f4kfvXmGb714lO+8cpZP37/Fpx/c5ec/eIrffPISv/7kNX732Tv87ufv8OVvvsNXv/shX/3+R/z5i0/46osf8/Uff8bf/uvX/O0rtV31c/7+ly/4+9d/4L//9iX/+PtX/PO//8I///E1/+sff+V//3MejPtPD7n/zf/xEIxTWNqcd9wcrja3VXWe/vXvfwTkFPj2DTin6H8E5P5bA+PmM61qgNxfHgJyX335jafcn7784iEg90s+/9XP+O0vf8pvfvEpf/j8l/zq559qHnI/+u67fPTdt/jBt17nw7de4o1nn+DpG+d56toZHr9wgiceO8nNMwe5eGgrp3au4fAGFXNtGUONdTQWi9JRVizCo4SumiLaSrLoKs9h60Qfm0Y72ba8i40iiGe6y9k0VMNyEYhbBqtZ0ZTDTHsRq1oKtQxRhREeWjKHjAAXDZBL9XXWwLfUAFfShJLlXFqghygmniT6uQm5i2LqiK8oBG5apkFzVHKHIAcz6jIimWotYvtIrUY7x1vYMzPE+vFeZsaHmFk+KuUY6yaXs2Fqgm3rVnH60A6unj7IM7fO88LdC5zcvY7e+nxK08Kpzo6RiRxLt3zjaGczA231LOttYWq0l8nBXsb7RlgxMsOK8Y1Mr97Khk27WD+7ndk1G5idWcW6aXnP9Di7N67i1vmDovhd57V7F3np9hnevP8Y7z93Q9uyqsC5lx8/y8t3TvHCzRM8e+2oRs/dOMKLt45z/9IBZgbrSQtzJ1AW60CVYt7JWvuLeYiTPWEu9gSJAhVgL+dFoVOKVUqoL2uWdXF0+4yWkVTFdfv4g6f57pt3RflUoNtF3nvuEh+8cFnacJE3nz7DG0+d1sp3njvPBy9d5l25/s4zF3hX6C2VffVh8onnbx/neWmXAg2fUXHjbp7i2VunuC9tVvHflKfa45dUHLj93L2oSuUtd4wH1+RbpLx3+YhG6vwTD7ejPrh8mAcqDp3Q/cuHNJBOnX9SecvJ8fzvp64ckXuPfAPYKVDu8Qt7eOLCXnm3eu8BnpC6VDKI2+fl+gU5vniEG2f2c/OsAub2a1uHLx3boSV7OHNAxZRbz5Eda9m3aZWWeXX7mjG2TI8w0dtEaUY8cYGeBEofz2W1tMLD2moupty8l5zVfMIHtX1VgXF6GtmrrYZGcmwspQpCq3k8PfSYM9b7Jp6c+q1tX9W8qBTpasCMKtU2RwXWaXHThOaBO1VqAN3SJVgZ6M0dPwTitFKR3K8AM7V9ch5ImwfQtPNSjyrnrs1dV+fmr6vnHwXh5u99lL6p4yHwN0+qHSZSWkgd89tClXeZlbTbQmvjHKD2L6BLeZgt/qZUNJ9pdf6+edBMkYr3psWLk1LzcpPr83UpTzUb6UdF89c1YO0huDa3JXYONFOAmfKeU8CcBsJp9c8BePOkPOu05x55x/z7tMypYqhobRBDXYGMpqouDfBTwJ/cr9op98yTFrdOtU3GXo27IisF1BrP8YXikf8Ecu1FAZ2PWej0kOcUEKxIxf1R3h4qqYOnGMdejqLkO9tpMeBUYodgLxfCRMlVMYJUltWE8ABSY0K1AOfZSdHkp8WLsZREaU4qtSV5tFSXkZ+aLPVaoras2i5ahLuMn6+MW5ixIRGWFrjpG2Gso4/uAjP0FjqwdJEnBvqhGBtFY2aaIJSIpVksVmbhGOn7oLfUA119ucfQEysLX5kPzrgY2xBm70KItQ0BFmZ4yHeqrYwqLuhQfSFH1gxyanUXx0ZrONRfzGCaNzWh5gxkebChOZZNLVFsbo1iV08SO7sSmCrzEwXPkAp/Q7oTPeV3DJuaktjelcyu/lS29SQyJYrf8vJQpmviWSHKd1e6D73Z/kxUytpRFyOKZAhdKoNZgCEtCfKelhKGclMIlznmJX2RaGJKT1QkOyqruDw4zMXeAVYmp5FmLHJZAXFCKouq6+LFuMkzZtJ3+gsWEuYTSHtlA6lhUdgulbkr97nLOEe42BEpY6b6NkDOJcvca7DSY8RZj62h9jzbnMnne4b51cEBXl6Vz4XGAI4XO3I635Yz2RZcLbHnjbE4PttZw9tDGZxOc2K3KMF7k51ZH+VKm4M5cVJvxKLFZDrZUpsYSmNeJKPt+UwNVVOWHoqbGNKB9jYk+gfgY2GNi6ERUe6uBNhZaX/o6a4oIT8mHB8rQyLdbahIDiEnwJkcb1ey3Z3J8rClVAzwppRQ6sU4SfLwx2mJOV6msi7ZuhHlFECUS6AYmh7YLtbHaakhPkamGsjrJd+bKmt5nqMpNS4GbE334myRF3fK3Xmy1IEnSmx5VRTed4eiuFnpyrboxYx6LaDSeAFtbrqMxzrR5G1GpokO6cY6ZJnpki1zJU/mSK5QkszHuMULSDFcSL7NEvKtxYDxW8yZzkg+kD57ZjSe54djeaY3mttNwbw8ms3TQ0VcED1lWNbbaHlWjbufGD5h9gYE2BrhbryUIBtrcsNiKY7JJsUvngSfGLKj0ihLy6O1rJLJ7i7GW+uJFV3FzUDaFeRGb1kmNSnBFMe6UZXqL33qQ3qYL3kJ0WRERRDs6oybuawrRhbEeYWQG5lCZng8KSHhhLm6CK84oLKsq4QSbkaLCbQ2INRGnyDzRYSbLiBa2pgjxk9vhCVHmuJ5Z3sXnxwb5s5AKlORxmxItGd/sR+zaTYMhyxkNEqXyVhDRkOXMhK4kMmwJWxONuFsrQ9vryvn9XUVnG+N4fHJct4/NMmtVa0MJXhR5mFGa7QP5YHSP+ZGxMqamOrtIfPWhhBPWyJEf/PzsiMuPpTcvAzKy0ooLy4lJTqepNBw0oKDSfbxEj5xpDImkNHSNGabi9jYJtRRQl9JLKXxnqQEOhHt5UiUjyv5Yuyu6KxmXX+VUAWrWvOZrM9kqFSM64ZsVojB31KRRVlRGvFqy2qUF1EqWYafs7Zd39fVAV9nW/xEd1LZ6WOlfZ4WxqzsHeY3P/qIdRNDBHrbY29nhLms4fu2beGn3/mAkvR41kwM8OOP3mflWBeJ4d6sHO7lv379GU+LzjjeUcqgtKOlJIH6/AQ5LqGnoVS+N4OU5DicnR1F9sk6YbpIZK873XWFYsxl0V6bRbfowJ0txZQWphPs6ymyX5dQT3vy4oJJl3vj/Ry0MksoN9SN0khFLpTIvC6L8yYpwAEPGwNZNxbi7WpOaXYk3bU5opNniXEqstjUCEsLI1Ji/akviqejKo22mhzyM6I1D7kYMfDDg93wtzfDyXgJnjaGokOaEiwyI9zTjiBPG7ydzfGwM8Xd1pRQXw98XG2xlTlma6JLsI8L3h72uDoYkB7nS5CP8gwTGV0UR2yIA2W5MZRlRZEW7iYyJ4bcpGBt63FbcaLYCqlkxvtha7FUxseB/voMmqUPY2S84kT+14R60BDmQkeCD20qhlx9LlNtxQxLv21d3sbqgWqxOVTs01g8ZWzVH7ZUYP+D6wbYtbKNqZ5KRpoKNQ85lQgkUb7VUPpJjW9DeaKcF94RGm7KpyIziuyEEMrzU4Q/fYjysCNGDPw0P7E9pD0eMnb+HhZUFSVQId/j4WSGjZUuudKurtp0itODcbDUJTHCj47qNJLCHIgJdNFim4X525Ma70tCgh/ObmYUpEcSIzaNGmsPmS+2lqIHWopuKLwYJOu1r4xXssiMeB9HbctyovBkvIxFrNoe7CDrvsgxlYU8Q/hBAXKt1ZmMtJWwdrieyY5ChpqzyUgMxMJssdRvzrDMpzVDFazuLKJR2h4mdUVI+yv8rFmd4c2x2nj2l8WyqyCSg5WJbJU+HYgPpFreO5kZxuaKJCrCPbWs0vkJYWxYNcjerVNsXtXL8u4K4eUM6kuTiZNxNzFcwuJFC8nLS2JmdQ/bNg+xbf0Ia8e7mOyt04DqupJkhrubuHrxHHWVxdKv1sKfnjRUZHDmyG5qSnPwcbOjrDBbnt8g88ceE+FNLy8bUkV2Ht6/VfSTCqz0RCcSXUSLyWetj6vIQUf5Zl87PZoL4oRPMlhWlcJMcw5rmrI0gG1dSyYzjWmsakhjTVuO2Io5Yodms76vlJmOfNb3FLGuI5f1XVls6Z3zkquP8aQu2pNlRdHsHa1ko+gh3eXx1OfFU5aZRGF6uuhQKRSkppAbG05BvD/tonc05QdSEuNInq8Fha6m1MpYVjkYUuKgR4/I/pVt+exdMyD2cidrxpsYH6ulsi6FsUnlXbiCvWv7ac0LJd7ZmEQ3Y5k/ASJXkkmOcMLTbAHV0e4UeVqSarSAfCsdNtYkMpobQKWvKdUeBnQHW7OxOIymUDlOt6Qh1JDWACO2i47TEKjHYKoDq4q86Uu0YrrYnyLnhaLX2LIs2pVK8wU0mi2i3kyHzXlBvHV0SHQpF44PJ7GuyJN69wVStze7GiKYSHFmZZobPeGmLEt3FX1J+Gk0i+Mr8thYGUCnx0L67RfQpwA5F10e68rhdHcGK7KdONqXTEvoEo6IXnaqLY1mOx1abRfSKmt0l520x06XTovFdJrr0CvXmuX8ujw3dnSHU5dpS3mOK1nxNgTJeuTv5UBcgj8RUfbC/85UFfiRHmtJVpINGXHmMi7W5EUasqI9nK3jidw80siD0x1c3lXJ48c7eeL0ALdPDoiNOcqtUz3cONHFkxeXsX+2hE0rcxnojKGywofsXEcy0yzoqvfmzPYyNvUE0R6/lCa1djb48tLpbu4cbuS5C0O8eX2St64v47XLfbx1Y5DXrnTz6uUuXnysm6fl3dd3y7sP1vDaY11yXw+vy32vP9bHyxebeHCijOs7c7h3oEzqbOaFM808f76B16618M6tbj641c+7V7p443wLb5xt4KWT1Tx/sooXT1fz6oVG3rjUyptX2nn1klyXUj3z3u0+3rzazitS/0vnGnjqWIU8U83L5xvlXCuvS32qjYrevNYr9/ZqIN0r56XN57p45cIAb1xbzrfvreODJ9fx9t3VQuv4wYt7+Oi1Q3zyxjE+eeuUBsj96M0LfPLuVT557zo/fOc6n374BL/6+AV+8+NX+N1nb/HFL97ly998yJ8+/95DUO4j/vS7j/nzHz/j6y9/yV8VKPfnz4XUltUv+MffvuSfGiCnYsjNA3Lz8eMeAeQexpDTALlvwLl/gXL/nwE5VYmq7Jstq/9LZVn95zfecY8CcirD6p+/+pPQlxoo9/Wfv5TjP/KH33/O73/7Kw2Q+80vfsKvfvYJv//NzzT69KPv8tH33uOHH77Fj779ppbY4d2XHvDc7YsPAbnj3LmgAJZDXDi0mTO713Bs8yr2zSxnZXebLJ6F1JcU0FRRJAthAZ3lOSKERKC0VLB5tIuZ3ho2jTSwqq2QzcO1rO4oEOGXw8a+ckZr0jUvuc78GArDPSiM9CVLFAPNQ04WolR/Z9KC1NZVD5Lkd6Kvi/wWBc7PXZQ0LxL83TVASoshZ2uBrzJELQ1JDXRjSBSO9X3V7B5vZd9UP1sm+1i3fIBVYwNMjQ6zZvkYs5OjbJoa59COdZrn1FPXT/Hyk5d448FlXr57jpM7V9NcnCSKkS/FSWHUZCcz2d/J+IAo2YOdTI8PMTE4yFjvOCuXbWByYgtr1u9m666DbNq8nQ1rZ9m4bpr1q8fZunaCY3vW89I9BX7d5JXHz/Gq0Fvyrvefu64Bcq89eZ5Xnjgj187y0p3TvHjrJM/fOCZ0hBduHuPlOye5fnybCPo0WaSt8bMzI8jZRvNqCBElXXnKBYuxFSLnQpxEQDlYCllI2yM4vGUV10/t4h151y9/9ArvvniFF+6e4L1nL/Htl67y4cvXNEDuDZVd9cFp3nrmnNx7gfeff0wjBcgpMO7tp6Td99QW11O8dPckL6jkDdeP8sy1Y3J8hqdvnOCBHN+7fFh4Zt83oNwTapupAtauqDhzx/6N5oG5B5eP8tRVKa/OA3IHNdDt3sU5QG4OmJPzjx3Wzj934yTPSv8oQG4emNPAuYv7NEBOteHJK0c0sO/xS0c0UO7O+UPcOndQA+SunNz9TaKHc4e2ceaAiim3QUvysGfDBDvWjrJlepiNKwcZbq8hL1F5KbiLMm+rAXKe1pYaIDe/ZfVf3nEqy+oc2asA/MpTzliOTeZK5eX0DSCnAJiHgNy8x9wcGLcYlbDA1EBl21yClo3zEeBMHc+DY/PeYwp8mwfBjJUnnBi5Ktaaukfd+yg9eu7R43mPt0frf/R4/r5HSV3/5h7lWTZP6poCtqQ982DcfMIJLVGFVj4kBb49PLaS79ZAOO14CdaGuthIP9k8LOc9BeditCmATQFzczTvyabAsnmQzFp/kTyrgE99rW6VDU6rWwFk8sy/aK4Nc4kd5B3S598Ahg9J2+Iq17V75F3fgHVy7RvQT0pTKedAOdVvCuhT7VOAnLxbkXrPQ7KS71IA3aPArKJ5EO7R34qXHMX4nQPkhITnFCg3D8y5qm3VIgs9/kdAzpUwMaYeBeRSokP+A5BL1mIr1Zbki9FWJYpmmvC4lQbI2Ut/+0gfBklfhpsYEW5phoehEaaL9NFfqAA5exYvUH8h90V3SRBLlwRjaBCBg3UCTjYxGOl7orPAngULbFm0SIwnQ1dsjcT4sHYm0dOXQHMLHBYuIMhWjMqUKMpToyhNCqE5K5wJMRImiiPoTnCmSaWuT3dnJNeLjiQLmmL0aIk1YijLkaFMR5ojjKn206MtxoHloswOZfgxmOnJdFUw0zVB9GTZ05fjwqHREm5vH2JrZz4lwRZ0Z/kz05DKMlFge7N9GS4M1rznaiKcyXO3JEnmuIonlmFizmhcErsra9hZVsn6nHxGYxMptHPUEjC4yD0eS/VwNzDAw8REZLOjyAcz4QFdfJ3dRJmOx9nUErMFOjjInAoQYyLUxgRf4dNA5cUmPNNma8ywkz67Y+x5o6+Yz3eM8L3VDdzrTeNgmRer4vWYCF3AtjhdjqnAvzGL2Zuix3P9sfx6VwfPtsSxL9qMg/H2bAmzY1QMgRIx/iKkbSGLFxFmYUC2GPiNhTFivOUy0lxAuIvyitMRw9OUABs74ny8KUqIIdrLiUB76Z/KIiqFR/xsjLSYRpVJQRSKQZju7kCetwdFYrRmeZpRI4ZnZVwUqT5hRDoFEGznLgamrRz7iGEZhqe5LTYLdQmysifOUfjSSJ9Io8VkiHFb72XGTLIrhwu9OZhiwqU8Ex4vteCpanveFKX35a4gLpU6szlajwE3MRhsF9DqpkuLp6kWI61cqMjGgFQxWFOlPwusTMgT4zZhyQItjlrCUh3STdQ1edZzMWdFwX5zcwlX2314ZSKe72/K50F3IAezTTha4Mat7hx2F8eQK4ZJ6KIFhBrqCN8L/9uZEm5vTZitAlLdiHMLJM4zhFBHL2K8A4j3V/G0oljWXMfGZb1kh3ljI2Mb7WxOf3kmy5uKaMgUQ8vDmBB7AwriwmgszqM2P0cMdS8c9GXuL1yCw2JDXPXN8JU+i3LzEAPdh3hvTy1MhYfxUpzku9yWypiK0RQjBlmihRhm9jo0eS9ioxgqL66t5MfHenlxZTonKl3YX+jMrhw3xkKNaRODqjdAh7FYA0ajDVmVaMnaFBum5PdM9CJ2ZpjzjNoefUyU/q2NPD9dyYd7BvnWvlEu9RcyGu9CtxiGffEBVAV4kGJrTVGIP5mhnoR5WBHmbU1SjA+xotcFeDsRGuBDalyCyJ9g/J3V1lt3MsPCyY8MI9vfjfr4QAby41lZlcau/kr2jTcyWJlCSrA862qDv72lGKRiRPfUadn0ZwcqmGovZKQiib78KFa3FDBcL7poZQ4F+climAURpbK3RngQHeJBeIAnbnbWuDuIbiRyMUqM/CAbM5L9vHnvmWd59/lnRQYqYMcSc7MlhAZ78+Hbr3DxyB6yYkN58vo5nrh2iqLsGJKjfbl16STffvMFtsyM01mbR0t5Ks3lyTSVptJbX0xrVSEl+RlERoSgq7uUxcI/HmJYV+bFyfVCWisy6KjLoa+zjOaGfHLTErC3UB5SehoglSptVrHjUoNcyYnyIyPEjYIwD4rDXKiIdKU0ypWSWG8iPa1E1ptib6lLZJATtUWJdFRl0lCWTnSEL4tl7XF2tiY7RWRpSSLdtZlafLms5BDSEkOIiQ0gVHTtaG8H/J0U8GYk891UI28bQ1ws9HC10tdiyMWI/h3i5aJtt/RztyXAzQY/IWMFDPvYaNtRFaCZkRBIZW44SWGOlGVHyfoSSHqUh+Y9mBHrT2yIOx0lybQWJ5Ai32BpvJAY0fN7xSZoKIoTPcuZBBcrGsM9RZ67057oR2NKIJONuUy3F7GsIYudKzrEvqiVOpIoyYjGVfQyc+m7TunTA2v72DnRzFRXOSONBfTKOQXIJcUHY2yyGEf7h4BcfYYGpA415VKeFUlOQoh8QwoJYT5EesxtFU7xtSdV+sbHbCl+HuZUFsVTnhmBl4uMlZUemYm+0qep8nyIluE2LNCTjupUUiMcifJ3ojArWnjPgWT5zixZy1zdTWVdDZXxddX0CJXF193ZDBs7Q3xlnqgkI5nBYvQHyzyS8fCx1idUroXYGxMgOr/aRqwcD+IczcgIcKSxNJGWqnQtY+/MQJ3YZcWMtmZTnh2Jm9xjbWFIS20W00MVrOkqpqswQWSUo8gsa6oC7RiWNeZITQz7S2PYWxTF3pJYNsu4rC1JozPSn9ZAB9YVRNKdHEiEvQmx0r4Vw53s3jrFztkRVg830CP8q4DBgqwIXB2stPhu7h6OjI23sGXjADs2ia01PSRtaGWguYg+GZPWuiIO79vOlvUriQx2JSbUhQLp152bJlk/NUyglwNhMmdnZ1ZSUlwgusMCnJxMCQ11ZqC7no1Tk7iYm2nxgB1En3awEJ3RaG5nQn5iICs7yxkXPllWmczqpmzWtmSzoiqRtc0ZrG/PYbopnZm2HNb8/1n7Cyg/jmvfF58Ra5iZmZmZmZlBwySNZsTMLFnMFjOTLbBYtmzJDLETQxzbieOAY4eTc99dn7erR2P7nHvuW//7/k9rbVX/qruri2vv72yYksuy7hJW9lewZkBkxuk17Jhdz8aBEhY2JMt+JPtLRiBNcR5MK4pk0/RK5nfk0VoUS21+IqXZqeSkJJEqPEBadBxZMdEkyR6YHu5AR1kkDVl+5PiYkO1oQJXsizVOJlS6mDIjL4ZVPRUs6q1kwdR6Fs1qZr3wIz09RcTIvtpZmamdpam26mwcR56LPkNVkQxPSScxxA4nYx0yA5woVm6ezCeTbTmBIqdJNAda0BfjSE+oFT3+FixM9qbVV5++KCu6Q8yottVhVqwzLV761DlPpNvPgC7vyQz4m1JlqUuz82QahfeokPLr5KysN9KlR56bG23KcPRk9tQGMT/aglZHHTo8dOgNFt4r1IJKGx0ancbT4qlHjds4usLN6QkxpF7yO2zH0C/t6JF2dJiNYYqKumo/Rr4lZ5DPRFpdxjAcZsZwoDmdDhPoth9Pm5WU7TiWfqfJdFtNoN9uIv0O42m00GGR8G8beyOoybalRM6z4kxP4WUdyU4Lln3fi5hoZ9nvnKjM8yYr3gZ3qWuQux758c6UpzqzsCeRtTOSOLu9htvHuri6t1kzX72wt5Nz+3u5cKCXM7umcPVAN9cO9bJ7dTkLp6fS0RpBTpEnJbVh1DWFs2RWGoc3lLG2V3jUXFvm5zuzuNSF9y7N5taRDil7gNcuzRvxI3d6Ko/PDAj18uhEBw+PtHFrXwNn1hXyws5q7h5q4dVTXbx2uptHx6Zw73ANL+0r596BOqFG7uxv4N7RRm4druThmXpeu9DKa+faeXxyCg8PN3L/cB13D1Zx+/kK7h2q5sHxBl4+2cxrZ9vk2Q6eXuzk6SUp/7ykQq+cnsKdw/Xyjrz3vPpWDQ+Otcg3JP9Ii7zbyZvnpf6S3tvfxKsnenj5WD+Pjk/n/vFhXr2wiKfXlvPk6lKevrCcd25v4OePdvKLx/v42cO9vHNvL6/d2MmTW3vlbD3A249O8Mk7V/n1L27z9af3+d3njzVA7tvfvM2fvn6P73/34YiG3O8/GQHkvvvyR0Dur7/XNOT+/Y/vngFyP2rI/Y8fADkFxv1nQE4jBcgpTE1oBJD7KRj3/yMgNwrK/SdATmnI/SSwgwLjNE25f/3zmYbcM0Du+29/IKUpp/mR++Y3msnqb7/6nK8+/5ivv/iUP/3+13z56Yf84v03fgDk3n/6gDcf3uDe1VNcO7GPK8f2cvaAcsK/gxO713Fw02J2r5rDtiWyaU7rloO/mBrZLGuL84ShzJIDN42GvGTaSjJY3NfM0r4GlskhsbBDNreOItn4SplZl6kBckM1aSzpKGVOcyHlcX5aJFVF6f4u2l+kkoQSvB1IVdFVVTAHD3sSfJxJ9B0xZ0309yBMNn1f5SDV1gJPZa6ltOTsTalOjxRmrUwO5Xaem9vPksEO5g92M1uZmU7rZ9EMFYV0qhwSQ+zfuporJ/dy5/IRHl0/wYOrR7h74QAPrxxhx8qZlKSEkCKCR1FCMDN7W5g1VcqZ3s/coSGG+6YzY2ABM6avYPacdaxet5vN2/ayatUali5awIpFc1i5cAYbV8zl1IHneOPeRZ7eOsWDywd45doRntxQgNxpnkr68tWDI0CX3Lt36XnuXdinacYpMO6lMyOg3L0L+9khB1ZBQojmRy7QwZIgFdjByZYgBcw5SGpvQ4Awr6FONnKgW+Jna0JTURrXju3kl2/f5dcfvcyTO6d4eE0FbjjGuw/O8c6DM7x2U9p/7XnNhPXx9UNy7zBPbx7lrbsnNS26V5R5q9x/cGUEjLt3aa/Qfi3whKYhd1Zpv+3m+pk9GjCnIqOOAnIjkVJ3agDZC6dGQLkXT+/RSOUpun5yFzdOK9r5TEtuBzcUaHdc3lXmrM+AOO05yb8p7ypTXvVdRaoOypz1mvJfd0Kel++oulw/o7Q8d3Dp6HauHN0pddquAXKn9m/6AZA7vEOBcms1n3J7Ni5lmzAbo6Dc6vnTWDqzRxiJSrLjwonwccPHzhoPa3PNh6Fmtmr+Y+RV5Udu1J+cnUpNDDQwzs5Y/wdA7qdAy08BOUWj2lLmBuMx1R+Hkd5YjBXY899oyKlrlRppANAIYKfS/+rzbfTeKIg2+txonkpH6Yff40dIA/Z+8syopp12/1neT2n0G8p0VQPknmnNjWrtjV5rftkUqPXfkALXRs1FlcaZIpWvtMpUGUojUPPRppUjv+X5/wTKSapAPS3qqfSfhZ4CvaSv9aTf9SdpfTsC/E3AUpF6Tvrc8tkz5hqAN6K9aK4vjN5PyFKNjTyv1fGZRp3yhTfi804BhD/RUJR0tL1mWsRVeVeLuiqp/FYApaUI36p+o+M/Oi9GSc0VNWdGzVXV3LJ/NtdGATnl19BZ5qEC41zVvFT7oTJdF8HTR/YHP1cHAtydCPZSGnLuRAvDHxvsQ0J4AGkxoWTGR4gwGkdRZoowmGnUFOWKsFgpjE4G7jY2GiBnJ/0caGJMmLEhQdI3AYZ6uBvqYzR2IpN0DJk01kYD5HR0nIXchIH2ZMJYHwwn+WGm78Ok8Q6SZy33FChnxcSx1tIP1nhbOBLt7I6XvgE28p1kX3dmTqmjtTiDZGHUc0OdGCqLY2FVAr1JItSFWzGY7c2S6nDml/mypMqXFcIkzivxYjjHlYXlwQxl+VArjGljqK3kR7G6JYmNXUK9Qn3JPNeXyfZpxWzuK2W+cuJcEcOmaeVsHqxkRVuOPFPGwYUdrO4opizIkZBxI8790w0MGIqOZXtVPVvKRfhJSKHW3ZtkYzO8dcfgqDsWdz0DvMwtcDY2wdHEBH9nRzxsRVhU4z1ZD2czCywVYCf3g22sCLMxJUAJtFJ+jtF4Op1Nme1pyTph6K81JPCrVZ18vLSFg0X+LI03Y36isTDGExkKHcvSmEnsFkZwf54d21NNOVXtxZ929/LrNU2czPNgpzDh+5I9WBftTr+HJVkijCoNPM/xOsS7W1MhZ1tnWTLtZYkk+dliJ/uGAuVCHB0ojIslOzIUNxHolEuI+rx0iuIjNdcQ4U5mtIqAWxLpSbqHI8XBfhQGuBBtPY6yKHc5z8NJ9Q8mzjOQaA/pH38/7Xeogyu2Eybjb2VDuq8/ic7OhMocjzHUJd96LDOi7TjeFM2tvnjOVTlyodSUq+XGPGh15b0ZMdxtD+BIkb1mrjrVU5cpwmg3u0yixlGPMjsDTQOhzNGUNGln8uQx5JhOIkOukybJvJLfmSYiQMvvLBNdukNN2VHnx9F2P3bJdx7Pi+WrbSU8nhXCzqwJ7C2w5kpPKjvKIymyHEu0CHrRhuOIszKUetuR6i1ryNkVfzNr/MxtCLRxwMfSBieZIypQjJ+swYH6MjbMGSAnzAtrXR1iRIhvz42jKTuaFG8Lwm0myvz2pD47iTTl01FImUClBAcQ4eJCgJUDnkaWOE0yIsLZjdTAIGI93OR7xrjJfuOtr0uwsS6xFmMo9zGmM9JaBDFjBsP12VnpzasrSrg/L5XDDU4caXDhQk8UG3JEUHQfI8KTjghj4+j0m0Czx1imhRmzPMOBVZm2LEsxYmuhHTeGU/lwczM/29TCreFcDtaEcqE7jXvzqjnWJgJugjutAXaUutuQIvO4MiaQjtI0SlNDtKiaZZlRstc44yH3fJVmn58yjQwg3N2X5KBwKtKyqExLJU32pHRvO+oTApheksiSljx2zWlj01ALbYVJ0nZLotzsqEqNFiE7jxW9Vazor2ZxVxn9JfG054TTX5nKlLJ0KgtTSE+NJC4ukNgo2eMivYkRvjIyyAtXO0vZq3SwmjBG9jOhiZOY0dLMn7/4BcvnDOLvZqsFF7AwncCc6T18+dFbNJZkagGeHr1wjk2LppMS6U59ufCus/qpLckhKtyf2Fh/kpKVuWO0pq3UUZ9HVUk66ckxeMueqyNjr/xghfjZ01adTYdQU2mKZq7a01ZCVVkGUSEBGIzVxcXCiMQgD9KkzuEiuKcGuZAT6UNmkCu5wa4UqMAC4a4UhruQFeJMoOwXzlYGuNgakRLtOxK0oTJD+iEJD+mzMbJ3+QnPXJQVpZnSdddlUVOcTHJsgAiw0STGBhLqK7y28NnhXvb4yNoOdrIgVJlQWkzGbKwOzqaT8XWx1PzGKRNBd0fhuV2sCfNzJsDTDhPjsVKeD2XSfh83c7KTgynOCNIAudLsSE1zLjPGi+aiBDl3XIkLdae7KoPGwlgSItyFzxlDYoQvXVVp1EoZKphFgqs1TRFetEQoQM6bugQ/ZjcoQC6P6fVZbJzTwbyOShrz4ylICcPOykzGTZ+epjy2LOpk3YwGuV/C1IZcumuyqMiLIykuCFPTiTjLXtFYnEBfTQa9QgON2ZRnRpAdH6wBcvEh3loghxgPKxI8rUl0t8VfmUy6m1GeH0tZRjiezmaYm47XNLs6alKoljnoYmOEv4cDLRXJZES7EuplS37mCCAXE+pMXnYUzs6Gmplunsx1ews5S2Vsgn1tsbExwMpCH3dLAxl3S2I0QFD2E70x+JmOI9RGnrUxxkf2H5VfHRNEWbQPVTkRtEq/ddVlM1/WhQpkMdSaJXM2XtMMVYEWCrIjmDdQpYHYg9VZcq7KXu1kTpm/Pf3RjmyrjGZXZYIGyK3JCWFtSRzra2VuxgZR42nBouxQOVPDyZHxdhQ+tqkqnzXLh9iyehbLZ7bT31JEY3kKZdI3gb4uWmRUY+F56+vyWb64l/UrprNm8TSWz+phenuZFsikKDuG7o4a1qyaRWZqGKH+jqQnBtLVUsKm1XNIjgnAX+S+hpoS1qxcgqmxAcYmE2U92ZCREiEy1UJyk2KFrxojfPUEbGVcrWRvN5e9vlj2n+GmQqbXpDO9Kpn+4mjm1adpAR1mVyewoiOXpW3ZzGlIYWZ9CmunVbF+eg3rplazqDWb5e25rGnPZ4EKBlERx9yKaDrTPZleHsH81nSmSVnKB2FZZqwW6CU/PYWM+HjSYxOFn4onLTKAnDh3emqi6a0MpzzalixXOaM8zCmSuVfkYEiplxVDpUnsWtLL3L4K2uqTaayKZLA9i6m1KUwrjKfQxZBCORdLrCeSLXt8bYQ9C9vzyIxww9V8oqZ0Ee/qJPu/GRnWxhRYjqPcSodWl3G0OIylw36SkD7Nkt9kOYZ6czkvpbwaoxH/cF2SN2A1lmE5hwYsxtJuqkuDiQ5VBjrUynWjyRhajXXol2dnyVm70Gss893HMcN5PINCvS5jaLEbQ7Wcj2VGulTLs1NsxmmAW5Nc99mOpVe+1yFldZqPl+9NpMNyAl3yvR7bCZpJar/DOLqtpS5Ke85ugvaHyF4bXU2jrtdOhy5pT5882y/3+h0m0O44ntkp1sLLRdJU4MQU4QOn1MbSXh9PaZ4/0WH2xAlFBRiTl+xEXUkIYb5mBLkZy/lqR0WmD0un57FuTjpnd9Rx+1gPL+xv4+y2Bq4e6OPs3m7O7O3i1PYWzu1s4cqBbg5srGXNvHy6pkRTVOpHcXWQpJ5MqfOSPSaQgSJrBrOsmZZiyYIiZ149PsD1g208PDPEm9cW8uTKXB6fHeLV0wM8PNLBvf2NPNhXyysHa7m7q5y7u6t5aWcNd/c188rxdnmmgZeP1PLokNDhRu48X8+t/TU8ONHAS4dLeXCygifnm3hytoVXTjVz50gNLx4olbRaA+ZePtHI49MtGj09387rF7t57XwHTy528crpNp6c6+A1oXvynXuH6qU+ddzaU8u9A82S1859qePjE908OdHLU6HXjvVJOo3XTg5zZ38/B5eWcWB1Pae3d3NicxsPzi3mw4c7+OTV5/ns6RFev7GNu+fXcffCc1w7sZab57fw9sun+fLDW3z10S2+/vgu3/zyFX772WN++8snfPubd/num59pgNxf/vApf9U05BQg9+sRP3J/VqCc0pD77pnJ6o8acqOA3P/8r4CcBsT9BJgTGsXa/l8CciOI3o95zwC5UQ25f41oyClQ7p//+BGQ+/MzME5FWVWact//6Y8/+JH75jdf8JsvP+PLX/6CP34jv7/6lI8/eJMP33mND996hfef3ufNRzd4dOMcV48rQG4PZ5/fyrmD2zh/YAsHn1vC7lWz2bp4iFUz++hpqKQqTzlMzaYyJ536fNmo8lOpzohlqKmMxT31LOysYOXUWobrM1kpG8/shixmN2YxrzmPgbIkVsoh0iLMQrYwHNnBKqrqCCCnzFQTJE3xc9LAuVhPB43ivBw1bblYLyei1F/vla8kG3NchZHxsjHDzVyfBDnQ+2ryWDOjUzOfXTTYyYy+Kcya2sPc6QMsGp7G4plTWbNwBkd3beDqyT3cvXJYi356+8J+bpzaxSsvHNM05eb31ZMY4EB2tDcze5qY0d/JrMFBhqfNYHBgNjOHlzI4fTlzF25m844TbNl+gKVLV7B4/hzNVFVpx21fv4iXLh7i7YeXhLGT71w9yKsvHuXN26d4685pnlw/xkOlHXflee5e3C+0TybzHu6c3y3pCCB34+T2Z0Ef9jCvt0mL+BbsZE2gAuOcbAh2tBZBagSY85d+0II+CPnKRh3kaM5qOQz/8sV7fP3RKzx56SRPb53U0vdeuczbD87x5JYC3Q5qYNxjZZr6goqyevgHLTmV9/Dq/h8AufuX98lvBSIe5KVzuzUATYFgymz1JannDaW9dmIbV5T22gmlHadAue3PrkdBuRFtuivHlbnqiIacAtUUjQJyo6CcolEgToFymobcGdVH+zXtQgUMKn97N6Uu1xU4J/dunlO/92nfU6DclWM7uHh0B+cPb+fMgc0aIHdk5xoObV+tRV1VgNzzW1ZoEWm3rpzDpqXDrFkwqJmvLpvRJ4xXCelRwUR4uxEg/e6mtJGElHaSBpQ8IwWUKPDkp0EeRjXl/qtfOQW6jAIxmjmrAmIMJ/6oLSepiQKiJk/8AYD7aapAsFFwbdTMVEufAWOjeaOgmnp2FDAbva/S0fsGIqioiKoGz671hKFXqeHEkd8qIMHotZYKqWAQo98bLWeUlLbe6HdHASpFWtAJLU8BVgpIG7lW9VIRTZXJqGY2+ixPlT9yLffUfSENnFP0EzBOA/Hk2lxpwP1AzzTeJFXaeSPvqO+pMpVZqQLSntVHAWnP+lfLk2/+JxrNFxoBHRWIOPLcD/V9BsKpdNSMd7SuI6DcM01BBcjpKeDvxzmgzYNnc+OnNArIjQK+GglD7yD7nqOlMU5WJjhbm4pQMKIh5yn7gbezLb6u9vi7OxLo6UyIjxvh/p4inHoTHeJDfEQAKbGhZCRGkpMSS0FmMqW5GVQX52sackUZabjZWKMvQqwyWfUz1CfEUA9/6VMfvfE4SFsNxoxjkq4hY3TMmDjeGRvraBwdkjAyDGasjouQA5PH2jNe11ru22FuHoi5mb/MGweMx5jhYWpLmK09HpMmYi+Ca4TUuzAunLQQL0qSQpjTUsieOc0cXdDC9t58OuNEqI2xZlNbMifnl3N1ZQ0vrGvg8Ox8NrXGcWhmuaRZVPtZkOc0gTXN6RxfVKf5lzu2tJzLz03h4sZONklZQ0WRzK1L4cCyTk5tGOTY6n5OrpzG6VXD7JvVRWdqOPGmeppj/5SJwkD6+rEmO5/VOUVMC4uh0tmdWD1DvHTG4jx2Ao6T9LE3MMFa30jGWq1tA7ycRMh1sMNSrVUpx0FfD29zS+I8PUl0cyFQxj54jA65xuPpcTNlga8F64JsOFUQwr2ONB7153C6Ooyl0cYMh05gRpwBQ3H6DEaOY1b4OJbHG3Gw3JMzdYGcrvHjvUVFfLVWmLimaM7levPeUBkPewvZnOlPs5sRcfo6+IiQ7S1jmOnnQmdhIs0iTJbEeWiRBd1lf0ry95a+jyPM1QFrWRve1uaUJMdRJhRkb0GCtyP9lZnUpoRSKnMo39+HOHk3VJj6gjAncmRuqfaFObkQYGtDoq+7ponka2YifTRBi9Ca4uFKkOyHYSJAZZiKYBBizc4if+5NS+OLdRW8NzuWa1VmXC435I3BID5amMLD/ghOVXmwItqAdnth/p3G0eqmT7W9CDu2BhTbGpIlQnK+lfy2F4bcbBxJExWQqkuJCMsVjlYUiEBb5jCJ7mATlmZZsb3Khv01ZtwZDuDna5N5bZYPx8r0OFRqxoXWULble1NtrUPqZB0S9MYSZ6ZPspMdeYH+ZPj5EuPsRLCtFYHWFprmWoiznaaBFS18Skd5DvO76kgVHsZF2pkT5CK8TgxxLhb4GY0hP9iVzoJUGrKSqUpPpCItjor0OBryMqjLyiAnLFID+zz0zUj09CPO3YNAKwt8pN+CjCeSaKdHht14yt0ms7wwkCOdqazLdWZ1mhnnO4J5ODeJo3X2HGuy5XK/H4caPBgOnkibiwg63iI4eYynWAShQjMdGl3HMjveig3F7mwud+G5YgeONAfyYEEB76+r50Z/ErvzHDhQ5MbN/jSu9maxKt2LVh8TCkSIynIwojbWl7lTiljQVSFCZQ4dpSkk+TkSYGNKnLcn6aFh0i++wk+FUZNTQm/jFEpSM0kJ9EVFlCwIdacuwYfevEiWthaytq+OOU0qKl0ElUmhVIrAPiVHhOvmfDYON7N6ah29JXF0FscypTie1qosygqTiY8NJDpSyowLJE0oUa7D/d1kfzTTfH66mxsIX2QmvKQvLx47ytPbFynLScDTyQJHayPCAtx5cv86Z57fRmKwu8Y/PrpyioG6fNIiXEmOdCfES/YsBwuC5Fl/4Vv9Q5yJV6BTTSatddkU5SVoYJ2FuYkGyJmYjCc9Pkh45nymlKbRUpZKl+xt7UKFeYm4OzugN0YXL1tz0sK8NTPVOE8rssM9ZR54khnoSo58p/CZllxhuJvU3xo/R6UdN0kzocxLCdECCrRUpmvBBMwtDJikN4HwEA/h0eNoK0+iqy6TwuxY4qJl/qZGkBTlT4iHLaHOVlKW7Mf2RgS7CF/pYI7SxvKWs0VZovi722Eq68jCYBwWxnJWyfxLiw8WAdgLB1sjctMjKEgPxdtV1l1aCIUpgcQHiwCcF0WS9FdOgi/NxYlE+juSIG3qrsygKjOcyEBHLdBCgrS5uyadyqwIwr3sSHSxojHcgxbZT5pj3KmN82ZOYy6zm3I1QG7D7A5mtVfQIO3KTQzGyswIK3ND+kSu2LywQwPk5rYXM1CfQ0+1yCd58STJvDAznaCBl83FSfTXZmvRfPuVyWpmJBkxAZRkKZNAX8LcrIjxtCZB+jjZ055Qe1O8XIwpyo7QNOS8ZQ2bGo+VM9SVtqoU6gqi8HEWftvNjvqSeLITvAnysJZzNVTTXAzzt5M5EYen9E+KvFOWpfze2ZCTEUN+RqimlWlna0KgiyWuSiNX9tMYN+HrFUBnPZl4F3MiZUyCHUwJl7EuDHAmL8iR4iTpV5GjplSkMqerjAV95QxNyaFV8qLlGUMZs+hID2YP1LBY7s2QPiyWNaG07jI8LOiOdWV9cQQ7KxLYlK8AuVDWl8ayuiKF2dlxNPs7MD8tmAU5kdREeGt+elMTwlm6qJ8dG+YJf9zHUEcFTZVpwjckkSDzydx4EhPG6socC2TujHbWLhtk08phFg21aZqhKgpsgYxzbnYktdVpFMiaDpF9IibUjfKCeJbN76ZJxszP047k+BC2bFxJdnqKZvbtLGs0Ktyb4f5W+qbU4mJpiKWcZZb6it/UFf5uLEWpIQy1FDBYl870mhQ688KZXh7HnNpkhititEAOq7pHTFNVZNWF0l9rBsqZL3zD0vY8FjSms7Qpm4U1acwoiWZqQTDTS8MZrIhgWm08zUXhVOWEUJ0XQ3VuAiVpsRQmx5AZH0NaYgzJ0T7kJrnR3xjDjJZYmjLdKA4yJdd5Evly9hQ66ZFtP4E0hwkUhViSG25OZ0UgLUUelMab0ZjqQHmAEUXOOtS4j6HecxIVslcX+YxjRk0kddmBuFtPFLnDGGczMzwtlP9QG+KMxslerkCyCbTZTKTFcgItFnrUyZlYZzqWZqsJtEpek4kuU4QG5feg+TiGzCYwVahdmaga6lBtpEudmS4Nxjq0merQY67DdBtdZjuNYYGrPrOdhf9wnUyjtKHISs58awOyZczz9cdQZzmeJnm3U+rRKed6t+VYppiPoU3SBg3kk29bjmG6nNvTnCfTZzeWflvhfawn0CH8Q5/dOC2vQ86ldksdeuUbXbZyZllJmY5j6VKAYIol67ujKYw2J9RDT+adjFFXvux/rrRXJcv8LyQl1IYwr8mUZvuRFu1GqKcJsUEWpESZM9yZIPJwKqd31PHSsV4NkLu2v5MrB3o5u6eL07s7uH50GlcPdHF8Sx0HN9SyfWUF/fJefqEX5TWh1DWE0N4UQHe5E9OK7RkudKY1Uo/ZuQ6c31DF8c2VPDo/zJuX5vD2hdn87OJs3jk5lTcOdnJnYxn3NxVzb30udzfkcn1VLi+ult/bG3m0r5kHuyt4uLOEV/dU8MqeGh7sreH+vmpePljNw/0lPD1cxbsnGnjzaCNPjzRwf38lt/YUyf0qXjtYy5PDdbx1vJk3j7Xw9okp8lwrjw/WSX4jrx5okHeaeeNYqzzbJN+q5u6WMu7tlLL3NvH4wBRePdSu1ePp4U55t4c3jvTy+uE+Xj8yyI0trRxdXMa2OflsmVvAc3PyuH5oOh/c3sRH97fx6eN9vHZlPY+vbOL1G7u4c26jyOZbePvBCb587zq/fv8Wv/3oLr/75BG///Qxf/j8Kd/9+l3+/Nuf8Zdvfs5ff/8Jf/3DL/n7t1/wj+9+zT++/5q/fadAud/z77//iX//43tNS+5//OtvI/Tvf/zgR24ElPtJUIf/BZD7/0NDTtF/BuT+Lw2Q+48fALl/aqQAuX/98+8/AnLf/fEZ/YG/fv8tf5O8b3//Db9TZqu/+ZLf/vpXGiD3268+49tvvuBXH7/PR+880QC5D16/zzuPb/HKSxd58fQBLhzewYVDO4Qx2cp5ocNblrNnzRy2LJnO2nkDDLc3UVuYR1l2BhXZaTQUZtFakkNNZgKthaks7qljYWclKwdqWdhexJLOEha2FTBDNsolHXJYliWyWA7N2cKkFIV7kSUMq/pLoNKSS/Jx0HzIJfs6kSK/E31dNCBOacmpNFoYhBhPJ8Jd7fBVAqgCR0QodTLVx8vKiMqMWFbN7GXFjF7mT+1kuLedGf3dzBtUgNwAy+ZMZ8uqhZoG4Itn9nL/haM8uHYU5WftvtJge/E4Dy4f4diOFTTIIZEc7CyLPV/zPTc8MMTUvlnMnr2C2fNXM3Xmcpas3cfuA1fYuOUwixetYKkC5OarYA4zOLxzFW8+uMRbDy7w8KoKmnCEN146wXsPzvP+w/O8fvMEL18biXiqQLn7l5/njuajbRd3Lwidl+uzu4SkbhcPcWrPeunnbMLl8A90UiarNiIICDnaaqS04xQYF2gnDKOkAXamIuB68vKLp/jjL9+S717i3YdCL1/hZ6+9wBv3zglTeoonN47x+q3jmmbcqy+MgHKvXj/EqzePaEDdI/l99+JejVQ9FSB379IBTUNNgZgKYFOA3O2LB3jpwj5uSJ0VKDfqS27EfHXEnHREU07dV1pto9pvPwJyijQtuLP7tFSBcbfP7efO+ee5JeOl0tvnFI0AcorUuN25qL4/AgoqUoDcDSnjRSlDAX+Xju0Q2qn581N+5EY15BQgp0iZr6pADzvWLWTLyllsXKqCPAyzet50lgz30VKeT0p4AOE+rngLo+ohfexibfqDxpLmdP9ZqkCTUUDOxmgyNgaTfvz9jP47EEaBM5rZqjAXCphTZpCjWnH/lfSF8VGpAsJUoAZlIqnyRsGxkbyxGvCmNOfU9eh9lafujzz3LNCDvD9ZhBY9YW5UJFB1PRIRdAx6CqibKO8/u1Y0WeU9+9ZPwb/Ra0UK4NJALk1TTK41MG4EoBoFr0YBLJU3+vu/u9b6QYEbUq4qT8v7bwA5zUebkAbIiVBiMkn6VN4105uoaaspQE6ZlKp3RgJHjNRxFIwbAd5Gv6/SURr5pqrrf6376O//eq3SH+ovqeqDUVIAoaat938KyInwYW8hc06YMke178kcdLYx0xxtu8ma93C0xsvZFh9Xey1SaqCXC8E+biIYKEDORwPkEiIDNUAuPSGC7JQYLYhDWV4WNSWFNFeWC4OThLMwewqQU5pTntI3gVLPEKNJBAoDZqfmhu4YxutMZsI4S9xd4sjJ7qS4aBrBwUUY6nsxRtdSyJRxuhY42cu3UuuJiS7B1sIP07HmOOuZ42NkjKeMjcfk8TjLeFjKXHSSed9ZmsHhtTO5vGU2t7bN5OqaHnoSHCn1GMvq+mguL68TZqaOB1vauLW+maMzCri8rI2D06ppCnYgw3oc61szObuymYvrmzi/vp6Lz7Vwdn0b63rz6CsIF6Y8n5Prhzm2bogLWxdwfdcKdg130hwVRJjURUU6zTIyoDcogDXZ2cxPSqXZw5cMQxGQJurhqTMWl7GT8DCxws7AFP0xExmno8tEybcwMCTA3Y0QNxc8RTD3MDEgzN6WRE8PUj09iTI31zTjUsbrMOBhxgI/E1b6GXA2P4DbzQmcKPZme5ot65ItmRelx8wYYWKjJzEQMYHuYF36gscyM3wy6zPsOVDux6FSb05Xe/PqUDovdyZyvymGf+8a5K+7pnOlLYU5EbaUOehp5pcu8t0QmVOVkX4isETRlB1KWWIglTIPqjNTyYgMwUXmmKWsDaURnBUtwlN2lpy5rpq2Ul9Vrgh3RdQkRhNlI4KoCOpJIuAle1sS62FHkp8P8b7eeFsY42I4FnfD8fiYTpb2W5Do7oC/kT6eY3SI0dOhXISHdRk+HK8M4E57GL9eXcCni5K4Wm3GmRI9Xh30572FSTyaGsWxCjfm+E+gxkSHZofxdHiaUu9sTImVHlkiICdM1CHPfALVklcgwkaizNG0ybqUWBtS42xNnasNTV6WTPGZzNSIcazLN+RAvRmXeux5Mj+AJ7M9OFurx7FyIy40erG7wJVuNxGGRDhRzrPjDMcRb2VMqps92QEe5IX5aHxKkL0xIU7mTG0sY6i1Qvowms7yLJYPtFAkfRxoPlGedyUv2IMg80kkuFjRkZNEU1o8mcG+LJvWxfr5g1RkRFOUGEZtVjLpgYF4GZtpWnhxLu4EW1nhIXtFqJkBuV4ylt5mFNnJ3Akx5VRnCg/mFXGo0p3j1c48nh3P/ekhHK0y49qAJ9eHAlmTaUCbCHmdItQMhZrR5WdMqbXqG11qXcczVYSVZTnOPFcpAnzcZGbJXDvdEcPPZO28MjODa62BXKzz5LIIIqdqAtma68FwhCV13oYUiHBVG+mq+XLbPLOF1X01dBUmkOnnRLzwaNlB/qQFypqSdqSHxdJaVktLRT2xgeHEBwaQFRFIjvCAucGONCb50SXCek9OLAsaStgw2MacxmLasqNozQijvySRZV3lrJveyHBjtvBCcTSXJtAsQnxRfgKhwe7ER/tTIsJys8zTstwkQoVv9HawIEb4yNzYMI1nrM7M5sNXHnJwyzJCfGzwcLHU9tPBrhZ+9bMndNYVkR0bxImd6zgtfEJpSjDxAXaEesnaV77tZDxDhDcNEb41LMyFmEg36qvShbLJFv7TR/bcCbJ+xso8d3O2oK40XQvm0FiYqEXH7G0roaE2h9TkcEwN9TBU5uTSV4pXSw1yJsXPjqIYX9ICnMkIVBpybpqZuAJiiqJk/3C3xMtOeA0L2Y997KnIVT7i0mkqSyM20hc9/bGYyxkRH+UvfHocHZVJtEn9MpLDZA/2IzkphORIf8KUBpitseY/zk6E92BZI8olivrjdoiDFVHCZ7s7mGuAiJPyJSfXnvJMWUGSfMcLV0czCrNjyEwKwM/DlGIZu+w4P+JlDy7LiSAu1JmClEDqCuII9bYlVdrUXZ1JaVoIQV5WmOjrkhjhQ3dtBiWpQYS6W5PsZk1LpALkHGmJcac+wZv5LQXMbMiRMc9h45xOZisNOeHNFSBnKWeinYzdgAjjGiA3q1ELcNBfl02v9Hl1QQIqyqqZyURc7YxpKUljmsgdA9L/A435Ir9EjwBy2YmkSJ9EeFgT62lNvIcVad6ORMr4uTsaUCDzrywzggBPW8yMxhIl87WlPFFknxiCPO3xcrKkpiiGoowgAuXdzIQgYkNcCZB2Fsv4BMneExdkS3luNB5SRpzy7VeSgIOtAZHhcq7E+GEv+4yXhQHJPo6a5micgxHpHjaUyP0wqXu0gymFfo4UyrcLY91pLomntTyZGW3Kj1wlM9pz6apMISXCAzPTibi7WjOts5yFcm+4OZtmqUeYvYmUY0RNkA0r8xUgl8SG3Ag2FESxoTSWhTkhrCpPpzXAieE4H5blRtIRH4CrsT4+sn8PTW1g69o5bFg6jQWDjfQ2F9BYmaEFsXC2N0eZrTrJudHf1cj6FUNsWjmdvpYSStLDqSmIpbwgmrKiaErkDC6WvogL8yQm1JWc1ED6RDYcHqgnSvotSNbZQG8z0wd60RcezsrSCH+RCStk/NYLf64ikBrK+lK+mhW/Z22gIt0G01efydT6dKZWJ9NTHENXfjjTK+I1bfh59cksbEpjZlU8M2uTZG9JY0WP9J30mwryoCKyLpF9ZUljFnNrEuT5ROa3pjBUF0d3RaSs32Aai4Kl38Oozg6kPjuEhqxI2U8iyYxV2o8elKY605jryvTaEGbVhTO/LprGWDl/wsxpi7WnLc6RtmRnmhOVZrClnMHSp1XezKz2YU6VH/Mrg1hQ5svCEi9m5jkzXOBEd7YVfSXutBX5kRAssp2Piroq8oeNFSHCV4QIT5uhJ3u52QQahGpl7MvkvKownkClrOtqk3HUyBlZL2mDkS7tZsJjye82QzlLDXWpMtClVNJykzFUmY6hRvLrDHSoN9al1UqXbvsxTHPWp9dhBIzLsx5Lkt0kAoRX8xk7hkSRWQotx1EiZ3OdufJBN5I22I2hyWEcjXJeV5npSNk6NMqZ02qvS4fjeNrkXov9RMkbQ6udLk1W8q6FPCfv1kperfBxtdaSZ69DpdKaizFl07R0yuJdCXQzp0it7QQvGstj2bt6KvtWTaWrOokg14kkh9vSUhpHSpiN7HWWJEeZ0FUfxIrhJE5vr+PmkR4ubG/kws4pnN4xhQv7e7lycICrB/u4dqCbC3taeeHIALvXVNPZEklOnjul5f40NIVRWugg88Gd3jwZzxRzetMsmZ5pza456exdlc/dU1O5KmWfX13OxVWlXFxWyLUVRVxcmMm5uSkcGxR+Zno0z/dFsLc3mhNzMjk8J4VDs6I5NiuKk3NiOLUwmaPz4zkyP4rTS2O4uDyWq8sSuLk6neurM7gq6bkVSZxZFs+F5YlcWpogfHEi19ek8aLcu7E2ixvrsrm9MU944xTOLIjnhVVZ3FyfL8+lc2JuHEfke8fnxnN2mfDKSzK4tCqXK2sKuLq2SK4Luby6iPPLCzixMI/9wgecXVPLyQ1NHF7XyP4VVRxdV8+1ff28fG4Rr19ZI+lK3ry+jTdu7OTR5a0aIPfg8k7ee3CSj145x88fX+AXT67w2ds3+eKD+3z10St8/clTfvvZW/zhi/f541cf8qfffMz33/ySP//hS/7yx9/wlz99zd++/x3/+Msf+dffvuff//gL/9YirY6Acv9DRVr9j2emq//jx8AO/ysg9z+R//h/Bcj9r3kjGnKa/7h//VPzHzcKzP39b3/lr3/+nj9/p7Tj/sCf/yQk6d//+j3fy7UC5H6rAXJf8JsvPuOLzz7ij7/9Fb/94mM+Vmarb77MB2/c593XXuLVO5e5eeEI5w9t5+LhnZzeu5kzQse3r2bvunlsWz7M2nn9LBjooKO6gtJMWRxZ6dTkZwijlUdjfhrlyRHMnlLJ4q5qFnWUs6xHDgrZIFf0lDNT0oVycM6Rg3VIGIQVPTU0pIWTHeiiacplBblrgFySAuR8XEjxddUAOUVJ/m6S76ppymnacj6yaTsJAyEMlnK472ZpqoFyqeH+LJqmfMf1Mbu/kxm9Qv09LBiaqpmrrp43zPObV2kaUwq4efn6Ce5cOsBL5/fy6OohHl07oplEvnB8O2vn9pAZ5SsbfTSrFi5gxuBsBqctYPHKLcxavoG+uStYte0Y+47eYs3GQyxYsIrF8+aycsEMtqyay4tn9vGLN27z9M4ZKfcgT24d5517Z4UZvKzRW5L/+EUFKo1EMVWg3YiPtt3cuzjiP06ZrGpBHqSsO+cPsnPVfEqkPiriXaiLLWEifIc6jZId4c5Ccq0ivCmn4QFyALcUpfPqi6f51TsP+Pnrt/jsPUnffImnd8/yutThjZdO8o5cv33nNE9vHOHxtQPSF/ulPkIvyPX1w9zXAEOVpzT6DmhaaSOmo8oEdaemnabAONWn18+MaMCpoA7KfHXEv9uPwNw15SvulALnfgzmoExWFcD3kpSnwDZFyoR4lO5dPKhpLv70WpkXv3bjlPThCR69cEzqepR7V1SAjoNaPX4E5BQYt53Lkl48qiKubuD4nrUc2b2egzvW8bwC5Xas5fntK9n93BK2rZvPltVzWLt4OmsWDbF64TALh3qoK86SzT1AmEsXfJxttAhkI368TDXARAFyP00VkKJIgSp2MjeVnzk7YSAUKQbih6APklobjmjNaUCcMoN8BsyNBHwYoVHgSF0rbTYVmVN/wlgNIDOePP4H4MxInlHgmdGzvJH8MUwSgVw9PwqsGcpBrlIFvqn31P3R50cBudHfo9caaCfpSFkjeQrQUyDZj0DgCGCofiugUE8YJw2wU+DgT8A7TQPuWb5K1T0tf+L/GlxCAWujAOSINp3SdpP7z8C1HzTk9JSPNgXMybW+9NmzflOA3Cgwp1JVlgbAKY25Z/06mqdIffunvxVpz0jbfnpv9Pqn7yutvNHfP01/Cs5p/vRkfLToq0I/BHiQOv8A0umPRFhVpEBcNZc0Tcz/BowbBeQ8Zc17u9jh6+aAv4eTBsiF+LqLAOlJRLAvsaH+JEaFkBIbTnpClObDqCh7BJCrKyumpaaSnJREnC1GgjrYS7/7CzOuwLhoC0Oi1fekXvo6uozVkXqaugtTVEVd7Wzq6+eTntGMvX0I48ZYoKtjhOFkexE+8mlumklaah3WJt7o6RhgpTMZlwkTCTA2IFDWiouMg9Ikc5Q53V6cxvb53Rxd0cPl9VOFMehmRpYPxW66zMn14vhwPmdn53F1SSlXllRyZk4Zj7bO5Nz8ThoCHEgWpnJ9axZXn+vi1t4eru/u5MrODs5u7GBFdw7NmQFMEyH10MpBYTDmcHTlTHbP7mEwJ5U4g8mamWq+qSnzkxLZUVPNmqJC2oNDSDU1I2DMWNyk7Q46Y7GfaIirmT0OZnbYmtvKmjRgkq70ib4Rvk5OhLm5iHDnSoa/F3mBvmR6eRBnbU3ouPEkjR9Hq60R8zyMWe2nx9F0B570pXKnPYZtyeYsDh3Lkhh9FiYYMy/RhO6gcUzx0aE3dCKzk6wkz4rpwXoM+U1iSYQR27KseakvgVeFYX0oZXy6oIRvNjbzYGoW61Nc6POzpMhSjwhZPz7SvmRrc7pzY+grS6C/Movhpio5v7OI8HJ7tifp4e3gSFpkDM3FZST4+eFmakhJQhhLepuoTIjGZdw4/Iz0yRehKtbdUs5kZyrSkjSK9LCVsRyD4yRdIhyMKY7yFyHTAR8ZZ2/5fqIIn21uUu9Mb47lu3K51InXugJ4ud2LF2ptuVRrzf1+H95blMTt7hD25tkw00cEC2H2Wxwn0OdrRbuKyGg1iUwpK1lpookAkW82hjxh/AvNdckRwSJV5RtNpM7VllYfWzoCDOkPG8vc+DE8VzSWS/02vLrAm9dmu3Oj05IrLVZcqHPmeLk7z6W70O0m7ZNyEvR0iBFBPNpyIll+ttSlBZMf5YWv1UQipe1rZnezelYX5SlhNOTE8/zK+cyoKyXCxgRvvbFEyvrM8vcQATGdgZI8cgJ98JF5319bxtalM0WQyCEtzJ144X1UAAdfMwsCzC0JVfNFxirCypgsNyXYOVPprkez+xjWpdlzeUo019vDuFjrztOhWD5ekcW9Ph/O1VtxqcuNU23ubMiRORSlJ2TOvFhHhqIc6Q2xp97DiHovfVr99RmINmFhti1TIybS7qXDmkxHXl1Yxi/W1fCKlHtFmb7WunC5yZ/jtf7sLA9gvvRPpcd4KvxN6c0MZn5NBjPKkmlOCaYs0ofCcD9t7oc5OhDl7klOdCJl6fkkhsbh7+JNhI8/WdHhlKZEUJbgT3W8D3WS1scFMb+2iIOLBtkzT3i5lgL6C2PpyIpgsCKNhW1lTK/Poak4jvqyJApFsI+O8CRS5mGyvJufFkFdSQa9LRUkhvuSFOJFW3G6UDa5cZFsmD9L+K/bIrCl4+9mgaujqeyfVty+fJab5w6IcB1Ip4zdjZN7mN5SSEaMG1lxHpqfs+r8WOqKkqgpTBC+V66lXrXS5iYZv3Lhs1KTorGzHfGnNXnSGKKVBlhTKe0VmbKOkjXn9l1TSqgszyQiwg89OQ9sjAyI8nImPdiDGKlPeoA9xTGyX4S4kxXsrmnI5QW5UBDqRnaYGyHOZjiby3lgPlnza9dYkswU5WBf6hUo82eyzDdXOQPy0iJpKkmksyqZ1op0kuODiEsIIilRKNSTGC8HQlyt8LYzkj1sAl42xnhr5pFGhNlbkeDjjqnBWKws9TWgz81J5qSPI0X5cQT4WuPtbkVNWQZx4a4E+1hSkhNFaqQnSWEuFKYqQMpJZIQIKnOiCfK0JCc5mJ6aLC2YjI+rKWYi9GclBtMl8yY/3p9gZ0sNgGqP8WFKpDNT4txpSPTVZAYFyM1qLmT9M0BO/bE8NykYK3Pht2zMmd5dwXOLulg3q4kZ7cX0KUCuNkf6RJnpBmJhMhF3O2NaZcynNxVqGnQDKrhcbiwZsUpDLoFU2aMiPW00QC5B9pZ0XyciXES+cDSkIDOMiuwowvwcMTUcQ4iPNQ3FsTQKhYnMosxWKwuiKM+NxF/2g4z4QOJlrJQpb1F2NJH+9kTJHlwlc9bbz57gQAfq5drTxYwYkTGqixJkHAyx1x8rspA7xTLmWVKHfF8HcmSc4hzNSHQyo8TfiZooTyrivJiizLYr05jWlMfiqdXM7ixgoDYd5W7HXvYdS+mb5qosFg3WSp8V0FOWKmNqR6SzMfleshdkhrCtPJmtUs66vEg55yLZ0ZLJ853lDER60Sf1X5UXzXBaKDEuDtjI/t9Ql8fGVTPYtnYWq+Z2MNRVId/I0NoYJHNv0jjh9yZMoLwwm5WLBti0eohOZcot/VxXFE9lfiTl+WHUqOAHsnazkwKJDLAVfkTGuiKFmVMbNK1LH2l7Zmok82ZPx93FUdbSeNxlribE+bJgTgetdYWaX2Dlj0/xRq7WBuQkBEh/pNBfl8pgXRpDdel05IczUBbDzNpE5tYnsbAphWVtWXKdzIyaRBZMyWJlbyGLpN1Lp2TLXpPJsikZLGhOYFZ9FNNqw+mtiqC7Jlr2i1CmNscxpyuZaQ3hDNaEMa8pifmNSfTk+zGtJJC58vycyiCmF3kxvdBL9kNfBgrdZP9ypTXVkq4cR4YrA+TsdaU+1pzGOFN6cuwZLHVnXl0wC6TcaUVyTmTb0ZUrlG9PQ6rMrXgjGjIcqUixpTrbi5RQB7wtJhJoOIGYyePIlbTSbBL5ck5lC+XKus2T87dIqER/nHadr/LkrCwxGUOxnGlFcl0glCvX6ZJmyXosMpFyRD4pN5xIselYisx1qLLXoVaBYtbyrr0uyXY6BNuNxVnec56gQ4ThOHIcxpNjK/edxlLpMoEqjwnU+uhR72NIraeB5E2izsNASFLPcVS4jJH88TT4GlArZ1CV+wRKHaW+9lI3KaPIZRyl7pMpdZ1EmVCF92TKAicwtyWG8nR/4qK8Sc6IJEz2ns76TLYvbmHbgjoW9BUQE2BOlI8Zc9oK6K2OJ9Zfj9QIE6a2RLFuTiantiqT1T5efL6Tl44NcvX5Pi7s7eaFw1O5dWIaV/a38/yaIm4dn8ah5xrpmRJJQaEnpeV+dPel0N4aQW2GHS3Ch9WqP5bm2LGsyovl7cFsX5rFi4c6eWFPGweXFrNrbg53nu/l1p4ODi/K49zaao4uKuHQvGKOLy3l2JJCrm6p5/mF2SxrDZB5ZMW0cgdmNXqweY6cu3tKuH2whIcHS3m0v5LXDjfz2pFW+d3AveeruX+gigf7K3j4fDmPD1fx9Hgdrx6uFqrhtaP1vH60kfMrk9k9HMT1LYU8PdbKpXU57J0dycaBQHbNiubshiJ2z4nn9Np84ZebuLO/lUeHu7h3oFPq3cblLU0cWFzApuEMVk2Tvl5Sza6l1Vw7MMSTq6t46/oGPry7U643cvv0Sq4dXc6lQ8t54cQGnt4+xi/feYEv3r/Or967ySfv3OCjN6/z8bt3+OWHL/PFL57w218p09Vf8P3vPuXPf/icv/zxC/7y7Vf89U9f89fvv+Fv3/+ef/xNRVr9yzMg7u/PNOT+pdEIKPdv/q//8R8aVvb/qYac0obTnNFp+c8AuWcacj8F5EZBuX/8/a/89S8jgJwC4L7/9vca/f0vyq/cnzSz1d/+5iu+/uoLoc/55ccf8M1Xn/DHrz/n81+8O+JDTmnIvXaLpw+u8dKlY1w4soNzB7ZyZu8WTu3axMmd67RgB9s1QK6XpdO7GWxtoDI7k5KMFDl0k2koyqaxIIOy5CjaStJY2t/Igo4KFneUM1ybIUxUIXObc5gh1yrSam9RHAtbS5heI0xSsCuZ/s6kyYauAjmoSKtJ3s4ke7uQIGmSrwupAe4oP3JxmgmrPYl+bsIIO+ArzI+XjSUetpaaE+24ED9mdLUzf3CAYQXG9XUza2ovi2dOY/nsaaxfNIuju9Zr4IwCbh69eIyb5/dy95Lyo3ZEA4Vun1eaXzs5s2c9ndUFIpQEMdDWxuzh+cxZsI6Nu04wvPw5uuavZs2es+w8dJ1lq/czb95qFsyexepFM9m/ZRmv37vIp+/c5dWbJ7Qopa/fPsV7Dy/w0atX+fmr13j3/ojJqPLfpgA5RUoDTflpu39pj9Be7l3Yw12pn9KSu3FKaYztZelgJwnC3IeLkBHubEuEAuc07TgrYeZthQFWZKPdC3JQJjUmDDVX8vlbD/nqZ4/5/efv8um7D3l69zxv3jvPO/cv8DOlOXfvLG9IfZSWnALkVB3uXd4nfXSYx9ePaG14+QUFWh6Seh7UzGwVKKfAuBdP79DMVZVm2qhJqgqyoAC5i0ee08A4BcyNXl9TYNwzQE5pxSlATpV198J+DXBTmnAPLsv3rh3TUkUKgFORalWq6JUXjvPqdeXr7iyvvXSGV2+dlroe5+7lQ8+Awb2aiazyVXfp6DYNjFN07tBmTuxdx7Hd6zm0cz3Pb1/9jFayZ8tSdm5cxI4NC9i8ajYbls1kzeJhVi8cYt5ghzAUIrSH+BDs6YSrMD2O5oZapEsFwikTVgXQKb9eKhqmInthYpQ/OQczfbnWw95E+ZVTQNxETfC1VRpQCnAxGjFpHdWSU+DMj4DceMlTwNK4H0AlBYYpQM5g4jjt2tRgkpZqgNwzIO5HwG3kWqXqviKVP/LciDacuq9AtsnCUKlyRkE69c7oeyNlKUBuDBPlWfVtTbNOrhXwpUxY9cbqappsKtVMWuWZSbo6Wqo06vSlLOUbT12rPOUHb/RaX31bu6/elzrJ+6pcVZZ6Tv02kGdUP2j+4YQRUQEVtKAKo4Cc5GlgnDAgZnpKo24ENFM0Avz9WA9VngIOtXuSp8pW16PA4CiNvq9IgWvqudF8lao8rf7qeZWnnn2W99NrRaptCpwzUya0UldjEdrUOI+CsKORWNU9TdNPfqs5oVIF0lkrYM5M5tP/RkPO3cHqBw05BcoFeDprGnLBfh4jgFxYAEnRoaTFR5KRGE1OajyFWcpkNZP68mJaayrJS02WOW2JoQiVzvqTiLSxIMLMkEj5bpSNKZ7G+hjoCuM9Tua2tQjWoXmkpTaRktpCUHAupmYejNExRlfHAGMDB8KC0+V+DR5ucTKWthogZ64zHvsxOgRKWVFSd28DPczke66yJjpK0tk0a4owAe1cWj/AC+v7mVcYpGnIzcv15vzcck4NZ3NiehqnZuRybk4Fj7fN5vhwC9VeNqSYjWFxdSIX1rfz4u4uLqm/gG7v4NyWHuY0J5MfYUdnYQwHVwzz/JJhZlYVUuzvSaKs1UgdXRocnNiUX8jRtnY2lpfTHCjClYkJvmPGahpmNvKM9XiZf+MN8HX2oTi7RASQKgK9gzEap4++jozl+PF4WluQEuxDaUwwOb5uRJsaECxlpE3WY5qvJxuiA1jlbcT+WAtebovmrWkpXK7zY1uqKQvDxzAzTJcFCUYsSrFgMGwy7d5j6PKfwPRocwYjzeT3OBqVppQwtjsL3TnZJExXdzR3e2O4UOWplXVGmMityU6siHFmhQKLRFCPkDZETZxAdYQXPcXx9JZmUiZzIcDBRjOttjbUJyU6him1jVTll1OanktaWJSctdaEOFlTnRZHRoAv0Y5OZPh7EyPnUJCtMRlhflRlpZEXFynnk5uc2cpRuQP5oa4iVESQH+hCkAicyp9dujD/c2UcjpYE8EK1P9dK7TmXa8TRjAncmuLOm/Pi+GBJMp+szuZmVxAHihxZHKZPswgFna4GdLiaUG+nR4m5EhqEkbcUBt9FnyYPI2qdJtDopk+F3QRyjHTJlG8WWhhSYW9AV5ApizOtWV9szJ5aPW7P8+DJUl/uTrXmVpcV19tsOV1mwdUGX273ZbI6wUUEnTGaCWyisQ7J9pMoj3SiUwTL/Ag3XEQo8bMRYSE5TCicSDdrMoK9WD/Ux3zhkSKtLXEbN5aq6GgGSosZrCilNTOVZC83EWbGiMBvw0BDEUuHWqkSoTbW15FQObv9zE3xNpT5ImdLrKMl2Z7WlPtZiYCiR6mNDkviLbjYHMrVel9OChN/p9mbr9cU8s3GYh71+XOlxYnnyy1YnTaJZUl6rBBhcF6MBdNDrZgR48ZgjAeVzgaUOo2nwnUsrcH6zMtyZFmeGwOBk+nxnsDe8gCeLi7k5VkynxrtuFDvyA0Ziyud4dxbUMC56enMTrcRwWsiZZ5GNIe7aJExqyPcqYj2pTw2mEyZ/5FuLkR4eJAaHiVCczpxgVGEegQQFxRKblI81blJVIlwlRvmqplmVkUFMFycyaa+Bo4s6WffvHYWNuTQkxslQmoMXQXxdJen0l2XQ115CknxMhcjvUZMMaP9Nb9khWlR5CeFC4XRXpbB9OpccsN9KUmO4cUTe4SnXUuM8JOBnnZYW8j4FWTx/pOHzO5rIjHSn8WzprFtxUyyot1IiXRgelse83vKmdtdxgz1R+W2Iua15zOno5D+KUXUVWSRn5lCWEgAenKuKkDO0tKQ3Mw4OhtKhD9OprkkmY76XBprsijIi8fbx5kJMjc87W01VyRJMvax7ubkhbtLX7iTJX2hAXIhHhSEepAf7kG8t+ztNoZy/o3BwcqAtBg/mktTaKtMJz8tHCd7M/QNxuPj5Uh5bjytpYl0VKVSX5xEdISs1fgg4mP9iA901SxOwlzlvLAxwtPOCC9Zw77CK/pamxApfGS0uxMGcgb5+juQKO/ZWMheHeZNSVEiLo76cqY4Sv9nyfliTWSQneyDEcTLWk+P9iI/OYCYEAdqCuM07SgFyBXKGHdUpJMr4+Vsqye8ja7ID1F0VqaREeFBoKMZmV62dMT60B7lTGuc0pDzYXF7CUP1OcxsLRKBupPhtjLqcmPJTQjU/Mc5Cd87o6eWzUv72TCvQ2STQjprMumWvq4rTiE1PhhTw3G4SL81lyYxrTGPvvps+iVVGnJpMmeKZJySI31lnlqNAHLKZ5nII1FuVnKu6pObFkx5dhSRsoeZGIyReWNJfVGMpqUWJbKLg6U+JTlhlOZF4utiTrqMS3KkB96u5nLGhpEU5ka4txnVpQkEBjvh62lOfWGsVl6A9GNlQayUY4vVZB1iXa0pCXIlR+ZCsZ892fK70N+VVCmr1N+RqjAXqmO9aCmI0QC53tpMTQtuTleRBkTVZkVo4JWh0XiZkzEsGm7WTFoHZI5khspadDcj29uK3jhvVudHs1nOgNVS93mpPmxtSOdIZwlzk4No8rRhXlIA85Xmo8xPFTghKzOaVUsH2bleWZH0M2ugjubqrGdmq35YmRprcz80wI/ZQ1NYv3KQaZ0V1MiarStKoLYgWtodRUOxnC8VCtiOlnZbaZF5CzPD6JlSQoWslWA/J0ID3ejpbKQwP1Mr087WiAB/G2qq0pg3o51wf3dshX9QvLebjG1alCetZcl0V6cyUJtGV2k87QWRtOeHMb0qnnkNKSxsSmVRS7pcJ9NfEsFQdbzci2VuY6oG0i1okPv1KcxviBM5NYFZTXF0VURSkeZLdpQLObGO9NXGML0hkp4SXwaKfekr8KS3wJ2uHFcGCnzoyfKkJdGBKjmjq2LNKIszoizBkNJ4A1nbk6hKkn082oT8kEnk+OvKnjeW4rDx1CaY0JBsQWmEnsjDuhSEj6cwagLZcj/NfxxFURbkhOpLGUaauWuM8zhirMeQaKZLvr0exa5GFLkbagEhkixHom4XWEk5NmPItptIpuMk8twMKfc3pdrfhCnh1rSGW1AXYky9pMXCi2Q5yDN2xqSZ65FuO4GWaBsGM+zplnZ0xFjSkylrPsWW5CB93MyFF5JzMcPPiN5cL7pS7JgrfbKqJYrN/Ums7RDeIlPWcKTM2WB7GqKcWFQTxda+JFY0+bOs3o+ltUEsrA5iVWsMa6dEsUx4GGWWunxKBIsaI1jVFseWgUzWtCUwUOJKZ6mb7OnOJCX4EiL7WFSM8p8Zy9rphWydV8Jgi6wjPwPi/C3oq4wXiibGZwIpYcaUpNrJ3h3KiS21PDo3zOXdrZzZ1sy5ne1cOzSV26dmcO/MMCc2V3NgTRE3jvRxaFM9Q72JFBS6klvopgFy0wezqc5wol74tpo4A7ozzFle68XCZh9WDsVwZf8U7p2aztK+OPqrvLhzYoh7Jwc5sraMU1Lexa1tXNjcxou7Orglz75yqpfL22tY3RdDovB0Md66xMv4z+0K5MbxRh6dqeX+8UruqOio+xp46VCbUBN3jzTyyolmXj5Wz9MzTbx1oZV3LrXx1vlW3jjXxNPTQiflmWN13NhVzP2D0u6jjby4s5TLW0s4u7GEc5vKeGF3A1d31HBzXxN3Dk7h7uEOXj41wCtS51fPzOS1s7N4YU8nuxcXs31xGfvXNnJwQ7P01QLefWkDH9zZzMePdvHOzS28fGk9Dy5u4vbZjdy/spMPXj3PVx/e4jfPoqx++YsHfPrBHT778CFffPKErz57g9999T5//uNn/OWPn/PXP33J3777NX9XJqvfq0irf+Cff/sT//r79z8Acv/xn4I6/EuuRzTkfgDkfgrE/c8RMO7/EZCTuz889N8Bcir9af6oyeqPgNyPWnL//Mff+etf/qyBb6OA3Hd//J2mKfe3Z8Edvvn61/zmy19pgNyvPv2ILz77kG+/kd+ff8TH7z/l/dfv8e6Tl3jj0Ys8uH6GS8d3cXrfc5zbv4UTO9ZxYvsaDm5a8gMgt2JGN3O6pwiTkUdhaoIwP4nCTKbSUJBJZUYcVWkxzG2vYn5HBQvbS5nblMdwTQbLuyuEMUpjUVshQ3KQDFVLXk8NNUnBwtg7aYCcUtfWTFaFWUn1c5c8YeyFsoWxS5NDSQF2ys+cAulivZ0JEAFBRVpVgJyThRnxYcHM6FUmqtPkkO6WA6OPeUNTWTF3BmvmD7N9zUJO7t/ItVO7eaBpVB3k5oXdWrCDEc2vPZqW2s0zu7lxei9bVsyRgz+citwcVi1fx6p1e1m/6wy9CzfRu2QLa/ddkt8XWLRsFwvmrWLhnNmsXzaHC0d38Mnb9/nw6U2e3D7Nm3dP896ji3z46gv8/MmLGv3s8RXeuX+W1186zqs3jmqg14imnNKYe14LpvCK0MPLB7h/8XnuaSDVUS4d2k57RS7RniLsOgszJIK3FsxB+kJpyEU4Sb6jraYpp0C5UAdLwlys2btqAf/63S/5j79+zS9/9hpvPbzGW/cv8ZHU6cOXr/C21PP1m1KXF6QOV/bJt1QAh72aVpwC41T9RkjV9bj01yENRFNA3Ij/thEfbooUCKYAOQXCjWrJjQJyipSmnNKQU2DcqIac8genAlso0O3R1WMaKe03pQWngDdFT26e1lIF1KnrN26f0+jpbenHu+c1YG4UlFNmtEpbTwGEKtqrAuMUEKu05c4deo4T+zZwZM9GDu9ex4GdqziwYxX7t69g75Zlmqbc9vUL2LJmLptWztZMkNcsms7MvhYK0mKJFaHL19kKF0thBqxNcTI31gI9qNTVykxLNTIzxtFURWQ1wEGYR4dnqa3RJI3slNackAbMCXOhtKJUNE5rw8mYTBqLhdFEDagxEybbTH+cBsyZ60/WgDAFyI2CbybynkpHgToFnKl7SiNuBJAb0ZpTNArUqXQEfBsB50Y05MbK++r6p4DdyLUC60aAunFMGPMMhJPn1bOmUl/1rJ58T31/kjynylfXE3R1JJ34DNQbo9V1BPgbi6FWri7G+gpcVHWVcg0mMVmeM5D3R8qV8qUPjCZKnlyr4AzKnNNSyrZSwJwCuOSexeSx0n/jsFD3hSwM5JtSzqhGnMEz4FCrp5RjLNfK2bfxxBFTWAXOqUirSqNvFHBT/n3Uu+q30v5TZam8USBO0/5TqfyeJO1QbRrRHlTA5ygIOnJf5RnJ+8pPn/q2sYyvkTA0CpQzFGZXpUpbzkgFjVDXeiMmuFbSH6MagBpQJ8/Y/cR0dRSUU+aqo1pyCpBTmnIKkAvydtUAubBAbyJD/Ej4CSCXmyb7d1aKCBJKQ67khyir7rY2GEvbnGQMIpSGjszbEKMJBMp8dJWxMh4n9ZxkhoWZGw62Ybi6JOHgmIC5RRCTJ9szboyJkBH6Ey2xMvfCyjIQQ3039MfZYjLGDCvdSdhL33vL+EfamONvYoSp/HaSMW3MiWfNtAb2L2rjzMpOTi1sYmaOMF5Bhiwo8OfQ1Byeqw1hc30wu9ti2d+dyfGhGlaUpVLuYUm2CFB9Gf5s7Mti3UAyi9qFueuMZd6UBJpVOTkBDMp5NCjCZGNiJMkONnjLmCqfcVM8PNlXXsWlzl6eKyih3suPSAND3OSeg5C9ri6uBiK8WjvgaumAj4uPCBLFVBTUiHAVJfPPFD1dWSfyrI2s70gR+gtE4MvwsCV4vIr4OY4ZIYEcKc3jsAjQh2KdeFQfyS9m5vCgLYwDedasjpvIgqixzAjXZTB0HPNiTVgYZ8lgkAGdnuPpEwa6PUBFSxtDrYMOnR7jWZpgwcZsGy50RfDa4lxON3hyIN+OA9kOPJ/pxqG8YF7srGR9ehz5k6VeUr8kEcQbRVjsyBeBOMQfB0M9Jkq+rbkpJQVFDPcPSbuqpA0RJIfGkhkVjb+tNe4m+viamZHq4y/ncigeRgY4yxyN9nIX5tcbNzNTPMz0SRNhsyzOj5IoLwqC5by2NSBA5nGcvi5t3qbsKg7hbHUgL9Z4crPakQtFRpwvN+HxjDB+taWE755v4Ott1VzvCGJPvj3LYszodR5Lt6sBjbaTqDCX9ttNosFJn2YP6ZsgC6ZF2jEQakVXgLkIlEZUORpSYmWgAXKV9sZ0BpozHK/8yE3icJslr60K5e3VITya6cwrQ87caLPhYpUVdzqCud+fyqYUFzqcJ5Gtr0OK0RgKPE0pDbOjNNKJWDcz7GXduhqO1f5YWJESQ47yz+grAlpJsfA31dTEJlAZFSdzrYqaxGSKwsMpjAgh1sVR+m0yXub6FCWFMKUyg9zEAGJ8HbU/onkaKw3SMYRZG1Ac4kJrrAf1gWbUuo5lKFSPA2XuvNQRwksyzi+U2/FGXwi/XZPPl6vyuNvpw6lKO5bFjmeanw7zoyeyItWaPj89mpwn0BNoS1+EC/k2E0SQG0+192Raw0yZm+POxupwZsfaU2Ojw7RAA46JgPTi1BBuTPXiRp83V9q9ONngzq1ZydxfVsDzU0KYmWBFmeM4CuykLD+5DrCjINBJ+DYHEqRf4gO8CPV0IyYggISQcKJ9g4gNCJP2plCSmUZ5djLlGTK/Qj2JcjQnR3i7rnRZr1XZ7Jhez8GFneyc0cSipnwRfOOZkh1NU14cndU5tNTkUKwc/OfFa2arOWmRlOelUJ2XTFKwBznRfqyY2si8pkJWD7Yz3Fol/MwhumqzSAr1JsDDASc7c7asX8a1c0e0QAfebvZUFOfSXpNPVpTSjAtn5XANS3uU65U8lnQUsLS9gBXdRcLjFtAqvGxFURppyfG4uTozRs6RsbLvu7vbyTpKpbkyl/qiFJqVKWBNFhUlyaSnRGJpYSxn3ESCPV1EAFN/fLaTuWMrwrq3BsipiMhp/irAjSeF4V7kRXhpEVg9Zd3aGk/C182a4sxoLZhDk5St/OZZWxpiajKJiGB3zVxzSlkS7cJzl+REExXhQ3yizL1oHxKEl473diTURUWyNcHXQcjRlEAnC4IdrYhVwYAcbTCRPT8mzp+4GD9cHExJiQ8hNzcKd2cjYqU+JXkJeLuaEh/pogFy4TLm2TKPcxJ9NUCurjSJzDhf/GStlGRH0VaeRmaMt+wxE7A1m0h1fiLdNZkiMLsQ4mxOQYAz7bE+dES70hLrTlNqIEu6Kpkqzww25LN+Xg9Tm4qozoomJz4Qc9PJOMt5N3+onXULe+mRfb04PYSi1GDNXLe6MJH0xFBpx1icbPRpKklgWnMOPXUZdNZlaRp8GbH+0j+JpET5jQByXjbEyTmS4ad8VtvgYjuZ7JQgKnNjiA31EP5kLIFe1pqGW2tpPHFBcgZa6pGfEUJpfjR+rhakRnqRHe+Ph7MpGQmBmilvkLvsRyXxRMja83Y31rQrU6VfPV3MqSyIIS3GU3iaMUQ4WpDn40CBtxUVAfYUeNhQIL8VKF/ib0dNqDMNcT605EVpYGt3dTpze0qZ3SlyVUM6jZIfJPNmsuyzsRG+zJ3WyKKp1Uyrlb5JCsDf0Yg0Kbsx1IUF0lfr5dvrCqJYnBvK5ro0DrVkszY/hno3S/rCnFlWGE9rQrCcDxMICfJk7ow2tqwaYvmcKSJrVTOlLk94hzSyUsJwk7N0rDonrSzonFLBykV9LJrVTp3M+SY5nxWA2C5zsrMyhZ7aFKa2ZFKQ4kOUv42mQVlRmECKAlpkvitArqoii4H+Nlkrphjoj8HT3YzkBF/mDLfJmssY8ZPr4Yyr8gHpbSPrbASEVt9ozo9iSkEkTVmB9JdGMaMqjjk1CcypS2C2UH9JGD1FoQyURTK1PJLpFdEsqEllWUMmS5qVJl0a85pThVdIpSwhgFSpT6qsK9W/3fJOf3kIU8v85X4gA9UB9FYE0FHgR3OGF61ZvkzJ86UpX9ZIsrXs8RZU5zpTlmJPVaoTFcn21Oe70lXly7yOKNYOJrF9bpbsKdF05tpLfb0ZqPKSee9HbbozpfHOFMc4kx9hTWeRP7MaI5lRG0xLuj2V0VYUhlpQEGlNbqQFSQETqMmwYFaDt+yZPixs9We4wZ/CWGOyI83ICrWmNtmZA4vLOLu+hgNLsjmxqYLFffHEeOnLmTQRF5mHMc6GbJtZxKFFeWzqi2TH7GQOrCxmw0zhsxKNRe4cQ7jbRKY2hrB1Ti4bumM4vjSfc+uLuLG3gdObaymPMyXORXgDOYcjbISnqQnn2q4pXNtRwYVNBZyS8+rYilwubqnixR21HF+Zzen1hRyUvN0Lha9bXcyV7fXsX5jFxpnR9Nc6UZZlT6ic9QGyFiMj3MkRHmppZzLrpilt0UgKU51l37aX/ouVcQqX80eP5HATitMcmNMVxcmtdTw4Pci5bQ0c31TD2R1tPLywgFcuL+SVi3O4ureVy7ubuX18gCPPNTBraiIVlV6UVvrSIOW3tcZrUVuLgvRpzbBmdqUbCytc5IzxZO3cJK4d7OKFgz0s7Y+nr8qDe6eHeHR+iOMbSzmyupArO5q5tb+LF3c1cX1vPa+e7eHGvgbWDSZIn47H315XSIfZHaHcPNrE7SPlXNmVx+5FCbIHurNiejxX9jdz82ATj4418+rJJl473ajR6+eaeftCC6+fbeDp6XqenmrkyckG7uwt4+7z1dzZL/28s5Rb+2q5vquOw0ukj1flcl36/o6UefdACy8f6+bxiQEpd5A3zs3izYtzeXR8iBf3dvPSsWHun53P3dOzeUX67J0bK/ngzlp+/mCLBsr98rWD/PLpMX7x6nF+/uQ0n7x5iS8/uMlvfn6X3332Mr/55GU+ff8On/3sAV9+8hpfffY6v/vyff78h09/AOT+/t1v+MeflWbciHbcP//6J/75t+/41z/+zL8VIPevEQ05BcQp+g8t/d8Acj/Q/6eA3I8RVv/1r3+OpP8cMVn997/+8YMfue/+9Ae+ewbIffdHacxf/sT3340Ed/jNV78S+pyvfvUxn/78XX73m1/y+19/xi9//jYfvPmA957e5s1XbvD4pYu8cHo/Zw9s5vTeTRzfvo6jW1ZxePMyti0bZtXMTmFOOlk+vZuu6hKKRKDLS1EOLhOpykqlIj2B4sRwumQjXdRdy6zmAhZ1lApzms6iNmFgWvKZVa/CThcJ05rAsu5KBquytNDuWXKwpQUobThXDZBTJquK0vzdhDnxJCPInXTZFLVIrF4OxHo7EepqpznEVVEGHcxMiPDzYWZ/L/OmT2Oop4vZUwdYMmsGqxbMYv3iWRyQtpw7uIWb55Xm1zHN79idi3t59eZR7l9W4NOIPzcVSfQleebc4S1Ma6uiID2JhXMWs3HzYeavO0zHvK30L93H8h0XWLnlJIuWbmHB/KWaD7kdG5by8OZpmYRPeOvRZV69fYoPHl/lF6/fkAl6W9JbfPzGLUlv8rNXr/H2gwu8ee8sT2+f5rWbx3j1xhFJj/JEkVy/qsCwFxQd59E1df+UFmhD+ZwJcVZgm80z01VJnWyJ0MxW7Qh1sNauQ4TB8rcxJT3Eh9dvX4X/+Re++fx9Pn3nET977SYfP5X6PLnOBw8vaearL1/dr2nIPbp6gPsqkIOQ0ohTmnGvvHhUvn+MJ7eU1t8RLRDFKBh3UwPn9moAmAqooAI5XDm+7QdQTgFxo6CcSpWfuVHtOAXGKV9willWZsMK8Hss46O04J7eOsPb9y5q9NbdCxoprTiV/7rQm3fO88ZdoXsXeHrnnKYp9/AFNbYHNHBQacldPbmDKycU7dQAuQtHtnLmoNKU28jR3es4vHPND3Rg2wr2K7+Jm5awY918tq2dz6bls9iwdJjVC6Yz0FZLbnKUzDUXPO3MZP4pP4ammtm0s5mRpGaSGuNsYaSRk9KeMzfUQDlnReraRA97EbocJFWm1vbGI9pzKpqnhf44rEWYV5peVipVWlKGI+asI6aNEzWwyFR/0jPQ7UcNOQWCjYJzIxp0IyDYCKA2AsKNXo+8OwIgjeSNgG0jgN5/BuRG8kYAPfXMxDE6GjioADmlwWYhwryBXBtMGPm+AulGvjVBe3YUkFNaZJqGn9JGU9+aNKJNZyp5hvKuujY3mKwBaeqeKtdQvjmiKSjPSxk20m8qeq0y81WgppX0j/mkMcLMjtN+WwvjaGU4HmsRWlQ5FvqTNSBOtcPcSE9rs2qHVk+tHROfgW660sdST6mb+q002ZS23Cigp0A4re5SR9X/6r4C5JS5sAZsyvsGqh9VKm3XwEa5Vqme3NdTprVSvr60wUj6TguUIQK90o5TAJwGvD4D5H6qNWcpbVJ+7xQpE2B130r6YFRTToFxKlVg3H8F5JQfOQXIBfm6ExbkMwLIRYWQGhehmawqQK5I9u2yvExqSwqpLy0mKyFO9lMLDZBzmDSWAJPJBBqMI9hwHIFG47EfL/NlrBpLI2mvPQZ67ujr+TJxog/jx7uhN9kRM2NnrM3dpK1W6OqYoqNrxaQJDpjru2Bv4IDDeGMNkPOQMQ8xN8ZfgdbST6GyV9WkRzEswtKS1hwWK1OTohCGhcGdWxDMqtpY1tdFMS/LmQU5zqwq8WNNeQSrK+OZmyMMeIQnDaGu9GYEsaghXphsX9pznegs9KA62YHSBCdh6pLoLU0mysoQb+lPBbYpM85sMzM2FRZxob2LbbkFNLt6EDJ2PI5yT2nGOejIs5P0iHbzINTNW/rIEQcLB+nfECICIgnzCcHd3gmTiWou6+IognOYv4MwyE4kOMi19Fu7jwsn60u40VjMkXgvbhUG89XcMn45J4/T+XZsjJvAgjAdFsVPYkGCPr2+OswJN2RpjDXDAcZMCzRlYaqHCEoWlNjoUmyuQ4vLWJocdOn1Gcvh1kDefa6am0NxHCp1Zk+6NUez3XmpKYV3ZjVzvr6QqW6OpI0dQ5jUMdfPmWY5s8sSogl0tENPV1fGzYSMlFQqS6qJDUvExsiWKN8wGgpLyYoIw1XWkIeRCdnBUVQlZZDsF0CggwO+drY4GRtjLH2lwFVv00mketuSIYJShOVE/KX9YROlvgGWPC+Czq3BHC7W+3KuzErq58C9DkceD/nz6vxwni5N4GNhzD9Ylsf5Jj+2Z9uzMt6aqZ6T6XbVp0ppxhnq0OSkT5efOV3+ZnQEGNEZaExviBlNnpNocNOjwd2UOhdLKh0sqHI0pcnLgCbvMfQE6XCo1ZY3NyTw3oZo3l4RyIcrQ3k41ZWXB3x5XfrvZls4+wt9WBJnT43teBL1dMl3NSLedgIJTobEuljgJuvVVtZJuJM13eVF9FeVkRngT0FYOLPrm9gwdZi59a1UxyUTY+eq+YRL8vYkxM4aV9nH/WyMSQwWfifMjWiZK+FetgTYy3ki681V+irO0YApiZ5MFyFvKNGeVbkuHK7z40prAC/Uu3K9yo4nHb58OieBX4sQ88niTO52BnG01J75YePp99FlZaqlzGs3urwnUaz8+zjrU+9lQpqxLjnWY2kINqUnwZ7BdBeWFgQwK85Za2+llQ7L0sw51+vH3XkiHEz350yLC3tKLDjT7sO1oWiOtPmxo9qXwXBLKhzGaBp8ZX5WpLgaE2KvR7i7NXHCu4XKvI8N8iPS20d4FjdivfzIjI4hKz6GjJhQcuPDyIkOlH60IsHFlpbkSGaXZ7CsMZstU6vZP7edrUPNLGwuoiMvXouoX1+YRFt9AS1CtZUZlOQnUF6YTEN5NuVZ8WREeFOREsaMulyOr5nNlrm92h+VD29dIN90JzbQFS8HG+LCQ7hx6Tizh9rlvJVxjotkSku97IPhZMp+srCngvXDNWwYKGXrYCU7Z9SyfVYTK/orGG4voLookXz5XnR0KKbCgyptHqWlFhzsQUVJBtO7GumqL9IAueaaLGqE340M89HOAycbcyJ93UgQXiLK1YLMICeKRMhUWnIKkMsO8dD8KxdIW3LDZd64qD/26WEnFCm8cm1hIu1VmVRLuyOEPzaQeWNtbUhKnD8q8mqLMiGuSCU7NVQLepGaEk5CjK8GyClLk2AnM3xtDUUANNYAuWBXKyLcbLXgaZ42JthYTCZD+jo02AV3qV9OZgzJSYG4yfxPifMjI0n2PAdD0uK9KcoMl3G2FXkgmLQodxLCHGmU76dEeck5ZEZFfhwtpSmky28bEfqdbQyljqkiR2SRHOoidTGlJMSdKdFedMV50hTtRmt6qOaPuk/6bWZbGZsWTmWgqYRKFRAuXgVrmIS3pxNzZexUe1PCnbRoplkJfjK3pM+Sg0lNCMbCbKLsx/oyBkkMtOTQ26A06HIozpAxjgukNDeJpAhfIr1spO3WxHpYkOGngsrZ4GI3SQPkqvJitSAUZsJb+Et+RV4k7RXyXpgHjpZ6ZKUEUFkcR5CUkRjqRp58W0VlTY3xJz85EC/Zq4ryokhK8MHb2YDK3GiykoKlfD1KssM1k197s0nCw1tQJPJQaaCtrCUbShQQ5+NAiewP5YH2NEa40SJtbM6O0DQBO6vSmd1dypzuIoYb0uksTSAmzFPzJegr49jfVs7iqbXMbM6jXpnUOhkR7WxCia8tM1JCWJ0XzfriGLY2ZAll8Hx9Cnvr0mj2taHFx5qF2ZHMkjUXI+vSzcGSPhmHmb1V9DXnMq2jnA3LZzAosp4KGqLcY+hPGM9EOV8K85NZvKCP5ULdLcV01ubRX5dHT2W6Np79MgYzOvJoKInRtAOzE0PITA6VeRVIYmwQYbJ+EuP9GZrWQVxMBBPk/HBxMiZQ+qS9pZSBzno5n2RPCfAg3NcFDzsDMmK9NVPy+sI46qWvm9UYFSiz1WgtqMP8Z37kFramiRyaSFdBKN1Fcr9c7jens6JDRVsvYENfjlyns7I7l5nSp3VpoWQEKz/mFjTLO2uGitg6t4g9C4t5flkpO+YXsGthCZtnFbCwLY51g1nsX1bF5vn5zOuOYkZ7BPP7kpjfm8xcuT/YEMryGelsWVrI2d3N3DvZw8OT3Zx9TsqYEcuZ52o4tUX2mcWF1Ga6y3dNZW/UpyDSlk0zC9m5MJvt85NZ1BXA3M5YYv3kTJa93M1SBz8HHenbUNbPTmXn4jQOrlFO+NOoSFbBQXRwnKRDiocRe+YU8uKOZs5tLOTU1lIW9EcR4Kb++Cvnt8gEoY5GbJ6Zx54Faazu9WfD9HD2LM6Q+sUzv8mfuc3Cj01N4NjGWjYOiSzf7MuB2fFcWJPNiXVZPDdfeMsEY4Lkm0F24wmSus1uiOLKzgYubi7g9Lo0TqzK4Oy6bE6uSuHC+izOrc3m8JJUds2XObgog2Nrcji8UvppVji7lsZJu+xk3QjP5WuCl6yLDOGhlk0rZO+CSrZLexYOpMk+4ENtgR+DjcnkRlmTGm5KbLgRHY0RbF1Wopms3jnWy5ktNdw42MONw4O8fGEBjy7M4+Xzs7h/YoBXzg/z8OwwR56rZ0ZfDOXl7uQXe5Ca7khVRQilKY5yplsyXO3PoiYZgzJHuXZi4/xULu5tZ8+SYmY3h9Bd7MydwwM8PD6VS1vqOLI0j1Ori3hxVwv7FubKWWbHUIO83xFBT5XSJh8r46wrsrsOXSWunNmUx9lNmZxal8O8Zn9ivHSkPZPYsCCTa883cf9wE4+O1nPvUCUPDtXw5FQjb51t4U2lMXeqiTdPNvH0eAN3dpdye08ld/ZWcnlTPle3lmuA3Ok1+RxfKWVtUfelX/Y28uBgK7f3tXL/UCevnRoUms5rp2fw4Nh07p+cyeNLC6V/5vH44jzeubGCn91Zy4d3N/HJy7s1QO7zp8f49OkJPn3jLL965wpffXCD3/78Lr//9GW++fQxn757m5+/dZtP3r3Px+894Lefv8Nf/vAZf/3j5/z9T1/yj2eA3J+//Q3f/eE3/OW73/G3v3zLP//+/YiG3DNAblQ7boT+/QMop4Fx/0eAnGT87wA5ZZ6qkVwrdTtlvvpTQE5FWf0BnPuJ2eqIhtwfNY04Rd/+/mtpyB8k/1u+/cM3mh+5rxUo9+VnfPLRe3z5S+VL7nO++uxnfPTuY95+9SXeenyDV+9e4tbFI5w/uJXTe9Zr5qoHNy7n4KYVwszMYu3sXi2K6ZoZXQxPqaI0I1FjqvJThKlPT6YiI5nixEgq02KYPaWCGcJALVF+5GrlQK3PYmlnKb1yaC3tLJNNMIlhyV/aWUFVfABZwW4a4KY05JK8R8xWE+WwTfR2JNlXkRMpci/e006EIhuiPewJF+bBRwNETIRRMZFN2Yae5ibmDE5lek8XcwensWLuHFbPn8HWVfM5vmstl45u4/7VIzwQUtE5H14ZiTJ69+IuVBRRFbxAaYbdOLOTa6d3sGfjfM3HREdTCzt2nWR46T7aZu1i6vJjLH7uHEvXH2Tx0vUsnDeflYtmc2zfZj58/S5ff/yU1xVIdO88P3vtOp+9c4/PZQJ+8vY9PpVrRb946yU+ePIi7z2+ytsPL/KG8uP20gmNXr99nDdvn9Cisr6uIqTeVOkIOKW0xlbP7iFJmLAge/MfNOSUuYsC4UIdlIacHeEq2IOjtWzEI8Ee2isK+N3nH/LX3/+KT997zC/ff4WP37zDx09vaqa0KvqrZkJ7dT+vXDvEIxUFVvNrpyKsHtDMepWG3KhGn9IqVECcAuRGNOVGtOOUyaoKpnD52DYuHhnxJfdfNeWU6aoC5EbMhEe04xQgN/KNY9IHp0Y04O6c4/1HV/nw8Yta+v7L1/hASAFxj6+f1NKnSktOnlMacq/cOPmDlpxWnxM7uXJC6qLomR+5i0e3cuHINs4ceI4Te9drQR5G6dD2VRo9v2U5uzcsYtf6hWxeMYsNS4Y0UG75nAH6Wqvl8A8mxN0OP0dLYV7N5EA0w93CFA8rc1xlLrpYKq25EWBOpQqUU4CccpquUgXEaQCdkKMC5Uz0sPoBkJuIuZ5KJ2sgjQJlVKqAOUUKmFLAlQLNFPBlZjhZA4XU71FwTgFOKlX0I8g2olU3CrKpd0fBOwXMjQJyo3nqXQXKjbw/YhKr3hkB5CZqgJwCqCwVICf3FaimvjtaviLtWamTek+9b64/CQN5R/OrJvVR76s8BXopAGykrBEgzELaqMxLVZuVxqAKyqDAOHsTA83s1076xVZ/ApaTxmAt/aM042yl72xEsLI0lLZK/VV5SgtOad1ZynuqjaN9ptqs+tFM9YsISJbS3wp408xKpX2qHiodBeSUduJPATlNa049J+1SApaR1GXyBF0M9cb/cK1Sfam7IhNDabtKpY+MJ48AciPafwoMHAFc1bUGQEq+Auq08VaAnaYhKeMtZao8BcqNAnHKfNVV1rciZbaqzFUVIKf8yCmT1UAhZbIaFer/nwC5vLREEQaEWcvPorYkn5qiAtJjo3GSeWysqzTWxuEtQp6/MHExFvrEO8g3pD2GY6S944zQn2zP5ImujBnjho6uh5ALxoYeuLmE4u0ehqmhwwggp2POWF1r6T9XXExdcZ5kiqOU4Sv9GW5php+ZEf7WJmSE+dKQl0BfeTIDBZG0JbjSFivMTlYAK2oS2diSxvqGRFZXhbGk2JdFRb6sqohkc0s2m6cUMTM3ltYYH2aKULJrZg3PTctn0ZQEOWPSGa6Jp78ynvaiWHICnPGQcVRAm5dQirEx06KjWJ+fx9KEBBpt7YmV+il/Z57jJuA3yQCP8ZPx1DMkzsMXN3MbJusq/4YGOFg54m7nRmxwBJH+/hoAbKNpqbgRH+6Kv40ePsq0w3QsW4sSuCVn3/F0fw6E2/KkMYGv51fwZncCu2P0WR6sw9xQHRbETWZurD7d3jpM9Z3ANK9JdLuMZyjYnA3F4cyMd6LYWpdcIx3qlI8XWx2aXXXYWOLA7UXZ3JyVzP4yZ7YkmnA0y5kHrck86SngXGk8q8K9aLYyJkxFt5U9pyw8kOacDNLCgjQfh1amhkSFh5CSlCrzR/LGG8t+ZkdBQjIdZSU05mVSFBtHaVwaHUU1dJfXkxeXhKe1+uOYPaFu7thOmoSllO9vOpFoWz1CDXUJEoEq2ViHWUmu3J5fybsrq7jZEcgLTY68MuDFo6le3Bvy1YIRnGl35WS9G2frfThe7cu2HGcWRZjT4zaZTjdDKs3GUmCgfNtMYCjaganh1jQqf2YOupTb61Im/VHlNI5Kx4nST3oUWRqQZTSOYhtdGj11GIwaz/Eeb94SZvejbem8szqMNxb68WSWHy9P8+d+bwj3emK51ZPCgYowBqTfM01kDUg7Io3HkCRCc5K7g2ZS6ix7gYfsIVUpSfRXlBPn6kakvRPTK+vYNH0WzWm5+BlbkezhT7KPH35WFrjI85YK8Jb1FeQsZYkAniAU6m6Dv60hnkayNqR9SY4TqAk2ZkGOGwdFkLs0LYlLHUFca/HgfJkZp3Mm8XKrO1+vzOGbtcW8Ny+Nm51B7MyxZE7IOOZE6LG5yI2tpV4MhxtTI31TYiXzxkKXRCk/UeZPjb8xM3K8GBLBb2aqG8PRTjQ6G1EoYzUjSo/TfQHcmhvClQFvLnd7c7U7gBvTwjnR4sbOMkvOdIezvyGCOQn2NAcY0xhuR7qHISH2kwh2NSXMS3gR4eGSwvxJDPQnwsVVeBNnorw8iPTxxF/xKbI/Jcj+lBbqR0aQF5UxgQwUJrKgJpNVrYVs6qtm21Az66fWM70qm+r0KOE3o2W/SqOmNF0olaqSFGrK0ynOVhE4w8iPDWCgMpO5DQWc2biIbnnm2LYldFSnEx1gQ7CHtabVPtjZxsMb54gIcsbHw5HVq5YyZUq9zH0HanNlHS0fYv/SLo6s6OLokk4OLeri4IppdFSmUJITSWmuci4ehrunI+PlPNTM6+zNiI4OoCgvhaGeFuYPdtLdWExLXR7NjUX4ejtoWuY+LrZE+7oR5+NMjLsVOaGu5IW6aIBcqr8jaYHO5Mp6zQl1J8HblgAHE6xk77cwHE9iuAd1hQm0VGRSnBOPm7MVE+RscHcxJyvRn4biBE17r6Eig6RYf5LigklPCScxypdYX2ciZa4FOprgpwFyRvg5mWmAXKS7rQj4zrjbGOIheQqE8/W2xtvDktKiZM082NFOj+yUEBJjfHF1MCQ/LVSLshrsY0thRgRJsu+lR7vTKPt4TLAzAR7mNJSn0lSUREKYG2bG4/F0tKCpLJ02qV98gIPUxYjycE9aIj3pS/ajJsKZhuRgFnRWirCaSU9NDjPaK+muz6cuP47USG8tWEOgvzsdDSXkJQVQkOxLaXa41CGUgtQg8lNDSUsIxlS+5yTtbFIRZ+szhDK1QBfK71hyhDdleckkR/oR5m5JtKeQmxlpPg7EyBxxtVdtDaJaAXIyFhYm4/F2s6A4I4T28gTSpD8czCeSGu9NbVkKETJmMQGOFKeH4ylrO0rWdaH0jaeTAXmZYeTJe252EzQwsDgresQkNiWQSpnvjpaGGiCfL2dHVbgzVUH2lHnZUOptT7mUWeZvR3OUBy3RntRJ+9qrMrRIq0NtRZqW3IzGTHqrUslIDNKAWUcpq72ugMUD9cyaUiD9HyNrzopAm0lkuMl+GuvHAqmPirC6ojiWjZWJ7K6K5WhbHoNxntR4mDGUFMiC/HgNLLWcPIYiZWbckE1fSz6bV83kztUTLJ8/VVsHseE+WAovq9ZAeIgvs4Y7Wbaon/kz25g6pZyBhkKmyXocalbmhXkMd+Zr5eQmB8m6jSdOxiI9KZTczAQNQA6SeVFXlU9tZbHGU5mbyryReudIHWZNa5c+SyPC35XoQHe8HYyJ8LGhUMa8IieayqxQWktiGKhOYqAiliXt2azrK2JdfzGruvO1wA4tmf40ZfrJvh3DCsnfPreKXXPL2TiYz+y6OGbVJdJdPALqTckPpT7Tg6k1IexbXsXxdbWc3VTHOaFTStNsRRk75uezcUYazy8r4tiaUrbNTWFZfzhLB6JYNjWO1cMpLO+LZe6UYDYvyGbPygIOryvkyp5qru4q4+DSBDZMC+HkpjIOry9ixWA8RfG2hDjr4W05lqwQc56bnceuRWnsXZbMc/NiWTkjXfbYScL/6mBrqIOv3TjmCr+zZUE+u5dkcnpjKQeXF9KYYU2y90Q89HTI9DZl35wSLm6o5rnBYLYvSmBmZzBBHhOFx9bBSp6J8zJi0+wc7VtrB0PZMiuWPYvT2TEnic1D8WybmcaB5SVc2tnMumlRrO0O5sj8FC5vKOToamnbimxNMzDCbRxpQWbEu45jdXcq13Y0clLun1qbzaUtpZxbn8/pVelc2VTIi1sr5bqQ3XMyNM2+lX0hbJsXz5G1uexenkJXnR2F6bayNxvIvuLIshlV0g+1zKkPY35LNB0VfrKmLchPljMozIoYb30yYqyFnzFi5vQc9qyv5vDaUm4f7uHcllpuHuzm+qF+XjoxxMPzc3h8cRZvXJnDy2enc/vEVA5urJbzIYK8fAcSUkWODjMgJ8uF+gJPuku86cp3oSHBgKm51ixq92fNzHiObqhhuNaX/lIPlkyJ4PTaas6trZJ+qebsqiK5LpQ2l7OmL4FIZ+GR7HQI8RxDdrwZ62flsGVmDgta5Dyt92T33ChOSd8cW5ZLp/BAwfKsAlybS+w4u0PK3FzE1S0FkuZxfUcR956v4JXDNbxyqJqHcv1wXwX3dpfy0vZiXniugOtbSzizKpsTKzI5v6GUCzLPLqwvlr4v4drmEq4+V4Sgj7MAAP/0SURBVMY1GYOLz1VwdXs91/e0yng1cXNfO7eeV5p8vdw6OJU7h6fx8OQwTy7O5+0XlvPu9TX87PZzmi+5X7x8QOgwP3/lGJ88OcMv37zMl+9e5+sP7/Lbnz/ks3du8+nbd/jVB4/41YeP+ebzd/jzbz/mL7/7lL/+4XP+9q0yW/2a77/9Dd/+/teS/pa/fP8H/vG37/5TQAcVZVUD4/79v2rIaYDc//yfz0xWR0j++5F+8k9H/fffAXIKfPsBkBMaufdTQG4EiFPRVhUpc1WlIffPf/yNv/75O77/7lu+VYDcH76RhvyG7/74W/725z/x3be/4/e//TVf//oLLdrq559+xMcfvSN5n/P1l7/g0w/f4N2ndzUNuSf3L3NXNtgLh7dycvcazdfG/vVL2LduGbtWLWDb0plsnNPDykFhMrprqc1PJTM2UiZTLMVpSVTnplOZkUheTDBdZVnMa69iuCGPxV3l9JclyaQtkcmaycz6bBa3FdOZF60Fd+gtTSEnWGnAyUEe6EGqnweJXi4kCJMT624nQpAt8R42cm0th6W1MHWyyNyE0XOxIcjBEm8bM1xFiFRacpX5uZqp6uyBfuZOU+aqc1i/eDb7Ny3n5N4NmqN/pUV19/LzvHRxD49V0ILLKoqoAoaUttYuzXT1xpkd3JK8ayc2M6+/UQ7PVBYsXMWCNYfonX+A4ZVnWbDuFAuXb2PBgkUsnDuDTSsXcvPicX73+Xv86qNXefrwEu8/ucHP37jN5+/LBPzgZT7/4BU+/1BIrj/94AGfCX381m0+enqdD165wtv3FQh1ijfvnOTte6d4/9E5fvbKxWfRWS/x7v0LkneZW2f20V2TT4yPowZMBtkrf3EWmraccgwd7mhHmIO1FuAhWIR0Rf5yf9FQH3/93a/4/a9+xq9//jq//eQNfvbqi7z78ALvPDjH05vHeeXqQY2eXD/Ky1dUIIX9z7TkVBAKpcV28Ad/ckrL8EezVaWRtusZKKfMVkcAuZFU+ZQbMVn93wFy6hsvv3iU1++e1aLTvvPoEh+8+gLvP36BD1U/vn5LAzcVvffKNd68d4Ent8/+QI9vntLAOKUhp5kjn1MA4XauqKivz0C5S8dHfMkpLTnlT+7kvvUck7mu6PiedRyROT8KyO3dtIT9m5exY+18DZTbtExFXx1i9fxpcjiUkBEdLEKUA54imPnZW2mph7WpzEUj3DWtOSNczPXl2kTLU2Dcf6WfAnIq2IOl/nhsjFXUVZXqaf7DlImm5kdMpfKMAuQUWKWAIqVpZSr5o4CcAnsUoPZTQO6nIJl6ZvT+iAbdj4CcAqr+9++PaOCp95UPOTP9SRogp0ArKyN9SZUGlwKNRrTINCBLSJWrwC/1rqGqtwgUBiKcKwBKAUzKDFXljfiT09HAR/1xCqgaAaiUPznVbu0vd1KGnfST6it7ec5BA+TGYSFMhJ0IKZb6Y3A018PFylDrP/UNBVwpEMtQ6mf+DLjUADnpv8m6I2Ur8Es9owA51R4F4I1qwylgUPM9J+9rAOEzQG7EfFXaoTfph35UfTOqHWiiPwJsqr5Tv9Uzo2Cp6m+TZ4CcquNoqo3tpBGNwFHNOXU9CthZSHuNlPacXKvUSoG6sqZVpDkXe0uNXGWde7vJnFQacp7OGhinKFIE3milIRcZrAV1SI0LIzctjpLsFCryM6krKaChrJCcxFhcRVBVgJyr9KmfUIjBWLJFUCsRgVlp91jrG2KiZ4mhvjOTxrsJA67ICx1dN4yMvEU4DMfbPRIzIxfG6Kjoa5bo6lhJvzrgYOiE4wRZD+MmEWhkrPnZ8lcm3wYTCXW2pl0E7M2z29k3v42d0yrZ2lXIYEYA7bEuLCyNYUdPPqcW1HJcmOedfcJkDRRwYXk3JxZ00CfCRZaLMUPF8Rxf3iOMyhBHV3RwTITpk6unsXNOB/UpYfjpjcVT2qc046ImTKA3IowdDXXMS4qnUM4QZdIZpKNLjL4xuU6exFs4EKBvhpe+rG1DM2FYDWXcDWUMDGS8J+BiY09iWLgItY6ayXlMgDv5iaGEu5pjp8qaqEN/uB0nG4S5yg9knc8kjiXY8n5/Jh/NyOdGdQDbYwxY5K/D7CAdZoSMYVrgGDo8VcQxHRpthGx1aHIcz3Qpp0cY3FqXsVr0sRbXsQyGGjAcrseiVDMOtATy4lAyh6s92JluzqkCF25Wh3KxwJ9t4TY8F+7EIhHukmRuKjAy0d6aKbkZtJXla5oGTnamBPi5ExcTRaB3oKw1K1lf+nhbW1OTlcaWRXOF2V9IQ2YhCV7h5EakEu8XjoeVPXGBoZSmZeFhZo61lO0r6zrGRp9Ys7EkmuhQZKsr9TflSH0ITxbk8ua8ZN5ZmMC7i+J5scuTvaWm7C43Z1eZFZuzzDXNuL3FPqxOlDa7jqfZbizdXmbSD/qUi4DS7GnIkuwAFmR60x5kSLkwq2X2utR7TKDaZQyFViparg6pImCkCBWqiG7+k1hV7MTtpVl8dqCBT/eW8GRJGLcHPbg36MuFOltOldrwQmsg17viuKjMYQr9qHbTI0LGMcXGgFgrY6JsLUnxdCPM1gZPQwMyAgKpSEgmws5Ro8LQSMoi40h29yHK3oWSqHiyw0JxM9LDRPrGcuwYbCeO0aLDx/g5E+3rLMK4uaYd5ynCVbCxDkky5rUB49la488ry8t4ZXE2x6ptOVQwmfPlhpwpmMiNWiv+uKmYb4SJvj8QydEKR+aHjqXPW4d5sUaszbVjQYIJg2FKm9CASvuJpBmIwDVZR4t2qwC5hWXBzC3wZSjZiaFYB9q8LSk21WFa6EQuiDD2eGU89+aG83h+Im8tzebNpZm82O/PyWYn7ssYPloqjP7UDDbURDCU7U1FmPBqLnrCm+nh72hIkKslUcofcIAXCT5exHl6EOftTpSnK37Cp3g7OMjc8xZBSvjIpEjywryoiQtkRmkqy5qKWNNRzvq+alb1VLK4o5L24gzK02PJS44UviyG+vJ0mmqyhHLIz4wmOyGIDtlHZtVmc2b9PFYJ/zZDytmyZKpmMhnub4+z5SSC3Ow5u38XK+dMxcZ0HEWFGaxYuYCwCD9cHS0oSI5i/ewudi7pZcOMRpZ0lGhuWNQfmzPj/EhJUKBbEokJEZjLnFBAhJ6cC57KrUpSGPk5yVQUZjK9p1nT4upsLaW1uQx/HyfN7USAqy0Jwu/GeTtqJqu5YW7kh7mSG6qsRZzICHIjO9RD8ycX7Wkt/IWe5pJB+Y/LiPXV/Mc1lWeRlhSBlbUx+vpjCfK1p0z2QWWe2VKZQVlhMtHh3qTJfpSeGEJMiDvhnvaEuVoT5GgyEinY0Yxgd0uCXS2IEh47LkD2AflWmNQhLyMaVydTLRBBaVEiQQHOONsbUpgZTky4Jy4OJuSny3kS4zMCyGVGEhfqIvXzpFb2YRXJVgFyymSxNi+W6EBHTI3HSp4dU6qyaJb8WBmPYAdjqqP9aI70pDclgCrZpxpSQ5jXWU1zUZLMiyCKk4PpayrU/PGlRChwbDLB/h5MFTmjPCNMKJiynHBKhcqyIijNiiI5JgBzowlaUIemshSmTimmpjCWypwoilKVhpy8k5dCarQ/YW7mxHhZEilnSJKn+qO/FW4O+lok2cqcGOLDPLG1mIy7sxkFaUG0lsYKD+iDvel4EiPdqStPI1rGK8zbmpKMCLzchO+W8SiWuni5mZIq5VTkR+FhN4HsxCBNs9FXvqX8zdWUpOBub4aL2SRS1RiGOFAf7kKVnwPlPvaU+tmT72VBY7gbLVGeVCX60VIu4y/919uQy9yeMoaaFCAnfZURiae7MjkeL99IY2F/AzNaC5hSmkB6hCuesh8ny1jXBrkwKz2YZfnhLM6LYG1JLHuq5OzszGNFURSVXub0yjxflBNLc5S0U862+BBPeloLWbu0nxcv7OfSyb2sXTxMdXGazLFgPFyttAjDZqaGtDSVs2HtHFbKuutvLadLack1FtDfXMxgezkD7cV0tRRRV5ZOeUGyZgadJnNUmXpnpEQSKG1Oig+iu71e+Ak7Jgt/6OFiRVigG+1NpXQKJUb6yN7hjL/MZx9nU5IivWTcZe/NDKG5OIqpdSkMVicwtymVdQPFbJhWxsqufGY3pFCf5k15ohudpVGsGiznudllbJxZLPtFgRYMorsgkr6SKNZOLWHr3ApWDKSyYEoYzw2nsm1mOrvnZrN7fi5b5maxarrsVYNprJmZzXNzc9i5IJsNg3Gs6AtnzfR4lvXHsmZaIit7o5jX6Muq3hh2Lcxh/9Icjq7O5eK2Mg6uSGfjjFiObahi9/JcVsg5XhBnh4+1Lh7muuRG2bBuZg7b52dwYJm8uySPZb2pxHiLLGE6FieTMfjZjWF2axJ7FhVrpp5HpPwtw/G0ZllTnmBBvPtECsIs2LuohN3zMqU9HiybFsJwm/LrKee8/ThCXCfLerNjzexMVs+MYf2seNkDs9ixOEPaGcGsNm/ZAwPYMCuVvSsLWdwTwuqpkeyancqBhbnsXZjNlnlZsk+7MaXAk6mVIQyU+LJlMJOTqyqkTgUcXV7E3gU50o+pbBlKZMesFLYNJ0qdcljeLXxprKHsfROY1SLv1vjQUeFEY5mjrEV7/D30ZA6ls2dVEysHkugp8ZDnTSlMtCYp1Igwj0mEuEwkNcSa7FhHEqOtmTmUy5511Twv9b17pI9ru5p5cW8b1w/LPD7Sr/mPu396GvdP9HL3WA/3T03jwLoK5gwkUl3lT0lVIPHJ1oSFjRde2YXuck8qYoxpSbakLdmMuc2+LO4LYc+yAg2Q68x1YHVXNDuGU9gxGM+ppbmcWJLB4UXJHJJ+nN8cQoSTnPPOOnhLmhZtwKnnyjm3oZD9i4QHnh7GnjmRHF+cxC6ZR+2p9oQLPxDnM44Nc1M4v7WMk8tSObYkmWPL03hhazHXthZyab2czc/lcntHMS/J7xtbCjUw7tqmIi6uzWf7tDDWdAawrjdSxkPm2rI8KSdXAwtPyPVBmTOHl+ZzfFUZp9ZXaaDz+c2NnNvYwKk1NVzd0sbNPT3ceb6fV07O4s1LS3nj0greurKWD25u472bO3nr+g7eubmX9+4e4sNHp/no8Xk+ff0aX7x3m68+uMdvPlLack/4/S/f4A+/eodvv/oZ33+tIqx+KvQZf/rdr/jj777g2z/8mu//9A1/+f73mpbcP/72Pf/8+4gvORXM4X/8xz9Hgjsozbj/68coq/9ngNwzMO7/SUNOC+7wDJBTH1OAnALhNC25Z6DcSHAHBcr9nb//7c8/AHJKI04Bcn/83a/5y3d/lMb8UfK+5puvvxBSmnKfa4Dcr7/4Bd/8+hN+9bEK7vCyBsi9/vAqj26c1jSJTuxazYmdqzmwcRl71izRaMfS2Wye1yubVyNLBxroqiogTwS4zNhocpPiKM9KoTIzmbyYEKrSo5nbVsksOUBXDtQyvTqD2Y25LO0qo78sgRXCXE0tS2JWXY5sgA1UK19ystFmh/qQ6u9JggiTGiDnZkuMmzAJcrhFK4bBxYZIVxsNkIsQhibMWQ58B0s8rc00n11JIlzN6O3RALlFM2ewav5cNq9YwJHta7lwSGnHHdUin969vE+LIvrqjcMaGKdAOQXIaVFOL+3TQCLlI00FVji+Y5lsBpnU19axcNUehpYeY/aqcyxYdYwFizewcO5sVsyfyYFt63j3tbv849sv+fjdR9Kn1/jkvQd88eFjvv7kDQ0A++oXr/Nruf7qk9f58uPX+M1n8vsXr/LlBw/55du3+fmTF3j/5Yu89/Cc0FmNfv7qZZnUl3n/wQXef3hRA+2UZtihzcuozkogysNeA+NCHK1HTFeFyQ13sifUQV3bavkaIGdvQZiXC0f3bOXf333NH7/4Gd9++T6/km+/9UAFeVAmoKd57fpRXrl2kDduHn8Gyinw7bCmwaY05R5cGYm4+uiFQ9y9cgAVYfXFMyra6oiWnDJdVaaiKsKp0pQbibq6lfOHRkxXFRh39fjW/+w7TspXYNzLSjtOxufdly/z4ZMX+ej16xoQ99HTm3z8pkLX72rgnALkFClT1Z8CcgqMUxqQd6Weql4KLHzh9C6uPaOrp5TGnPIlpwI8PKdFXT25bx0q0IMC507s3fCDptyBrSs4uG0lezYuZue6BWxdNYdNy5RD25msmNNPR00xKWH+BCttJAdrvG3M8RJy0wA5Yw2Qc7UwwMPaRK6N/xMQpwC60bxRUG4k+uoEzUeMlcFEYfQMUE79R4E5pTE3CsgpEExFHDURJmkUaDLRm4CpAtrkWgFOKhqr8lmm8vQUyKXAIaWJJvfV9f/N2l+A53Uk+76wQbZkyWJmZmZmZmaWLMmSmUlmZqaYmdmOKY45xjBnwsyZ0Exm9pn9u9VLcSbn7H3uOd99Pj+uZ613vetdq7u6urvqrwIVQqruUaDRk9BVBRap8NUn4JEK8XwCyKnvlZddn2fZE0BuANbGQ7WjArL6gCoFIOlpgJx6lgoVVYCUod5ALI3kvXJN5XhTlVAVEGYl/dU85EThsjYeooFw6jtLMegN5ZoCKBUgpyqTOpoZaN6FTib6OIpCbi8GivWQATiI0m0jBomzhQFuNsaat5wKW7WV+5V3nfKWs1CAm7RDhYyqNqn3WAlvVY4+5SFnY2yg9emJd54C59RRfVYecsrbTgFyqq0KsNMAOdVPaZfipYnqrwLslIed8KdvHPq+V2Ck+r0KwVXPU6HI/x0g92cPOZU30Fr6qfLNqe8t5dxMeGJupDzt5Nly7mRrjr21Ke4y7xW5yVz3cXfEw9kWX1Vp1ceNQG9XMRT8/wsgl5cWJ8ZCMuV5GdSXFtBaVUpRejJespaYSt/cjXUJFh5HmQ2hwMeZ8shAwhxssTU0lTZbiBzYo6vjziAdXwb096N/f0+G6HtiauSBjbk3Brp2DOwn9+k5YWToLmNgj6mOtFfHCC99I4KMTYi0lnXJ3EQDKWyER3XZYhSIAn9y5RROLx3D0VmdDIt1pcjTkOmlMWwVhXr35EoOzKxj+5RKdk+v5daO2ZxfM5luMS5SHPSZLIbKjhmdXNwwncubejm7ajJnV0xny8ThVIYH4N6/nxaqGi68Hhkdyq6OZjbUVlDtKuuoXFdAXZa9vRgjybSFxZNm606cjRtRjtIvXX18nV2Ij4rCz9tLZFwllrYgyNUFLysxbJ2sqc2KJ1v2Mm+9fviKrJe7GbE8P5gdRf4sC9Znme8ALpR78c6MEp4fn82xMm+2pVuzOGoIM8MHMSl4IJPC9JiqyvV76tLupkeTsw4l5v20ymdlNv00ME7LIec9mIWZzsxPs2FylD6rity4OCGdo81BHCx35Uy1D8cL3NmbbM/aIGM2hluxPMyOQuO+iqdBIottmUmsmCJGU1sFQWIAWlvqYyd9MdGTo5EJ8QH+ZIQFkST7ck91GbO6R1AQmYjdIHORESecjexk7pkT4OJFYmAYjgZGuOjq4ifzLcxkIEnS5mzLfpSo3GTBeuyWNj0Ug+XFWRk8JwbIpeGB7KtyZn2eFevybVmabsE8UXbnRZsyP9aKUZ761MozWhz1aHdXnl56lFr1p9XXlOnpPvTmeNMTaUmjlx6dKgQzzJxqNx0KrOS9pv1IknHItdCl0sWAVj99Fhe5c3NhKX/Z2cabm8p5a20+74ni+pYorPelPde6QrnQFsy2Igf21AVyZFQGiyvCyXcaTKyJAqgHEyDrR7SDHfEy7v5mZiR4eFAel0i6XyChVrbEOrmS4ulDslBeWAQNmVmUiq6k9mc3Wbuj3EWGfDyJUN6ssl55WMq+IPPZVsbEb2h/kh0HUeqty9hkC7Y3BnJ1cjLPjI/kXIcbzwx34cEYL260O3C1yY5v1pXy2dpKzncEsTHPgrF+/Rju1Y85qaasLLRndMgAWtz60e4lfHQeSqpBX6XbTGsdWsVYmaJCfNJdaQkeSrOvquJqTLlFP3oCdTgxKpgXV6TzaG4yL4sR+HBaOrfGR3N5pB8XhnvxzMRI7sj1u0sqOTG1kHEZLlSGWpDtZ0a4o8wVGz2CnEyIcLfV5Cc9yI+0AD9S/D1IC/YhKSSIEC8f4sLDSYuPojQjgarUCErF0G5ODmVKeSYru2s0QK63MY/pTcV0V+TSWpJFcogPCcEeVObF096QS3N9LqWFSdQWpTCjq5YFw8o4uaqXjqJkdi2fwYS2UjE6XQgPcMbJaghVeUmc2LaWstQ4vESHDPB1IS4hmMAQVzzdbHCRcQn2EiPMx0rmtwrpNBdj1ZJoP2di5b1ZqZGUFmUSHh4o656eBsipfFdhEb4kSx+iowLIlme31pUyflQLE8a2MrKnSXuP2ufCRG9LClAhvCp3spPmGacAuZwQF3LCPMiPlOf4OpDkYydyYoGLmexbhjp4OVtpRQZUTq6myiyio4MxkL3O1FSXeOU5lx9Ja1kirTXZ5GfHEx3hI4ZsGKmxgUT4OxHiKTqh6NOBDtI/BcjZm2hgXLCzOfHe9sQGumBrLs+K8CI7JRwH26GEBztSUih88rDVQLiS3Cgigl3xEn4UZkQRF6r+6ONMUVYMcWFu5CT5UiX3K0BOUVN5qla4JNLfATOT/oRKf9urc6gvSiTKV0V4mFAXF0RjhIes996Uyfuas6I0b6rS1FDyEwJY3juKvRsX0liUJIa3O5amekSGeDFR5KOtPImOqiRaKpM1T7hmsS0aS9PITgzT/ijnYWdKS3kGE7uq6WksoLYwXguZrcpPoTw/lbSYACI9rYiXtkQ4GxLvZql5yClALi3el5q8vsIPTtaitzmZaoBce3k8edIuZ0vZI0McqK1IEzn2JtDNTPPU8vMWvVCoOCcaXy8rYiI9tOqsAa5GJEX5Ul+SSqinBeE+tjRWZIms2WOhQtU9bSgLc6QlRu4Xvlb42FOivL98LGgIc6EjVtqTHKh5QTYLX9ur05g+spyJbdl0VydTk59AsJ8Lg2XvSYsKYsbwOiZ3lDCiTuWR88fbcjAJ7pYUy3MnpsscS/NndW0aWxuz2VQex+7mdDa2pNMQbE9HlA+zMqMZlRSCj6khmTJGM6e0c/7EVp4+uYPlog/PGNdFY2Uu6UkBBPjba+Gyai6kpyewZNEk1iybRrXMyTAfa+Kl/SkxXmQkBmp551ITAslMCaUgJ4aQQEetYnKMyF18tD9Bvk4EeDvQ0Vqpec0Zy3PtrI3xlrUkT2SuW+ZzTkoI4XJfqLcjLlZDCfQQPmUoQDaUurxwRtWlMKVF2Z7JLOzKZfnoUrE9C5jRkklzTgC5EXY05YYwU64tGV/IktG5zO/KY2J1ImNLohlXHs6aCYVsnlnG8omZTG0KZlpzCMvGpLJxWh4bphewcEw6dTnu5MU7kBNtT322l7wjgwVdiczrimXF5CyWyW8XjJZ1qS2csRWe9LaHM71VeN/oz/LxCWzqzWLRqBjte+UFt3B0HFPaQimJtyPBx4gYb31yo8yY1BrJ1NZg5nVGMKdDeFAsa6ivHnHeBsTKPYk+gxhe5MnctjCm1XgwscKZkcX2NGVZMKzIhaYce2pSzBlR7MzoUmd6SuW7PHMq0gxlHTQnO9KI0iRrGvLs6C4T+ah1ZnK9O+PrXBnXoIAoCyqSB1IcP4iGHHO6q5zoLJY9utyaMWU2jKtwZHSJA6NKnJlY48mUOm96m32Z0+Yv63EQs1v8mVbnyaxGP3rrvYQXjowotZW22DO9wZvxFe5UJ5hQFiP7eImn8FqlHQhg5vBwJg0LkflmT3q0AwtEB+ws9Zd2hVGTYU9xsi3lGbJmJriQES5rmK+xkBG5MTZkxFsxZUImmxaVsX1eHtf393B+UxMn19Vz7cAYrh0az4XdyluukxsHu7m4o40zW1vYubySSSMSKREeJ2c5k5brQHaOhax95lRlmJLp259srwE0xJowrtpd9pwA1vVmMnd4DO05Towu82LHnGJ2zc7l6Q21XNlax7FlBZxdW8WaickUhuuRETiQGK/+FMYZ8uzOZu7saWb3vEy2z03h+NpcTq7I4MKaMvbPLaE82oiuchdpayPXdtVxbnkOu3vjObgkl5v72ri1t0V03lKe29vIwwNt3NvTyL29zdzYVs/N7U2cEx1hw7hIFnUGM6c1SPbUaM6uruPyxkZOr6zg0PwC9szJZe+CIk6sbeDS9uFc3tnD2c3tPL21U3jWwY3dY7l/dDqPTs3i+XPzeP3qCt66sYF3bm3lw/t7ef/eft68uYvXb+zmnXtH+PCl83zy6hW+eOuGFrb6zXv3+PbDR3z/yYv89bNX+PGLN/jpq3f4+Zv3+OmbD/jx6w/44euP+O6rj/n+m0/58Yev+OmHPkBOha3+/dcf+cfff/kTGPeP/waME/odiOsjBcL9mf797/9YZVWjfyr3u75ccsoN75/y+d9ecv/QzhUgp7zjlJecClv98a/f8/133/D9t1/yV6FvvvxEyyf3819VKOsXfPXFJ3zxmQLlPuH9d9/gnTdf5OvP3+OT91/jnVfu85JW2OE8z109wcWj2zi8dYkGyO1evYCN82eydclc1s+ZLIp7pywsdczqqWFscwUV2emkx0STGRsjm1AiRSmx5MeFkhsdwNi6Aqa3lTGluYj53dWyeCSyoKeK8TUZTG/OZ8HwCtplY181sZ0Rsllmh3hqgFx6kBcJnk7EezgI2WuAXKwoEDEaKNfnIRfpaqtVKQsTAyjQ3hIfBYRYmuHjaE9nQz2948cxX4Wr9k5n/aLZspEv4+lDW7Xk//euHOb6mR1asYLb5xXApIoYqNBM5R23WQPkrp/ayaXDW7iu8pudfIrF04aTkRJH54gpzFi0n+kLj9C7YCfTexcze9ok1i2aI3zbyzcfv8XP336k5eV7+cEV3n/jPl99+Ao/fPEOX37wGp/+5SU+f+9FvvjwJaEX+eqjF0VA5fjeIz558zbvv3SNtx9e4I3nTvPG3VOah9xrd47z5v3TvHzzuNAJXrx+lMfXjnH/0lGWThtFTpQYysKHJ7nkQuwVEKcAORW+aiPXrAkSHgU5WmmAUVZ8BI9vXeZ//CLy8dVf+Pitezwvz7139SAvaKDcYZ67sFsD5J5XVWLPq8qmfWCcyhunVYI9o7zmdnDj/A6elePlY7JBH9migXFPQlf/7Sm3QfOUO7W3L2RVeaydF1KAnKrWqnnGXdjLvUsHuH/1sOYd9+pz53j9vvKMe5q3H1/hzUeX5XiV9166oYFyr917WgPkXr5zjgfP9OWOU+GqN8+rYh17NQ+5a6elXSq33fEtXJD2XTi65d+g3CFp0/51nJA2HdmpQLnlHN7ed1Sg3N6NS9izcbEGyG1bNVfzlNNAucUK4J2secrNndQjim8eScHef4ByAUJeCiCxUqBcH3mIEqeOrpbGGikQzs1crln+23NOgXIqB5oKxVQeYKrQg6OZkVbowdZ0qFZl09akr/CD8ZABfUCNrg6mQ3Q10EgBPgocUiFzRoN+B38USKQ7SLumwkTNxWhQ3l3qd0+uqXtN5HcqtFQBbn3gWz/N606Fqz7x7FKeX8byLgU6qXP1fCMdHe33tqKoKUDORK+vCuzQAX155YwUaKUj9xoPRcsZN0RH8/ZTBRbUUYGNRvIOBTSaqu8HD9D6aCBtsZB2qHuMpC22qq+D5Jq0z8lMX3ilj4upPk5ihKhkw3YGOjga6eJgPLiPRFG3NhLjRV9H2maAmRjQQzXgz0D60+flZy5GsQIGFR8V+Gcs7VDvVoCZ6oPV7/xT/VQhtapiah/w2F8LV1U8V4CchfBG8Vjdq87V8Qmg13dN+iZ8UTxXFSwVv8z0VLEOBeLJ72W8jQb3HRUQp0DJvjBWeY7co3LFqc/mKjeeGBamco/yjDPUU552OthbmWAn5ClzX4FwCpRTQJyHs50cnbX8cSpsVVVYVYBcoijoKbI+p8WGkZ8WT0lWMhW5onyX5NNWXU5xRiqeCpCTMXIxHESQCju0MCBLDNRML2c8hQemg/TR7W+M3iBHrMwjcHRIx9IyGYOhYegN8WJgf1sGDrBAV8cGR7tgMRgLiAjLlj66ot9PH7uBhvgZm+FnIIaelSVexoZa7jFnGc/WolS2zhnL8eWTOLl4FCfm99Cd7EWJrylz6lLZNa2RzRPK2DG9gZ0zm4Qaee7gYi5tnUl3jvRLjJ2pVZlsmdTOxXUzuf7UQo4uHM+a4Q2My0kn2doST3lXmMhApSjxa8VY3tfVxBjhS6SMTbj+YMoDfZhaXMSconJqPYNIMHUg2cGLSAd3zAYNJsDTk4T4WKIiwggPCsDX2Qk/e1ui3RwpEOO8WvgbLzxLszSgI9yNmWmiqOUHsTrRggW+/dgcq8f9UbG8u6iSK93xbBVFb3OWHSuSzZkfZ0xvlCGz4lXuL38210azTOXRixHF2X0IpTYDqHLUocKmP6Vm/Wh1G8SyXHemx1rQ4T6ApVmOXJmYy4WeWC60BXGqyoMdSabsT7PjUKYL+5Ps2BhlxQhfK2JFvrz79yPT01mU/GpmjGkmUYwlfTEKBwiPlHw7mZjIfh4tSm8iMe72JPl5UhKXQJxHADYDjbEaYIKzkS1+Dh4EuXrhbCqy038gbkP0CbEwJsZSjxy7wZQ5SFs9ddhU5q1V73zUm83VngiO1nqxSZT/hdLv6aGGjPExYLTXECb66TEpYCjjfA1osBpInfUgRvqLoeBoQJW9HlVOQ6j3NKQ7UgyHKLnuN4QmnyF0hZjT6i/GhVN/csz7kWUygEyTgVQ4m1LhNJRKx0FMiDXn5Pg0npmVw9MT47gxLYGXF+bx6vxCXptTyJtzS3mhN58Dtd6sK3DgxLhMDk0sYpgYAhEG/QiVuRosa16AqTFRjrLum5nia2pKkshFXlgoSR4eRNg7kOLtTV5ICPnhoTRmZVCbmUpWeBDZYcFynkZrYT4ZYYF4mBniKGuQlYyFp4xJksNQkUFzxqQ7sazKm32tAZzpDuLq2GAezIjk+ekhvD4zjNd7w7k3xoev1pfx0bpyzneHsLnUhmnROowKUICcAWvk8/SEIYwI1KVN+FpmO5hMYwWQDqTcc6gY/KY0qnDWAD1KXfpp3oWdfuZ0eBsyPkKXI8P9eDA/gXsz4nlpZhZ3xyfy7Mhwrktbroz042SHO5emRPH8umouyLiOSbWiTMauLNRG+m5PlKsJgbYGoptYkihrUVZIADnS55wwXy2vbZinOxF+CrhKJyU+ioLUaOpzE6hOCqUszJsOMbwXtosxPKKGqfU5okMm01OeS2d5HmGiA4a4WIneGUJ1SRIVxUkU5ycwrqNa7slk37zxrB3XqnlZ7V49i4KEAC33mrfokV7OFmxYNIXl07rJlDFpLismLNAdJ2dZS72stOqXAf7O+AXI3Pa1JzhAgXT2hPi5a7mr0mNDKM1NJjM9HkcnW/r16y9rnuwhNhaESrtDwzzx9XWmsbqUYU3VtNQXM2ZUC6NGNuPubC17zRCivB2I8hBd1l3W1hAx6CPcyQ5yEhlypzBK+BPoQmawqljspOVY87FXBXxMiQhwp7k0mY6qDOqknwGBXgwWncBWVZuM9aGlJIZWBUpVZ5GeGkV0pD9ZKeEkyzNDvewIEwqRd/rZGRFkp0C5PkBO5fyL9xK90dsGG8tBpCcGkRwbiJ21qrDqQmFOlBYG6eVmSXl+DAFyn6/cX5SpKoY6EiNrnQJK1HlhuvJWi8Tf3VLaa09rdQZlmVFajjVTk/4aMDisMksLBY3wstQAudq4IOrCPWiKkv4H2NKWF0eH2AWlqWEsnNzJleM7mT95uJZDLjncC3PjQX2FC0bJ2t5awJjmbEaKXTGyJZ/uhlxGNBdTkBGreb67WhvTUpZBR3U27fLeCZ1VGmBXW5xBVWGa2DCBWg65BF+V7sWIWBdzzUPO2VaPJBUiWphISrQfdhaie9gbk53oT0dFIgVJAfJs5U1oQ015KvERPvg6GpGbqEIuXfDxtBaehBPoJ2tHiCtNxXGEeMgYBrrSIO+PCbATm8WEutIsooM8GCrrboSrzKEwR+GDm5ZTr8zLmiLhUb6nGRV+1r8DcgFUi+3UokKBSxKZPrKSKZ359NSk0qiq6oZ6oq+ng5+rvdhppcwYUc3IxiyqMmXPcjUl2lnsABnHqbnRzCuQOZYfwdqyBNaXxrKlJp5dw3Npi3KhPtCJ3vRwJmdEEG0zlOzYAI6I3vyM6Ovrl09n+dxJNJbLOpYQSoa0KSraA3PZ+xQg5+LiwOhRjWxYNYtJIvc5Mk8TYzyJk37FRfuQFBdCZKiXVmgkRfjo521FeKi78M2etOQQYkN98XaxpFjWg+HttTjZmWEydBBeYgNGh7oxqquSGulrTJArkX4uuNua4CGynB4XQElGmFYFd3RDOlPbspjalMLM1nTN200BctNbMhhbm0xhtBOVKd6Mrk1iensqC4eny1pTyNLh+SzpyGJeWwIbJuexdVYJyydkMLUlgrE1wUxpimJaSySTGsPpKvYXm1XsU08rGTtr0mWtqE8Noj7Fk9pkB7pK/eipCqA+z5nSJDMKYvSpSDGlMtWM0gRDGnNsGFntw6hKP7qKfOgpDaA1z5bqFFVR1YAK2bNLE60oihlKU44tjdk2tBc60lbgSHuBk0bdJa6MrnBnVJkTU2o9mdHgw+hie9qyzGgRGl7hwOQWX6a0+AsvfGUt9WZarR9jy91py7ejOU+eWWRHW64lUxp9mNsVyJrRYWybGMvGcfEs6gphdqev8M2FcZXWjKkSnaEtgPljolgyMpg1Y4LYMDVC+JTA9pmp7JuTzYllxRxamMH+BckcW5nFgSWil02PZ/usNPbOyeTMqlJOrC5i29wk9i3K4cjSEqbXeVMU3J9RxW5sm5XP0aUV7J1XwK65MhbdoVQKP6vSpX3jisiLtKIqyUXsXzNGNMYxa0wZOdGuBDnoEeGmQEo9CkUvyo43YvLYeDbML2DL7Gwu7xzGiTU1nNpQz41DY7l2cCxnd3RwaU8nd4+N1gC5s0+1sH9tPeM7Y8nLcSY9x4XK+gDa23wYMcyLUU1eNKbbkesre2qIISOE79M7/TiytoZDq5uZ2BTJsGIP9q9q4vxT7Ty7r5NbB4T2dXF733Cu7xrG0eVFGi+2zMhk55wC7u3v5OGxkexdUsSW+WmcfqqYs5uzubK1iJu7mzWQbt/KbG4ea+LGviqubS7hzJoS9i4t5PrBbp47NoL7R3u4d6hDaBh39rRydVs913a2cnZjHQeXl3JwWQl7FhWza14RBxaXyrNbuCVtubFjGKdXVXJkWRmn1tfzzJ4eeeYYbh4ax+VdCqQczuXdo7iydwzPHpzIg/Nzef7KEl6+voo37mziLw928t6jfXzwwmHeeXCAN+4d4J3Hx/no1Qt8+vYzfP7Odb764C5fvX+Pbz58yHefvMAPn7/Cj1++wU/fvMNP377Hz999yK8/fMrffvxCK+rw81+/4tefvuVvqrCDlkPuZ/4o7KAAOa3S6v8JkOvD2v4/A3Kah9w//6mFqqoXqFDWP4etat5y6vy33/jbr32AnBa2+tNf+UHLI/e1Fqaq8sh999Xn0qlv5POXfPPVZ3z+6YdaPrlPPnqXN157zOefvM0XH73B+28+4rVHN3j+9kUeXj/NtTN7OL5zFXvXLWTfusVsXjiTTQt62TB3spZDbubwGqZ1VDGprZa2skKy4mJIiYzU8snlJUVTnBpLVlQwdTlJTGuvYVJDEUvGNjKyPIU53dXM6alnTE0OS0Y3MLxYNpPWUhaOaKJQNtfcEE9R2jxJ9nYm3t2OBE97LWRVVVhV+eNiRZFQOeQUSBcpG1eYk6VMQHN8RVHxsFQghyml2enMHD+WRTNnsGzuTNYums2ujUu5enI3z984zc3ze7h5ZhcPr6iKnSpv2W6un1Vg01bNQ07lklOVV6+f3sWNE7u4c2Yvp/espbmqmOz0HHp717Bw0V5mzd7IjKlzmTdjCjvWLuel28/wHz99yVcfvc5LD5/l7Zfv8cm7r/DDlyph4Rd89/l7fPXx23wpPP/8w1f54sNX+PrjV/n+09f59hP5/N5jPnrtNu+//CzvPr7Im/fO8uqdE7x44wgv3joqzz/Bo+tHpA/HePzsUV6+dYZnpU/jWsuJ93NGFXBQOeNCHGxFybIh2M5alGFLuSaKq4MNgXaWWtiqhxjwI5pq+etn7/Ofv/3Ad9LeF2+f497Vozy6dkSee4IXrh3mwdN7eeGKAuf2aaCZAs9UPjlFfcDcDo1v18/t+j10VYFyfUUeFOB2bv96zisvOVXhdN867fPTCqg7uIFLco/yQFTPUqGvKm/e4+vHeP7mKV5+7lwf3TnLa/fO85bmJXeRd5+/yl9eUPSM5jX3krRZAXJ9ueMOaoU6bpzbo5HKIXft9E5p1w6t4uql409x/vBmzsn7LxzZogGFWoEHadexXas4smOlRkdF7g/Lce+WJezZvFjkZhFPrZnHjvUL2Lp6DpuXz2CT0PK541k6Zxy9Yzspz04k2l8UCRfhu5sDPsJnBcp52ZjhKUdPK+UBIbJpYah5z7kqME6MVXdL5UVnrIFyGiAnhp4KybQzMcBOlEgH06FYa55yBljoq3BNOYrhZqKnvNKGYKI7UAOuLIfqacCW8jqzUCDWk3xog/troZHqmgKftIIQKteZ5q3Vd01525nJ9SFifJuoUEsxCBUgp8Ij+8I3dTQQSAs91VeA22ANZLMy7AP+jHQUkDW0L7xTeZ4JKcBNvUuFbao8a7a/e/OpkFMFvhkqQE6+VxVTFVCmPOCUF5uxnjofwlAN6FIecsozrR92wgeTwQMwl987mxvgYq5AuSE4Ggu/hupgK+SowDkFyskzHQx1sDEa3AfwGSsPub6Ksgp8U31Xny2N9bU+KQ85BfQZDeovPO0LpzXX7+OpCqe1kvaqPikPO2vhvwbIaSCn3u+AnPBBnqeATuXRp3LeKe9DDZD7HbhUHnLKU1HxzFC+1/hooK71AXHGv3vFqXP1ewUQPqmqqgGKclTjZaOASRl7SwXMye9NFOAocmMn8uPlZIOHzH93B0v8PBzxEln093QiyMeVQG83zUMuRuWQiwgkNTaMtOhQ8lPjKM9JpSovg4biPA2QU5UPfWTtMBMZcBG+BpuLYiOKeJK9EZHWRjjpSbv7D0annwlmRn4E+haLwdcixmstFlaJ6Az2EGXcWkgpz+6kJ9cybtRiygq7sDPzRq/fEGwGD8VDVSvVH0KIhRkev1dZ9Zbnj20sYdeiSRxYNJoDc7s4NH84o3ICKfG3YKoYQNumtfBUbws753Wyc0EXO+e2i7IxhQPLR9KWHUSsox7Ds6NZO7KB00umcmT2OObXllAjfU80N9Gqqcbr69EeFsjCClG8a4rpjg4g1VSHeJGdkYmRbOpoZ11TK53BMSQMNiPZyIFivyhywmKxM7fAysICaysrPJydSYmJJiUilNSQADGiQygK9CbV1pRM48H0JgVzoL2UdQVhLIqzYUWcCatidNmTb8GrorC+vayUA6I8z4vWZWGMEfMTLOiNNWdimBnjwixYlBvAwVGF7B+Tz7KKECYm2dITZsikeCtGBosRZ6tDs8MgFqS5Mj7EmDbHfixKtuVcTxo3JmRyrSeW/fn2rAkbyN5Uc65WeXNZFN2DGTaszfej0c9S8xL06t+fFJGVjoocMWDDcLLRw9xwIP4iQ742YmQ425Ohwg3FuItxsCPCxp5gS3sCLRxwN5B1ztSCOB9vIrw9sByih9nAAXLNWMsPmGgxlEIbfdq9TdhYHsKDueW8saScC+2q+IArK5IsGOulS6ttPyqNhIwH0ONmxnhpW4+HEV2uJlSbD6LGWo9h3pZU2OlS4TSEandDylz0KXMdQqWHIh2qPZQXnC6Ftv3JF8ow60eayQDy7QwotB9Kpll/suVam68uK0q82VDlyzIxhpYkG7Mm05ptRR4crArmUkcqt8blc3lUBkfa47k6s4rzs+uZlOVHipUOCdKfaFXQR9ZIXzMDvGU+uilwU+ZijLuzlr/VU2Q6xk15OgWT4uNJYWSoBsSlBflRqdJ7ZKdRmZFCknx2F7l0GqqPk6y1qe621IY50x5hxTIx4vZ2hHGozZP99bac7nTh5kQ/npvsz+vzY/hkXTavL07my+01fLK9juszEtjb5s7yfEOmRvdjZmI/VhYbsCDbgGVFTowKF+PEtB95NgOp9jGkPtiAmqBBNIbp0xhqSLmrDq0+RoyPtGN6nKVWXGRHjS1nhntwcbgfd8fH8WByMg+mJnJ3ciRPD3fnaJs9T08O4c7SbM71psp88qApQp+acEsaEjzJD3Yhwt6MUFtzwh1tSPNX+p0PaWKIh3rY4Chre3xIMF1NjTSWFpOfEE1JUhS16fGURQVSGi4GakEyc9sqmVRXQH16DHWZiRTEhRMnhm9aqAf58f6yloWTnRRGcXYsw6tzmNpYzHHZt0dVZrN21himDa8mxN2ckEAXnB1MKU6P4+zujbQWZxKichVHB+HrboWLkwkubha4iWHt7maFrZ3sy7ZD8fd1wV72dWcZ26jQAFnPsijKTSUoyAt92QsUIKenOxhPd3vychMJkvdEhHmTGBtCfV0JDfXFtDSXk5EaLeu3LgEu1kR7ORDmYka0GPK5kV5kBTqTKX3Kld8Vy5qUF+Iu/LInShUXsBqKm6MFLnamZMQFaBVUVYXVsvx0nISv+gY6eLtbCB/8aS6O0Qo61JWmkRQXRGSUH+kpESRGyBz1sRO+iz7oaiO6oBmBsl+oPIYhbpZEeliT5OuAl8wVR1kDMjOiCA7xwMrKgNR4aU9aBFayF4QFu2ohod7S9kB/Zy1MNdhbfhvtS1ZqKGF+NpRnhmp50nyEh3EhzrRVJFMin/29rDE1HCBj7kZnVRZV2THyXkvR442pkHaWCw+qwx3JD7ShOS+ejsoclk7r4cyulUzvqSNN7snPiCEqzFMD5JKFTyocUoF7XbW5dNXn0VGTS0d1Po1V2SQlB2FmqYe9lch4UaIGZFbmxDKyuZJRYps0lOcIDxPJSAgi3FPsDG97kVMTIl1MCRN+usj4x4W5a8UC0uN8cRZZcBZ9LjPaj44ykcPkANzs9QnwNKNabJmM2AC8ZL3JSAggXHjn7WpJfnokEcEeBHjbaeBZpI8tQZ4O1JakarxxszOhsiBD9mR/7Y94Qc5WFAba0hLpTmeMD0VeFuR5y9z1MpFzcy1stSrGm6qscFoq0mmQfk0dVs6MjhLGNGRolUaT5XempkOwkH1IhTXPHFXPWFXYIT+aWH+RAUdjrXprV5QnS/KjWFkQwbqSaNaXx7GxOo79PYVMzgiixsuKicKbKenhVAU5Ei/ycXDvJjaLLrx07ig2repl5sQeYkNUuKm/VvnS1t6UfrIH6BsaUlNXyErZh7eLHdnVWC4yFEVGkvKKCyEm3AsvmWvOMva+PtZ4yjwIDHAhTPiWkRohshsoe6yZ3OfLqJ4mEmIDGTpE9BIHE5EjOwpzE2gTfSErOUQDeMN8nESfljXY303kM1rzkuyuS2V0Qwrj6hMZWxlPb0sWva0ZGkA3sSGRpiwfimMdqU7zZnR1NDNaE1nYncOynjyWdmWyuDOZ5SOSWT85W+zVJKa3hDGm0o9xVYFCQfSU+9Be6EN2kB3pPo4kyrgmB8g8jnQjO9qVrHAbmnI9WTAmlantwQwrcaS5wJbxykOsK4oxdb6Ma/Bm9ohI5o9OYOHYZNZOz2PhuBhG17rSLPtTR5Ezw0udmdbqz7yeMOYMD2XFpCQ2zcpm9ZQkoUQ2Tk9hzYQYNk9L1ECeQ0sK2bcgl8U9QcyW/WPZmBDWTopi4xQZ2wU5HFtawoEFBRyS48apKczvDhGeeDK53pXVE6LYNjOBPXOSOLYki0OLctg1J5N1k6NZNiqQxd2+rBwbwfIx4WycFseOmfHsm5vE0WVZnNtQypUtNVwVUp5ZVzeVyXkJV7aWcmJVNkeWZnF2bSnn1pRxcYPKV1bI3kWpcj2H3bPSGVNoQ2eWGTtmZ7NnYS675mWwY04aaydGMb01UPYFTxkrX5ZMKKYywZrGNCcZA+FhUzQLxpeT5GdKpNsQ0oOsSQ0yJSfOjOw0MyaOS2Tz4lKempfH2S3NHFtTw5lNjVze08VFoQu7Orh+ZDSqoIPKIXfryDgOrqqR5/pTmWtDTZUHjbXudNU50jsiiAXC68ktgXQXuNKWYcfIahemdvlwenMjj07OYENvIcOLnTi2roHrB0dy+/AIbh7s5Pqedm7s7eDxydE8Pj2aWwfauH98JPePjuDWvlZuHmjl5MYyDq3O5eq+Kq7sKubS9kKu7a7g2r5qbhyq4ebhGu4eruPxUdF9N9XTU+HBvlV13D01kXvH5D17hnFtmzxrTxvnN9dxfEMjOxbXsmmB8PupDk5tbpZ2NnFucz3Xd7Zyd28nt/d1cXVnJ2e3tnBhexvXD8lzDo/m/qnJ3D42mUu7R3F6q+LTaJ49PJW7Z+bx/OVlvHpzDW/d28x7j3fz/gsHeO/5w7zz+DDvvnhC6BQfvHqeT956hk/ffvZ3QO45OT7g248VIPcqP375Jj9+/bYGyP3y/Yf88sMn/PrjF/z9J1Vh9Vv+/st3/Pa3v/KPvz8JVf29qMP/vwA5deH/DZB74iGnvOIUGKde8l8BuX9qoasKkPtN5ZL7uwpb/el3L7mv+4o7fPMlX3/+CT9+/7VG3379ueYhpyqufv7Zh7z95su8985LfP3Z23z0lxd4+6XnePHuFR7dPMOtCwc4tWcdu9cu0AC57cvmaPnj1s+dyLIpPcwd2cKs7kZmdDYwur6CkpRkkiPCSRalMychUhbDJHLE6MsVo2/6sAYmNZYyr7uW+SNrRXgyWTVtlAhwLr0d5czqKKOjIJ7VkzoYlqtCfWQRC3LT/sqQ6GkvZKcBcYmy2MV6KEDOWvOUi3G1IkoD5axFqbEUxcJcC/1wszAk3MuFGWNHsrh3mgbIrV82jz1bVnD3ygleuHGaG2d2ayDTo2eOaAUE7l0+yM0Le+X6Dm6c3cGdC7t47pIKodzLzdN7uHV6H7fO7WfD4hnkJcfTUtvG0oUbmTltMVMmTGXx3F6O7t7Kx2+8wH/++i0f/+UlXn/hLh++/SpffiKC9sM3/PbTD/z47Rd8/9UnfPflB3z96dt8+fEbGnj3/edva/TVhy/z8Zv3RYhv8pcXrvCGAuRun+TFm8d44dZxXn7uFC/ekc93TvPKnTO8cvsMbz+8zJGtS6nLSyREgZMqdFV5ySnPOAXM2VlrR+U1F6xCWMXICpLvQ90ceWr5Yv7zp+/44eO3ef3BMzy6fopHzx7VvOReu32K568e4eHFg9x/WlV43aMBcE8AOUXqswoNVaS80a6ceEoLEX36iALd1nN+/zouHNj4B108tJlLh7ZonnGXfwfkVGGIB1cO8NJNeef9cyKDffTyc8r77QyvPneWNx6e553nFSB3Scu199ajy1oIqwLjFMCqCjrcvaRyx+3V6Ma5XVw/K+09u1ertnr5+HahbZoH3wVpgxZOqxV72KTlk1O55BQd27WaE3vWyliuZt9TS9m9eRG7Ni1i27oF7NiwkG1r57F15UwNkFu5cALL501g8czxTOhupiw7iagAD1F4XQl0tsPPzkoLYVV55RQg1wfKKc+4Pu84jRQ49zs9AeQU+KZCVO3EyFNhmU885iz1B/YBcwqQ0+3zKlNH5TmnSAFKmteZ3K/CHlUuNnVU3lV9QI8CyVRI5O+A3O+hoyoc0ly+18IvhyhAThV66Kf9XgFnfYCcyo2mADmVW22wFuaqea+J8misM0ADCofI96bSNhVaqwA55ZWmcp2pc1sNvBuggUyqguwTQM50qMqtpgC9fwNyykvQSAO6VBEL+f0fgNxAzKTdCpBTYJyTqR6OJroaGGetPwAHMXKUl5yz4WBcRAm1MxqkAXJ2GhjY5+lnLfxTIKbqp5XwVOXCszYS3v4OyFnJM1S1VQvlIWfQd6680iyG9HnQKUDvD0BOXw+D/r8DcvI85QGoKr9qocFDZRwUIDdAfi+GtgphNVBjJuOqAEbFFwWoPfGM+yNHnJyr56vxVHxUY+1oocJv+7wj7UVmVHEHGyUHcq8KtVXekwq087S3wsPeAg9HSy0hubeLjRgJjgT7uBDo4050aKDmJacAOeUdpwC5gpQ4KrNTtdyfDcW5DKutpDIvm0BXZyykne7C30hbQxIdjIi1GUKwqS6uYnwaDRiCXn8LbMzDiAytJSmhm5CgJkxMY+nX34n+A+wZ0N8WK1MxnjLbmDJ2tRjKw6Q/buj3M8BysMj3IB0NkAswMcRVeNTnIafP8Ioc2QuGsWFSI1unN7BpSg3NiW6kuejSmuQjhnm+KMaVrJrayOrpTSwZU8HM9mymtWRSn+ZPjJM+hSFOTJV9ZmlLOROyEyl0cyBIxsdP3pGqp8vYqAieamtlbXMDTSE+hMjYqvxgk8UAPT15NPu6OhkRLAbBYGPC+w2l0N5Pnid73sjxpCWnYG1lzaD+qsLwQNytrETpi6SpMFvzjguVsYoSuWp2FKVSjL9zXcVszhUFNtGC3YWu7BEl7XC1K68szOP1pYVsKbZmvH8/pofrMSXCiC4fXRqcBlLrOIh2f1PmFwaytimWVfURzC1wZ3yiOfNzXVmS58XEMFHWXfWZGmXLtCgLJgQbsDjFjmOtsdyfXsT1kUnszXdgU4weW6IHc77InmvlrpzKs+VQUyirayOpF0NIheh6DtahMCaIhpIU8tKDSYryIDcpgiAx9m3FuHKV+RlpbUaUlQ2eKqfcUFPhtSvRzk4EWpjiJeuXNi9lfQt2UV7tTkTK2hcjcl1kocecFF9eWNLOq0tq2F0ibUo3YW2KBeM8dak07EeZcX+K9PvTYm8uvPBjgugAjXaGNMieXiZymKXXj0LTAZTaD6LW05gqTyPy5DzTup+cG9IaYkGNpz65lv3IMutHnq0O2TaDSbfQIcdeFHSLgaTJ9QKb/jR4DmJkqBETo4wZFzyYUV4DaLfrT6fdALrtBjLSXpeZgRZsLQrl4thS3tw6ncebprK6OYu6YAeyXaVf9iZ4y3rhIu0KtjEiwskCHwtZm2Tdsxo0EDs9HYLsrYn38SDWzZlIJzstVNXX0rwv/DfEnxDZgz2tLbA3GIK9rBFBMterIrw1j9Cx8TZsqg/ieE8oB1sc2FExlL01Rpxtt+HulAD+siqNT7YU8t6mQr7c38jHu+q4PT+Fwz3ebG+0ZXXxEDZVGbKzxZINddYcGBnJzCwXClVeOl99xqQ5MCLZlPFZ1iysC2JGoS8N3sY0uRkxOdaBJTkOzEvSY2naIJ4qNuVAlT3n2vy5MyGRZ0dHcqrVk8NN9pwZ5clFVfRhaignp0RzfGoyq1tCGJHiSH2EI7VRfmR5uwm/RA+RvqpqjaliMCvvMDcrfTxtTSnLTGbGyG566mvIiY4gNdiP0sQoyhLCKIjwoSoxjJ6SDLpLsyhLjCA/Joz8+AhayjLpFj2yOlOM/AhfUsLEOK7Iprs8QwzFESyfNJyO8kw2LZxEQbyfFnrq7+uAu8zNVbMmsHHedOIDPPHxsMfWWp/MpEBionxwc7clPNQHFyczYmN8SU8NJ8DXSdY4H1KTE6itqaS7u52UlFhcpD+DZG9SHkEGsg/kZMbS3VGLj6cNkeFe8hvpu/L8qi+hqjofZwcLDZCLCXAhWvTaEEcVWmVNbqQnmYEuYth7a1Qg7y+P9pNrjqJPmMtaOgRj2fNd7Uwoz5C+l8RpRRGyUxKwNDfBWPbKsAA7KnJUReQo2irTqS5OJUraECl9Sk4KIybUXXRja606vwLj/G3NtagJlU9OFXhQOS+TAp1wNdfD08mc7Ox4XIQXFhZDKciIIT0+CGuZk8kJQRQlB+HtJOtjiCv56aEEeliQnhBMZnIIUYF21BdEU5gWhrebrew1XgwrT6Q4IxQ/Tyst7DYt0ofh1dlUpkdq7w13NKIw2J0if2dKgmzJDbKjLjuOmaOaWTt3HEunDmN4fR4xwZ6kJIQSGuSBuezx+emxVBWk4q3y4Il9EOprS6iPA6HeToRJfyNifTG1McDaQlfkLIzuxjxKRV4KUmNpqiygs6lMC5eMDXcnUOyIeG9Hol0sCHU2JsjNDE/hfaz0sTw7nIwkXyLlXO2z6QoorkqjKCUYZxs92W+NqC5QHnMhuNsO0QCxmDAvvFzMyEkNJV7mgZ+HlZb3LznYA18nK2l3kvBM5Ss0oywvleLkMMxk3fAQfuf72WkVw4dFe1Mi8qHAuGwfMy1stTrIkYoINyozQjTPw/rCRCY0ljCrq4Kx9RkMK44jOzEAG+m3ruxrCsDsHVHPhNZCDchNi/QgWOSuNNiVOm9rluVFsqkslk3lsayviGNzXSL7uwpYLDJW427GmNhApshYjlXjLGtda10ZqxdOZ92yySydP5raUtl7y3M0HqrKqF5iqw0xHEo/HR2R/RAmjxvG2SM7OblvJ4tmTGL0sGqKsiLISpb5FuZGZJg7McIvP39HPGQM42JChAKIj/UmJMAJb7lWVZZFfU02ZsaiO5oN1uZsdIQ/DbVFWnXlhAhPwrzttT98+9mZi50m80ABcvWpjGxMZWxDKuNrU5nZlsuinhLRGdKY3prElOZEekplH8z0Y1RtrNik6SweJX3vzmb5yCzWjcsXyhZdpIDts4pZNzmL+Z2xLBmRwqrxeSwak0ZvVwKV8SK3oc6Ux3iRFeEkc0DmlZ+QhyGdJcGc2tjBoZWlLBobJXZzMCsny++npDGzM1yeEanlZ1s9PYWlE2LZtbSYjXPSWDA6jFnDAqWdyjPNi2Vjw9kwLZ4NU+PZszCHC1vrObi8kM29SWycGsdTMxLZOSuVPXPTObmqiKNLctg0OYK1E4JZNzaYzZMj2TopioPz0jk0L1PLZ6Yqbm6ZFseCTj9mtngwrdGN7bNT5Vq46F4h0u9Its2KZ/P0WFaMDmJOmxvLRgbId9FsnRbL9hlC06PlWfHyvnROr8zVwiavba3k2a3lXN5QxLUtZVxaX8ipFZmcWJ7F6RV5nFtTzNGlORxYnMa+hUnynCh2zohn2+QEts1IYtfcFHbPT2XfogxpTwrrpyYwvT2MwlgnssIcmDs8j64CLxaPSNby5S0anUrvsBR6ysNoLwggW/if4mdEcbq1zG9bxo9JZdPicrYtyOfUpiYZiwpOrK/jwvZWLu/p5PK+Lm4eG8u9M1O5d2oKt46O59CKSmZ1hjCu0Vv0IluRI3dmdwUwvc2Hya0+jKlzZ0y18Kw5kLljIugdHawBcg+OTuTpTS08NTWVC+tree7AcO4d6OT+gQ5u7Wrm/sFOHh7u4u7+Vq7vrBOq5c7+Ju14dVsVV7aU8/TGQq5tL9Po8tZCntlexLM7irm9r5LHRxrlWbLf766Td/sS6tif+jwXLu4Zwb1DPdzd1c6ltTVc397M05ubmNwYQUa4FZlR1rJXOrNqcganpV2XNtdye2cLN7c1cWN7G9d2dolMtXJmo/Kqa5N+jOLx8Qnc3DeWyztGaTJ8ZvNwbh/p5dG5xTx/fjGvXVMVVjfx3r3tfPBwL+89OsTb9w/zpqIHR3nvxXN88vpVPnvrOl+9d4ev378n9IBvP3zMD5++wl+/eIMfv3yLn77+iwbI/frDx/ztx8/5+89f89sv3/D3X77lH7/+wD///iP/8X8E5P7j/wsgJ//+rwC5f8i1PtRPHZ9ce1LUQXnIqcIOKlz1SdjqTz/+wA/ffcN33yhA7iu++uwTvtcqriqQ7gutuMOnH3+gAXMfvPsGr7/ygK8+fZtP3nuZ915/yMsPnuHxzTM8d+UI5w5uZt+GxexaNV+rtLpGFJi1s8ezuneMVmV13uhWejvrmdxeS21uJsnhoSSGBpAWEyqTIEE27FjSw/xpK8xg7shmJrWUyGLUqilL80a1MFmMpVEVGbL4NWiA3PTWEub31FEU4UVmgLNW5CFFNlZVzEEBcspDTnnHxbhZEiUbZpRsnjHqs4coT6JQhDpb4SfKvKsYBt52FtSXFLBs9kxWzJ/D2iVzOL5/M288usajaye4fW4PL1w/roVIPif04JkjWu4y5Tl399I++XxQSFUS3aUBRjdOq0qsB7T8c6Olv8mRUUwYMZ6502czfdIEVi2ZzeUzB0W43ucff/2C9954LPQCX378Lt999Sn/+EWE6W+/8LefvudnGYufvlPeix/yzefv8OVHr/P1x32kSgCr3HIfvH6Hd168poFPKmxTeYn1hW9e5A1V/OH+0yLsF7V8c6/dPcfjZ05oFXDTQ721XHHKUy7YoQ+IU/nkngBzCqQL1hQwB1HIrLTKencunOI/vv+Mtx5fl+de0oA+VdxBhce+cO0o9y/s577K7XZBhaxu1zzjVN43RcpjToWxap5yik7tkus7ePrIVi4c2sjThzbw9MFNGl2Wa1eOPqUdLx/d8kcxh7tP79WKWLxy+7j09wKvq/49vMSr0sdX7p7l5Tun5fyMBsq9pXLKCR/efiTfq0IUd87x6Nm+HHL/c0GHPVro6pNqqyqMVgFy6qhAOUXnDylvuc0aIKdAOFXk4clRK/awfTn7ti1l79al7Ny4mD1blmqgnApd3bpiFhuWThelZBpL50xk4YxxjB1WT2FKjMwDUTL8RTlwV2FsVvj+7i333wFyylNOA+OEnBQgZ6SPg6mhBtz8V0BOB5VTToE1ClBSoJ0CuBQwpq4ZixGowJ8necgUoKYArr5cZIM18M3CcLDmYaUAuScgnQLklAecAuTMFSAn9ASQU2Ca8ib7MyCnvMVUsQIF4j0B5BRYpIW5yntU2zQPOfneWIxxzUPud0BOPfvfHnJ62v0qz5qt9EV56qnvbYQHhgqQU+CetEsD5MwMMROjx0LucVHhqmL4K3I21dM85KylTyqXnIuJHm4mQ3CXe+xN+oBLe+OhGgingD8FyClPPQ2Qk3cqQE7x8YmH3P8VICfXNA87MaIVIKeF7srzngByKgzVVMbjiYfcvwE55f0n58prUfioADnlwfhkvPrGqS+f3BOQVY2ti7WZ9jt74YGTlanmHWcv8qLGR91vI7xXPPWQ+ezlaIOXk7UGyHk59x1D/d0J9nMnOixA85CLD5c1OjZU1ulgMUpiqMxOpio3ncaSPDrrq6gtyiPMyxVLUeTdhIdR9kbEqRxCZjoEmejiLv01GaTP4H6m0m9fPF1zxeisw9OjjKGGkQwc6MGgQa4M7GePiYEnwT6ZpERX4++aLONqrwFypgOk3QP64647GG99PVxFFixFjqxlnHLCRflJC6Ux0ZP2DC9a0twoC7GgOMCc+hg3GpO8aUz3pTE7gLosf4pjXElwNyI3xIG6lEBKIlxJ9zCjWAzZcjFwUyyHEiyyqcC4KHnnqJBgjo0ZzZFxYxmbFE+cgZ4GSFW523Nx1nguThtLb1IcRRZWROsMIXiAPjkuwUxr6mH5zAU01NWL0R4lY2CBoYy/jchKcpAvWbL3BZsa4SHPihX57RAja1mMO9vzgzhcE87x+iCeHhbJ2ZYQTrcG82h2Dg/nZLGhyJIpEf2ZnWTAuLDBNDj2o8yiH8Xm/cgz7UeFkw713vrSVmfmiqLZFWpEu+8g5qS7MDfFgyYHHbo8dZgRZ868FCuWZtpxtD2Sx3NLeTBNlPaWQA4V2LE+chBbogexN0GfI9mWnOmK4tr8OhYVxxAh8qcqzsaL4dMgRuXwpnw6GvMpSIvA08IQG5knziL33tJXf0MjXAYNwUEozMGZwpgYEn3csVFzRa8fcYEeVMj+nxUoxqv5UOL0+zHMx5zj3fncn1/PkYYgVsQPZUOqOdP9B9Nmo0A4A9rEKC+TOV1rbUyXGFttTjKGBgOEBlJooEPOkP4UmQ+k0lnu8TahzE2fdOFTplV/GvzN6YywodpDTwPjsi36k28/mBJXIwqch5KlwjStBso1HSrddKlx06HOtR9tXv3p9hnEGN8hjHTVo826P43KS0/mYKn0ucFsIOMDrNjfUcSLm+dze+0cekvSSbUzIcxcn3AbYzz1B5DgZk2W6CvB9qY4yGcvaxMthYGnlTke5qZEebgRZG+Hvci7qxiqoU4OhAj52VrJHDPCWv1RQ2QmwsqQAh9LWsIsmZxsw4Zqb/a3eXOkzYkzw525NTmAVxbE8tayZF5dFMeNSX7cmh7Gi0vTeV4lc54cyo5mO/a0OXBuoj93F8Zxb0kS1+YmcG9FCVtF7rpCBzMqzpiltf4sqHRjZVMAW0cmMy3HnQIrHYplnk8T43JzVRBrRG5WZZmwvdSOfSr0udiFw3UBbMm3Z0G8HptKrHimN17kKJ7jk2ReibF3aX4+FxdUs7Aqgmp/Cyr9nagI9dHC3ZUXpop+yIvyJ8RF6Wq6JAZ50lCYxbCyQkqS40n09yIpwJPixAia8pOpzYqhMM6f0qQQ8qP9ZH3wo1bWrIa8NNpLM5nUVkF3VQ658l1pUrhWTGxaWzkHVs3S/ui7bEo3iyZ1EOEleo+/AuOMKUqLYu7YdjFS/PBzsSEqzEfzuOpoKsTV2RT/AFlDkiOIi/Jl3OhmmhsKCfJ3Jj4ugpLiAsaMGUlLawNBwb5Yyr7eT9YBHR0dzGV/GN5Rw8jh9Zonnq+3PRHhPhpAkZwaRUZmrBb+GSj6bIy/i1ZAIVLkPiXEmYxQF9ICHMkIcidHeFIS6U9ZpC8ZKmTWQdZ92bt0Za8MkN/U5EbRXBSnhTxGhwUyVOalqjgaE+pMdV44NTkRNJelUZQdS1CgtDshiKSEUCJErw4T/TnYyQJ3U30CbM1Ef3YkXd4X7myh6dIJ/o5YyR4fKGOVK+11drLE3l4BRklEi4zbCf9yZExyFPDiZKyFHqoqpH7uZmQlh2qedNFBjlq4YHZCoOwP1mTLva0lceTL+uwl424pbc2M9tcAufLUcNHfpR2uJhSGutORGU15mBuZMlbZEd7UFyQwtada9qZcgrxtCfJzJTUulEAvlYtuMEmxIeSJ3uXpYEFkkBtR4W6Eh3ng4+tMeGQAYWF+WJubYGGsR01ZCpNG1hIX5KwBdjnJURRmxZEp+01EsDNB7nZaPuY44bGqthoo7fIQ3scEu1KRE0lGYl9VWQdZ19Ij/GgrTqA8MwJ3uebupE91YSKlIluedvrESh8SomTsXUxIS/IjKTEQDycj6nOiyIv2xUvWkNKMcPLTg3B3lf0tU/Zi4V+spz15Eb4UiPzUR3gyTGS/2NeaHC8zCv2syRM+VfnZUSH9LEv2p7lGhd0mMLIuj1kjahhdl0lnaZLYYBEiy2YMln08PtKPqcNrmNpRTkdlGnmJAVpeR62wg58tc6UN60ti2FKVwLryWDbXJrKrKZMNdRm0+NvRIjI4PjmQ0enBmiNEhOi3W9YsZPWSqdSJDZcpczM6xE3mlz1FufHExgRhZGKogdSOzrZUleexUWzIq2ePsXvzahbOHEN7Y560PZO2+nyK8+PJz48lNNQNZ5HDBBnfpPhgrQhGalIw3mq+RPjQWJdPoPTdZGg/PMTe8/dxJi87nnqZ/yonXbiPPcGutqJbGxAT6KoVFemqTWFkQxrjmtJlXcijtzWHhT2qcEM+c7symNWZwbSWdEZVxTGyKooZHSksHJnLou4slo/KZvOUUqEinpquwgtLWD9F/T6B2e3Rckxh2WSxZ0fHMacjnjXjitm/pIvJbRmEe8neYKNHgJ0ew3L9OLuhnaefamD1lHiWTUxg1bR05o+JFRs6nHkjwtg6J5MtMzNZOS6OVePj2DQtiQ1TE6SNQdJmH+YO82XD5AR2z81mz9wc9s7P5fTaavbMy2XTlARpXwp75BkH5fqxJUVc2VzPuVVl7JyRyO45qWyblsCWybFsnyqfe1M02jE9kYMLctg5K036Gs7MZm+WjY7h0LJidsyW+6dHsn1mHFtnqPbEynfBzGp1Z16nN3sXZHFqTSn75mewd24qhxamc2JFFqdX53B5aylXnyrjGTne2FnBnT013NpVzc1dVZq33IUNBZxfV8Apuff46gyOrkzl5Mo0ji9K5uRi+bwojQPzkoRSOLo4l72iJ+2cncWMtmBKEh2IlbkwoSaX+Z15bOmV8ektZnprOFOF1s8oZeX4IpqSPMgJMJD54E9LuSeTFHC3qJwdiwq5sG0YB5aXc2xtjZy3cXVfN1cPjuDG8fHcPjmJ28cnce/0dI6urWdedwRzVP66Fm/G1rkwXPS1qQqMq/cUHdSKllxbusud6R0RyoyRIRxfX8/dvSO4tKKcKyvKuLKyhKurSnhmZRGXluQI5XJJ+nR5qeyTi7K4uDiL84vSubQ8h4tL8zgv35+an8px4f/p+cmcXZTC2YVJXFiSwmWVT25JKleXZ3FvczkHp0eRH9gfP7v+RPkMYN7IGG7uaOLpZXkcn5XKucU5nBJZ6Mxyx89SFx9bPcI9DJjTlczRBSUcnpHBid4Mzs/L5+z8Io7NKeBgby6H5+RzbkmJ9EHGcE0dV9Y2cWFlM6dWNAm1cmF9D9d3TuLOgWk8Pj6HVy4s4dVLq3j96iZevbKVFy9t4/lLO3jx6h5ev3WU9x6e4+OXLvPpq9f4/I2bfPHWHb54+zm+fu8R33/8Mt9/+ho/fPamVmn1l29VNOEn/PrXL/jbj1/x95+/EfqO335VVVZ/4p9/qrT63+WR+wOQ+9e/+uh3YE5hbn/Qn/71AXJPvOT+F0BOC1d9Ashp3nB9XnIaIPcnLzkFxj0B5JRnnPKQ+/vffuaXn/uKO6iwVQXIffPFp3z12Uf89P1X/PDdF3zz1ad8/smHfPbxB3zy4V94/eWHfPTuK3z+4Wu8/+ZD3nj+Oo9vnub+taM8c2oXB7csZ9vyOexcMU8LV13VO4a1s8ayfOpwFo1rY1Z3HdM762grzyc9Ooz4ENl4QgPJiovSvC8yIoNEiQpm7qhWEehS5o5oYGZnNaOUG/q4dhHuZOZ0VjGhLoeuIlmkJrfTlhNDmq8t2UGupIlyEO9uQ6ybjRa22kcKlLPSwLlY+ayUiAj5PlwoyNESXzsL3CxNiAnwYfbEcaycP4cNy+dx5ewBPnz9OR49c5wHlw/z0s2TGhin8smpnGUPVU62q0d4fOMEL9w6wfM3DnH/iipcsJNbZ4VUkYMbx7VwxoK0eArSk5k1aQJzp41n05r5PLp7mf/4Vfj+5Qe8/cojPv/oL/z03Vf88tdv+R8iPP8S4fmP337lt7/9qAnYjzIeCpT7+tN3+Ez4/+n7L/P5B6/w5cev8Nl7L/D+G8/x3iu3efelm7wn9P7L6nid94XeefwMb9y/yGt3TvP4mSM8vHyESwe2MqaxlHgfFw2U04A5+z4vuQhnMQC0876qtKHOdgQ72uJrbU5jYTbvvnCXT998xFuPrvLGvfO8evsUL904xivCi8eXDvHchT3cvbBbK+SgQLm+UNM+QO4JXT/dB1w+e3InV45v56IKXT28UWiTFqaqwLhrJ3ZodOXoFq5pIa+qOMQuGZNDvHzrGK9Kf958dIm3nn+G1x9c5GUNkDsjJO25dVL6e5bX757j9efO88qdc5q3owLkFBin6M7Fg1pBB0UKkFOkADoVstoHyD0JqZWj0LnDmzl9YIMGwv0BzO3pA+SOqNBVoYPbV7Bn81L2blnKzg2L2LVeVWBdwJYVc1i7aAarF0xj9aJeFs8YT3d9uSjC+dQX5YjCFqwZZQqQU1WAlZGmQDkVqvoHIGdmqAFyLnLNWcjeZKiWN06BLDZGQ7A3HvI7IGeAlcEgHOT+J95TCgRTIaAqDFKFrarQUZX3TIFvCthSIavGugO0z5pXmwbIKZBOeaIpQE5PK2pgrAFuuhpwpp6j8rwpwE0LeZVr6h3Ko0sBciqU00yFLIphoEJaVXhFHyA3VKuApQFycn8fIKeHkfKWk/faKNBKAVny7D8AOdUW9f3ggVpf/gzIqZBVFf75BJBT/TaTd1pKuxUIpwFycnQ1H9IXsipGu6PRYNzkuruQpxjLjiaqMq0OjqaGWn465aFmJe/RcrgNUdVXfwfk5JrlEJXLrr98r/r0XwE5898BORUy+m9Ars9Dri8k9XdATvqmvAf/AORULj0DGQcVsvq/AHJayKr0TfVRgaSqqmpf7ri++xQ9AeTUc9VnJ1nXFCjoZG3a5yUnv1Xecep7TwdVZcy+D5BzV4CcDf5ibIX5exDsqzzkVFEHX+LC/EmNDiEtWtZmMWTKs5KozEmlTtaBtuoy6orziPD1EF73x0n4GmKpT7gYzsFG/TUPOS/hp5nuUHT7m0qfVPGGOBzts7CxydAAOd3BPgwe6CLy4oylsR+utlEyvsEin24Y9LPVcsgZ9xuIwyAZLzFiPQYPwll45yB99xRDR+UwSvWyIMNdn+IAY3J99KiKsGJ4hh8jc0JoTfGmMVUMtXQfKpO8qRJjsEGMmeasBCpi/MkTQ64o2JFiMXIT7QwJEFkKUGCcUIOjPWuLi9jT3sbcnGxK7O00oC5TjIfV5QVcnjaWtSU5dPq4UWQlhoGRIcF68gxjBxIDoslJyRKDL5LEmBj8nJ00rz5PUyNK4qOIlbnuLJ+1ghAiG9PFOFwd68rGNFd2F3myNtmcTZk27C3z4MywCO7PKuDG9HQ2V9ixIGMISwvM6E02YmK0OcP9jSi3HUC6fl9BggzjftR4GDM83JFaVz0q7PrRHTSUsaHmNDkNYFSQLlNjjZgQoce0aD32Nwfw8tIKPtrQxDtLynhpRia3RbE8VmTP+rB+rI/S4WijL8/OLGFNVQwZJjpaxdVAkyEk+zvJ+pVAmxhLcSEu2BkMwNNsKBFONngbDcXfxAJfMxuc9U1wl/Mkfz8SRcYCHcwIdDTXDNUa2R/zA72JFnlJNx3IwpxAbs1u4FRXClvyXdhT4sWaZDtmh5kzxseEZlU11ULG20zG2taYYWJsD/d2oMZyCDmDpf+yhpSIDFY76lPmoEO5sy5FToPItOpHocMg2kKsGRZqRYXzYHIs5JqtDmXO+jQG2lIfaEeOvS5Z1gPJsxtIsaP83qm/8HEAbT6D6PAeTKtcazAfSLPFIDptjWgxM6BE5m6u8CRX5mizGK5bWyt4ced6do4bTq6rHSGGg0kQfSPewZzcQHfKYgNJEoPQw1wPHztTovzdCXBzxMnMBC9bGxyNjXEcKvyztpJ92JEAa2vchhriqDcYJ1kDPWQNyHCzoET4UeszmHGxhqyvcuf8uCgezkvlJVHMH/RGcndKEHcmB3JphCsnWm25OMqHa5PDODcukIMdrjxVZ8mGChO2VJtzpNudi1NCuDw9gruLszk2PorFxVbMzjNjY7sv61q8WN3kw4qGQMYmW8s86EeOGLuTY+3YWhsmRro7O2t9ONImBqOcTw8ewoxQQ6aG6tHt2Y8pUbocHxfBrVXZXFuayZkZyRwcl8iRiflsaE6lM8KRIlcTSnwdyPNxIN3LjrwwMZQiPAkXngY7mpEbFUhVegJ5MWKE+3tpspQS7EWOzOWm4lTaKjIpTA4mMdiVWB9HMkO9aC5Mp1VoWEEKk5vLxejKpyEnjrq0SGqSw1gxqYtdy3sZUZHFoXXzqM6Jwk94q8In3SxkjnTWskD0T2cZK2c7M9zsTSnJjaMwKwITw35EajnXIqkuSWXqhDYyUkOJDPMiIyORltYmDZBLSU3EWea8nqz9CnjQ1dXFReRhyoRhVJSkERXmTWyMAoS88RB5dnAyx8/PSe4x0RLPp4Z5iv5qRYKX6LrhnqQEOZES4ECG6L354V6Uy28rov1JFplys5T9cajsFwY6JEd501QUT2tJIjWiP3t7OKOj9kh7E1JjvWkoihWdLp7G0nRS4gIJCXEjLUPWpyg/wmVORbhaip5sir+dsfDbmcKoAGpTosgIEP5KO1VuObVvRgV5k5kYjq2VAb7ShpL8JEL9nHF1tyAvJ5Ykab+HgyFpSYGkJQbKXmNBfkYEidHS7xAnGbt42WN88HK1Il/Gr6kwmux4BWgZY2MxhPykULqqsihICCJKnlkc7UV2gCOVsf6y3st5oKzfwotiaXtTZTqRAfYyVgZEhHoTH+GPt5OlVjwgKMCD3JQEwny9pQ22eHua4+wqupSzlZbDzNfNAXsjI9kr9UiMD6C5OpvMuABpuzkhvmJjxItsxfrKeLkRLfM40tNB+6N/kL0BYZ6WModtiApwojI3kuyUABk/0c9Mh5AY6klzsew52ZF4uxjjZKtLRX4cVSKHvs7GhMtYJsX4aSBcUpyXyEsQzvaydqcGUpIUjJvNUC3/XG1hDB4uZiSLfHXkJTGyIpe6jDiSvERGRGabpK1lwc5ke5hRFmhPsYcltWIX1UR6yL7jRX1FAg2VKXRWZTJ7TD3jmnMZXpEmMh9HgOyl+vr98ZdxH9NaRm9PLcNrsigWeVYFPcKs9anwt2NcjCeri2LYUBbL2vI4NlUlsr02hacasxkZ40GltwXj04MZlRZEXrAbnqLPzp0+hs7WSuIi/YgSGYsTeUiL86M0L4GU+BCsRd9VQPWgQTrEx4YxbkQbT586xMEdG1i5aDLjeqo1QK6jsZCKoiSK8mOJjvTC3s6I8BBvsjNiCJM93MdLhZGb4SdrR1VZBnnZ0ZgaiS4ne4Wfl6OMXRA15QoUFDmSvT/W35VgVxt8nUwoTA+hvUp4Wp/KhJZMZnQUMKM1mxktGczpyKC3LVkohekt6UxtSZP1QtpZF0lvexLzh6uiDOmsGV/IpqklbJ9VwbY55WycXsDqiVksG5vO0rEZrJyey+LJKSwZm9xXuXROGeNbVFiwgewDg0SOBtOc6c7eRRUcW1PJmulpTBkm61S2K1WZbpQm2TGyyo+ts4vZPb+CdRPT2TQlnW0zMlg/KYWlI+OY2xkmbYlgW28ux1fUclpVvVxRw+ElleyYmcfWqZk8NU15vBVycH4JJ5dXc3VTO5fWN3N4USm75uSwZ24Bu2blsas3h+1y75ZJSWybJvvxlFRUhdMlPdFMqfNjbkcMayels2x0NCvHxWgA4cLhocxqD2BstQsdBdaMLHeQz34sHhHKvE5/lowMZMWYYNZNimDD1HC2zIxh2+w49qrccStyuLS1ght7Gnh2Zx0HF6exRfaxbbNj2D47lqdmRrN1RiQ7eqN5anKkUAxbhNZNimXlmEjWjItn7dgE5ncEMqrShZoM2UtinWjOi5a13lveV83BpcMYXxlMZ7En0ztimduTRk9xGBVxomMMj5V56syccensWFrO1vm5PL19GPuXlQmVcnJjA5f2Duf60bHcOjmJO6encOvEZB6en8Vx0Z/WTk1jQU8oi7oDmD3Mk6nNboypc2Zsoycjqz0Y3+DHhGYvpnb5MXtUCIdWV3B7XzfHF+ZyanEeF1YWanR+RR5nl2RxdFYSW0YEsnN8OPumxHBmYSaX1D3L5Xu5/8ySPPbK9d3Cy6NzEjgt+/6FZRlC6Ro4d2Z+IucWpXFrQ4lcy6E1y5RA0WfykyzZubica9vquLSqgN0TIzi1MIvL6+vpzvMkwEaXAEc9Yv2MmdAQw8L2SObWerGiJYDto2XO98Tw1LgUtk1M49DsQp5eVcXltTXceqqd53aP5Pq2EZxZ08bBhWoMm7i6fQL3j83m+dPzeeXicl67upZXr27i+YubuXZ4pfByE/ef3sWL1w7xzoNzfPDCZT5+5Rqfvn6Tz9+6yxfv3OfLdx/x7Ucv890nr/HD52/x41fv8vO3H/DLE0Duz2GrTwC5JznkFCCnVVpVgJzCyf7fALknnnFP6N//tJBVjRQgJzf/bz3kfveEUyCdBsrJUQPkfvuN3/7+99/pb/zy80+ad9xvf/9FA+eUl5wC5L77+ku+/fIzvvjkfX745nN++PYLrfqq8o779KP3hN7n7Tde4o2XH/LFx2/y4duPefuV27xw9xz3rh3l5oUDHNuxmq3LZrF1ySy2LJrB8qkjZQEaydJJnSye0M6ckfVM66hkRH2JbC7RJAT5ER8cIJtLiGy+0WSp0ChRSDrLs5kzoplJTWUsHNVMlyzA83samNJUwpjKLOYNr6E9P5o5XeXM7igjJ8iRDNko0gOdNIUk1tWaaBcFzD0B5Wz78snJUYWtRmhkq4Vj+tqpKpfGeFgrL7lC1i6az/b1y3j+ztO8/+odLcTx1dtnefnmSS1UVYE6rz24qHlkqTDJV+6d56U7Z3jh5hEeXd2tecndUF5yF3Zz75lDPH/rFAumjiAuyEMW+0KWzp7E3qdW88HbL/Gf//yJzz58m/fffpWfv/+a/1Bo7t9/5T9FWP5TeTuK4Ghulv/8VQTtew2U+/rzD/hM+K9Aua8+fYvvvvwL3372Dl988Bqfvfcyn737Ip/K2Hz21kM+ef05PpE+fPDidd58Ttp74wSPVB68c3u5e/4A+9ctoi4nkUg3VUbekjDHviqrfRVXhT8OdlrhhxC5rsJXg5THnBjuM0YN48NXntOAv/deuMbL0seHlw7w+MpBnr96qK/q6gVVAEN5DO7g2VN9YJzyilNebtdObufZk7s0DzlFN07v5tqJPuBOecKp8FQFyCmw7vqp3drvbpxVz9qlhcLev7yf5589wiu3T/H6vae1/HAqJPUVrbCDjMnt0zwWmXxRAYTPqAqzJ2UMz/P8dWnnNVWk48gfgNyTKqvKS+4JOHf1pCrusB1VBVaF06qw2ovHtnJePp85tJGT+9b2FXjYs4YTu9f+Eb7aV4V1FQe2qCqsfdVX921ezu4NS9m5bgk71yxmw+LZWg6N9ppiilJjxZjNprWiWAOjg0UeAxyt8LU3x8dWgXK/5zm0MBQy/sNDztXSBGcLk38DcsYG2BoP0bzkrEWRtJPrCnRR4YtPvKdUbjTTwYM0DywVPqkAOVU0QBV5MBNSVVhV8QFVkEAVGdBCIeV7FYL6pCiBAuFUwQFTuUcVZbAyUDnKBmn51hTQpAAlU93BaNVDFaAn71GfVYEDVbTBcOAATAYpQM3wd0BOfS+GgwKiFAinPM/kvTZDDTCSe1U7noSsaiGxegO1YhSqaIOqbqoBcvI7LYecfK8895THmApZNR0s7Rej1clEFzcFxpkMlqPKITcQe0MdnOXczVQfVzl6iLLmaDJE84RT/FSAnKpKaiPtNNIZiJn0WRV40AA55XX4xENOa8d/D8iZDOrzBFSAnALOLKVtGiAn/FftViCdAlGfAHKWKl+c8MFS+Kx5w8n7NTBS+KhAUi08Ve5V508AOQXSqXP1HtVnNc7OyitOjtr4WxlrOeNc7SywM+8DZ5XnnLpfecf5utjjYW+Fn6sKWbUn0MuFiEBvMTzciQ31IybEh3g5pseEkRkTonl0lmUmilGRIoaByG1lMQ2lBcQG+wlfB+Mk/QwUXgcb6QgNJEwMQx9zY4wHqpyDptJPH6xMo7AwicPYMBaDIWHoDvJBZ4AzgwY4itx4CR/8GTrQnSH9nTAYYIfZYHOsBuvjrDcEX30DvPX0sJXxVqBPaXIMrfkpNKYE0Z7qzYQSMdoy3GlJcKYr1YeppXEsaMlh2chS2UfKmD6siHkjWzi4Zil7Fi+kJU3WPkt9isSAKQl1IUxkRfOMEyowMGB+ohgaVVXMSUmixMqCSB0dkmSuzE1P5uasqexvrmGUnztF0pZkkcNwkQO3gYMx7y8y2d8APR09jA0M8XF1xc3MDFsxNuI8nSmOCSVIfuMu78mxtmJ+RgoHKrPZlubDimhzlscYMtOvH8tiDdkhSuO1cVl89FQPb25oZl+7Lwty9FleasaqMifWV4UyO92LGkddcoz6kWU8kHIHI5p9HKkTQz7XZACF5v2od1GVMwfS5NyfCVFD6U0yYUqMPr0J+jxV48qzU1N4fkEOD3tTeXVeDu8tKeaFKSmcq/VgV6YpW3OFSp1Ymu1Oo7sxkSKLXjIfgmSMc8SoViFaadFuOJoOwslIt2+/sBGZsnYk1MkDd3M7TIQ3tgZDiPBwpEQBGJlxZIX5kCAGUbS5AaEyZ4ts9dhcG8u1qRXsrg5jVYoD69JcmRUqfEnzZWqkCyVm/cnQVx6BA6lyMqUjwJluMawqzIeQKrKRIvMsT+Sv2EqHfKt+FDsIDxx0SDHtR671QIaF2tAeaEaRtTzHWO61GkCRGEL1ftY0BttT5GJAhmX/Po86oVx5Ro3bINr8VEXRQVSY9aNIT+Ww06FV1uguexvqjYeSP7A/qTKmsULl9qZsaK/j6SXz6EmJI1CvPzGWhhQFuFMeIYZolB+JYkQ7y3g5S7vjQn3ISU0gLjwUP3c3bE1NxEBTRTF8SfD0IcTGDkedwdjJs330B5PkYEaeGN3Z9oOo8RzI3Bw7jo6K59GSEt5YVcLD2Umc6/TkcJ01e8qM2VdtxpkOd051ebG7wY51xSasK5U2lpsxL20gMxP6iZFtxOYqc1YVGbC9yZa9na6srjBlfp4uS+QZvdmGjE0YwuR0M6Zl2lHnPph8k360e+uxOMeZeemWPFUbwKlRaWwq8WW4yFuNZT863HTo8OhPl19/trb58+zKPO5vquTszEzWyv0L8r2Zle7H9LRApmaF0xHrQ763JYlOhqT5WJMd4kJ6kCsZylsuIoA82SvTg31J8fckNzKQ3NhA0R39KM6MpKUml8KsaK04QGKwB5Vp0XRWZDOqOp/RZdm0i77TWZzKxIZ8RpWmMjw/kb0rZjG6oVDWhgbW9o4gXN7t62mLg5WhvNedHQsmM0N0TmNd2VtsjEiKDqCxPBMvV2MttFEVQijMiKVN3t3ZXEREkDPJCSGUl+fRPaKTmtpq3DxcMJX9W4EOKn+crqwFIQFuTBnXQm5GBFlpkZSXZpGXn4qbux3WNqYYGcn+Z65LdIALydL/OA+VAF7lGfQiNdhFA+UyVfGEKB/KI0WmInyJcbHS/rg0RPZBG8uhFKaF01qcQGtpEqXZcTg7WGuAnKfowgXpYbSWJct3qdQKT6LDvYiK8SMjM5rYcHmWr7OmLwc5GGsFLkoSgsgOdiPWyYIED3viAzzwc7PBzLA/8ZH+xIX5YqcqiEZ6U5CboOXt8vOzJT83ljB/FzwcDcnPjCApxlf2Gmstl5zmGRbuRrO0LznCE08XS8qyImktiSdd5MDRxgAHG0NK0iM1QC472l/0VUtqUoJF73chQeZ/tSpqobzcnC1wl/4rEC9Y5Y8sTCAzJYIEmW+u9hb0l/XKzdWWdUvncWjXFjqaKkiI8SY83J2KKpGHnkZU9U0r9cc+WYtio3zlGSkUpEVJO33xVnn0hG8pScGEiK0R7OVAqPQ/0tmMEAcD4YcDQfJ9pJ8DlXnRMq4h0h4z7ER/iw50o6EoQfbNOAI8zLG1GESR8KKuIIFAT3MCva1IiwvA036oxo+MjDA83ITvSTKu2VE42A4hI8aL+oI44bmlFm49ujKX4tggAu2NCXUxJdLJmDx/R6oivSgV2SgPdKRUZKYhwJUGWaNL4zypLoikrTZddM5UZoypY2JnEd1y3pAna4/ML2PDgVjJetRek8fMUQ0yL/KpzYkl0tMafytdstzNaJU1clVJHGtLYuQYLetINNurk9jRmMO0jGAq/c0ZnujJ6NRAKsJVFI65NmeCRV5UxeDKkkxGtFdRV5JKZX6CVplX5VIcJHxXYLW9nRX1NaVs27yaS+cOs0V5Gk9qpaMhj2H1BVQXJ1OYHUm8jJ2NlT7urlbkZMWSI9ciRJ6sLUUHth5Cekqo5q3qJTKsL/NBHaOlPaUy56uKk8iI9SU+0J1wT3uczAeREuXBsOpURjdlMr4li6lt2UyX48TaBGY0JTG3I51ZHWnMbEtnbmcOExtj6S4PYFpLPPN6MlnQncXikbmsn1LGlhkKkKti18JaNvYWs0Fo+aQ8ZnQn0FMfxLRO0U1UjrmucMa1B9NW7S+6VDAV6cqTyoXJzUEsGh3Liqk5tFeE42Y1WGwA6avZAJmHrvR2ptHbFsvk2kCW9sQxryOU8ZWedBe5U59qJ2RLT5EL0+oCmFEfyHR557hyT0YWOtOWZkdLqg09eU705DowqsCJccWuTCzzYGyJB8NznRhZ5Mrkam/mtYYyutCRpiRLamPNaU0zoz7ZhLIoQ/KChsrRhNZMVQxCKNtWyI7GdCsaM62okXurU+X7PGvqM41pL7RkYr0b4+ocGVNjx/RWN2YO82TOcF/hnz8LRwYyr8uXTTMS2Dk/g4PL8jm/pYZ9S7JFX8vgwPJsds9PY3tvMk9NTWT92Fg2Tk5j6ag4Fo6RMRghfOiOYd7wCKY2edCcY0xjji2dlSE0FgfKXqBCVss5vmoCs1vTaM31Zs2sCmb0pJAWYkJ2pBVdFf7kxOozf1Iqu1ZUsGFWBhe2t2shq/uWlnBiQ70GyN04Nl4D4x48PZv752fz+OJ8Tm7tYMPMLDZOj9fy6e1bkMz+FTnMHhXIgnGRLBwXy6wRocwfF8bCiWFyDGHPigJuHRnBjYNd3Dnaw53j3Tw6M5oHJ0dy+9AwTq8r5dDSPC5sruHpLbXc2t/B/SM9PDo+knuHh3NlWz37F6ZrufYubS3n2q5q7hxo0Oj2vnru7m/g/qEWHh1u53l59o4FeRTGDWXN7FLunevl+ZOjeG5/G8eW5XJtR7P8bhRT68MoiLaUfdVSjlYsm1zE5jklLBurQoOLOLm6ngMLyzm4tJpzm4ZxaXsX1/f2cP/4OF66MIOXL87h8bk53Dw0lfPbxnJ5zxTunJzHQ+UZd30tf3mwjfef3yN0iJdv7uHqsbXcu7SHl28f5437Z/jkjRt88c5dvnrvAV8Kff3BY7756EW++fglvvv0Nb7/4i1+/PpdfvquL4ecFrL6kwpZ/Zbffv1eC1n9x99+RBV10EJW//l7yKoGxv32Bxj3X3LIaYDc/zFkte/ikxvVj/53HnLKG059/nPYquYZp8C43/7+ex65n/nllx/57e8qfPUnfvnpR77/9hu+++pLrajDF598wNeff8gP336uAXJff/GxBsh98sF7vPf2G7z8/HN8+JeX+eS9l/jLa3d55eEl7j17jFuXDnH+0Fa2rZzLpkUz2LK4VwPklk4azqLx7Sya0MrcUXVMHVbC2JYSKjMTSA7xJz4okCRRQjPiIsmOD5NrXpSnRjNv1DBGVxfIotTKxLpcxlRlsETOh+XHs3hUIyPKUxhRphJUttKaHaEBcpkBTqT7O2lecgqQixKKlkVYharGioIVo1zM1QYqFOaiwlZlg3XoCxF0EUM1ylcWhwljOb53K++9epfXH1zhpTvnePeFqyIsp7W8Y6pSp/LIeuuFZ3jj+au89vCyds/zN47z6Op+7mmFAvZy88J+bl86yIu3z/DMiZ00FMgGEOnD3EkjuHB8P99/+ZkGwH320bt8++Un/EsERwbsD9S2D3jtE5J//eufGsL7t1/+yrfffM5Xn3/Al5+9xzdffMBfv/uMn3/4kh+//YS/fvUh333yDl+8+xKfvvWIj165zfsvXOfdR9LOW2d5/pnDPJA+3Dm3R9p5gBsn97Bkcg95MUGEC69ClJecKGxa+KqjHWFOimy1Y6gC6VSuM1szwjwd2L5qHp+99YBPXrvDG8+d44Vnj3L/4l6h3dyT451zu7h9rs9b8Mbp7Vw/2Uf/BuQU2NYHxt08I/z6oyrr71506p5TO7TrCoRTdOfCvr7KqpcPaF5yCpB79bkLvPngEm89uMxbDy9qHnuv3T2Lqir76Kq06ZL0+fIRXrx+mheEFDjXl0PukAbGKa+4voIOKo/ck8IO27l6cptWbOIJPX10E08f28K5wxs4fXAdpw+s5+TePg+5E5qX3Nrfj+s4smM1R3eu4cDWlRzcupqda5eyet50Jne3Ul+UpeVNjA/2IcJbFMogb7KiQ0kLDyDKy5kQGYcAlWhfFMg+UK7PU87D0kSrsupuZaJ5yKncS3bGoqyaGWlgjMoXpwA5m6F6GlCnABkHMQBUKKcCs5Rnl8ngQRoIp8InVciqjZGqyDlYA+G0UMrBA/8A5JQ3m6oSquWEk88KkFNhqup+BaQZ6gzARgF2ygNOFCkNkBOD1EyBUUIKkFPvUYCbAtEsVGjp74CcnamR5lWnqrw+AeQsjVQlUB2tDQqQUxVd+wC5Pg+5J4Cc8pBTOei06qbSN1UAQgPkjOVZ8vnPgJyNgQLehuCqVVnVleMQ7Azk90LOYrS4yG9cjXVxM9HFXp6vQlXtTQw1rz2jIdIOU0ONT+YKsBReK68/DfgSHqg8cypUWHn0WerrCi/0NG815ZH2Z0BOhZmqYgsqrEfz5JP+aICc8FWFHGuA3dA+/vZ5LRpo/TCQfqjCDEbKK04+K0BOPUv1+c855BQgp4WoSlufeMipo+Kb8pCz+RMgp9qrrilQTnnIecvcdrcVWXPt8wwI8HwCyKm/YIuBFepHghwz4kL/J0CuMieF+mJRFEVpbqksIVFk117e6ag/kEDhd5DwN9BgAKHmBviaG2Ohq4BdS0wMPDA2CBADLgqTodHoDQ4Uw9SboUO8NUBOp5+dyI0rBgPd0B/oLDJmLzLtgJOROS5D9Ak2MyPY1BQH4a0C5JoLM5k/qo3V41vYOL6WHdPqREkrpiPZjRIvI8ZmhbBtkvrr8Dj2Lx/Pxjkj2TR3MlcP7hMF6BDT6huJtjYn3taYaDF8g8TgDpMxKjAxYkpoGNtLK1mekUmtjaUGssTKWMxIjuLZ3kk8O3UcS9ISqLE1J0bkQnnWKYDKpn9/LPSMMNE3ZcigIdIfmV/SdrP+A3CT+Zbk7U6EvbnmHReqO4DRsWGcGdPFsyPq2JHhzZJwQzakWvNUriOH60M405XA9SkFfH1gMt8em8KZ8bHMyzJgQa4Ry4udWCGK5sRYJw2Qq3LUo97DlDZ/Z4YF+lAla3bakP7kmfanzllHA5MaXfrREzCQ2SkWrBcFfkutJxsrHNjT5MaOals2lxhzoduHRzMSeWFmCi/NSObOmEi25xmzMHYAi1KsmBztRL7yhOnfjxAZh2wxhhsKY2Rti8LbQea88MFR5DjY0Z1ABw+ifcPwcfBEv7+OtoYEi/HVU1csxkg9FbEhhMhcVJ6CgUKVjkPZXBPPkfYMdpRGMTfUhk7rAYx0NWBxWiBjw5zIVZ5Zpiq/2yBKnIdSJUZipZ0xafLeJHlGuszJTL1+ZBspsK0fpc7K260/iYZyzWogw4JtaPEzJde8HxlD5R6LARTaDabIXo8ilVPQWZ9s24GkWvQj2bgfqULqGc1+Q2nxMqDaeiAl8uySof2pNhlCs7UFDZYWlMu6my/zPEPmd4S0o0Dm2NGZE1jeUkOytTFhQweR62FPQYAz2aKrRLqaYasvBqjpIBIiA6kpL6Kmspy8rGwCfXwI8/IiIyyUFD/ZGxyccR2sh5M8N0zmcYG3HSnWg4iX9neGGbOvJ5nbC6u5t7CMS+Pj2FvnwlPFlmwtMmN1ui7bSsw51RnAgRYv1pdYs7rIQgxpa9YUmzMrWUeOVhwbEcz+dg/mpg1kTmo/NlYZsbHWlKVFuiwvMWJS0gA6gvoxMVlkr8qXuXludAYa0ODWj9Fhg5kYoy+/8eXkmEz2tiUwPd5W5ofInoMKQ+7P2CgDdnZHcm15Ic+uLOPQ+BSWFfszLsKGeuchTErw4fD4ZjZ2lFMT6kiS4xCS3YxIcDcl0dOG/HA/ClVOS1mfUvzcyAn3pyIlilIx6POTQshLDaWqJI3sjGj8feyID/WmJEmFsiYypjqXcRW51MSH0J4Tz4KuSuarAiqim66c3K1V5twwdyyNBXEEeipgxxIn2Wt7SrLYs3CyGGsehPg5EqaKiCWHUZ4Xj5UY8e6uYrhkxFCYFkFHbS7lubHEhLqSI9eamqvpHtlJXGI8Ng42DJQ9QwEO/WXeDJa1viA7npGd5STH+ZKVHkl9bRF19WVERAVjIHuXrsixh4MZCSEexPup0EhLsoPcyQr2JDnAgfgAa9JC7cmPdKMswoeCQA+CbWTNH6qLvuwRXu7WVORE01oUT1NRIulxwZjLPqE7ZAABoidX5sXSUpxMW1mG9CeB0GBZ9xOCSE4MISpAeX/ZE+JoQmG8Pz1VmbQVxNMg7cwP9RId2pYIVbjCxlSrkpmYGEqE8MbBSp80GY+8rHjcnEzlmQ7k58bg5y37i5clZYWxRAS7Eyq8VIBgmL8tqTG+NJUmExfiiqeLBdX5ykslnuQoT2wtdHG0NaIkI0or6pAbG0CEizn5wc6ke9lQEuJGY5w35dLG1MQITEQPMjUazKSeOnrHNZKbEkR0iLuMlb4GRNpaG7Fw5kSevXCcWVNGkib9TUsOp7urhZbGCvy97XG0lPVb9tXEKH8qC1IozUmgtCBN+ucte/VADWTzVRVjxY4IdbclytWCMEdD4nxsCHIVHdrDmrKcKHIzFahmjo2FEeH+LlRJvxpLkwjxtsLGXEeTV5XPLdTXGj8Frgvf/ZzMNAA2Kz1a3mErPHCXdyfgIOMQG+Yqv0/BX8Y1xt+VIpFl5fUf6GZJXWE8bUUJDMuKYlh6BPUxsv6HyDt9HajxdaQhyptK4VNlZgjDatJpLE5gfFcZU0dWMqIqnWaxqzJjArA210NPdBLV59ljW5nUXk5LSQqZkV54WQ4mxl6fKj9LFhfEsKE8gVXFUawtjGBbWSI76rNZXBpPqZ8JtaHWjEr2pyHSlzBbUy09h63osUkJEaxcOpeVYiMObyigTtpcJnMmyMeFIaITqfmhozOQqKhwJowfybkzBziwazWLZo1k1LAyOuoLaKnOkfZFoSp8Owtf7G0NiRW5yJe5m5wUhK+XHQ52sv8EONIk9yfId0NlP3CU+4JE7tISAqmvSKdc5kZKmBcRPva42gwhVMalXoXzNmZp1VYnCE1uSmNMRTQTa2KY056mgXK9LcnM6chkWmsSnUUBjKqMYHJjMqoS65TGFGa1ZTBL7p1UF01HgRfNmU5UJVlREmtGfqwVuXF2lCW7Up3qQF22NZVZpjRXuMj6EShy70Wl3FuXbk13uRc9NaJ3JXvgJXPAxcJQ7AA9cmMcaMz3oD7ThooEfToLrOW9njRmmVCXZkFHkQdt+c7SJl9mdQQyrcmLqY1ejKl0ZHiRNa2Z5kJmjC53ZGaLLxPU9Xxzegos5dyFceWuWsXV0cW2TK1xYXqdK7Nb/Jle78fUWvks7xpX6SbPsJHnBrFibDLLRkYJRbB8dCTLRkUwe5g/87qCWT0xnvVTk1jYE8KKcVFsmp4olMCmGfEcXJbNyXXFHFmRp9GJNXK+TM5VrrhFGVrRh3uH2nj57EjuHGji0ckOrmyv5PJTVdza06zlNLu6rYUzG2s4ur6CM1vrOLe1gUMritggz5/a4klFkuzNud5MGpbK4nHlLB1dzrbZLSwdl8eM4YmsmVtJdZ4ztXnCv+IgmQM2xIbqy9qQxc5V1aydnqIVdTiyukoD5c4/1crlfd08e3Qc9873cv/CbO4/PY+Xrq3gwt6xrO3NYu3UBHbOTuTIkgwOrsxj4dgwlk2OZ2ZnEDM6/Ojt9mXO6CAWT4ph36pybh0dw5W9ogMe6OHmkR7uHh3JXVVs4WAnT0t/nt0zjOcOCw8OjeDBsTHc1Y6jeE7uvbKzUdpUxTmVR25bBVd2CW8ONXL/eBv3fqc7h5vk/g65v4ObBzrYOT9P3jmZB2en8fCketdwntmvQnHbpA0jOLmhiYPS94Nra9i7pILTG9s581QHJzY0c2VHF7f2j+Sm0PnNLTz91DAu7+7Sil3cPj6Wh+en8vDCDJ47M527J6dz78wc7p9bINcW8ejSUl6+sVps9a188PJ+3n/pCG/eP8Tr9+T48DRvaHSGj954li/evcOX79/ni/fu8+UHj/j6oxf4+uMX+eYJIPdNHyD38w8f8+uPn/PrT1/xt5+/6QPk/ijq8DP/fALIafnj/hSu+q//BZBTYNz/FSCnvnwCxv0e39oXlvo76PZnQO6337Tjn8NW/+whpwA55SWnKqyqkNW///ozv6qw1e+/5duvVEjk53z56YcaSPTD15/x3defamCRCln9+IN3+ei9d3jlxQe8+cp9PvvgVd594x5vvPAMD2+e4s6Vozx79gB71i3WALlNC6ezqnc8iycqQK5DqJU5I2uZ2lHKhNZSWkszZZEPJjbAl7jgIJIiQkRhCCUtKpAU2fjGNFQwu6dFFhVVUbVOq646r7ueiXUFjK/NZtGoOupSA5k/opKZw0rIC3Ui099RyyeX4GFLrKttHygnm2a0e1/uuGgNkLMVRdiGMGcrwpX3l7ONBnoooMPVwlgmZybPnD3Mx2891CrIvvfSDT567SaPrx/Xcse98twFXn98lTdfuKbRqw8vaxVHlfeVAoAU+HP74iGunz/AjQsqt9wx3rx3ka2LpxAv7WsoyuT25Qv852//4Oe//siXn33E33/+K/xLhETG8j//pXIFqrGWS/9S1Dfu6oMSpl9/UWHG3/DD91/x12+/FGH8nn8q4fvbj/ztr1/z7Sd/4aM3H/P+K3d559EzvCXvfuvuBV65Ie27coh7Kr/buT3cOrOHu+f28/T+zbLp1pAS5EGQvYUoYNYahTqpBMLKS06UDnV0cSDcxV4LYfURpa8gKZxnTu7hq3ce8pdHVzWPtOee3s3tc9u4e363RrfP7tSAuVtndnDz1I7/CZD7NxgnbTm7l9vn93LrXB8op8A3da484u5cUN/t6SumoUKGhR5IPx5cOahVeH1e+vXSzTO8IX1868FFDYxToayPhe/3ZBzUeCi6f0nuvXZSA+ZUldU7lw7+AcY9AeSUZ5wqNvGstPcJIKd5x6miE4c38vSxzZw/spEzTwC5fX2hq6f3q2IPcv3AZu388PZV7Fy3kJVi/I/vaKQiO5kUMR6ifF0JEWM03NOFaD9PEkN8SQj0IlEoOyaU5GBvIuX7QBVGqDzl7FThkSf55Ez6yNoUN/ms8sgpQM7R3FgDWFS+uCeA3J895P5nQE55ZQ3tA8rkXHmqKdBLgXAaIKQ82eT3/ztATnnImenr/l8Dcir8UgFuqqroE0BOvffPgJxqk+YZpoA1FR6r2ijPVYCcepbqhwppVdVLldfak5BVVcVUVWZVPFCA3RNAToV1qsIFxoP7Y6WvADl9UVr1NU85FbqqcsfZiEGiFXQQcpXfuYtR7aB+ryvXhSeqOqsGyAkfjUU5fALIqZBdDZBTfdT48/8DIGegq/VDjcX/GyCnxsdEjHotL5/0z1ieb24w6I/ccU+OCphTz1IVV/9XQE79Tp1rBR5EJlTIqlZdVeTEzdZCA+WUZ5zyklO55PzdHTVAzt/DSQwklcfNhbhQBcj5ilHrq+WPS4sMJC8xktIMFXaTrAHL7bVltFQWy/rtq3kj2g7uR4D030/G0UvaHSBt9TEzwtnEQtpoL+PjioGuN5am0UJx6A4OQF/PH2vLMDEg3RjQzwbdAc7SdzcG9rdBT8da+iHKtaEZjrp6+BoZEmltjY+Mi52Mf5SHAyMr83hqRjd7Z3awbXI1O6fV0JPqSYHrEEalBbNtUjO753SxZVYXyye1i3LUwZ7lSziz5SlRzsaS6+uLr4xBgBjJocqzysSY3rh4dlTWsiI9hyZrW+LESFDA1rTkIC7N6OHWnHGsl3W8ycGKFJH9RJGZFJXny1yM4YEDRS5M8Hb3wtvNQ+RVFz35vZOREcH2tvjLfHWVMfMWXiWbD2ZkhDfbq/I43ZTDodIwDlUGc649gQvDUzgzPJl9DaHsrAvkmd48Xl7XwNFRkcxJH8rEGB1GherR5W9Ii4cBzZ4mtPtZ0eRlQZmdMfkWJmQJvxJF5vJMdWhwH0pngCnDA43o8ddlepw5m2sC2d4YyMpCK7ZUO7K+xJS1Bfqc7vHkmfHBnGp35ZIGziXw7KhgjtQ4syHXkTlJrtSKURogczRQ5nCqjxgWuZFiVEcT6mWCmfTNydSUWN8QApx8ZY+PJTY4DkdrR5GBIXg5WDC8togl47vozkshycqIIOFRnPxueJAje9ry2FufwYbscKaIkVs7tD/DHIbS4W1BvYfs0W5GVLoOpdhZnxz7wRQ6GVBmO5R8w0EUyJzON9Kh0GwwVc5Dqfc2os7XiGKXweTZDabGU3gQ4USbvzlF1gMosNCR55nQ6GdNob30xaQf2TY65Mpz0yz7k2benzzbgVR7GtAaJIaMrwmVtjoUGfej2FiuW+hTaWZApYx9g+yVzW6OtHo7ky3zLU5/IGNSw1jZWsGw+DDCDXUIFUoR3hWIcZ0uBrMysEx0++EsRmtqYgw1lRVUlVWQmpBMXFCgGPmesv/a42tiilP/AXjIehRvaUyWgzFpVgOo8zdlRU04Z6eJQTIxny01AawtcmZ9oRPL081ZEK/PoiRD1uZaa+Gkp0clcWZsKidGxXNkRAx72oNZUWjNoe5wbi8o4sLkJDZW2rEs30Ar9nByrB/HRvtxanwYG2oc6U03ZlGxEzuGx3FsUg5PtUUxI82S7tCBTEsxY9ewaE6Mz2Xv8DRWlgXTE2xEk3t/usP0mV/oxolp2VxcWMyxqVlsaolhfp4YtGEOFJsPpNHDgg3NBRyc3MbE3AhKA23I87UiWcYn3tWS4uggqhKjSfdzJ8XbhTzZU4vjQ8mLCyYnPojirBiKchLITJN7UqNIEl0yM9JfjLIQuotSGFWSQVtGDF05ccwSHXJuQy6Xti5mdE0ujYVJLBAdNSXclQBvW+wtDYnwdhXDuloM7HJi5Vp6YjBxMX7UlKWRGOWDmfEgLUdZUXYcZZmRjG0rIy3am2S5p7GuiPETRlBdV4mHryf6sr/1G6C84/oxUPY7Q1njO0UuWuuzSYr1Ilfa3thQRmFRNv5+XujJumIqsqI8rhICZT32sSPR05rsQDeygjxJDXImKcRO+udIfoQzRaHuZPm44qf2fNn3TGQuRIV5aECN8pBrKEoiXH6rI3PWUPaEqAgvGstSaCxIpFX4kpsSQaC/E4mJISTEBIh+4ir6nrUWIlsc5U1VgvQ70Zdy6V9uiAd+ssa425tiKs+yd7QkJT0KX1977Kz1NG+/zPRoHO0MiYt0IzczAhcnc0L87CgviMXP254w6VN+agihMr9zU0KpLUogSua+r4c1dUWJNMh9SZGe2FjInmZvTFV+HJ0qfDTajwiZP8VhLhQHOlEX5UVDgg+lsjZHRfji7GpHbFQw6xZNZerIGrKkzaEBDhovVY5af9H9J3SJkXvuMPNnjCEtMUgD8ro62inIz9LARUfRvVSe1wDZX0pFVkpyYmhpKCE3O1H6JP12scDd1Rx3ZwuCxL6IkvNE5dHpa0O4u9gU0oeijDANkPPysMTGfCihvk5UF8bRVJFKVKADNmY6ZCpgSPoa5i82iIsxucmhBLuJ7u0lY5oZT6iMV0yo8ihLxdXVgkAfa2pLkomQ6+42xgRJO1T+3Ag/Z3LjvMmQ+ZIrbSgL6QtZrZRjmY8tpZ6yhoa7UxXvo4XADitPEf7G0dWYy4wxtYyuzaI1P4GChBBcHcwYLPthUrQ/M0Y1M727lnaR99w4P4KF78HWupTInJwme+ummjRWl8ewsTSGrcXxbK1IY11dFjXhNuR7DGVEgi/DE4LIkP4MFbk3Fx2qqjyfU8cPsX3DCiZ319Agv6sT+YwP9cFC9nU1PxQZyX5ZWVnGiuVzuSh6+sbVvUweVU+n2H/dTSWU5caQJWPu7GCEleUQAgJcyMiKIlVkKTrSGw8ZEy93c9KFp6WFyTjYGMl8HYCnyj8Y5iZjGkt9aQpZ0q8oPwe8nIxwMBtAZowX7ZUpdFcnM64+lSlNaUwTmlgdyxzlGTcsTQPm5rTLeVcW42pjGV4SxoT6FKY0pzOpMZ2uonDq0zxpy/Ghq9Cf8XVR8n2krDNhjKiJYUR9MqPrkuX+VKbKGji5PZQp3aFM7ghj/uhkloxLZ85w5fGVxKyeVNrKQglwHIyfvS6BjjrUZLuxcHwms0coDz1HJjd5yW8imTcqnHk9Mayems22BSUcXVvF/hX5HFhRIOelHFpVxMGVhRyW41Ozktncm8C+JVnsmpuqFV5YNS6YzdNiWDM2jI2TooWi2C33HV2Szdl1BVq+t+OrcjizvkQr2rBouD9HVbGD1ZVs742Te+PZOzeJrdOjWT7Kny1yjwLYNk+LZeXYYLkWwLbeeNHX4tgh917YXMq1nVU8vbGIi5tKObMmn2NLs9jdG8PuGVHsnx3L0YUJnF+dyY3tJZxfn8HRFQmc2ZjFxc0F8hvZrzaUcHJVLodXpnNqQw4n1+WybWYMi3t8mdHiR126K3UZ/oyoiqFVxqMhxZHpTRGiByayaEoaU3riSI8yoiLLncaSUPJl3LLlN9Mn5rBjRR8gpyqMHl5dpYFyl3Z1ce3QaG6fmsq9c7N47sIc7l9cwPPPrODK4WksnpzBlDY/eltcWTk6iPnDfWUsA5g3MoQJdW7MbFfVcr2ZPy6clb0Z7JF3PH9uNveOT+LBcRXWOY6Hx8fy4Oho7uzv5vrOYdzdO5wHB0fzUN774OBIHhwawaMjI+S7Zs5tKOfqjnrhZRmXt1dy60Ajz+ys5ObeWl4608WLp7t4cLiFewdbubm7kQf723l8qIfHJybzwqmJvHhqFPePd3NtvwLj2nnumDz/2BhuHmzn7pFhPFbg4L4eLm5t5eKWFm7u6eLevm6hHp7d1sZluf7Mzk5uHhrDwzPTeHB+OvfP9/Lgwmw5l36dncPDpxfz8OISHl9ZwWt3NvHO4518+MohoeO8+4KqrnqGv7xwlreeP8Obz5/jk7du8MV7zwnd44v3H/DVh481MO7rT17m289e5/sv3+bHb97j5+8/4pe/fsqvP30p9HUfIPc3Fara5x2nhav+41chlT/uvwJy/wbi+hygFP0fAbknNyjSfvD7D/97D7nf+O039VIVttoHyKnryjvu73/7W5+XnJDKHafCVX/72y8aIPfjD9/xzZefaVVWVQ65Tz/4i5x/xPdff8Y3X3zMF59+qAFyH7//F9589UVeenybj/7yIh+8/ZA3X7rBi89d5M7V4zx7/gCHtq1i3YJprJ8/jbVzp7Bo/HAWiBG0YGwLs3tqmNJewoTmYkbWFVKUFEOMnw+xgYHEhwSQGhNCRmwIiUHeVKYlMGdEO2OqC1g6pomR5bIo1hdqoNww2ZxXTGihoyCabuU6PbWdutQg0n3thBxI8rInwd1BA+QiRKlQANwTUoCcojAnK0KdVAUpG1nkrFDVLb2tZYN1ceDoro2889ItHt88y+dvP+DDV+X8+klevHWaV+5d5I0XnuWNF6/L8TqvPrzKC3fP88KNMzwWHjy8cox7V49x+9JRbl08zL0rR7XCAvcvHqCrModYUXR2bVjHf/7jf/DrX3/hu6++0GKcoW9MFQAn//kf//oT/T72CtFVgqTGXHlD/iZj+ncZQ5Vr7p+//sgv333JVx+9zQevPxQBv6l5jb3+3Dleu3mKl6+f4OFlld9tH3fP7+X22b6w1YfSzgPrl9Ck/gIoyoziSZAY68FCKlRVFXmIdHEUnjnJ9w6EyT3Bwjt/ezNGt1Tw+t2LfCgyoIpe3DqnPNq2cfPMdg2Ee0J9oNwubpxS4avbNaBNo9/BuLsXDnLvotAlac/Vwxrg9gR4u3/54B9gnDrefVraL6TOtc8XDvBI+P3i9VO8elsVmJBxunGC568dk7Ho85B7JGPy4LICS4/K9b6iDk8KOKhQVXVUYNyVE9s07zgFyilA7rIKoT3xlAbMnTu4jqePbtDOT+9bK583Cm1Cq8R6+CmO7VjDrrWLWD5rvCjm1ZRnxpIQ5C4Klh0BImO+YrwHONvKZ+Ghp7PmHRfj765VbYsLEAMjzJcckf9kUbZVTosAlYTW0ULLL+QlypeXtQLljPG0NtXAYzchBxPDf4eumg4VI9hAqzqqijpYDx2Mo7koK4Z6GilwSCtOIOcKpFNhmPZmxn+EPqrk/0+AHkUKSFJgzpPvFRDUV3lVVTsdrOU2szaU70X5V+GVyvPL6HfwSOWZ0xVF0UIBSroDMJZnqJBSAwWy6SpQUF8D7FQhB1VowlCFx8q7VN42VURBFXXQADl9aZc8Qz1X85T7U8iqer96pgrFNfodsFPPUx5ytqZGWkippfTXWe51NhmCk7Ge0BAcpP828lx7MdwdjAZrnnJuqqiDfK+KOjgaD+3zkJN3qWeq4hKKXyqHnKqIqrzzVFEHk8EDsDPV10JK+wA5aZ/ymvsTIKeAMkPhaZ+HnK7mIad4aiqGugIe7YQPqh9m0m4rOde87uSdil/qdyr82FSuWQxVlW/7xkSNgzoqUO/J+KjfKJ6qowLk1Birc3tzQ+1+BwXeinwo4FYBccpz0s3O8ndQTua6lzN+Lraoog4KjAsS+YyWNThc1qpQ+RwrMhklx2SR0fykSC2PXENxNu21JbRUFREX7Iel8M5e5CBC3h8ivFDeYn4GYtRYm4scO4ksuggfXISvPthaxGmAnPKQ0x/ij6lZEDo6Tn2AnI4zQwa7MbCfLTr9LTAYZILpoCFY6+jgojuIUEszfJQXoyjtrtLHVjGS1oxrZtO4WjaMKmbH5GpGZwZQ4W3G+IwItoxrYu24BtZNGcbKyZ1ayOq2hXM4t207S8aMI8HJBU95VuxgFX5nxPjgIHZU1bKxuJJuDx9S+w0gS/oxMyOcp2d1cHZyEytk3+kQQzVe+hjYvx9Zbu4My82nKjFReKAnMj4IXzfhqZvqs8iZqQkZERFkh4fiIoa4jbzPb0g/KjzNmZsVzr6mXM4Oy+dQdRxP5fuxpyKEnUKL0+xZlG7DmhJX1pY5sqXejdVl9sxMlnZGDKEn0IAm1yFUWA+k3GYwDR7GVDobkG7YXysUEdu/P9HyrkyDgVTY6dHoaURXoDkjgkyYFivPLfXXQLll+basLbdnfbkF22utOT/Wn8uTg9hWaczGQl3O9Xjy3OQYbo6N5WBtIEsyvGjztCZW5oniXYStCcXxvhSmeJEY5oCTGNF2xsayxoUQ4SP9js8lKyFXjE4fkUe1ZhlRJQbntKZKOlNiSJF1S3kZlouxO0+Mqv3Dythals5UMbiHWesz3NmcbjFGFbBYaDuE7mgXOsKcKHYZSqb0O9dxKI3etkyKC2J8VCDdge70hLgzIyOUpZWJrG7OZGFVEqOT/GgPdWJ4hDOjo13pCXOm2duGKldT6rytKJbnpJsPJNtmEP8Pa38BJtd19P2iMxpJw8yMPcw809PdMz3MzEzSiJmZmcliWyxLlmXLsiWDbMsyyMwMseOY4rxOnMRJnOT93Vp7rCTfe77vOefec/V4effmtWvVqlX1n4ISn7FUBIynPc6dacYoFpUmM00fTlu4PVXuFtS4W9IsfWn0tKPKaRzVIhfq5LvaZR5NTothICmcEk9rKvztWVJrYl5lPnle9iTaWZDpbUN5UpDwQziJwS4iKyywFT4KD/KjQK+nyFhAQa6B7Pg4YmWeBoi88RY6RwqPxovcjhcZVxLozKqmfC4uHeDs7CZ2i2G4UYy/eZke0lxZkuPBlEgrRiIsWJThwmYx4va3pHB5Vg1np5SwuTaK5UW+rJI2P9eJtaW+7KgPYU2xJ8uMDqw027C/2ZdTw1GcHI7h1IQE9rWHs6UuSIzuaA4Np3NKjMeT00zs601heVkAa6pCOTLByIE+PQvyg5iU4sZIsivTpU/L5P27utI5MjGPTU3y7rJQVpTFMCMzhF6dBzVCqxqhy+QsHUemtrFjoJopotM1xPpQofMkT3igMCaIuvQ4ShN0VCSLLEpPpCQ1loKUKEpzk2isMFFsyqDAkEFTfQXl5hyKMuNozEukryiTgdIcptWIHtlYzEhBMvtndnN+y0L6ynNZP2eYvjqT5r0UJsZ8gLst1aKLHlgynVZDEnnxQZQYkuX5SQx0VRIW6Iq7yP/MlGgqClK1apgzBhrITgyhskTP1Cn9TJk6TEp6Em4+7liOHfWOu9N0okstmD1IfWUWxpwYWhpL6eluorDQgLeXO1bCD/4e9mTFh5IXJ/I4wouC2AAqUiK1Ig7mxFCMyf6UZAZSkR5IpbzXIDpvtKfwk5LFXo7y3FjNI2uwIZ9G+fbwYE8sRS6oogsFxkQNkOupNtJfW4Q5O5H46ACqyoX/ZB5lRwZoCfkrhY9bMqLpyIqmJTWUhnQd5SkRWsXXaNFPVHX0uKhgyssNhIZ5EBzkTF1FHkZ5hp+PPaasCCqKMwgKdBdahVBbmk50hA95mbFU5CeSGu1DdZGMV3mOVvE0Qeax8pbrrMohKylE1onx6ELc6ag1MtRcRFFGjOjxHjSmh9GeHExXZgSVqWGYUsIwyLna8jxqSrLZsW4usyY0o6qSJkb7Sj9lvfCwxZwcxlBdoeihp9i4fBYl+SkUmnOZNGkq+rxcXGRM7WW+eYlOEB7kKTyURHVJMn3dNVSUGYkK9yMnK47M9ChihUYJoSoCx5Nc5cUZ5S36sZcc85BvSqW6PJNYebevjGNKrMirskz6mgsxSn/9hd9Vfr8u+a6MpAB0wc5Cj1RSo5S3utCkOE+rEJumPNxqCrT7o0Nd6G4qosSYIvqeNXEBLqSE+tJoSqc80Z/SSDfKpR+10o/ycBeakwO1Ag+tKUKn3BgasiOoyY2iX/hc8fpAWxHLZnczs7OM/ko9jeZ0EiL9sLGxIEbGd/pgK4tH2hlpLaa+MJkUneiwvvaUynycmBHB7pZ8ttVlcKAxl4N1eeyrM7Kns4gpRdFUiZwcyY5krox9U4qOQNFPHG2sKSsycHDfTi6dPc6m5TOY0FZCZ3UepYY0An3csNTmh6U2R2Ljo5g9exKXLx3j/MndrFwwwpTeBiZ2VdNcpaesIIlo6YursxU6nS+FqnpyYTrZQleVezFc+CZLeLWlvpDUZNE9hAfCRN6mybpSYkqmq7GQBllvshMCSRY+DPIcR4ZsJ7QWMb27hLmybiweKGHNpGqW9xeyflI5W6bXsG6kRFox2+bUsmZKKdNb0lnQl8/i4VKGalPpLo1m0UAB66ZWsGVOtegd6o9PZWyZX82OpQ2yrWHt1FLWTi5mzUQjO+aXsG9FJXuWlnFsXT3HVlexb1EBh1aWcWBFBetmGJjXm8zCwSxmdSUxqzuOnUtL2bG4lHk9cSzsj2PbvDwOLC9h90IVNquX+4u4vLuVe7fWcN+Oeq4f7ubhuzq03+e3VHNqvTx7YQ5HV5i4e1UBu+eksndeOocW5bBrehJ7Z6VxfJmRa3ubefRACw/uqOR+ld9tXx1Xd9ewf14a6ydEcWptGRc213DX/CwOzMtk7+w0Nk+OZeOkGM5tLOfSzlr2LcwUusWzcUoUO+ckcXyVkSPLsrWccQ8fqOe50/3SBnh4X4O8p5bz64s4tTyP82vzeWR3JY8dqOb2mQ6eP9vO8+fbuXFPPY8eluN31fLgTunXjnLObzVzZnMB924rk+8xs2YwhpEqf5rygilK9KUhL5zWvCCGS4I1D8Cpokf1VXsy0BROtTmAjBgXUiNdMKV7UZbvz6oF5Rzf1srORSauHOrn9NZGLuxs5cbpaTx9cQ7PPbCU5x9eLTblOg2Me/mxbTx+YTnLZ+TTWxfInF4dKybEMbs9kAU9wSyfEMnyoRhp0exYkMXmRXpWz9Zzz5YuXry0glcuLuSl83O4dc9knjsxUdoEnj0+xLPHBrl1dIBbhwd5XvafOdIr235uHenhqoytao/vaeLRXXU8eaBRznXw9MFGnjnUyJtn+3jrfD+v3NPNs4daeXJ3PU/JeL4kz3np5GReOTOZN85N5PaJPq7LvU8f7+S5u3t5Vnjl8f31PHGXPOdwj+wPc2Nfv7yjiyf39fDE7k4e29XBE3u6uXFggBuHJwl/TeaJ03O5cX4hN+5dyjOXV/OUfNej55fx5H3rxP7fys0r23nlqUO8c/s07754lndevMDbL17i7dv3885LD/D2yw/wzitX+eSdJ/nsvWf47P1bfPHhC/z6k5f48tNX+eqzN/hGFbT8zQf87ptP+OH7z/nD777kxx++5sfff8sf//Adf/7j7/jpz8rh7Ef++hdVwPTP0n7i57/9hZ9//usvwNzPmsOaclwbxVTutFGHt9H2CzCn2n/8+78Acv9qvwByGiinADkVnqpAmr/8RdsfPf+z/FaAnCrooMCbUVBOgXGal5zmIfd7+ZD/4vvvvuKbr77gO2lf/uojzUtOVfz8/mt17HMNkPv8kw/46N03efmFp/nwnRf5/KNX+OCNm7x1+zGeffw+bjx0hsunDrB/41J2rlzI7lUL2ThvKitEOVk9vZ/lkztEyNUwp6eSmV01dJYXYBRjLicuWstDZMpIoihbFsiMBIwJ0czubhFB1yxMXcHqScpLzszqyV1MqjczT5Si1ZObaRUle/Osbhb31VISH4BZlJYilXMjKpDMX8C4O15x/wnOqRDNNFGeU35psT4eRIrxqIC5vsZKLp08wLPXLmh50t5+/hFeu/kAbzx7hTeee1gY53Hee+Np3nvtSd68/Siv3nqI155+gFefvMSLj1/QAJ/nH1O5ylThh3t54+n7+OSVa5zeu5ZiURC76quFbm/xz7/8lZ/+8AP//fe/wj//rg3+aMjxf/MPrf0blPs3IKfinTWHOf7+t3/ImP6ZP8kzVA66P3z3Jd/+6l0+eet53n9J+ij9Vh5jbzw1WgH1xUfP8YICvh4+LVvlLXeW24+cl+15dohyUpYZT6rQJSXIh+QgUS6CR73j0kNEYIUFaoBcWqg/ycHeWoXaZKHr7tUL+OjFx3n9qcs8f+0UT14+yJOXDo2Ccaq4hbRnHjwuWwXAHdc84P4FyD14D8+ofHZXVRjqWV65ca8GqKmmPO5euXFB2yoAbjRkVa79BZBTTYF0CtBT7bmHz3Bbvk/lj3tJ7nlVAZAqZPW6fLO056+dlXsU6CffK/sqXHXUO+64Fqb62KUj/wLkbkgfFSinwDjlIXft3ru4en4vD53bxUNnR0G5q+cOcO+Rrdy1ZSnrFkzRwMmGohz0CWGkRvhK8yFJlLUkBWBKixOaKkAuQfGbAj7C/MgQRVafEEFeYoTMA51mWFSKYaF+Zwj/qtwWCUEqdNVZmiuRXip81ZUwMfxCPRwJdLYjxMNFDH4Hgtxk38VOC70M/AWYU4Ccp/1oHjYFDilATgE16pgqtuDvqkIzVJiqKKByjfK2UuGRrnbjRgG3XwCffwFyYjSrMEm1r513kHvEKFeea1pRh7HKK248qgiBrVyrQi4VcKVAOwWeKZDNXd6r+qJyeqh3uYy30jzrtPvlOSpsVAO3xo4Ccqq6qladUs7byzuVt50CxVSOOwX4+apQW3mX6r96nqMYt8oDTxVV8JJ9VUU5RJTsEBdbaUIf6b+f9F/RKkg7pgA5VRBjFPwKcFa59kYry6pnaoCcnaKhKOras+3xlG9Q1/jK/cpDToFtPg7/94CcvRhDyqtNAXIqT53y7lPAoQI4Fa20PmuA3WixhjuAnLuDKrphLcekL9L/UeBU6KjCc+Ra9R7VFHipcsipMdYAOfl2Nzmvtj7yXAVkhnq7abRUvBHk6UyItwsxwpO6AE+tuEOaqrIaGUSi8GhkgDtRwn8J4b5E+bmKQu5PsRhujSV5mofcQFstw12NFOakCv2EltI3fYg/uaJYJ0r/EoU+8apypJe3vNNHeMZX+EIUY9sEnO1SsR0Xj411DLa2OqzGBDBubAC2NqE4Okbj7hYrv/0YZ2GLnYXQRfgkQuiR5OmKzsleK5AQIjQbqshn3YQm1veVs2tSDXcv7GJWWQpN0V7MK8vhyNxB7lo4gSOrZ3PPpqXsXTaLk1vWStvIUGU1kePtiZXnF9s5MzUyir2VlRxtamVaTALF1rbkCe9NSY3g4WUTubZykE2icPfqHKn1tcMkfKj39iErUIzwzFx6q2pEfobgo/HLqKdqgJuzGFk6qox56GN0eMvzQoRnSsVwWt2Qx32z23lkTjtnRfnfXBDF/EQX5iY4sTDdnZHocUxPHMfyfGfmZFqwxDiWpSYb5mSMZ1qCLSMxTnQG2lGucsfZW9DgO47GIDF63C3Jk/mlwDgVOlnsNJ4ab2uq3K2o97JmQpQzC7JF6TSHsbY4RLbebK0NYHudF9tqnNjb5MY9/QHsb3JkU6kFdzU5cX1KEjem5XH/kJ69delME0PH7OKo5cGLlXE3qT+GpQdSYYojSeeDh60tYZ5BJOtSyc8sIicxD183P+ysxhLk7kBxSjS9+Zm0xISTK3yfJ3NjJD6Uva3l3NUm670hiQ5XG5rsLJga5c9ApBf59pYYncbQonOjXYzDQtdxZNlaYJRtW4Qnc3ISWGQU48iQymJzBhub8tnRU8q+CTXs6K9kQVkGAykh9CX4My07jIX5CUxJj6AhwJEaf3tqg52o8FPVWMdicBGa+oyjW5T5+aUprKrPZXZ+LK0y9qWuFpSpsFmXMZjtLCmQ+Vgo88wg32EWmVPv70FDiCdmt3Hku4xlthiKC6pMFAU4k+dtS5a3DVkB9uSEuxHnpzxuLTXv2QAFZkdFkRIdS0F2LjnxcQQKbQNERmcF+VKbFE9BoDeZMp6zy3N5dNsSrm2YzWLpX3uoE1PTA5iZ4S+8It+X6E6zpyVNHhYMhNsyqHNmQpwXy8xRzMwKoClgHDVeFnSEWdIXOYbucAv6ddIiLBiS7bSkMSzV27G20JV1JR6sKHBlod5eaOvIYpVDrsidRYVe0vxYXBzIqsoItrdnsKfPyMLiSBqDrYQPLWgNt6Y3zonZhiB2d+extyePqRnutIZY0SW0bBL+rfaypcbPkXLZ1oe4sqwmj7tn97FNdMWh7CjakoIpj/YnT2hqDPOhJFaMqLR4KtJkjqbEUJgaQ2lOMo2lJrKTosnLTKGjsY62+gqqTOnUCV+0CT+1ixE+s6GYlZ01zK3M5YLQbl57ieiY9Vp11SLhhQThMx9vO2ICXVnU08D6qd0UJYVRlBlLUW48HQ0FVIgR7+lmg4fIVUN2ApX5ycwYqKfGnEZOio7+rgbmzJlKbV0FYbpQrH4JxVNtFHCQ+V+Yx5wZveTnRWu5rgZEf2htrSUhPgqb8WOxlfUtzMdZ0ydyov3ICvekMCGYsqSIfwFy+cmBlMicK0uVJvuqkIpKvaL+sBMZ4kFVUQY9dUZ6a4X39En4eTvhKGtJdKSfVlChq9ZAb41JyyOcI3PPmBHDvKldTO2qo0R0kib5tpGSXEby05hsSmFyQSo9+jiqZe63F2VTZ8rQPP+r8nOolWckxQcRLfOwoVJPZmokwf7OlJqEZ4VuwYHu5OfGUF6QqPXNlB1HmTGetBjh65IsLU+aqryaFOOv5TdrLc8gOSYAbw8bYnXe9MqxgUYzBWnRZIS405QWSmdKIN2ZOpE9/vg7CJ83FjNruEHGI54d62RsZezysxKJiwwQPcaCZD97es3xdBem8NSFoxzbsZoKYxJVxQZGJgzJuwNpKk3HlKgqx1pooaml5kQqC5Po76mjotRAeLDIIWMqecqbLNCDKH9XckUWGXTuFMSKnSGyLzHMk+qSNOqEx1TYpJ+PIwnyLRVFqfQ1yTdkqNBeWy20ubvehD4jXJ7rrBWuyIwPlue6Um7OJC9VR3y4B21VBgxJIaRFejJ3uJElI+10iEwZqFFpe0qYUJzLkNBydmka042JzDTLWIlsmyT97tFH0SM20kBxKnXZEVQIvXpl3DuqZQ1vzmfJrC7NSWKCHGspTCUjIQgnB0st/+BQew1Lp3QyvbucFnl2WpQ3CYHOmMLc6UoIZG1lJjsbs9ldk8lB+Q4FyG1rNLCyOYf6SCcGUkNZUpUnYxRNiugXVsL38ZERzJk+iWsPnufAtlXMHm6mq85Eg6zVMaJfjBNd0ELWYzVHbGQdLa8ws33rcq4/dIod6xcze2IXw53VdDUWCA+nkiz0dXYcowG+RuHRQuHrfEMiEcIjKkQ1KSaIiuJsair08k02+Hpak6jC2TNErtSq3IkmzLlRZCQGabSO9LWnuSSDmT1lYqMWsnCghBUTy1k5XMrKwWI2Ta1h7cRSDZTbNKOCrXOFRhPNLBwy01sdL2OSyKppVexa0sa6GWUs6s9hxYiRFZONbF1Yxeb5JaydrmfDDNmfXcySnlQ2TDGye0EF22YXcXBZuVYx9a6lBg6uEJouNXNwZQl3r6vk3PYmDiyXfkxKZtNcWYdXVLJkOE2rvLpneQmHVlWwZ1GxPC+LQ0tLuLK3iwd3t3Jha538bpetCtHPZuesTO5ZJdcvUd5s8p5FeRo4t3uWPGd2GnctyOXUmhLOri/nwqYKHt7bxH1bKriwuZRH72ri0vZKtkyNY/1IrPacsxtVRdki7lqcz5bp6fL+ZDZOTeXs5jrObK5l5zy9fKu8V7bb52Szb0mBfGchd8n7791WyzuPLOKV++dw/64Wruxp5dGDvTy0t1Xe28orF6fy9pVZvHxxhPevz+e7lzfwyZOLuXG0g8vbarh3cw3HVhVxUvp5Un6fWC99WVbG2uFkhspVSK8fdfpgJrVm0V+VoAF0NenelKe6UZTqRKXBX1owxkRv8uI9yI1zJDvRhhXzijm2tYlt8/N44K5ezUPufqHn0+dmcfPCPJ57YBkvXVvP7WsbNDDu1Sd28vjFlWxYVMlgi45JXdGsmp7N/hWqMm8kM1o92D4vnW1z0pnbHSjzKoFl0zM0QO6l+1bx2P5h7lvfwOXNTdy/oZZL66u4vKGae1eVcv/aSi6tqeBB2b+ysUr2Szk6J4NdE2K4e14W9602c355HhdXm7i2pZRHthRLK+KJXeU8vrOcqxuLuLBcz/klOZxbKjqcjO3l9RVc3VzFo1sreWh9MScWZ3N+pXzr6gKurCzikjzr1NIcziwt5vSico7PL2b/dIPWjs41cXRePgdmGrhnaZXwWh0zZe2f2qVnzsRiFkwtZ/HMGhZOr2H+1FqWz21nzaI+Nq6cyO4tMzm4ZxGH9y3j6IFVHD+4jrsPb+DMqZ3cL7b2g/cf5ZErp3j04XM88ehFbt54gOeeeYTbzz3Oqy89zZuvPc+7b73Eh++/wWcfv8MXv/qA3/z6E77+6nO+/frX/Pa7r/jd99/yww/f8+Mf/os/as5nf+Snn/7EX/7yZy1CVDmuqfoKymFNAXMajqbwMg2gG8XX/hN3+89///eAnGwViHMHkFP54tT2zou0PHLSAQXG/fnPKm+cqrT6R378/X/x05/+oLU//fhf/PC7b7UP+k6ayiOnwDcFxH3/zRd885vP+PLzj4UA7/HpR+/y+svP8oYQ5/OPXuWjt57j7Zee4MWnH+RpIeLD9x7l6Pa1bF8xj10rFrB18SxWTB3Q2pJJ3cwV5Wd2VxWzOqqY2FRGSXYymbERZMZFkpcSizkzmcLMRPLkWHuRgUVDbUxtLmf9zAGGa80s6K9nyVCzGFM5bJzRxcQaPSM1RhFEk2kVxShfFucCWVjzY4NEiRkF4LLEoLwDyI02v395g6nwzDTZV+GZ0d6qwIOTKDX2smAVsm/DMi6f2M+NB+7hpRv38fYLj/DGc1d54/Y1zUPunVee4I0XrvHGs1d57ZkHNQ86LZfcjXt58YbajlZjffWp83z4itz3zGUWTOoiNzGaZbNn8PWvPuG///E3/vvnUUDuv//xS944BbhJ+78D5P7593/ylz//xO+FAX/7m8/53W8+5rtfvcOv3n6OD1SeO+mb8pBTVVBfe1LluBv1GlMhnK9K39S+8hp7VZj+6QdOMbO3CX1cKGlhQhvlOejnqSXnThFjYBSkkybHVUsUukX6ulIqY3XpyB7evvWwBog9/eARnrh4UPOGU6CbFnoq7eYveeDUvtqqdgdUU15xCnhTQJzm0fes0PKp+/4Fzqnzd0JX//UMVcn14VEPOQXIqfDXZ66c1DziVHXbl27It8ozVZjx84+d1fL/PSPvu3l1tJKqyvP3+P13SxsNU1UecQqAU02BcqopME4VdRittLqfq+d3c+XMHq6e2y/7B1k2o18MgXjNEy43IZRcUWqzRAHIEt7LiA7U8oukhvuTEupPovI81AA5oZ8cS1IgcWSgXB+MXu4ziQKcK/eVi/JaIwalOTmSXFWKXwyQeD9XYn1dhD+difJWoatOhLrbE+hsS6inMwGu9gS7K0BOjimgSQwFFb6q8sx5aoCNClkdLVqgcq4pcEiFZaowR+Whpqqlquqr6i/rqviAqiqqPNUUyKMAMndRjNQ1d3KgKQ86pfQr4EyFXqrwTuVBpoxKBV65yP0qvFOBacq7TQFSCkhSRQ08bMbhq64dr8Jf5T1jx2ghq8qrS+VDc1WAnAK3FHgn573tbbVwBy85psJcnazH4e9s/wv4Z4OfnHdR75LvVc9TAJeq4qp51WmAnL2WOy5Mvj9cfgc4jtfCVkNcbQkWuqg8cgqU83FUfbEkQPrmpnmgWeEtx1X/lEecoo/ykPOX53gJ7dRxRVetAqyd3C/9U9Vk/wXIaeGn6pg8S65XIat3ADkXW/WdMhbad1hqobZavjh1v9zzr+qp8k4VRqsBpvIuBcjdCVlV9FSAnOqn8n5U9yl6hYhRr36rsQuQ8XeTdyng0Eu+z0sM+RDhIQXWKp5RzU/OKVAuSHhKeculqLAnkZW6AJGFYhCGihEX4u2oVRhMFUOuVAw7Bch1VBfR31rDpL5WqgpzhQ+dCJLnGsKDyA/2J01onSBjEuniiPu48cIbTtiN8cLGMlBaJM62KThYJ2lVVseNC9U85Kytg/DySiIxsZS09Ar5HSlK/GjIp6+Me6ybE8le7oQLrV3VMaHXQIWRzZPb2ThQyf4ZTZxcMsAUMUZKxPiamp/J4bmTObxkGgeWzOTI2kWi0M5m3ZQ+BsoKyPTxJczCigwrOxpdfVibbeBwdR3L0tKpsrUnQ97RFuDGMTHyntkyiz3dRiakuFMVMJaqUDfqk2Iojosj1NEVXzsX8hLUH5MyiA300UKNFT9F+vuIsRtLWkQowTKOoXZW1CSFsqFPFKsVE7m2fJALk2rYWp7EcLgDDa4WtHqLcRk2lq4gS/p0FszMGMf8PBtWlTqyIM+aoUhLOv0tafOxotzJkoJxKtR2DJ3hTnSKIVTpbUW+vQX5dpYUybh3RfrSofOgwN6SPOHXzmChTbI3w9GO9IZaMxA5ntlZDszKtGWSyhGWZSGGlidH+4LZ2+KhJfs/1hzMweow9lRGsaU8hbl5KVT6+RBjaUmUAoxC3SlSRnKNgaKcBJmjjnjZOqPz0REXkkBUQJTMBw/hAUuRT3ZaJfTq6BAaQwIokvlSJrw7PzeJA921rBYDqi/IjQrpa73Qqy/InTofO4rdx5PnMIZsawuMwvcZIk+SZIzSRZYUughdxchtlWvbQz3piQ5gQnoow1nSssPoSvKnUWhQF+yqecI1hTnRnyjGf7w/NcIrqrprqRhrxR7W6IV2qUJTBfaV+dqI8ekjhm40swpimZARRGOwE+VyXb70ReUVzJJ5nSPjnSnbLBlzvcg4vfQvXfqfJXN1fmkui0V3KQtxxRzgiMHfjhRPK+K8hB9cx+DvJPJR5mmItwfJOh0JYWEUZmeTFa0jUGRVlqwf8zqamF4r+pLMzfaUSM6vmM0jm5ewSPQgk4xrrry/P9aPmdmRTJfv7o1wpcZ9LJWullrhhXzpZ7bQqtDRArM0vewbhY61PmPoj7GnPdiKZj/hu8gxwl9j6AuV5wVbMCVmLEtyPZmdZs+MFGsmJ1nJ9RZMSLZgMGEMrXJdi1w3Kc2DNbVijDUbmJgVQqniQRX+6zWGMu8xQm97Zhl1rBHjfWZ2KC1BdtR4qyq34yjztBNecqHS35VyP0c6xMg+NLWbu2cNsLAsm6FMMZ7TdZRGBZAXJHwcEUhFUjRlybEUi85YnB5PSY7MPaVLJkSSHh9FXbnIp45GmspMNCuv3ux4WvQJzKw3M7tajNBZvRxaMERdRpgYzG3MH2ymUN4RKXyn8mipqq07502guzgTY0KI5sFelBVHb0sxcVF+ODvJ2uTpQlFeqpaLbXJfjbw3kFKROdMmDTJl8kRS0pJwdXfRwAULyzFYylwZI7+tx42hvbmSIdGF01ODqavJZ6C3hZLifLzcXbVr3JR3cagXpuRwsiN9yNZ5UaQqoMYFUyj6Qn58sBiUoZRlhFKeFiLHR6vl+4psVCHQSdLHtupcOhX4UmdCL313dbbGQ9a0VHlGq8oHV5VNf30+zcU5xIuc664tZMOCEfoq9FQlhtGcFkWTfHtvaiS9SWoOhdGRqtPythnDpG+RAXQU6mnKzxI9MF4Dk3LknAJX4kXmRAS7UVeSgV7oGhQoBnB+koxLJolR/hSqXHXZOlKjvGmpNFBVlIpO5lWmyMaBJjMtJenyDB8tHDFRdPqB1iItD15uQhhpga40pQRpgFyfPpq6nDji/JyYIbJj9mAtxcJ/ezbMZuGMPnJS4ogMD9H+8NeU7sv2yRXMaszj6Jq5rJzcTbF8U2uJga66Mupzw9g9vYK7ZtaSGWRPkMxTsz6GyvwUJgw0U1KYQ4i/O2ZTBunpsXi42ohcc9M85PIjRf7F+ZIZ4Ut8iKwRRSnUy9xMSwwhQNbPaJ0PJeYkDZAryYnWcu0lR/tpHoym3GhCA50oy00QGyicIJFH5rx4zHJdnM6NpvIMKrMjaDLGsG5yC6t6a5gizx4wp9CSEsGw8PWMgkRmm+KZX5DMHGkzC5OYUpJKW1Y4NSkB1GeGUSOtKEXly8qmqyGfljo98+R5SyY2MdKogFkV5h2Jh5s1TqKTNFUVsHx6D7MHqoRXssiOCyTa14HcMA86kkJYVpLCvjYDO6oz2NdgknVCz+b6HLZ1FdCd7EdHrD9zi9KZVpiKUeeLveJrGxsaq0s5c+IA9585woq5E+htLKSlWk9Wig4HW1uZK6MecqqFii0yYbide47u5OLJgyydM4kJXXX0t5dphR3SU0K1cGRvT0fS0qIpF94rFDswXvg/yMeBmAgfrXpwe0MxsZFeuDpZECXjlZkcIbyYQ1ejmQpzMkkxviRH+RCpwqzjApjSWSq2aikLBkpYPFjM6pEqlvQWsma4nHUjYo9OKmPzjEo2zChn5ZRSJrWkU18QJPSqYtPCVpZPLpX7DKydWsjmOWWsnWZm9XRp04ysmS6262wDW+fJ8yblsmYkn41TS9k4rZgDy2o0AO7gqgJ2Lcxh+1wjx9bUaJVP71piZucCI2unp7F+VibrZuayYCiZlVNzOLKxgYNy3ba5ZlZNTGfnHBMP7O7m0s52Tqyt5p61VRxaVsKO2bnsnm/k8HJ5x9JCDi8r4tiKEvYvNLJzlqqUmsGBpfkcXF6kgWsKWNu/2MSRVUXcu6OWS3saOLKygBWDEcxpD2D5QAzrp6SxbCieJVpl1TB6S3ykeTGhKpje4mBajN60mnzpLAyiLT+A7pJABstDGCwLYkpdCAu741kxLHzbFsbU2hAWdESxajiRJT3RLO1N0HLSLemJYeMU4bf5+ayUY/Pqg1nYJNe2RDC/PZIFvXHM6ZT3N0czrS6cKdUBLBqIY25vClO702irCcec5UdCsKfYT74Eu3nK3PUkVedHflIQhUmu1Bt8KZF1LDfJjqVzizi+rUXGSK+FrJ7f0cqpTQ08cmyEp87P5dn7lRfYCh46NYfnrm7k1Sd2ceO+1exe28xgSxSTejPZurKBQxurOb21li0zU9i9KJOL+xqZ2SX634JcTu6VZ27v4sULK3n68FQe3d3HIzu7uLKlhUd3dfLEni6ubmnisR1t0tp5bGerbFu5uqmGM0tN7J2ayJnlJrmnlkd2VPPY3lqePdLMrSPKs62B54428fzxFp6+q0GeU8qDGwp5eFsVT97VylMH23nqQAu37mrnhWN9XFxXwoObSnlufytPb2/kvhUFXFpfxuWNLRxZUMH6gXSWdSeyuCuebdPzOLm2nq3T9RqIvGNpE1X5URhFjhUUyFpcmkJFZSaVMqcb6gtoaSmhs7OKocEmJk5sZ8b0PhYsmMjSpdNZsWIu69YvYcu2Nezdv5nDR3Zx9913cfrMMe677zQPXrnAtesP8sQT17h58wleeOEWr7xymzfffJX33nuLjz56j89U9OavP+M3v/mCr7/+Dd999w2/+91v+f3v/4s//OH3/PGPP/LnP/+Jn376M3/5BZBTGJnCzLQI0//3gNwoMHPnIf8TkNO85LSX3PGek+MKkPuTKujwx18AuR/44x9+0AoF/PFH6fjvv9e85FToqqq2+utPP+KrLz7hd9+qkNVP+OrXH/Ppx+/yyYfv8P6bL/PSs0/w6Xsv88m7t3n3lSd5/flrPHP9Xh67dJyzh7axVQyfrUvnsGPZXNbOHmHppD4NkJs/2Mqc7hpmdlQxubWcJlEGchJ0ZESHkRUXhT4plsLMJMypceQnRrJouIOZnQ3M7q7TPOyUa/WaKV0MiVK1sK+OVWKMNcritVUE+1x5bkFsoFZpNV+2OeF3QlT9tZYRqry9FDCnADo/zUNOVRFNF4U3NcSPeH8vLU9XiJsDEWK4NpcaWTp9gGO7VvP45bt55/Z13r59Tb71Ed588THekv23lBeaAuqevcLrty7zxq37eOXpezVgTuU309rTF3nv5St8+f4trp4/olXXNIgiefLQbi332z//9hP//Pvf4BdXyb//XY3rP38JVb3T/j3u8lPOy7Gf/yH3/5k/fP81337+IV9/+ja//ewNfvP+C3z+5k0+fPkx3n3hYd6R9uYvXnyvPSVN5Vx74Zp2TIXavvbUg7z/wnWunNhPkxjX2VEhWmiqAuIUUKlVWQ301kJVVVPgUpICl+R8jK87PdUlPHX5lOYlpwAzVTFVFWXQqqP+4hF3B4C74+Wmwk1VSKrygnv9mUsaCKdCez948RENlHv96ft44+YlLR+casp7Tt2nwDj1zJtX7uG5h09rnnGqqfDXG5eVB97dGgh3+4nzvKAAOWnPK0Dvmtz78D08eeUYT0p/lGecAuMU8KYAObVVoNx/AnMqZFUBcY+cP6B5yKmQ1avnZCv7D5zeS29DoeYJZ0yKROU9LEiJJi8+HH1cGLmxoRrglqYLIFmUisQQb2mjoaiJYlSlRAhPRgeSIcpplhiPxsRQLSzGJIpOtT6ZGjF4zck69DFBpIvyG+/vooFysb6uGiinKq+q/GgqfDVQ+DVMeTvJfrAYu8EKeBLFO8TTCS+H8fjLcQXQuYuR6K/AG+WRZacqio4WP1DXeDta4yrGo9q6i4GtgCBfBQ7JeU8xllUhA+Wppjx/FECkwDv1TAXYqaqgCvTRii/IbwWMqfBWLa+abJXHnaeT3C8GqwoX9VOAnBiE7mJ0KE+yUXBLeZhZimE6Fj/leSeGrQIHlZeYk9znpUJXpX/O0jc/6ZezCklVHnJ21rjIeW8n6b8GJFpqQJOrPN/PYSw6D5nLbrZa03mIki3KW5AcD1U55aRPqqBDuJzzVTlmpC8KkFP3Ki8/9U1aP4RW6ruVh1yA0NJL+uiiAX/WGjDoY2+Nn3yryrvnK+/WQEn5rUAxBcipfnnby/1CPy3vm/IEHD+aQ07zBJTvVICkeqYC8RQgp65RHnQKoPQQo9xL9UXzRFSAnhyTcVJ54dS1dwA45Z14x0NOVd5VHnDudqOhtQo89HOxI8LPQxv3cB9XaS4ECL+EyjZQ0cbTQQPiQn2cZetGuPBbkLvc4+1EYpg3JbmJ1Iu8bikX5b2mWIykaqYMtNNQkU+48KSf7Rj0oQEUiQGU7uZIjPQnyEbGxMISWwvlIeklfYsh2DuXiKBSfD3ycLCJY/zYUMZZBWE7PpD4ODOtbTNlUe/C1ycaK4tx2Ili7j3OilgXR1K93NE52uEpYx4gY9RqSGPtUJMGcK3tKGRlqxgacX4UiTLel5HInOpiZtWXMSIyalh+D1SYKE8IJ1boHSrPjbcYQ4WzDzPj0thhLmd1ehatTk7ky7kaMbh2Nhfw7Ja5XF7Yy0xDGBX+Vph8xlMQ5klRrI604GDC3L3wtFVVbB1JiY4kNiRQA78Vf6ZGh5MeGUqY0DzUwYpiWZvW9dfx4PrZXFoyxJ4OI8sLdExP8qHRayzFdhbUelrQFmhJd4QVA3FjWWhyZntLCJsb/ZidPY7OIAuavCxoD7Ci1MFSA1ua/G2ZKEZQf7wbJe5jMNlbUOllQ3uEF4uK05mTn6ABT0YbuU8M354IZypcLSiS61SRhEZ/C+p9R9v0DFu2NodyclI6Z6dlsr89nNUGV0ZCrejyG8scMexWi7HWGR9DihhQkTJ/MwI9xCiPEWW0jHaV/iAqHH8nGSufcOKCY0kMjyfKP1QDr3We9qT5OFIa6ElPpBj5ft50+rmzqjib3W0VTIwPpcLOihKZL3UyV5uF/0rcbCgRwzZP5kKajE22nFMAU7pss+Sb8sXQMthaoFeegQoYE5oYnMZQILQo9LIiQ3nIyFzNk2PFHmMxyfWFrmOoFqO7TOiUI8/IlWZyGivvsCLVylIr8JHnKHwQaE9fshhpeRFMyo2gT4zsNp0/dQocEhmg3pUlczdL5nyeva0810WeY0faGEsNlJtXrGdtSzmNMaL8+9pg8rMjW1qc21hCHC21/JbeIjdDhbfTYiJJidRhSkkmIcCPEJF/RfGRLOtrp9eYRq70dVpJNlc2LmVtW5VGk1Shg8nOkvZwL0bEQO8Qg7nMxYpyVyvhC0fNAy3fxlIDDNN/aQYF1jqPodbPlkmpAQxFO9MVMpbJiY5MSrChN0Se52PBcLg1CzP9WJzrw7qSEFYU+Qh/2DAvz5lZOW70RllTKzzTFCz8lx7CVIMKF5c1Ud5tdB9LiRi4pcJ3JjcrGYuxtMu5qZlRwtcBco8rjcHu1ImRVCHrWpnIoWKRQRUie1Y1isE4qYPFlbl0JvjTlhpCS2o45bJemkK8qJa1tjw5FnNiFCbRE43J0RjSYinSp0nLoL6ikKHORroV0GLIpCYzjj7hr0FzGoPGBE6tmM6i9lKaxIhYPNTIUIMZc2Y0Yb5ORPq7MVn4eF5HBRWZkWSJLpkla3pjUQ5N5XmEBLpipwoDiU5Ulp9JtxgdTVV6stN0dLXVs3DBHAoLzQQGBTHGahSIs7QcrSCpvIS8RB431xVSXaEnNzuGtpYK2jTvuGisx43DVvjI39VW3qk8N0SWhrmRG+NDgQpLjfGnMD6YgoQQMR4jqEwfbVmiU0R6u2l/TPMRfsqXfvfUG+isM9JQZSQ+IRRr4QFveXe23NspxpIC5AYaCihKj6HOkM7SkS5G6uRbsqIoEvmW5T5OA5FrRYbUCm9VhXpRqrwUA1zIFvmqD3DFJDp2RbL0ISOO4oxY6vLTtIqoEYHOxEd6ayGByvsoNFjkQ2EqzTV6EnRi+JpSMWSGkxbtQ5v0r8SUQHigA6asGAaaC2mUa2NFt/IWfk+T+wfbimgTXsiICSYjyJ22tGA6U/zp1UdRlRxOhjx/dl+TVlgjI86L7SunsHRGL1kyd8ICA0SvsGHLxCr2TK2iMSOQIqGnSeeDWVplWhRlqREsa8vl5rZ+bm7qZiA/ggD5/pK8OJpK9YwMtVEg8y9U5FRRfhb67GS8RLeIkffmhHuQr3OjWNadjFBv4oJcqSxMobFa+iv6XICXPbpQD4rkG/sa86k0JBAk8i9e6NpZl0eBIZbQIGdKs+MoyIgiwMeGAn0sxYY4IkMdKC+Ioa8ygy3T2tg0UMv8siymC32mlWbSlx1FsczhmmBHeuP9GZD3DSSHMpAeTlm4KwWhjlQl+VObGkxTTiQNebF0Vsg8aCumrSaXuRObWDallZHmfHprcymS834iU8YpGZEVz+LpXcwdqmao2ST9i0Un35Ihc7Y+PoDFJSnsbzOwvSaDbTKuG8oz2dlkZE9XEfMU+CjjMjs/mYXKME8PE71rPGOF/9Nkzq4WQ/zp6/eza/1SpvTU0SK0KtDH4+Xmqs0TVfhEVSQeJ3qSQZ/O2hXzuCoG+q6NK5gk4zzQWUZdldiOWdH4yHqiwscTRfdWc6pEaJOZEo6P0vlERqfGBVErxytKMvD2GCf0dSBF5oMq6NFWZ6K+PIvc1DBSokbB1Gh/J7qkP7N/AeSWj5SzZlINK4crWNCVz1rZXzdSxqbptaydUs2C/iL6atMYbs5h+YwGFo1UsnJKFUsGzSzqM7B00MSMtjRmdWSKrDExtyeThYOZLBnOYuFAFjNaM2TepTBcGcfU5kRWjGSxbGKK3BPJhBoFfKUytzWeSdVhTKyWsa30pbfCi45iDzpKhIekTe+IYkJdMB0FXjTkuNBmcmV6QzjT6kIYLvejr8iTDpM77UZX2brSVeDBYLkXk6v9mVzlz1CZJ32FrnQXOjNQ7kFPkRsN2da0mxzlOm/pmw8Ta/yZUC3vLnGjMceWsmQrGvW2tBhEzzBaM1DiRGO2pchmC7oLRP8qcmGkKlCeLfdW+Ev/VfGIQOlXCPPl2xTwtqRbx+LucBZ1BrN+QgxrBuPYPj2duxbq2TgSz4reSNYOR7NqMIrtM1JY2R/DglYd6/vj2T01lYNzcjg8X8/+OVnctcDE4UXFHJhrZtv0LPYvL2TRxHR6mhNEr3QWvnYg2CcQf/dg/DzDZF6GiU7sSaLYZHXGAIpTZa1NdaYoy5UFU00c2dTEPq3K6hDntrdwfE0Vlw/08/DxyTx3eRlPXFgkNvNsnr2ygacvr+OJi6u4a0MnM3uzWTG3g0n9BRzf08flg8McX1XF2R2NHNpcw3CbjnOH+3n75noeuWcmt+W+ly4s5rVLS3nu1AyeOj7C7bMzeP70VJ49MZnbp6Zy6/gkaRN56uggjx/s4eljKlS0i1t39/L8yX7ZdvPCqR5euzjI6/cN8eqFft6Q7Zv3DfPGhSFelHO3T3Rz+3QfL5zp5/b5fl48N8iLp0d4Wp57/dAAz5wY4NWzE3nxSD/XttfwtDz/GfnW6wcmcmFzB2c3tXJ6Y5O0ei7v6uDEuhpOyLHjO4apK4/DZIrGXJJIWXUmVfV6qmX9aWwuor2jir6+RgYHm5k0sZ1ZsxQgN8Ky5TNZvXYh6zcuZ/vOdey7aytHju3lnpOHOHPuOPddOsODVy5y7foVnrhxjZvPPMnt28/x6qsv8eZbr/Pee2/z4Ufv86kC5L74jC//ByD3w/8BkPurAuR+/hs/qwjS/78ActqN/wOQ+9tolVUFyP30008aQDcKyCkkUIWy/qSBcVrnpP34hx+03HF/+uMPGiD34x9+x3/97lt++60q5vC15iX3xSfv8/03n/PNV5/wmy8+4IvP3ufjD97kw3de55Xnn+RtlUvug1d455Uneev2o7z41GWevHKSB07vY/e6BWxcOJ3ty+aycd40Fk7oZvFEBci1Mbe7nrldNRog11tTgDk9ltRI5ZIdoRV5yE+Nl8U9HkN8GH1i+C0e6Zdrq1g3o49hEaAL++uZL22k3szmuUMioAxMFgVu99Lp1MqiZhSjxyxKiyEqgOwIf7JUPjlpCpRTYFxasM9oC1LFC34J0Qz2Jt7fkygvN0JcZeKKAZUdG0abGJtzhtu598g2bj9+kbeVR5zWrvPm89e0/fdevC7bh2X/Cm89fz9vPHuRN29d5s1nrvDms1d5XXl8PfcAn3/4HL/58FW2LJuPIUknyoqBJx6+zD/++udRTzlV2EHFNquxVe2/fxnvfzU17n8XXhjdV0kK//7TH/jjb3/Nt5+9w5fvv8zXH97mmw9u8/V7z/Pp60/y/kuPad5y7734GG8/f513nn+U924/zqdvPM1HKhfei4/ygYzdZ689xccvP8meNQspTo8jUxekhfImB/hqYNyoZ9woKKcq0yYIzRKC/OS38vzyYclkEQwqDPbaGa1gg6qieqdiqgLQFBB3Jw/c89fPcPuxs1qetzeeuZ93bl/hw1eu8fErj2pNgXJv3XqQt599gHeff5D3bz/EO0K/O+GrCoxTXnHPXDnFrYdOaZ5xCpB7/NJRzfNNecI99+hZnpN3jLbT3Lp2gpsP381TD6miDdI3aXdAOAXI3QHl7njL3ckfp5rylFOA3CMXVN64UQ+5S/fsEmWmg5LsRMwqj40YBMowyFN54VSVyuhQsqKChYdCxSAf9ZZLCvMRZU0WAA2Q85Pj/mTGCG+Kkm1ICJLnhGnb/KQw6kVhrclLxixKjT4mkDQxQhLEUNA85cRwUYBcqLsDkb7Cr+6OWm65MNkPFSUxxN2eIFcbrfiDj6P1LxVZbXG3GaOBMeqYlxiA6rirGLDKY0odU+f9nG00QE415Q3mZj1Gu1aFfypATYF0HvZjcZPzAfJMlSNOgUMK9HEW49PbURWJGM03p96pPIXc7Mbj7Ww9er+c83e2G/Wgk2tdx1lpgJy6X/OwsxmHnzzPSQxiBQ4q8FB7rtqKQaFCbFV/naXfPrL1F4NVAXK+0m+toMR4MXAVKCZGsr8Y1pHuduhcxhPuPJZI1/Fi4IohJUZ+uKu1HBtPlLs1MV6qCqt8t52cE/ooYEx5+d0B5NT3q/BdBSIGutnjbTd2FLB0GQUcfR2lH9IXFd6qCkqonHKuKhee8oCT/mieftJPBchpnnxCv/8MWVVeb5qHoLxLgXSa56CMRYDyYJTneKjzmoec0MRFzkt/1D3/CcgpL7n/BORUC/Rw0jzkgjwd5bcjIZ7OxIjMUzm8dP7uRAV6aF5wMSHeRMrvEG8nQn2dNWAuWvg0WBRdb/sxJIf7UZQdT21hFvUluTSXGemsLWagrYbpQ5201pQQ6eeGj/QvLyyI0kgxkNydiLIdS7DQ0X2sAtWEx5yCyUoqp8TYhym7n+jwSjycUhlnGSyGqp8YoqqKYSmdXbMx5Tfj7hYqx61GPSSFdjp5VpK79NfNiWgPZ8oykqhKjaFWjJDmRD/KQxwweo0XA8WeXpmTg1npZMv1CTI2CdKfWOH3UHlGsPCWAuOipBmt7ZgSm8y+6hbW5xXS6eqOWY6XylivK0ritd3zePfQcvZ2mWmPciPV1oJI4cMQ5Zk4fhxhLs5kREeTpIvAxd5OvmGs8InwjqsTWYlxVObrxaAPI8bHiSIxsKeIYbCmo5yNKn9PWSojyd7U+Yyl1nssTYE2NAepXG929ETZMinFhWkZzswTRXpLcxgrKtyZkm7JcOIY5uR6sbJMDLVIF0odFaBmQ1+MO11RzlT5WlHpM46mUFGwY31ZJYbXKjG2uqJ9KfMYT0eEK/XyriIXC6p9xtMeIQZItBMNgdIPX1W105E5Jm/W1kZyZKKeg/0ZzM/woNndgiKZdxMSAtje2cDMwnxyPUYrxkYL/xniQumsNDPS3kClKYcIb18xoJMpzhajP8tEangkwS4OJPg6kirzrtTbhaGocAaC/Jkq8nKnrOE7RCdoCXAnX+Z8sbQqmQsVMmcMwu9ZwvfpIisy1bhZWVEo890g/K3CQhvCnGjTuVPj50S+41iyrC3IsbPA5GpFWYAjZmWEyTEFzFXIfrmfHcXKO8vbRu630kCqXJlL1TIP6kJ8yBXeTZP3F7iNozXKm/6UQNpj3eW8DfUhHmJsKq8hHWUyX/T2Vtq9GTL/9fbWVPiJke/vLX22JkvoNb9Iz3YxOifkxlAZ4kJJkBPGQEdincYQIvNLVS5XFbRDPFyJl/mTKjTJjo0kytMd3zFj0Mkz84I9yQ9yoSzMjeklmWzsrqU1NoRskRNJCpQUOVItRv6wrBdtYZ6aB5xBvrcjQgwoWYPKZM4rwFAVLkkX/i+ROV4X6EK90KI/xo9J8X6MxLrJ1plB3VgGI6zo8rekU3hpQoQDU+McWV0UxJa6cNaU+bG2LJAFeh86QsdTKnxU4WVFuQIS3MeTK3I1zc5SK2JRLutcdWQAepHDKbaW5DiMoVyM+oYgV+FPD7pig2gK96Zc1rUybzet1QSKAZeVwJqmEpaKMd8rtB/IDmdiQRKdGVEUBLtTGhssBmE0BfGRGBN02hwzZyVRX5ZPa20pzaI3dqo8l03V1BXkUpElBm2ViQFTEmt6qzm6ZAptejGAGwuY3lZKRU4MeakRIvc8tD+mLR/pEL0ym4wID5nf/hRkxDChvZpyQxo+ssaOEbmvE92yLD+NwfZyiuS5pUU5zJ87nYkThoiJjcPWzk4DFcbIGFpaqGapARK6UDGaqw2YjAkUFWXS1dVAWXkBvl4e2nn1RxfVD1OKTuZUEGky5kalF6i8cbJfIL8Lk2RMU3VUp0VqOd0SRTcIEhmvvNXDA12pMifTU5dLj3xfRameQJHxY4UfQuW6cn0C/XV5dInhpICHhoJMBmuL6CrMpFjnTYnOg6Jgka/hbkLvCAby4hkwJNNvTKVKdJHCUE/KIn0olH6ZVeVXGUMl2yoyYmkTGtQXpMsaYq954jUKr6YK/dQ311bpycsMJyHChwpzBjmpwehTQmmvNpGfG02wr62sDUlarrgaQzxRco+vtz1ZaWH0txTSWJpBqi6QnDBvujLkWGYIw6ZYqhODSQt0Y2pPE70yRokyXzctnsjqWb1kRPrJOuYieqsPO6e10JcXSm6oI5nCf+bYQMoTA6nPjqHdlMZkcxS7OtK4PK+GuVVpxMv8aCnNobkom8GeBjLTYrQCSQV56eizkzSvrIRwH/RRMjdFphaLrM0M8SRO7isXXm2tM5CbFk6QzyggVyB07Kk1UGdK1v7oFSt0bK9WHl0JGiBXlBFNeV4Sfl426DMjKTUmoguypyQvUsYnm6UdpSyry2d9SwmzitJojPOhOcGPygg36qK9mSA0m5afzMyCVCYIb+f728kYOVMR501lvC91qSE05UTTKrwxtatCK6gwfaCKlTM6mNxeQF9dDuXSF12YlwbIqVDfuZPbWDhSx8QWE3XGFOL8XEkQGWsSGTbDEMWeplx2NeSyUebpypJUNldncaC9kI31+fQkhDJV+rFM6DBsTtL+aGMt/O0osrW9pZrT9xzg4qmDLBa7rk2uKSlII1TsDRXWrXIdqrmjwDkPdxd6O5s4d88Rzh0/yMzJ3Qz2VtLeWkihOUULh1ZVhUNlzpQUZVBZkk6uyIkgL9FnRFdWefHU/GxtNBMV4Ym76IJxOj+yZf7UlmVphUaKZE6olBxJMp6RvqJHJAYxuaOAqR0G5vTks6CniMW9pUxrkDnekcfy/gIWy/H5ohcM16TTUhTHhDaDrH1GJrXpmdqWy+wOPUPlsTKvwugpCaO3LJJJDamyjaGrJISBmnAG63RMaIijsziUJoMf9XpPhmojGGmMpL8yhP7ycGa3pcu7s1jUnamBc7M74sR+jmNWe4zWZnfGsWqy8MdwOpPro+gtDWRmWxyrJ+WwdiSLee2xLOhMYMVghlYVdb5cP7MliuWDMl7TDVrbND2PLTNGt+smZ8m1aXJetXTWT9Zr26n1ofK9sayamMYCef/0xgjWyLWbZ+Syb4GJPXOFB/qjWDshhrsW6zm+yszRFUbuWpTNwcU5HFiQxc5ZybKfw6l1Rdy7qYz7tpZxaVsFJ1YaubixmKu7q3nySBsvnRvi5vFOHtlTy/3bK3lgZ7VcW8neeTncvbKE+zZXcVnuv76rWlolD20r4Yn9Tbx4YpjH93dz96oits7NETkXQlqcKvzhhI9PMBlpJoICooSnQgjwjRK92J8YfxdWzyynp9Jf7LcxIuudWDg1n6Obm9mztJAH7urjws4OTmyo4/59fVzaN8CN8/N56uISnrh3GXtWt3D15CIePbeSe7YOsKDPiDE5UHjMlfkzynn8/BJeuLCIvcsraCj3pLc7lluPruKT29u5cngyL1xaya3zc3lI3nN+exOHVxRybkstjx7t58m7h7l5chKPHxvi+uEBnpD9x48Pcml3E1cPtHDjWI+c7+fZU308d7aPly4M8vJ9w7xy3yCv3a+2Q7xy7yC3z/Xz3Mkeua6XZ0738uwFuV6uffL4EMv6Elg5KZXHTg3Is/p45lAXN+5q5okjrXJ+kKeOTZL3TJX3DfLg/h4eOdTLpR31HFlm5uKeHs4fnEpDZTwGQzTmshQq6vOoaTJRXW+ivqmIzu4a+vrqmTK5g1Urp7J69TSWLZ3EihUzWb1mARs3r2T7rvXsPbCNQ0f2cs+Jw5w9dzcX7/tPQO46N2/eGAXkXvtPQO49DZD7/A4gp2ohfPcN3/9vALk///Rnfvp/C8j9sv1fALnRG/8TkPt3DjkFyP3lp3/nkRs9Jx3Qcsf9kT/+qEJUpUlHVXVVlT/uTz/+oAFyqnqnAuS+//YrVIGHzz56l6+++JjffvMZv/78Pb78/AM+/vAtDZB748Vb3H76Op+99xIfvKbyyF3ntWev8uTVUzxy4RDHd6+WRXE6W5fM0tqSSb3MG2yX1sq83kYWSJveVsFQYzHVpnTSokJIDhODLSYSc5ooKumxGBLCKEgVwTFtIpPF+Fs43MjioQYRZAa2zJ1AX7kIgEmdIojaaJEFdZe8b54snKaYAMzxoriI8pKjU0DcKBj3n4BcqhimqqnfKnRVha0qYE6BcjpZwJXHkc7bmYK0WLprzWxYNJnrF49oFVVVYYfXNQDuEQ3Qev+lR3lP2tsvKm+5B3n39oN8IOfffe4a77zwmFaJ9fXbj/DxO8/z47e/4s1bNxhsKNeAmhkTB/jN559oY/zPf6gKIH+TsR4d3zvjPdoUUKcqgyhAThoqP+Cf+OkP3/L7rz/lt796i68/fFED5L7/6GV+98krfP3+C3zxjrR3b/Ort5/n49ef5dO3ntVCWn/93vN8Ke2zN29qwNwnrz/Fr15/hmeunGV2f6sogBEaCJcS7K+FpyYGehEvRroqNKAAubgAoVWgHwliTMX5e4kgC2P7splayKgCyFQI6R1gTm1vXT2pgXAvPHaOF2+c5+Wn7uXVmxd56/kH+OCVR/j0jSf41Rs3+Ey2n77+OB++dJ33b1/lveeV59wV7fdbtx7QwmJVmOqdUFUFxKkCFWqrKqWqvHBPXb2Hpx+WYwq8u3aCW9fV9m7ZP8pTDx3hxoOq/dsrTm3v5I17TDumwlWVh5zylhv9/dC5PVy9dw9Xzu7mobP7uHr+Lk7u28i03iZKVGXgJPWXejEWxEjIV3ls4iLIVgnxhS4qjHXUGy6AJFEyE0VpSxalMk2UAqXsK0AuLz6AgpQQCkWBM8QHUpymo94kwk0BzPHyHJVTLlSBxu6iFLkRIQZVuLsDUWLMKRAu0mcUkFPhrGqrQDnl5ennOI5gDxWaaKN5yIWIYRagABwxbtVvBcgp4EyBXB5yfhS4s0J5xSlPMwXSKTBM83YTA1UVjFCAnHpWsJzXADtnG/zd7HERI0WBZFouN/mtgDE3BTgpcEsBSup+OR/s5qiBbwrwUoCTqmSqQCOVo85bjE8VdqsAuQDZ+qmwWDkeINcqcEuFvwbL9ykvNgUOBvxy3t9N+qV5plnIeXs85buCHa2IFYU+1kMMHDGs48RY1MkxnfM4Ytxt5Zg18aL8JojCHCb7XspzTmipqkQqEPF/BeRsRgE5OeZtZ6V99/8E5JR3nvKQU4Ccm/VoKKmjGEHKo1CFn94p6qD2NUBO+q9y8SkDTAFozvLNykPuX4Cc0FR5KP6fALk7OeQUWKiKNihALuSXkFXlnaXlkBMjWAFsqoV4OWogXLD81olhFiXzOUIp2GJYqhYd7KWBc+FyTJ0LcBOa2FuIouqDMTXyXx5yXXVFDLZWMdRey7ShDlrE+NVpgNwYjBGhlEfrSHMR3pSx0klfFCA33mIsAe4RlBhaqS6eiDGrXwynOvw9chhvGSzn/bEbG0iQfxpZmdXEx5pwdPBnnNznaiW0lDEOl+fHO9tr4E9mWCAjzbW0GTPIC3CiJNiBqghnzP42NMh8mlaQxySDgXw/P7J8PMUICyLRxwN/GYMAUfIVGKfCCzsDAtlb08BdNa1MDNZpnnGFYghMEqP0vsk1fHR4IU+uHGBGdihmj/Fa9VhPucZFGQrC25k6MZJTEogJDsBNvln76760UH8/SvMNmLNTiQ5wFT60oTErkqUtxcwXw3IoKZCeSHcNgCt2saDEzYLGYDt649wYTHShI3I8bWFj6Ykex8RUO2blObOk1IMVlQooC2RPdwqHB/OZnu5LubMFlW6W1PmOpTXUnp5Yd/oTfGmNcKfG35ZFJSmsbTAwIU2U/lAX2qNcqQ+2oTbQlr4EH6bpI5mRF0W33FcXOJbG0PFyrzUDCY7MLwhhWVk0I/Fu1Eo/zTI3moNcmFWQy2STHqOPt0ZPf+HdBB93kVdiMAx20t9UTaSfN+nRcbK+i+GUlk2Mry8RMnfTg93IlTlXJTzTHxpIt5cby3NTOSHr+ObGEoqc7ci1sKTa3oFaJ2fybcaTMW4sifKO9HHW5EkrsbOlSWRfpZc1taF2zDbHsaZODKDkEEo9rLVcc3kOCgCyxCwyoNDXiQz7MWTZW1Ed4kFzlBeVAfbkuygQzUID35T3XWN4AE2RQeTJHFMecioPXLfI4+H0EFqinCnxsqTC34k+mQ+DYkBXivGd4ziGDBv5fqFDktyTbTte3m+nAXKZwi9Lyk2cmDnA8uo8+lJCqVFFCnztiLazIExkTk50KOm6EKL8Rb4LPXKSYkiJCCJEpRdQtJWW6eNIS3o4E8Ww7cmMoCrEHaOLNXq5P1P4MFvGpdhVeCbcm7YIX6q8HSlxtaZB5ntTsC/V8uxSL3cMIoeyRDYVi+xXee7qA51pkjYQ4cVUMfAnRjloYNzkOAf6QuR53lZM0LkwKcaBuRkuLC/wZGNFkLRwpqe60BxgQYXwrgJ3DcKH2Q5jSHOwIslOVeAVeRDgTmGoD9liHKc4Cj1EbpmcrSn1VOPvTF2QO+XeDhS62lIkMqzEw5U60TnaZO2cnJfIHDGuR/QRMp/jmFOWwUh+MrWi2xVG+FGVFkdZRrxWnTw9JpjC3CTaG0rEOCig3Jyt5ZTrb6jUKkPX5qXRV5jFxOJ09s/tZ357OV35qSzpa6A5P5HcBH/SYgKJDfAQg7iUZRPbKM8KJ0PGypgSTmNJDiPdDXJNCHY2Yxkncj0xIVjLlzbYUUm+MZmWlioWLZpHeUUlbu5eWI4ZwxiRXcrbR4FxSi6o3HDF+RkM9tSQkaGjsjqfru5mUlLjcbSXNU54PUrGK1f0L1NSGPpoP1n7fTQwzqC86OMCyU8IokT6pAC5qpRI8kW3SBA6+7k74iR8q0I9mypU/rhculXeNXmfk5wbL+t6XLgvbaXZDNbr6ahIpUdVuawwUJEagyHIg/wAR9rTQ5lUmMKgKZ7O3CjqM+T7c2JoyIkjP8KbBnlvd14CVXF+mMJER47ypkbmQlGc8HZ2Ig0FGUQFuJApekt9cSZxoe7ER/lTU5lHUqwPSTpfaoqzSROaG0Tfaa/JJzc9QgPkygtSZMxk/HKitVxz/r6OGjjV15JPXWGSlurDEOlHT0YYw5khTMyLpEbolCR9Hxlso6OlBp2sXYun9rBkYgtmkW8Fwi9ZcixP+lQU6Y1eeCdF9rN03rKOOJMkx5NkftQIfbvTguiI96Ja+luYEEWTIYkWee9gp6xJUUGyPtthNmSgz0nGXdbnFNHLDLG+GMNdKIn2ITPYU/RkN0qMCRoglydjfAeQM+lj6azOpcmcpgFyUXJdW2U2ZUWpBAc6iREfTqXQztvTjpR4oWVhJilhniI7w5jSUsCa/jpWt5bTnx2lAaZtMk59Qqd2GZ9yoWtVYgAdssZ0pgtNhGeqpdUlCq9EelAY4kJxiCvlkZ7UpIYwWJtHf52RCa2FrJjezoyeEvrqsmVc0khOCMFWpSwRXXJCZznLZ7Qypd1Ma1EWmWKzRHrZyZpqQ4+sMVtr09nTZGR9TS7LilNYXZzMwRYz+zoq5HwYA6lhzC1Joz83morEMAJFpql5kJAQyZqVC3nkgdNsXDmLAXlPRVEmsSIHx4ucV+voneIOqiXGRrJ57UquXDzNlnULmTBQS1dHCaXFwmsynjYiAz1FX8nNjKKmPFPLW6h0mlDRi2NF185MDqWuSo9BH4+H23gCfZ1JTQynyJioAXKV5nTN+zJW5GW4yKYIWUM6KlKY1mVkVpeJOd1mFveXMa/TzMyWbFYMm7Ww1fldBnoqYmUeJTK1V66V44sml7BiagkbZpaxbmoR87szmNGWwLRWkWddGfIcI4sGclgz08SGOQXsWlbB+plGLR/csonprJqSw+qpuSzsT2L5UCo75ps4tLqcExtFT1lewa75RvYvyufAwkK2T8vl8JISLu5o5eyWJrbNMrFsIEmur+Dc1iYubmvi2CpVSbWMc1vqObSsWO41sUOFp87M5PAyMyfWlXFyfQUPHejkmdOTuH9nC3ctKODEmipOrqnmnpUV7J6Vx7apmdy7uV7LSbdvfi7Hlhdy79Zajiw3c/fqUvbKsRX94eyclcY9qwu0YhF3r86XbT5Hl+rZMzOZLZNi2DcnjRNy7KScP7u2kNNy7ckVBs7J9r6NxVzcUMi1PTVc3VXN+fWFnFhh5NQqM2fWFbNnbiYHF+s5sdLEGWnn1xRwaXORPMcgx/K4uLmccxsq2DA5kZH6AKr13sTI3IoO1RHiH0WULhUvz3CcnLwJCwujvtxMr/Duia397FhYTHHyWMwZdiyYZuTghnrWz8jktND10p5uTm9q4vLefi7u6ePq3dN59Mw87lrXSntZIPcfm8ODx+ZzZHU789qz6KzIJEfmrT4zgH1yzc1z0xluiKChNoTZi0288vwWbt0/j/O7Onny3Czu3dPMiU3l3LOplH1Lc9m3JJsTG4q5erCDZ85O4ulTE3n8+BCPHR/gsRMD3L+viYcPt/P06UGeOTPETQW0nenjufP9PH+vtPN9vHChn9sXBnjpwpDsD/CMBsYNcPNMP0+e7uBZOfbCuRnM64hiTk8UV4918vixVl64p5unjzVzZV8FVw40yLEBbhybwpX9/dy/t5NHDvdyeVcjx1aYeejwEPcdmUFDVRx6o9i+JalUNuVTIzKgutlMfVsxLTK3u/tlbVwyzNHj6zl9ZisbNsxi8ZLprF67gA1bV7Ft9yb2HtrJ4eP7uefUEU6fu5sLl07zwEMXeOT6gzx+4zpP3XyC52/f4pXXXuSNt17l3ffe4oOP3uXTzz7i8y9+xZe/+TVff/MV33337f8WkFMecv9PALn/LOrwfwHkRg/8cvIXcObOzXea5iH3n4CcNHVc3aMKOygPub/9TXnO/UkD5FRTXnLKQ+7H3/9OyyH3xz/87pew1a/57pvfaKGrv/r4fT7/5D2++/ozvvriA379mXz8h0KEd17lrVdf4NmnrvHuq7f41Xsv8uYL13ntuYe4ef0Uj95/mPNHt7B9xSw2LJjKtqWzWTVzmNl9zcwbaGZ+XyOLBxuZLUJ7pLGItrJccuN1JIYFk6q85GQhNIuCkJ8UQWZUAAOiVKmQ10nNJSyb1Eq/CFaVR25+by3DsphvnTdRyyU0q62a/SvnilIgioMoLqbYQHJVnq7wUSBOhamqpn4rMC4l8JfCBUE+WuiqysER5+dOuCirodJUXi6V86tWlLuRjlqO71rHc9fPaznjNI+4567y7svXeU/a+689zjuvXuftFx/i/Zcf5sOXrvHhy0/w3ks3eFu27776FO+9dotvf/U+/PkHHjh1VAzcFAzpCdx36hj//FlVWhWG+G/FJD9rYzda3OHfgJxW+EED5RTY+lf+/pcf+ePvvv5X7rjvPnuL//r1u/zhqw/407ef8OM3n/LD15/K+U/47suP+PpX7/Ibuebrz97km89e56uPX+Lzt5/l49ee5IOXH+ftW49o+eRO791EY2EO6RGBpIX5a55yCpCL8/cgVtq/veNU2KofiUG+RHk7UZadwD271/G8qjB7ZTSv26in3FGee/gkr9w4r+WGe+3mfbz57P288/yDWkjtR68+zq/fvcVXHzzPV+8/x5fvPcvnbz7FRy8/ylvPPsg7wlcfCD1VKOtLj53XKrI+J015xykgTvOSe/CEFoaqqqVqHnAPSlPhqVeO8uRDsr16RLZHeEp+a+f+5SE3mi/uX15ylw7JsdHKqg+fO8D1i/Jbhaye3cvV8/u0nHKqoINqD509wNEdaxhsLNP41RAfjqqSqlpuTBjZ0cGofHIKjBvNLResecYlhnqRHCY8J79VAQj1V9zsmAD0cWJopOkwi7JtjA8WgyCWhvw0yjJjMYlyY4wPIy1UxkKMhigxcJRxG6O8K2SrqrBqWy/ZejhooJxOhRFqIJMj/i42eNmP1YBmVWHUT4zPEDmuwlTvFIPwtFVecSoHmhXecl7lovOwUaGr1hqg5qpANjnmKedUGKfyzHNT511steMKPFLhsSoE1mmchXbeXQF2CmRT4JIoTWFidOm8XHARAzLIQ1UsHYunKH86n9FjyusuTI67jxsjipEzQS7SB3lWuHyvKhDhI89WHoKecixMFMZQN0f5bUmkHFOgnUqQHuPrir9sI8WYThXjOcPPgXQfO9k6kuRhQ4qnLZlioGf52pPlZ0+mXKNzH4+3fEu0j5NsVf42G82DUIFkgY7jRRbYobz9whQthY5ecm2Qu712LNDJlmChn/o+lbDex368fNOYUWBRjnkJvfzFENaKUyiQU84rQE6Be8qjT1VzVd5yCvxTIN3oeSvtXe4KsLOzRoXMqrFSIccedkJ/BQIKLd2FfipcVRW6UJ544T5imMk5Lw1QVCCs9E/o6S/KaoCbjRaOFSL7UWLAxQZ7EeHrQmK4H/FiNMeIkZKkgLlAdy03TpiPI6FCK1U1LiHEjTQxxvJTIqg3K2OvkOH2WmYMd9BcaSZMxsdb+qdyyJVFh5LqakO07RiixIDxsbbDxkK+y0H4P6aUnKRGkiJrxSApIcAjCzurMMZb+mNr5YezbQj+3on4e8VhbeXMeFHK3cdaEe5gQ5zQMNbehlCbcUS5O1ORlUx3mZGB0iymV+ewqqeU1b0VTCvT05mRLMZKLoua2lg9MMSkunr0srboxOCNkXHIE1pNiNGxvbSUg3WNTI+Oo9hqHGY5NxzqxMnOfG6v6uGJBc2sL42nwsuaeCsLYuztifP2lrnmrBUJMSVEy/wOl/khvOJgz9ix4xk7RiWP9iMpOoZQb3c8hK/D7CxoyYhgbWcF0w0JdIth1BbqSkOAA6WeY6nwtqbS14aGUDs6oh1pCbeh1m8cjYHjaQoaR3OQBbONbuwfTOLsXD0nZ+SxszOF3hgHLey01MmSCjdLGgNsGBAjdKIYui1hqvDBGAbTgplZkECbGJklMp7l3uMo9xlHTaADHbF+jGRHMM0QLdcFUh+qQCoZR8fRMNBSL7kuyIFqH1tKXcZiVACS8FyBpyv1sVEUhgYTbWerVQENlXmeGxnCUFMVLaX5mvEV5eMtsjBG1lZ/YjxcMIksLE0KpijCjfIgZxr9XegQntxaW8TpGX0slLFLHmNBhqUVte6eNPsFUOntQ5GvyD0bG5LHW5Pv6Ey1hzsdsnYr8K1BjOGl1RlsEuNyMDmEKn/hDT8X9A5WpIscyBPe17vZkab67jRO+m5HsciDfDcr9MqLznksegUeOY6T+9wpE/mht7MiV+RghZ8TvUmhdMX5UR2kwmbHURXgTKvI68Zof/I97MiUZ2TJHM+wHUfCGEvihBYpss0RGZAlPLOuvoRLi6awubWYBaXpDOYI3YLESJC5GWojfYoKJTdOJ/POk1jRS3ISxXCQeew9dgwBIj/iXa1pzIxkRo2exU0mBvVR8l4FxlnJWIwhU2RhnrWMlYuqVOogvOJJp85XtmKAu9tSLHxaE+BDQ5jQXgxUo8jyUlkvmkK9NQ+55gB7RmJ9maf4JNmLKXHOTE9wZzjcicEwZ+amhTA33Z856W7MyXJiWb4XKwr9mJhgJ/daUullQZmnFYWeNhhFtmS62pIuNFcyIEP2c0Q25/p6kOPlQZ7MhzwZi3wv4VsxivPlOrO0IpHjxW4usnWm0t+LKvmGloRgRvITmWROYEp+DFNMsYyYEunTJ1CZEEpZso4CWWuVF3qirKXGrHgxDPIpNqZTmCuGgegwjZX5WsGBjqoCGg1JtIpBPqeljEbRVSbXFDKvuYqilFCSdJ6ES39KMuJZOtxKrxhUqSH2sib7US7ztb+5lKZKE74yFtYypi7OwodyfKinmuZqIwWmJKbPHGLi5AlExMRhOc4GC8tx0qywGjNGawqIcBPZ3NdVT393DZmZ0fSITlxVXYyXzA1VWTXIy50s4QVDUiQ50UHkiQ5bIPxXkBQi+nCoFrJanBBCTUYkFSk6ypLCSZdxjJI55CHriYf0Lzs5mJ76PHqlddQVkJUWw3hZTxxl7cxK0tFVY6S3Ooue8nQmNxdRKjSMF94vCfNmUlEaCxoL6MiNozDKi1yZW6kyT5OlhTpbEi38pKqvFsUFUJuho176URQjtA/3okzGpCQxnIrMOOl/GAb1RxxTMiGyxqbEh1BbZSQuyoeMuGBqS3JIFdqasyJpqzRogEmY8GJVUTrt0r/inFiiQj0J9nWgQObLQKuZmoJEkoLdMUcH0CeydEpuNNOEH2rkm0JlbZs81MFQdxPpUUE0yXjUZYZRoHPErPJnqj9+iq6UHxmMPjyQRH93MiJ8RKe1x9fGgkiRZykK4I8PpVno2paVSF1GAsVxvhTGeVIm/UkTWyI2wJsifRaZaQm4ylgm6QIwCi0KwkVuyLdlB7sRL/OuSHij5RcPuRCRR7owTwzZ0bRX5tBUnEF4oAs6ua6lMlfLhaYLdBYbSHS+/AyCRCYmCY3qinMpERoqz8WVw02sHWyiOsqXohAXuvRx1CvgLSWMYnmvQXlRSh+KYnxk3HzRy/Nz5ZmmCE/5dl8KZMyMIrdMgU4YQhwpiPWipSiFvgYDy6a2Mn+omgHhl+bybM1zzE10CkdZI5urc1k5p4OZvaV0luq1qKUwd2tygoRWYa4sK01ga4OsveUZLCpKYlVpGodEDt+l1rn8FHrSwuhJF56Q9a40NkBsLk9Z6y2xEVnZ09nI+VN3cfTAZmZM7KS1rpjstDicZK3XgDgV5v1LqLezkwMtTdWcOXmQu4/sYPbULvo7yqgSWibq/LGRNcNJ5GlcpDd1ZZlUFqSSLHp1gJs1YcJDMWHulEp/aivyCAt0w91pLIkq17jIg3oZg+YaA/nZwnOi98TIuEQpD+rMUGb0FDO3r5j5/cUsGy5n2VAZc9v1LB0ws3FGLQv782kpDGdCayYj7TlM7tazbHo5G+ZWs3tJI7sW1bBmiomVIwaWj+SxclI+qyebWTvNyPqZBrYpUE3azgVmdi02yz3y3Fl6VkxMF/s4ktUjKexfVsCxNaWc2FjJgcX57J6TzeGlZg4vKWbH9FyOLy/XQLITa0dzxK0cTOTomipOrC+XY8UcXy3XLjNyan0p96wpYt+CbDZOjmPNcCT7F+XIMbNcY+L8llIePdzO+c0VHF1u5vzGJpZ1J9CaacvKzhgubWng6p429i/IZfPUBO7dVME5ecfWqSnsmq1ny9RkVg+Fc2iJ8oAr5OLWch65q5HHDrdyeUcFBxaoUNRc7fln15s5sTyXMyulXysLuGe5Qauuek55zsn23nX5nF+dz6WNFZxeVczRJSaOLjWye242BxbmcXRxDqdXGDi90szFzWWc21zIPWsNHF+Rx/kNQv9JSfSV+VCS6Sfj74yfjx++HoFapffE2FTiY2QbH8SwyOHd62exa0UrG2YaZa7JPM60Y86ELO5aW8fWWdLf7a1cPdAn9Gnh0q5uzmxr5/6Dw1w+NFHGr0TGuoiLh6Zw7sBkNs2uZKAyke5aA2ZZp1LjvZk+kMnu1eU0lgRSXRlG50A09xzt5+SeHtbOr2bFnAoWzshh4yIT5/a1cPFAA0fluzfNK2LT3HKOb+jm4cNTeObMTJ4+NYUbpyby4MEOHlMVUc9O4IWzwzx7ZpCbZwZ45myPtC753SnbXp4+3c/N0z08dbKTGyfaeOJ4q4xJA9cPNcqz+nn6zDTmdsWyYiSd68e6uXGsnWfu7uPmPR3CC408dKCNG3dPlnfP4ZFDw9y3q51LwgMPH+rhgb2t3Dw/i0tHp9NYFYfRFE2BzP/KpgIqGkzSDNQ3F9DeWUJnbxXDI43Mn9/NqpUTWbxoAsuWTmP1mrls2LKUHXs3aIDcobv3cfzUIQ2Qu3j/WR586CKPXHuQx5+4xtM3n+D2i7d45dUXeOutV3j/vTf58MP/Acj9fxOy+vP/r4DcL0274H8DyN0p3qDCVlX+OAXI/fy3n0fBO+3cKCCnqkyoqhOq/SQdVMDc7//rtxoY98ff/44ff/gdP3z/Hd9+/aUGyv3684/5+IO3+PqLj/j2yw/58pN3+OLjt/jo/dd4560Xef7W49y++Riff/Aq775yg9dfeIjnnzzH41eO8sCZ3exZv4DVsyewcf4UNi2YyvzhNmbJBJjfV8eSwXrmdpQyqT6fXlmQi2TxU+EaCTpRMKJFIUkQpVMUBaWUlGYmsWbGRIZrC1k6sZUZIuwHqvQiyCbQUZgqAqyPRQNNtBhTRaDNYHZXLXpZlPJEac6NVGGrfqSJ8amKOShATquuKoqvKuhwB4xT20R/T+JFIY/0ctVyc6nQLgU0GFJitKqCK2dP5MqpA7x84xLv3X6Et597iPdevibffo33XrvG+6+rdp0PX3+U9197jA/feJKP3nyGj98cBS0/f/8Vvv70XfjrH/jmsw9ZNnsKufKNQ+31fCQMBqPAm1bYQfb+If/7Wf6nxvi///HzLwUg/qKFqqpSvn/76Ud++qMw3fdf8ftvP+fH337JT7//mr/+8Xt+/svv+fvf/sTPf/0TqgTwX/4iTPknGd8ffiNj/Cu++/I9GbcX+fiNW6Ohqy9c461nHuLFRy/yzINn2LhkOoUZcVouOQXKqabc/mN9R73jFBg32kaLFcQFehElxn2nKLkPnT3MrYfP8vQDJ3jyfpVD7hgvPHKC1586zzu3VL64+/ngxav86vUb0p7iV289w1cq1PaTl/hWmvr9pebdd4t3VHjwrSsavRUgp3LOvXD9DM8+fEILgx31khv1kHvy8jEe/yUH3BOXRz3hnnjgMI/df5DHLh/SgLkbDx3nyQfvlvMKkFNtNERV85K7fFT6K/deOsgjyiPuzB6u33uAR87u5eFzo2DcQ2dH2x1A7sqZA1p4dktZHgXKQEiO0IAzQ1yYViAjW4R+uhhu6aJEZkQHi7IYrCl2KgxQ5ZFLka0GzIlSkRujlO4ICtMiKRSlKD8hjKrcRBoLMjRQrkDO6WOChV+9ifFyJtLDQcspFyE8qgo+RLjba9twMYIUIKeqsirgTYFwAWKE+TuN14AtXzFM1W/lDaY85JQnW4Aolx7Wo15pKu+Yryjo6hkKeAoUwypAjCx3BUipY/bjUF5yan4oD7ogN3tC5LjyLAt0t8NHnq081RSo7aFAOifbUc8zORYp10VL39W1IZ4OeItx7yvGQoz021MDB0WBEiPXc9wY+RYXLS+etxibUT5OeInxGeRoTbyPsxirFlqlXwXKeY6zItnfVSvc4GNvRUqIN4HSrzhRHDNFGcvxtSXLy5os+Z0kBkW6GOTKQ8Xsb4vR21qMRVHYRHHzl+cr750AUdCDne3FyHHHXYzqaDEY42RRdxVDLM5PjAQHa/ykz1HyHe5yLMLdEZ18t6c6JuMRJLT0sx5DhHz/HDTsAAD/9ElEQVSzy1hVKMKGUFcHnJXB5SHfaW+jVWqN8FQhqSpM1V5o6KjRR+UAVGCgmxjqkfL9Cnj0tVcejEJ/oY/KD3gnp12whyMeNqOhw8rDUQGpkb7uBCnAVcYoUPrtYafeaaeBcb7O49D5uWg5q3RCQxU+raqnpopRERPoQaQ6pjzo5FqdrxNJyoszyk9kVDDJoXJdqJvIAVfSwt2EPyPoqjaLstFGU1mB8JUzPjJOaX5i9ER4k+llS7zDGHR24/Eaa4uDhTPWFt64OyYQ6p0nPJWNl10y7vbx2I0NYYyFJzYWPjjbBOPhEC78FYSHrYfwl/RbaJXq406aGE0KkAsYY6lVWfUV3ukSI3nX8mkcWz+DM5tn8uDepazsb6BIjK6m1AwubNrBAzv2M1LdIPzgrlUFLXC0ZVq8jnvam7lvoJ9FKcmUjB+rVfrsC7LlqCjXb27o5c213ewqjqLGaQwpci7MYgzZgRE05RfKfEwhXHgzWnmkyti5jrfGyc5RjF4PHO29sbN2wX6sNY5ifHhYWRIpvNUismFJbT5dYsA2iHFUJ61K6Fzp50yplz0FrlaY3S2oChhHU7gzTSFu1Mp4FTmO15Lxd8dYs70rgvuX5nFqViYrqvyoC7SiwN6CMmcrylVOMOHzlhBX2iMCqJc1zug4hlIflWPIFZOzA6kKjJTrDQ6WFHvY0hDqQYsYrJ3xXvQm+1Ev79XLuWS5ToVCKo8v5fmVKNtckQ1ZwofRsp9gLX0KDqIsMoo0N3d85ZifXBPv46Z5DOfGhuOtQGkZr2gZt0jha5PIu6l1hfSKIVgq7zP4W1PiZ8PEtAjuGmrmkBhZA7nxRMl7FahV5OYqNAihNTaGtoxUsrzdibMZT56LyinnTLXItTyhqwIZJ2aHM90YQ2OE0Ez4tC7Clxxna1JsLMkQGZguLUl+p0lLl/mdLTRQHnQGh1EvOIPQyeBohclpHLnyzGKZuw3C/x2xQVpC+8YwD8qFjtVBLjRH+mhediaRJUkih1JlXuZLX8wyX5NFFil6KTpniGwwyZzcWF/CsUkdrKrJYW2zkXkVGdRGexPvaEm4nE+UNTU9PJhwkQcBzuOJFj3EX+jmJs+JcBxLYawvXQXxTCxNZmFTHstbC+hOCcUoRqUKtVWgX6HDeKpFBpU5j6VW+t4tc7Aj1IUyl7HCH1YUi9yoDnCnUniu0MOGGjE8W0I8qfW2oSvMiRkp/izIDGJmkg8TI50ZlmMThZbTY/2YlRQox1yYlujGcnMoywqDmJZqT2/UeFpDx1LpbUm1yNIyPzH0RY5ny1hnyVqUK/qAUeSJXmRCrsilPD8ZE28PUqSPuV4OFAZ4ylg6CF86yhi6UurpIXR3pUyuLRR5Wxvrz2BBEpNK0hjKi6QnI5ghQyxDYljXi/wxi0GtV3/0krU2UdbUHFVx1ZhOXnYCJcYM8lXKB1MaDaJfdgjf6RNDifOReRAZTHVqPNPryhkqFt0zLQpdiMgGL0f6RZ4s7KugNFlFUVjLWu5LtTGerloTJTnxRPg5aaH80cGeVJlT6GkyU5mfRE9bGSuWz8ZUmIe1gwMWY8djOcYaS8uxqHDVMcIPCliIDPdn9oxBTKpvhdn0DXaSKn1RIYKqsrfyYE6JCCRaaJYkOqsxMYySjCiMCQGYEwKFFwIpiwuhIT2G6pRIzHI+McSLQJEfLvZjCPaxp9wQp3m+ddfm0VxpJE4XiLW831/Wi0J5r0pk3yk8OLUxn7Zc0btlPSkTedGnT6Q1PYKCCE9ydUov8SIpwoNc9YdA0VEifVTBKFv8hc/CvIX3Za0sjo+gNlV09TBPUoSvimKDKYyLIC86BHNWnJbjK8DfXsYmkoriXMKCnMlVoYKlOcRFeWhVWFuqcrU8X2EBTjRX5dFely/XRBAl/Bkjc7nEEKPlkCuXsU9WMlO+uT87lkkiK0ZE5y8WHogRXWfmYJsWXmqK8sEULPM3yY8evY4eeUeFljdUZJDMM4PIofI04ZXkSK0qapCT0F3GNFDonyHrYaPQtiUrltbsaMpiPCkIdyU72AW90ETlmy7LzSYrKQFnW2uSRW/TyxpZJPZGpfCrXuRsnL8T+TlxNNcZMckzwoLciZV79eqPJJU51BZnoAuVdTrAgerSTOpUAYtgZzJiAygXXU8X5EZctB/VRVm0GlKYJXbPOrFvquMDNW/wDvnuMqFXlvBsplprwz0xRPpSnBBMaWoY5uQwUuT5CUKrBNGL4n1cSBG7RnkJqu/ICLAl2W+8yGhPWsozWDypmcUTGhkUundU6jFlRuMv94wVnszPi2Hp7Hax3aoZqjFTlpWAztuOzGAfDEGuDOdFsLomldXlyZqX8qKyVPYKX22rNzCij6YpOYiq+ACSRcbmBrqQLrSwGz8KsunC/Ni2cSmXLtzDikUz6G2potiQpoUXqvPKw9RC5o8GzkkLFHmxXOySJ6/fy9bVsxnpqKStLIfijBjNc1IVQVE0rCtMoUloahIZGRPgSJx8c7DHeNHFQzRQPVPkubvIfQX46mWcywrTtXx/ZeYkdIGq+vx4mYdOoq9701evZ3qnmQUDxcztNrJ8uIRlfYUs6DCwclIFM7sN1BlDmNxuYEKrgb66DKZ15bFiajlb5tWyeU6FtHJ2LKxh67xKzTNu1eQCNs7MZ9WkbC2sdNlgGmvl95aZudJyWDc1iyX9ScxqjZHzWexbXMLRleWcWl/J4WUF7J6dx6ElqkpqMdtn6Dm2okID2o6symfTtDQ2Tsnm1MZWjq0p49jaQk5uKOX46gK5ppAT64rkWQVsn6UKNiSxZ34Oh5YaOLxcL8/O5sRaE/dur+b0+mqW9cqYtiTTbfIX/kvjge2tnFpXyZbZ2RxZWcwDu5s5tqyQHTOytH6sGY5jx6xELm6v1NqVPfXcONbBE0fb5NoKeXaB5lF37VAXD+2t46GdZTywtZR715dzel0xZxQgt6FCq+x6eUs5D2yR58j+yZUlcq6Kk3Ld7nkGVGGHe5YbObvKKPfX8cDOBi7tqeTebUWcXJXHvevK2D41nf4Kf4pyQomX9SEyPpqszEz6mluY2tPJwindNJSlyHxLZdHsIdYt6mDRcA6DZbK2Z9szf0TP/lV1Wjjuha0t8o52zqncabu7ObaujrOyf9/+Hs7vaueReyZz4/xc7j04gWUzyqkpiidR5EFdmcj3JpHDDdG01PjTVhvDUHc2ne1RzJyWziQZ98KCBKqrjUybVsHUwRw2LSzmyCbhk4nptJTGU5wZSX1+PJPqU4Q3itgyTc/BFaVcPtjF4/f0cetUP88qj7bjXTx6pI3rRxvkeD03T7XyjPKEO6kAuV6eOdvNrXMdPH6knqu7K3lsfyNPnxjgsVMjDDfKmi7vu297PYcW6LlPFZA40ic8UMyuuUbhmTYOLqlk66w8jqyp4tI+0Yvnm1k9nM65XZ1cPDKV9oY0LWTVVJJMqcg9Bcr1D1Uyf04HI4MVzJrVzoJFA/Ld7SxZ0MeRA4u47/w2Tty9mZ27VrBjzzr2HtzGoXv2cffpw5w9f88vIasXuPnUNV584UluP/8UL7zwDG+99RJffvE+3371CV99+Qmffz4asvqbr37Nb3/7Dd9//92/ALkff/w9f/rzH0eBuL/+pG3/Z5VVBciNRiTeAeT+DcZp+Nt//LOQI/9nQO4XZE9D+RQgJ+2vf/2rvHQUlFMec+qlGiD3179oHfrTn37UEEMFyKkQ1h9+970GxClA7g//9b0G0H33zZd88/Wv5WM/48P33+SLT9/juy8//hcg9+kHr/PeOy/zyotP8/RjV/jwzef59N3nNUDu5Wfu46mrd/PwhQNa2OqauRNZM3uErUtmsGRylwi3SuZ012oFGeZ1ljFFhPdwjZEaEcQqAXZ8RMhoDpUYtbBEkRcXSqYoFJPba1k0oZ2pLeUsG2mjWwTu6qkdLOyvZaIsJLuXTKPdnMH83gZ2itCukgU7V/2lKEqFq6qccQqQUwUdpGmg3GhTHnJ3mgLokoO8iPVTbssqp4sTqnJlrPKSK8xluK2aQ1uW8ezDZ3jv+Uf46JXH+fC1J3jvtcf54I3H+fjtG0KHp4QeN/j4raf55M2bvPfKDd545hFefvphbl27n4fPn+DC3Qc5tH0zS6aPUGXMJEeMw/3bN/Lzn/8gYzzKEP/453/z938iTcZbHVNA3c9/kWtk7GQMf5KtAtv+8fNP/ONvsv3rH/nnz7JVv//+0y+hr6P55tTztBDnf/4kPPIHGecv+c3n70hfX+Cj12/y/kuP8/ZzD2uA3CtPXOK5h8/x2H3HRHDVayCR8pBTwFxykCx6KqwmcNQ7Tm1jZX/UY86bGH93kkK9WTJtgKcfPM2th07zzFVVwOEEL1w/yetPX/gXGPep0Ow37z3Htx+9xNcfvMRvPniB33z4Al99dJsv3ntWC6n96oMX+eT1JzVATjUVsqqqrr70+HntmaOA3Gh4rPLEe0KBcRcPcu3CQa7fd5cGxD1++dAoIHf/YZ544KjmHacAORXaeifEVfOOU6Ccauq+i3fx8Nk9PHhyJw+f28sjCoyTprzkHjq9jyunZPsLKHflzH65bi8bFkzScqcoQE55s6mCDIp31V89M8VwUF5y6i+3Coz79zYYlRNFASKq+EOmKJZ5cq8C5IrSozCnqGeFUq1PosmcSUFSOHkyHrnRQVouDwW+KUAuXAwgDZgTI0h5zoXLVoWu6ryc8bWz0kAr5RX3n4BcgBirynPOTYE8rg4aIOcpxqoKU9QKAcj1qkKp8hoLcrXVADnlqfZvQG6cNj+UJ1iIq71WmVhVJw0UI1XlkVPebgqQc5etCpHVADu5P8pDjBkxPBW4FCpGma/9WPxsFCDngrucD3KxIdTdBi95bowohaEuysPKQsvB5S2GsvJEUwqmj1wb6++meQH62I4lRYy/EDGm/eR5yaJ4KkAu3s1GA+FyfW3IFsNTJaJOcrUh3VMlVrelyF+2XuPQyzVx0u8gMWgyxcgItpXvVPPe3wNva+mH9EeBgMprTwFyofJ9AdIXBRh6y/dFyfcohd5HjGvlRRrqYkugGMFqLDyFJsGyr0BTBd6FilzxdbDB224ckXJeeSCq0GDlTagAUeUdqLzkVPiw+n4FRvqLIREoY6Q8GJVHoEoA7yfjFCbjr/LZBbnaaUnAPWVcY8WYV5VjA2WsVTEGbwcZfzE0lYefAlajhWYK9FTGZ1yQB1Fi+CaH+xArBnqEjEe4p/KKVP0UgyvcC31SKOV58RSKol+SqRMeDBQ56UiSKPumJB0DTZV01pSSLIaK9zhLYlzHYxAF2CCKcJr8Dpdx9LRUwJQrtlYBOIyPEt6Ix2VsnBzT4TguDFf7cFxsg7G38sVujA/2lj7yPWEyd3JE7ugId7InRWid6uZEotAiVOXVEwMz1NmOKR3VHNm4gBOb53B++zwePLCCZf31YiAGiLGp5/KO/WyfJIZycASBlpaaB9NgbDgHm6q4b7CHPaWFdMmYqFDVTn879tYn89yKNj7fN5knRLmaF+es5ZRLkRZpMY6cgAhaC4qoyc0gVAGfCoSW8fRxcMLN3gU3Fx88XQKxH++CjcVYvKxtpP+2ZMhYV4nR2xzpj0HGLFt4wShjny9jViTz1SxjY3SSY6rYgLsl5d7WVMh4lMp4F9hZa/nAGoIsxOBx4NCUCM7MTWNndxSt4Tbox1pQoEAh6Uuthx0NMpb1AX6UeXhqRQVy7dRzx5BqNZpDzOhooVUqrZSxH0yT74nypk0Mz5ZoMZB9bUmT5ygALnX8OJKlxVlYaiBcss144sbKHBhnhd7LncKQIBnnAFLcRAaNF5ki94SrMM1wOSbGlkriHSpyRYHwSX4uNGTGs2KwicnVOZTFC2/5j8csbTgzgmNTOzk0o5v2DB06eU609DNPxrfE250K4a3G9AT0sjYnyNzLEP7PHGup0a9AvitfVRL1t6Yl0o0yX2uKvG2pDPGiwMeNGBlvBfApr0jVFICmQkzz3a0pcBureQOa3azIFp5XYasq95yiTavI5/4UoW+UvFvmQZuqiJgYTJcYvY1ixJs8bMmytyRN6J4u/ciVMc6Vb80QWaYXflA57xQgV+g0lrnGFK2wxnBqIPNLk5hRmEhjvD/JzuOEl8cQ6eJEnK+XyODRAjVe1mNF5lnhL7InzsOG4ng/WnIj6MgJYUFDLjsnNjLVmIhevkNVmTWK/CsTOVksss8o31fmMI62QGdaAuyp8bTGJN+jQDtVpbYh1I1SkYXlnnbU+zlT72Mj19rQF2bPYIQDPYHWtHpa0eZlRW+QAxMi3Oj0s9Gq//aG2rDcHMGa0gh6dZa0h8l1YeNoCrahOsgOg/MY8lytyRL5orzkCkTnKhJD2RToSZanM6kyj5OFRrHCj3myftVEhVDk50W+8I/ZzY0S4ddKP295lg8l/q7UxfnTkxvNhKJE5tbksKjBIN9vkv10alN1FMYFk58QTkGG6HqqqFJOMgV5KeTnJlFpzhFjLJFSFcZaZqK/rkzW4RDtjw36mACaZE2dWl0k2xTyEsPQ+TuJ7HenNTeeGfX5NKSHUxrrS3GM9CU+ALP81od7kBHkSlqQi+iRbmTpxKCP9ScnNoCqggzaawpJlnV8vIzJGC3cTpqVFRZjRgGI8TLWudkJTBpqI1XW9a6uRuqbavDyGk1k72YvtBH9KTHUV9ZTOy3ZeGlWnOjGSaILhGJOCKAoPpBS0RHqVAEFafnxYcQGuqOKGjnLOEcHC13FyGyryKaj1kh5USb+sjZayzyICPSgQnmgicHUUpquFUaLdxlLqegTI+VGSuMCyZH7VY7HCG9HdPI7OMCB1JhgImQ8/IR/XB3H4ST85eUua5DrOO2Pa3k6P4w6b1L9HEmV63IjgkTHFroJjdPTwvDzGk9hdhxl+emE+NhjyozVPJtiZb5Wl6ZRX5FFdKQXEcHOdIgu31ZrIi0+iFChc4Kif34cfe2FlORGkeDnQHWajm59PP15sfRKa8qOpkP0o3LRvfIjvGhSlV6jvelPD2PEGMtIYRJ1so7lC23L40OZWGnQilc0GpOoFdo2mFK0SqmZIjcLZC1sF5p3ZcXQnRVJc4K/FhJalxJCXogHWbJmZoWJ7hYerOXDTRDaG6OFP6L8KBd+1Id5agW4jJlxNAl9DVk6ouRYgsiRjMRAmmVcGipziBRe8pW5V1qYQmNFJglhziQKP5XJ2MWEuREV6kJNYRoDpbnMrMqnVp6d4WFNfVoU5bHB5EhfEuU9YbLG+oveo9b2ENFrokOcCfKxw13koqvoICrHr5/oTInBqmidfKN8X26kt6zfooeJXlSSE8Ws/iqWTmplSFVELMuixJBIpNBKVfuN0fkzd0o9S6Y2MLm5jHoZw3hZ35MDvciTa+oTvFhclsSmumxmFsQwqyCB7cJf66pzGciJpFVke3G0L1ki/5WXokl0YTeRc4rf7UQ3aqkt4t5TRziyZzMjMh/qyoxEhPvJnFEecqNAnJZTTpqK0ugWWqwY6WJibSF1uQmowiZm5UEqctkofGqU55uEj40KHI3xI0/mppqfqnCaygNZakjBLLwTLHwUIHyekhSmebfWVGRQX5VDemIAvm5jCPO1Qyf0KddHMaWrkNk9hczrKWBxn5lVQ6Us6s5n+cQyhhtSaSmOYWJLHhNaDAw25DDSmsv8/gI2zK5mz9Jm9q9o4cDKFrbNr2ZyYzw7FtRycmsve5fVsHnWaKXV1RMyWTUxlS2z9GyZbWJRXzJzOxNZMpjO5plGDi0v4/hqaWtKOLxCgWplWpXUPfNM3LVYVWctYO/SPDbNzGDXgnyOr69j3xIzB+Xae9aWyvVmjq7K59iqIu1+BWxtmZHD3oXqWKkGyh1YlC3bHM5uKufkmhqaspzZOL2Y/QuruGdlDcdXlLNzjp7Da2u5Z2M9J9ZWcnipkf0L9PKcQtZNSmPH7CzOb63R2sVtjZzf3My5jU3ct62Vs5truFv6cs/aGk6sqeXB3U08cqCNy7vaObulgaNryrl7dR2n1zWM3rtJhdmWyD3FQoNshqv9mNUcyf75JZxZXcz9G8u4qqqO7mvj/r11XN5bzem1Zs6uKmZlXxQD1UGYs8KJ0oWQmJRIVVEBCyb0sGJyJwsGqoTfc7SiOXWF2WxZOsDORc0MlQVSmDSeORMM7FhWydrJ6TygQKetjUKTSu7b1cHBlZXcf3CAB44M8OChPs7tkvcfGuD8gSHmTymitCCSypJklsxuY+mUEoaagpnUFcqU9gRWzapgxnAOs0YyaaqJIDMjmuqifEZE5g0Uy1qlD2GgLISyVAf00fZybxZtpdEUp7gwXBNNSaIlS4YSuW9fE/fuqeDBg3U8tK+Bq/Ltjx6q4caJRp482cqts308e6aXmyc7ZNvJc2e7eeGc7N/dxpNHmnnqcAs37+nl4aOdTGwMZGp7OGuGouX91vSVBHJEvnHD5CS6zK5smG5guCKc9nwv4eVKNs7Kl1bE7I5koaGOlbPLaahOJk9krUFkrVnkeU2ziXVrhjh5eDE71kzg8IHFXL92lKMHF3Nk3wJ2b57Llfv288T14+zauZJt29ewT+WQO7aPu08d5syZ4zxw+Rw3n77Os7ce55WXb/HB+6/x7juv8InCoD59hy9//SH/9f2XfPftF/z6i8/45psv+eGH3/LHH3/g9z/8TquyqvAu5Yj289/+gkrd9te/qoKnP6MiRxUYN5r6bXQ7ipXcaf9PATm5+J//CyA3ivDdAeT+9ld56V9GCzv89Oc/a2DcvwG5P2thq39SLnx/UoDcn6Tj/8UP38tHaIDcb/n9f33Hb7/9im+++kLa53zy0Tt8/P4bfPvrj/jqs/f41Udv8tmHb/L+Oy/z5qvPcfPxh3jl2cf41Ycv8eaL13jl1mWeefQ0j1w8yIWj29i8ZDorZwyzfv4IK6b3MaOrimkdlczurmZelzBni5lJdSbaSvQYU6JJCA/SWkZ0qJaTS1WvzBBDptaQzqrpAwzXFbJ6WjcT6o1MaTKzc/EInUUZIuxGmNVZQ0t+GofWLmRqWyU5kb7kRQdqHnLpISpE1YNUMdbTQnw0L7kMlVPuF485BcglBXiSpHKlyTZCJckXJVKFrQaKQWGQvqnqcUum9XL17AHeee5hPn79SQ14+/SdW3z23rN89u6zfP7+83zxwQty7ikun9zP1uWzWDS5l77GMlpLjTQVG6k0ZGNKTqA4M5UKfZr2rY1lZl6+9bQMuQJdVejqf2tA3GhhBxnnv8sY/kXGTJjtz3/6vTDZj3LsL3L5z9JUhVbZ8nfZ/gfSK03++4V95Ng/hAd++oHvv/mM33z6llaQ48PXbvL+y49rxSfevPmg1hQo95psT+zdQKM5W5QPMR4UfQJ9SAhQ4Ju/BsYlBgfI1pekEBW2KseDvTUPG1NKJAc2LuH5R85z+/p5Xrh2hpeeOM+bz1zSwlRVnrgv373Ftx+/zPefvcZ3H73Gr99Vue6e1UC5X7//nPx+TsuH92s59s4Lj/Da06ra6gPyjMu8+uRFXnr8rOYlpzzkFBj32IXDPHrhLq5L08JN793HtYv7fwHjpF0aLd6ghbM+8J+A3HHt+OP3HZJn3PUvQE6BcA+d3s3DZ/dy9fQeabs1j7mrp+X4qb1cOSPbs/t5UPavnt7PfUe2s2RKjyjPKRSpvC6JEcK/4RhE4Gf/EraqgDflFZcWqQA5ORYTKmMfojWVTzAjKogsMRpU7kRzaqQ0HflJ4RTJb1XgQQPlVDisKNBpYSrfobvWFBAX4+OsVRTVPORkX4FxqimAKszTUQPjFAj3n4BciFyvACEFyPnbW+NlOwrIqbxjfgqw+wWQU15bystLCx31cNQAOdXueMCp69Q1ClBSVTm95V2uYhzcAeQCnez+A5BzQCf9U9eGejrgYzcWfwU+Sb/VeQX+hYkRqrxrYnxcNXDrX4Cc6osGyDlrgFyMGHXhCmyUb0wRQyBIDAUVopv0CyCX4G5Ljr+jBsgpD7lsUcCS5ViaKLYm/1FAzuA5llwfB+LdbQiyG6MZXEEKkHIWmvq6y7st/wXIeYiRrCoxK0AuUAFyQl8v7Zscpcl3izEe6+cu9ypAbuyo15/QJ8TFhnA3+X5RMhVNVEirr+14Lcz734Ccg+YhGOElYyW09pTjaizVtwc624kccpDxsSLMTY3feA2QC1fnRelWtA9UgKn8Vvkdg8U4C5JnRPm5aTkEFTAXIuOiCn3EBLhrW3UsPtiTKF8nLZ9hbICipZ227yeGfqCrCnUeLzzrRYUhXgxD4UGDGBkFSZRl6MgSwyfe35mmIj0DzTXCs5GaV2CsixWGYCcKQlzIEbpGy7f6jVeVa91xsg7G0ToS+zHR2FtEYWcRiqtdhBgg2SRF6vF2Dhdj1k3O+xDhE0eVoRJDfAohYqhGOViTIIp8goMNYeOt8BVlPdbLhUUTOji2cT6HV0/mzNY5PLB/BcsGGiiXedJbkM+B+YvpTNMTMWYMkaLU1/i4sUGU/pNdTewWmTtJDJVKGZdGBws2miN4bG4172zt5/1tgxxrTGReghuTdL5UuYvBZDlW3u9CfZYYu8X5YhB5SB9cxTgJFD71wMFqPLZWMg6OXrjbyndYjBPediDG1ZkMuS5XeCBbeEhVCc2QliVNAXMFMkYmJysNKDNKP4z2csxhDPkyx4w248gbNwazHO9PsGNNgzv7JvpzfHo0J2flMD3XmwI7CwwKlBNeq5E1q9rbDbOjMzlCd1Xps9DNhmLP8WTINaqpCqOq2IAKvZxlTmRSrqxtCnzwknmiwn6kX7FC3wQr+d5x44kdY0W0haVsLbXce4nSJ4O3O+YAX3K9PUmR70uQ+RIq4x9iM1aMvkBUDk01P4JlrqjQy1CZDxXJ4aJQF9IjBnZ5nCf5wSrEUcYkyJE9/bUcmNpBsxi+Kk9fnOqnqwordSBP5EthmC/pwu+xdpajXm9CN4PM02L3sVol1XwXC4o8LNELnXLsLSn2d6M8NIBYK5kz0mc19nEKkJP5ahR6lPg4Uig0KRDjq8hjrOZJmCvzX3nJKc+zwbQY+kWOl3jZYXYbT1OENz3JITQK3xtENqYK/ZSnXa58X47dONLHWWrbBtEpBlNjaQwV2sg1Nb4ODCUG0x6hqt9a0hjuQF96EC2JQaS6WGv590Js7Yh0d8fPdhyqgIkC7n2tx2pehakyRlliPBdGudKTF8ZCMSIW1+XRHu+vVZdVQHGOAidFXurl+/SyXyxyolXkXrcY9l3Kw0iFtgqPq/DUGXmxdEZ7axVWi4THauTbm/3G0SVj0R9mT5v3WKqE/2qdLegLcWRCpLv2u0z4osnbgjnZfqwqi2QwzoauyPFMSPFguvSrN8lPq6KaK3ycrkKFZQ0oCPTEHOSFUYXJStOLnMwQ2ZOkwoZFRrcmx1CjC6PE15dSH18q/HyF3m4Uyxwt9XehNtJLDH5vmpLFEKvKYueUNnZMaWdKVR5NYowXJYahjw3GnBlPkT6Vorw09DJu+dlJlJsyqcxLpTk/i+a8LDFkYkR2iQGWHkZWvC9dxRn0FmVSmhIueqIPGYEudGbG0JGio0XGvTEpgjpZt2tjA2lJDqNexqsuPoBKMfJLo3wpED4w6bwxyu9cnQ9ZOn8M0peCuGDyYoJEzrrhKHJKqxYpY6Kao8jl5sZSqsvyMOUkMDKxj6ycTMbIeKvzvm7OpIgOoLyVQ0VeR8mak6GiO0I9yQgXWsYHUpQUItsQqrPiqJVn6EUXUJ7YKn+qSlmg8uA1lWbTVp1Ha30BubnxOLiIXJJ5qcCVhoocGkrSKBF5nqI8lqSfq4Y7aDWmkS3fE+xmreUw9XIZh63wb1CgM2kJMidV+GiQCzbCW6paq5esDd4qF5fMUZ2s16nBLqJHuxMnfY6Tea/y3RZnx5EqNPOW+VRjSNTCPqN97CjPjhHZnkCyzk36mir9SSU+Qu4NcaKvWk+b6PM5sf5EBjmhTw+mzBjNUHM+pWkhJHnbUJemo0cfQ3duBIP5sXSb4jCGupLmbUt1Yii9oiv1yXcPqeIVOTEM5ycytTyTGTV59JgSGREa9BSlUpcTTW1uLC0FaZTLMxulv8MluYwU5zChIJ0hQxJDeTJOhWk0ZoRhkrlkDvfW/riSKjpVhqyZaX7O5Mv4F0f7URYbgEl5FXrbiw4YQXtpFkVyX7YKaZXnZ0UKzwvt28oyiQ9xE7tiPBUqT19lhtDLkYRAR6qlf2k6dyJ9xlFvTGC4NJeW9GgyVZh9VAB5IcILfi6y7qh0AMIvok+GertoYdSR0g+DMZGMjCjCZE23E3nmYCu6npz3cFQV1lWFf38yRQ9NDnYnRNb4BFmnm4qSxUbrZGpHGc2lGZSZkkiI9Mde1io/0a+Ge4pZNaeDae0Vcq30NdJbS5eSKXO7ROfK3KIENtZmMacwnhkyFusrc5ljTKJY9IAqkVN64Y0clZ9Q+C8/yl8rPjJW5oWqOKwTu2HL+mWcO76P5bMm0FlfQnpKDFYiT7U5I2uHyoVsSoqkSeZ3U2YCJdK3UtGnVZXcjGBXskI9yIvwQS82nincD32Yl/TNjVQ/0W38nUgRnS5V+DdTRanI/MiXcU6JD8bH05bYaH9yhUcqyoQPq3IoKUgkJtxN+uVEuOiNCWHCk/W5TOsyM6+vmMUDxaydXMXyoVKGa4Q/6lIZrM9kuClXWh5Dsp3YnMO8/gKWTyph6/xadi1uZO/SZjbNqmRKYxLb5zdw96Y+jqzr4NDqFrbNLWbTdCObZuSxeaZBA0AWD6SzfII8pzuFxYNp7FtSpoWhrp+azorhBLknjx3zDexaWMDuhWZ5fpHYwHksnZDImmmZbFtQwMqJWfI8E3sXF7JxejobpqWyc56BzTMMck8566eZ2Da7kCOrazUwcJvoE2c2VXFyXSkrBtKoTHZmmfRhbkcC6yflil6VwqSGUBYMpDJQFcLivlQOrSiUZ2UxUudHRYoda+W6+/f2cHBFOSuH0pnXqv7AEc2cljhWT0hj3dQkBstEn0pyYmZzFMfX1kn/yphUF0x3iaru6smkmjAGSnxY3B/F3RtLWTk5iWmt4TSZnCiMHc90VWxqsZFTy01cXFfDAzubuX9PI5f31HJ0mZ5Tq4pY3BXOpKZIinJ1+Ht7ERYgtlhSMnN6Glg1pYmpMk49pWKDJwXTVabn3N7FnNo8QdaEAApTbVkwrYh965tZPyObCzvbuLC9ifMKlNtUz4GVFVzY38Olg308enoKZ3e1ye8B7r1rmOkDuRQaREabIqgsiqQs243pPTFsXmyS9ceFOpMnjaWBrJxbSn9bKtkZkRQmxzG/PJ8NLZXMEfnTEOcjurMlZXF27F9Rz6JhFSHlxtrZ1bSYvVk5ks6FPfWc3FnIhX2VPHigmRtHm7l5vI6nTjRy80zXaD650908d6KJZ0+18vzpHm4ebZdrOnj6WCuP7K3mqbvbeOKkzPumQBb0xnBpd4vwUanIWUemNkayZUYW3cUeHFhWw7w2Gfu6CA6vb6SjJJS9K/4/tP0FdJzX9TaKS7aYmVka1EgzGo1mNCMYacTMjBZaRpmZ45idmAKO49hO7CQOMzecNGmoYWZOQ23Tpk3b5z77lZ3m993v/793rXuv1jrrHb3zwjn77LPP3s9saMeRzR2Y25WFreTxploTHJTJdsqvslobahvzsXpFC+658UIc3jmF6akuHD64Eg/cdRi3XrsLuzbPx01X78PD957g+S24aN82HDm8B5cfPYgTpy7DmdPH8ejDd+Kl5x/H/ffegYcfvg+vvvos3n/vFbz88h/wx1eex2tvvIzPPnsPP3z3pYJVffWleMh9gZ+UQqXfK95xP/1VsC7xkPtJwcDEQ+6XX/6hAHICzP2vgNz/Zcgqz8yc/PWC3wBy50C5XwE5CVk95yEn8bICuCmI4D//oSCEP7NT0jFBDf/6l78o3//lxx/x7TdfKV5yAsh9/6cv+f8XygC/+OxDfPzBW3jrtRfx2Ydv4ctP3sGH77yCj955GW+//hxeffEpPPXIvXjsgdvx7qtP482XHsbzT9yOZx65EffdfAVuu+YwDm9fhQ0Lh7FtyTh2LJ/E9EATJtqrsbC7Hsv767GkqxwLWkswXFdE5jVyk05UQleNGcmK51gJhbNdn4p8bkbLRzvJnF2Y21mJbYv60VueQ8EzQYHVjommUly2bSUa8w3YNDWIg5uWosqiRn4GFSYKcFt6LBWQcAWQM6dEISc5SgHiLGkxSpNzRn4vxnxWYhQN1BlQTkmCH0qjisplI5W7uT2NuGzPejz70E344JXH8enbz+KTd/6AT997AZ+99zI+f/eP+NPHr+O9l5/EOglNMKlQlZcJF5W8itxMVFqyUW7OhkPLDVqVysUv+Ta0yNWkYfva1fjz119y2gVFE1BtppDDv/4lc/s3JfT0bz/9iH9IKOovf1fOK9//+59sPCrFHv6jgHkCxP3a/iVHMtwvf8Pf/vwnzuPb7PPL+OStF/HOS48rYaFvsL3+1N0K0PiK5MZ79l688Mht2L5sHo1iFekSjdz0JGSfyx2njxcPuXgexWMuBkbSMksqsFKZ1FNhaC+34fZTh/HC727Bcw+eVcA0CTl98w/34uPXHsNX7/4B3374R3z70Sv47qPX8M0HLylecp+8+TSPz+CzN3+vFJ346NXHec/9ePGx29huUXLQCSD33ENS3OEkfnfzVXjgxitw79lLFBDt3usvOZfn7YgCzAkQJ03CWM+DcuJRpxSdOOcZp3jHSUXVGwSMu5THS5Xn3HfdJbhXCjhcfRC3nbxI8Zi745oDuFMB6I7g7jN8D4+3nTzIz5fiust2KTxaSx4so2IvTRIzO6ik51NZFw84Ad4EjDOlzwBz4iUnwNx/W8qvoaslRj7DrEZRVrLiKSeAXHOxGUWZKVSq4qlkREOqrmaE+5w7CjA3cxQwTrzk4gMkZPU3gBzPCUgngI0CyFHBFu82ue63gNxMmKWATO6QAhHyf6S3G5X/QMT4S9VQAeR4P5V28ZpLDpkB5OSX/ZhAT4QJqMXvFa+3YD+enwHkdFGByBDwzofGuxKyOnsGkGN/w2iEJ/P94iGneKZxLCkSjslnzQByfD77cd5DTgA5BSzkeHJpWIjxL2OTBNcJvD+bSqwjIQiFMT7IPwfI5UT4ITfME84Yb5TFeaM4ylMJWVUAOf8ZQE485NJDBJCL4LtnQR/hjazYIET5eP4KyCX5zYCIURy/luPQRrCfHEcm353GPiaTPjInUUKTUF8FkAulUZwWEYxYCXmlASUgqnj9SeVbJfSW10rYmngzCi0lHDKWzxfaJnGcUeK5R1rH8tmSHy5VwFUq3eKBJ99H8nNmfDiSSP/EYD4/PgwJEp4aG6zQVX5Jl7DyFH5WRQcqyadV0QHITomANo7zEumDnDSuX9JME++P5PDZvCZIMaCqrBloLNShr8qCodp81FCRMPCeJqcFk12NlG06JHEsmTT07aR3YbS34nlooQxNDghGpG8UwvzTEOSthq+bGn5uGvi4JSPYOxm6NBuMGgeigtLg7RYBP/dYxASksi9mZMWnIt7LAynkDQmtyg70QYavJ8KprAt9tswfxtV71+KyjeO4avt8nNm/EuvH2tBiN6LLYce4qxIFIZHQ8fryQH8stRhwRUcDTnY2YwNlcUegN2o5LysyQ3Btfx5e3NqBjw5P4JEV9Thcr8OhRgsONpRglLKvMTYW7ZmZVFaHcXjDKrQV5cOWnIismBjOk48CpgR7kbaxKaRrEoLduKZme0IbFEwei4YjJFDxaHJ40kCNDkdDVBhKafxWcJ1V0GguI+0qxGMrcBac4mk1ezby3Weqijr93DBlCcFlc/U4vcqA44u1uH1zFXa2Z6M5zpPXusFFXq0M8kdZgD/yZnnB5Ma58PFChyoOXdpouGhkO/nssjAJ1xQAaza6dWHooKFYGe2HPK5vCVE1e82e8YybNQtavj+D75dQX2l6Dw8Y+UyjtyfXTjjKEuNQGEsjkWORSrYqzo9dlUJ5pYOGhmAceULmSs/11e7QYazagk5bGmr04ahTBaE2wReV7MeenkocmmxHW1Yi3zHThyo+syoiFPYAXxREhMAU5Acdxymefg5+X8z+Ov3dlMIMrlB3OKWoAOkkXnC5/l4ojo5AlpeX0n8tx2LgfQaOz8k1VJ8UjmrxtkkMQK8uBm1pYaTLbDiD3FEa6oU+SVBPIzKPcka85iqjfFEXH4CioFkKjSSc1+LhjnyueSmqICGqxf4+mMjNwtrKAgzpk1AX5YNpjnllsQGTpkT0qPiOUM6TgIhcdybKkQxvb2iCwqCJiEJyUCDlxWzF61hC9jO4ru00JMu0UWjMjsV4qRYTTjVG7GlYWZ2PSal8nBiNQm8P5HOMhe7uCiDnZP/auJanMuPY4pXPNRzXiC4a2xsdmLarUSd9oFytJ90aI9wxJyMYi3NiMaYORWvELLSEu2E4LRATmjD+z2vY7+4kT6wpTcdlc1zY3W7BeE44RkyRmLQmkseCFe/Kcq75Iu4XBZRpRZE0xEP9YeU4y6lPNVAHc3LcxfHBaMlWocOog4vrojKOBlpSEmqpT9QmxKBDm4I2dSyaNVHoNMbxuhj0SZ5DGszr+2uwsrcWk9T3qnK1sNAAd2SrUVOSD6ctG3kGGl6WTJRx/TeW2dFT40Sd2YCR8mIai0PUJ1Nhy4pDd2UeaiypKM+OQ1+BHgtdeVhgz8aERY9+kxb91Dv7zRr0GNPRZ0rHUJ4GI45M9Foy0Eojrt6QiHruyzVZSSjXxqGO1zVbdajLpZyk3tlCo78+L4u6UCT8uN4lP1wY99nxkR7Y83ToaK9C30AHIqMif/UCiuQ+qaNemsw9SvnRhPuKKTkS2iiu57RIBTysEr2CuoHkaathEz0gKUwqhM9CfIQ/XPYsdEtYfFs5OlpcMFF/8OR+HcL5sFEX7W8sRDfXoDk1VEnN0FlspcHdjCJtPNLIr1Hy41NWGtQZMQgK9ECeRYPW+mIUOwww8v4Q8caOD4XZlAEN3x1M/lf2EO4ZBq4pQ2IYMqWIgfwAwPkrIH1LjPEYqshFf3EW2q1qjJXncj7M6OJ+MlGVy5aHVpsGHVYVFkrhDleO4gHXmq/BUKUZg6WZGKswod+hRqcpBZMOPRaXZmMen7ewLBddOWloNKagvSBLSVUj6SVy2Bd7ehRti0rsXTiIJc1OzOO4u20qtOSqUCvhnVkpqOY4BOB0ccxObZJSJGjQZUM7eUm85YqSI5AveWhj/VHHuR4r4X4ne57TjCm+e6rSgvk0QBfWWrGwxop5tEnGnQYs5h65orkY8/j9mIvXV+RhmLJgUTWv4/W9Mj5LOulgIl/bMFpiQA9pMOIyk07ZaMpNQz+N2xYjbR/SM4fyJz85HLUWHSpyMrmHUv5wPoZl7qzZiteijfJg/rw+9HbVoa6qGNG0XZLi2X9rFrSqJIRS50iJDCdPUfekvi559xKD3VFhTZ8B5Pqr0Mu+tEhlXNpcYZS7wdxzOygztq0awvRgPXpqHbCTDqIvZsWFozApGNNlWdjVbMfaajOmBZBrLMGkTQcL5Wm5hvIpLRw5XPOF5GEnm556ix/XgyfHEODtheamapw9fTkO7FiN8Z46VBSaER0apOivDXl69BaZuUZNGHCY0MH/K/XxKFFzP+VzHakRbJEKIOdIi4Kd66WUNqSTvGmnTWdOCIUxPgTZfL94Lho4n2ZtAizUpzNIzwzqPg6bFtXlRjSQP+qp3xTkZSiVejO5JyRzb6ovzsTCwUosGa5UijusHi7HVKsVI7XZWDFUhoU9xRhvo67RVoBB6gtzOx1YMlCCxT2UV+Nl2L64HtsX1WLbghos7LTggoV12DhZhrVzCnDxqkZcvLoWF62SIhDF2DyZT/0lDysGTVg9Jw995fFotodg78py7FlehsVdBvS54lBv8af9bMSBtdW4aE0ZDqyvwuI+DZoKAtFdHomJFhUqc/wxry0bm6VK6pSFLRfzO3je5I/5nWY0FySiwRbJMeVyDXijuyQGZ/Z14djWKnQUkabqACwfsaLEEIRuVxr6KpNgTvZArT2I9PRAO/eC/WvK+W4nFnalICvSDSM1BlyysQWDlQkYq0/BREMSOgoCMFYTh4VtaTwXwzHm8bMeRRm+GK7SYKIxHZvGrdgy14J5LQm4YJ6Daz8KYw1abF9YjEZrIPYsK8ehdRWYUx2PFZ1ZuHpzNY6vKcBVq0tw4+4W3HaoA3ccbsOZCytw/U7Sc1k+pjrUKM5NRmJMAuKi1OT9eDQWmTCvq5TzVsl3G9EuIdkTrXjo2gtwet8wBssiUWHzxWKh2ZJiXMR3XntRJ267dADX7W9XijxctLYMZw724Oajw3jwukW44/g475/GNYeGsHDEjhJ7Ahz2DFhyUshHYWiqUWGgz4Dy0nA01qagoiwGK6bLsGiiCCUO7i1cU1dO9+P0ogFcNbcXqygvKkjLzqwAXLu7BxcuKaId6afkJhxuSMWmuVbcfvkQrj3YjNuPduHey3vx8GVdeIyf7zvahnuOt+Oxawfw6KluPH5VB54+PYA/nB3DE1cP4qmTA0rRhoev6sQjp3vx0Ok+LGxNwrrBTNx3bAgPnZmPxQNG9JaFK6HTc6qScfWOIeyYsmN5jwondrYrVYA3TBXh0KYO7q8qdDXoUeHUoLAwEyWU69Xcp2tFHs6vwj237sKF6/rQ312PxYs7cd3p7bjlur04emA9LtqxFPfdcSWuvmo/DuzfhqOX7sM1py7Btdcexdmzx/Hcs/fh1Zcex3333I4HH7wXL774JN5552U899zv8bIUdXjzFXz44dv48fuv8NUXn5wD5D7HX/8yU6j0r3/5EX8XB7S//lnBvs6HrCpOav8bQE7AuP9rQI5/v/1SbvgVjDvXBJBTvON+zSH3NwWQE9DtvJfceUBO2vlqq3KUiqsCyH3/7df48/ff4PtvvlAAua+++Biff/o+PvvkPbz1+ktKMYcvP3kXH7/7Kj58+494943n8dqLT+G5Jx/EQ/fchJeeeQgfvPkM/78Dzz56Cx6+86TiQXTq0AXYsmQUmxfNwY4VE1g52oHx9mpMcdNY0jsDyC1qc2K8oQhtxbmQ8vX65FhkZ6Qgh4p9vj4dxUa18otbf00hLlg2hjlNTuxdM4HRhgIKrWYcXL8QA1V2HNowjZVzOtBCgX5y32bM7aiicRCnhK2Kp5yFAjpXAePEEy4C4nYtQJwAcvJ8OT8D1kXTSI2l8RqO1MhgpNKoTOXmYDdkoL+pAhsWj3JsR/HeK0/iT5+8iq8+fgXffPoWvvviI3z/xYf47tN38MNn7+Ku646jq6oIVVQQa7jBV1NBq6TCXmYyoECroXDjwtWmo4KGoUWdisoCKx67927OOBninz8DArj9SzwcJWecgKt/VcC4f/3rZ/LBDDP9+z+cf/LEL+QNaf/6N28TEG4GwwV5C/+RZHRkuv/88yf87cev8dVHb+GjN1/Eh69LSOhTePe5h9k4fy8+go9eeRxvv/A7pdDD288/jNtOXoax9gYUCiiXEg9T6oxXnJrGznkwLjMhSglZNSRGIosKpbjxm1OjsGysG0/ceS1ee+oevMXF9eYf7sP7f3wEn735tOIZ9+Nnr5NOb+LHz9/Gnz9/A1+8+yzef/kxfPTakwoYJ7nlBIwTwPDlJ+/Ecw/fqFRpffpeCYWVnHHi2XYFHrjxqAKgnQfk7hFQTgA5AdVuuEwJYxVA7jwo97tbpPLrcR6P8d7LlfbgTeeaAHJnBZC7FA+cvQz3XXcp7j59GLefuhi3nfovKHfH1YeUdvupg7jlKn538iDuvOYITl68FfO662ZAOSrDpeYM0i4Vdn2K4v0m4aoSppqdKjnkEpVm0fA7AZ0z08lj6XCwSdVaua8om4qihKrSwCuRXEaleagvMFIRj1NonE3FMz3cF7rfAHKKh1y05JILRAKNofOAXKJ4avFzrHhVhc7kdZO8bKk0UP8nIOemFBxQvNPke14nIJGASyquA6kyKpVXxcNNADkpgiKgUKR4yIiHHJ8V6Sfhl/yexnGKAshJxVUa5tFBSGM/zgNyUZIDjc/TRoUoOdoELBJALobfi4ecAHDxNDZ0VLIFkEvlvQLISQ45HQ2DZP4v3mgW8pyEEMo4ssULjIatkYZMwW8AOVsMDRw+XwHkor0UQK40xhuFVLgN4d5I/g0gl8H+arn+Yzl+AeQMvDfKx+O/HnJKn9knjl93DpCT0FsBA9OCfZESKIBcsEIzoWMGDVPxkJNCFYqHmwLInQvDJf2FhnKtVPiSuVIAuSjOlbcbDXVfBXiM5vzIL9PiBShVc6WQgoQkS1hvKuc8ijTXx4Xx3V4KKCfecAKQSii5hKIm08jTS/9o8KljAhWvuDQxwDhmDZX+9Agv5KZHUPaFUB5FwZQexv/DUU0DvjqfBmeRDr0VORimQdFE48KSGo5mGifj7bWUcTqkcvzZoR4z4CcVWXuUHyyc12T/QIR7hiLEKx5+s1PgMysDId7ZCPRSKYUcQv2SEeKXCP/ZMQj2SkKEfwbCvBIR6hGGSM8AJHh5KhVWs2hYZpM2KaSNgF9pAT5YMdCCY9uW4vCaERxaO4RLNk1iw9wOdJVa4VKlIS8kDHo3dzhmuWO+To1jHc24rrcLBytKMZkcg1rOX3+UJw5VpeP+ecV4e08vPj48gRPdJuyt1uNodyn2VRdgOD4SQ6kpWFNTgZv2bsd9Jy7DcLULmaEhSJpNfmd/ImbPQlJICPLUWu4nahq8pCnHnhtJ44GGty0wEBaP2Sj08URTTCQ6k+PQTB6r4zqp4JxWBM1CPXmtnnNV7i+VRmcrYJyV/S9kPyfNIbhutROPHmzEHReU4dGLenHNdA3m6MIUQK6S/F8hoZNes2F2m8VGgygyBGN5WrZ0dNCAGdQlYNgQhy51MNrSg9CeEYra+EDky9zxXcbZfKefL0zensjkZ/GQ03F86TSgdOy7PTwM1qBAJfyzIDwINWkJcCXFwEK+NoQGIMXXC9lx0cqvvhK2KjJBvDydNKJGqvPRR8Oz3hiDijR/tGrDMGZOwKghFvu7KnDxUB36spOVfhTw/W0J8WiNjUWRrw/yfKVPXjC4z0aOMp+z4PRwRwnXeXmQJ+rj/NCcEoymlDDkkw7iyWfw9EaOfxD0nuR7D97r6aEAsw5+35oei6FsGvfWNMzLV6OdvF4cyGeFe6FLE4eOjDiUhHA9kK5SOEHCfqUaaz5lg42ySZrkbxMPNWk2fq4lPRZZjVhNo31eTjqWU0E9PtGGy+fUY1+nC7s7S9CfGaUUY8ghD+eQf/UBgUj3Iw+xn0mBUgHbX6neGzabciPQWzE2W6wqzK3Jxcp2B0aL0jBiT8W166bwyIHtODwygPbkRLjILy0x0ajiMwWUq6UcnM95XmxKUkKxW8PdMUcVipUFKkxmxaI52gM1IQLIuaEq0A19yTTeDFEYUZEvImex8Xryx6QuAr2JXuhMmIV55mgc7HPixtU9uGS0HOO50ehQBaAl1Q+1CV5oU0egk/xVTT2gINgfzrAQFIUEwUq5Wcn9aNCYigHSpdWQrHihtVLXc0aGojQiHBXR5ImYKDRnJGMs34RuXtOsicSwLRUjBRloMcajgv8356ZhboMT01TwO1wzVR+zyGcuRw6ctiwFjCvOo2FgJZ+V2xVQrtakxZaRHozWFikyrciShhZ7JpqMKRgvp+HbVIS1tQVYaDdgxKhCG+e+gfpgPQ18ac004OvUcSgjb5UmB8OZHILyjEiUqSNRriXN9bGozYxDrSEeVZkJaMrVsJ8atNsMaMvPhjMzlbI1AA6zAWNzemC3ZWKgvwk2ey7cKZfEi05yyEWQL1UJYUignBZATn48yeL+rubekpMURkNahVqzBo18bkN+Fkqz0yFhrXJ9CPcGNfWBuop8dDaTz6j7tjaWQqNLhgflQWx0CFzUSUZbnDS2cmCK8UM2dYEORy6qjRncO2cjiq2urhjtHXXQ65IQTfnd2uTCinl96Gh0Ic+ajUjek0VdpKbchmKHGUF+lBNJESjSUy/kUfK6qrmXplKW5aaGUudNQ3eRHkMFes6jHnMKMjFo1WLIkYnhomwMcB/pyU1XQtUHbVr0ZCegK4uNvNKRm4F2GrWd5kS0G3nOkoouczr6OW9DxiQMm1MxlJeBIZsGvTYdGi0ZMHK/F0/+5BBP7lcmXLZ+CTaR1nNLTXx+BgbsWvTm61GflYqarDRUUbcSr8Yi2gdW6v1W6v9F6gQ0WDPZ9HCqqesGusMQ5o0qHeWRgevJlIo57O8cmwpTZSZMlBkxKUCcy4ThAh3Gue4lXHPEpsaYXaeAuf3k+wkHx8/7htj6OVahyRy2IV47TBk0xHN9FhV6+X0313ytLkbJdZsVPAvZ3J/t5MFV471odRUo3mUNdSXYtGox6px2xIYFwEW7Z/Oa+ZjLPXEh+T2Turo6hfxZaUMX+UHDdRLu7YPMuJloIPHmlx/57JQTGxb1YOloPfobbEphB0eODpHBAYonm6vQgI3LB7FisgUjbaVwWTVKCgwVZb452g9jDjX2dZRga70NK11GbOI66zKkQRfgBik24eIayU/lHpUUjF7SoMVmRCT3EgntFjA6KTUZ+/duxfU0zFdOdqKvthgtxewz7cFu8klHng7d5N3ewmzUko4OJXQ8CHmJQbDEcU9lM5FXsyJ8lJQZBupQmdRxsqMDlVQJ+ugA6Pi9XnQe6mQ6ntNSd8zVJ8OSSRvTlIYyJ/vF/kuF1uJ8DTIzIpDFNZ6ipO6IwFhnKZYMV2Nxfxk6XWpMNudR93BhqsWK6b5STA+UY6Qln82GuZ2FmNfpwFhTDhZ0WLGkz4El/Q7sWt6KhV1WJdR1eX8R+stSsWmyGBetqsGe5S5csKAQ60fzMN2TiUU9OmyeV4TxRg3KsvywoFOH/qo4rB93Yud0Hapz/NBeHIF9q6pxaFMd1k7kYbwlHWvnOrBsDnWyNi3p5ImF7RbFy23bAiu2si3s1KAgwx295eTD2kw41B7YNFWKJnsU10I4LllfhVM7arFlngtVOZHYuqgSlTkR6KnQYMVIMfLSfbCgNxt1dq7Hch1t70Yc3lCJC5cUokQfRDveguUD+SjPCsZFa+rZrxysHtXh8MYyjDfFo7c0Fldsa8WVF7bxWj31bjcMViTiuv192DNtpR7nxMkdHZis1/J7DdaN2lCQNhvLu/XYucDMNeuOyZoUHF/vwunNpTi9qQynt1Xj7O4G3Ly/EdftqMLVW8twaHUh1ozlocgUh8SoaESFpSI1Nl4pSiZVVZcP12B+axG6S/XYt7oP95xcib3LXGh3+KPC5oNF8wqwZWUZ9qxx4eZLB3HfVeO4Zk8LdkznY++qEtx5ci7uvWYe7jg+hnuvnof7Ty/CtYdHsXK8GC5LHPJMKaiuKICD+5DFmoziygyUVqeiudsIZ0UcVi4rxYXrqrBswoHtCypxbFEzjo024KbpYeygvlkX5obezFCOrR/L+nJgTfPAspFStLliMdaqw4GNbTi2px/XHRrFXUfn48aLhnDr4RHccWwCpy9qx91XjeCeK0dw75VzcO+JMdx39TiP/Hx5H+5nu/3STtx2tBtnD3dQL4tFf0kMrt7Tg7uuXozV8xxYPZ6DyzbXY05dCuelGhfOtWLtkBZX7WzF6jEzVo7k49jOOVgzVYI5nVZUurLg4Fotr7KhprEQtXX5mBgrx+krV+Lw7rnYsmEEu/cuxq4d83HVFZtx4opt2LFtMa69ei+OHNqGi/Zvw603n8CLzz+E++69FtdffxxPPn4n3nnjGTz9xP14/NH78PIfn8YrrzyLF6Wow8vP47XXXsZHH76FP33zKb756hP8+MPX+P67r/C3n36YAeT+/AMk175gXlJD4ee/nwPkzoFxM4DcDJ72fxuQ++0X0pSbzj3gfwXkfi3qIOGq5wA5aRLGqgByCkL4V3ZYwlZ/PNf+jO+//UaprqoAcuIh9/Xn+NNXnyo55ASUe+/tV/H6y88pxR0+/eANvP/mi3jvjRfwxktP46VnH8Xv7r0Fjz14G957/Rm89txDeOaRW/DEfdfinrOX4cYr92Hv+gXYuGAA2xbPwYb5/ZikMjXOtrC7Dgs7yrGwrQSTjUXo4yZflqtTwDDZTLIkV4MmBcVGDRzaZNg18di6ZAxL5rRi6XAT9q+bh85SIy7ftlwJV13a14wTezajnkrQtiWjZNppVFDxEzCuiAqGNU2qqkYooFsulZccfhYQTsA4CxWv3NQI5bxSyTIpGvrEaGTEyK8kQRTMwVAnRKCmMBdTA624fO8WvPDEPfjhi3fw128+wk/ff4G/SPwy25//9Bn+/u0X+Pq913AhN8yqvCzU5ef8Csg5JcFkehpMibF8PxU9KmrOHANMGSlYvWgevvn0Q079L/jPzz/hX//4mwLGKe0f/P9fP0OqrP6H8/6ff5MfyBP8iH/+e6b9IufYFKb69y8KEEcGwX/+Scb889f49vN38em7ZOQ3XsQnbzyHT9/4Az5n+/iPT+HDlx7H608/gOcfuR333ngcl+3djOUTgxjvbEJTiR1m8ZBjf6WQgz4hCtrYCOWzhKwaEqO40YXz/wglGXFWYphSWfTAtlV489kH8e4LD+ODlx/DF28/i6/ffwHff/wy/vLVW/jL1+/gxy/exnefvqZ4xkkY8HvnCj0IeCfhqtLeePY+xUPu6fuvxWN3nVKKMChAm+LVdrlSfEHCSwWQ+xWcOwfQyTX3/qY9cNNRPCSVVW++QgHs5F7xjJNw1d/ddAUePMvnXXsE95y5BHef5rN4vOPqgwoYJ02AuVtPXPxru/n4Rbjx2D7cfkryzh3C5bvXckOs4rzrUGZRK6Grkk8u/xwgJ55xZpUcU2CkQWtKn/GaEzC6IEuFAilmkpmmeNU59Cko1KeigEqjg0qvAHytZXmotOpgo7KYQ4NNExeMzPgwBZBTQlbD/HguBBlRMx5y54G5pGBfBZCLo0GYEi6AnL8CwglYk8DrouVXdir3CiAngN05QE7CXAWQE5BMEzlTXEG84OS8AHLyS6Y8+zwgp3jQyX18ryjHKXyOAEPnAbnUYG9E8vs0KkoxfrOVfGsCyEn+JAnVSQ+TRP4zOdpSeG2CAHJS1IFGrIB5AshF0VDWx4Uq4bIJvh4wUdFKCfRQwKps8RITQI6GjCM+UAHkxGsrPzYAOTxno5JVGueLsjhPuGK9UJQQAH2opxKyakkMmfGQC/VXiirEiHcejfTMaAG8Zivh7KkBpKW/xwwtOCbxkNOEz/Q5iwZVWpAPjWkPGOKClJDXNI5H8Qrk+ATQlDmJJ410VBijfNwhRTFkXgTcy6AimUBay3k9xxzH9yedB+T8+D3nOIFjlJwxKtIy1p905GeZQ1Gu9bHhCiCXyGvUNOjEE1I85cS4k6INUt1XwDhNbCAyOdZ0ji2bx8z4AH72UI66GF/ka2NQlJUIO42CKls6qqypaCpUo6/ShKFqC5VBg1Lxr1XAh55GNBfmQEWamELFM84PxXH+iieMVeSnbwAC3aTSajj8PdMQG26FNrUS6YlFCPXPgPfsaHi4RSgtJkQLo9qJHE0xeSQW/m6zkCi5y0L8YOCYdBxvii8NTAn5DQtEp9OMJd2VWNrl5LEIKwYrqSBXo70oF6awYKjc3GGm8t9FY39/ORWp8VGcaGzCdFoKajzcUUearbfF4NpeI17b0orPD47isWU12FIQgzVUOre4MrE0Oxl9pHtnaAAWWAy4bOk4Tm5fjWZrFlI9ZiGJRoWEHsbQeJFqfYU6yve0NGiDOf74BBQlJcPkR4PBwwM2Px8FyHFwrdSEB6CF67SWxl4x+Ug8lhoj/dARH4n6sDAUz/aEnc+VUMRyf3eMZofiOJX2hw9045ED/Xho1wDOTNdj2p6KquDZqOW95VwvDvJOLt9hpSHeSINsLo2gEXMSejURWFpkxNrKfKwozcFSZzami40YMNAoDQ6CkbQyzuIckl4CaEkeN0uAD3LYZzWflxPAdRMbg5LoKFj8uaa4RkrjwlCWFAkb16Q20BdRvCddkvRbTDTcshDlz7VC47iRhvhksxOdBRqUpgXAEeaOTlUYttZacajDhQPtLuxpc2IejeoSruc6GoNz0lPQEx+DglkCLrrB5D4LOW4CNpJ+s2aj2j8AXfy+OyUGHZSDwzSUx2lIV8teNMudcz8Ljqg4WEIikeXtz3H4Q+/ujmzKjgb2eVlZLra1FGIlDeqmBH+lWmk1ZdLCwix0ZMTASZqWUU6Kp5yLa9hOXpFWzPVZzLEW+HjAQVrlc8xOyptmyovJrAwsytVgZUEWDvfW4IalQ7h0qBa72oqxi0bdygrSOzsetSkRsIYGI9l9NqLdPBDt4U354Uu56YXQ2bOUysIZIf5wpAkgl46l7UXYObcei2uNGC1MxfHlI3jhxBFcu3IpxnKM6CG/rSgsxGSmDnXsX3OINxZmJmA1752T7I+OCDf0J3igN2E22mNnoS/VHyNaGlpJfgog1xjK+YjxQGukG+qD+H8wDYIEH0zqwzGmDeL13lji4H7eX4LDI1xjxWmkkT/qE7zRmOyLNlUIujM5F5lJqKQe4Ajkc2NiUEleKSIPVVLujpnTsKraisnCTPQa0zBgUqM1I4nXRcIVHoaS8FBUU59o16WhIT0aLeoo9OUkYMCWhsaseBSlhMCZHqmEFg5VFyqGu8uip8Ecj3yjGq6CHJQXmeGyZ6OUvCfVVvMNaegrycfawVbuxekwZUajzK5BH69Z4rJjdV0hlpTnYjxfiy59POqSgtl/P1RwT6hODUM9ZVxDFtcX9+ISdRwkd5c9JYxGYgSc6kiUsjnTQ1FFWlZro1Cm4ph1yag3aVBFWtQZktFqVqPJqkdfgwstdaVoZOvtbkB4+Lnk9eQfSXSvS4vlOFRKtVcl36fs4VzTGaSdkftKiYH9oC7RZNGh2U4DSJvAPdgfsdyrQ7inmI38vjwP9ZVW9HVUo6HWiUSuT0/yuwAzzdSvx7gG+0qyuRdSPlNPa8vLRgXXfwrnqyBHi8sv2Y2+3hZo0xOQzPevWEidfdEQja5a2KnDJnCdSw64QT6/raECYZzbLK6P3io78tSJyp6dEeANE/fzEurdlYZENBu5jqVRh+kkTRqpx1eTTiXJISgknStIywZtPBp1cfwuCk2ZnAd+ruF1dbpYNJOvqjSRKEkXUCcENapYdGUmotsYj7bsaHSZEnlMQA33qgryvFF+eIv2w0bO+eaeBsyxaLCo1IQFLiO6c9PQRN6r1NEmoM5vSwpXcgfmiV1AndWaEgkj9+0CKdxi0yM3IQh5fGczdblOmw7tWUnoyOT7DbHKsTUrDi00vmuomxWTL8ozolCVEY2ajEg0cw9t1bL/fFY9bYtGVSRq00JRp4pCaXKosk+6yNMN+ljUkXfE87I1O4nj5/WaaD4nHGUCPil7MnkyT4NTB3agv65M8S7r76jH4Qs3oafCRX0vEjVFOTh4wTIs6OWeMNyJsjwjVAmhqK/Nw/Jlgxjub0JUgOTGjVWAKanKLz9yWrVxWDbRglVTzRhqdqCdRnWJLRvJ3LuFP03UXVcs7MW66R6MdJSitigLWtIrLsiLtA5EE8ezhzbcziY7NlI32ES+a1AnQxM0G7nUswpSAmGJ9UYl18h0UxHGqoqQGuSngIpulOezvbzQ3lKNW6hLXzg9gGHyUjttuFbOW5c9E63cvypMtP+41oxJgdQhuSdRr7OwWRO4xyph/TPNFBcIA3UbLddNJvuWGRtEPcuf+pcXdTpvqCjPRa9SR0oEBO+h3l1kykBFkQ5N7HtTdR5KHbRBSX8D+cPIuczg++oosyYov/trKSta87G034W1o9WY22LDVFsBNi1oxZKhCiWX3FADbcQOySNXgY1T9ZhszcNIQxbWza3GcF0mVg1LOGkdup0pWDviwDbu6Zvm5mH1sAkrBiQ8U4uV/Lx/dQ1WjTpQlxeGqXY9avOC+C4jtsx3obUgjPwZjAsWO3FwYz2G6ynnqlNx4dIa7N/QiFXjtKV1Adg06sKl6+twcA2vY9u/ooyyKAhjdXos6rSgItsbW+aVoK8sGbXGcFwkifs3FGP7/BLU54Zh9VA+qo0hGKjSYulgIewqH47Jgf4aFYbqs7B3eTX2Li3BDjYB8KbaHBhvMqDMGITNC4rRWxmKC5bm4sajbegpD0JXUTqu3T+GE7vbOL462FLcON+JOHVhC7aO6nDlpkrqVs2Y4Hjm1CTh8PoadBWGYVlnBk5uq0FfUSh6C6gHbSjB9dvLcP22cly7rQJXbxZgrhzX76jCjbvrcGCFA2vHrXCZKcciQpCdocNgaz3mdldxfVRyDB2YainGWL0ZR7cP48zBESzuUKE+h3tgaQRWLCrGolEjVk1k48Yj/bjhQBdO7WzEvtXFOLSxCg9cuxj3n16AO4+P4ebLhnDbsXHcdHQK2xdR7loTYVJHo4BrKCszA3pTEqwuFXJLElBQlYKiigQsW1yAPWvtOLjBgcvXlOLovAqcmtuKs1N9uEiwkNRAdKiCcHR5D7ZPNaDPpcemqVoM1qqpW0VggP2e6uVaarNhbkcBxqj79ndYMN5rxUK2VYMOLB0qxPK55diypgUXX9iPizY1YfcKFy5aXYZdq5zYvqwA6+fmkifTkZ/uSRs/CVODNkyP27FrTRn2rCjC9KCO81SJ3YsLlbDmYztbsGLUjL6qJEy0ZWL3ulacvHw5muttyC/Qo7giF1Vc4zWN+RgfLcPJS5fi8osWYveOBdi4eQJLpvtw9NJNuPbMLhw8sBIXXbQGO3asw76LtuHsDVfg90/dg9tvuwbXXHMcd91xHZ59+gG8/OJjePEPj+CF5x/HCy88iQ/efwWfffI2Pv7wLXz88Vv45ON3Fe+4H76XYg5f4a9/+UFpP/7wneIhJ6CckkPuHCh3vqDD/08POQWU+y/m9tu//xMgp+QF+/8HyEmcrALI/Y2dEk+4P/N/SWo3U5lTOqi48f3lz/xOOv5ndvxbparqjxzMj999pYBxf/r6M3z5+YeKh9wH772BV//4B3z83utK6Or7b76kAHJv/fH3ePm5x/Hkw3fjvjuux6vPPYp3XnkCzz12O5564Czuv/lK3HbqAI7uWo0N8wewmRu7eMrN72/BWBcFVXsVF3AZpqmQTzYWcAHa0UxDKleVBA0VM0Oq5NxKQkGWGgVUGkxUIMbba7Bt6RiFYyUuu3AV5jQUceF14eD6xZhTV4LLL1iLlaPd6Cyz4rojF1JoOJHPzV8qrkr4qpnKgwBweemxShNwzqSci4SFyq8lTcA5AcpikJ0SB028hBBQcWZLigiCRZeC3qZKrF08jjuvP46vPngd//7bt/jl7z/gb1LNg+0ff/0BP//5W/zrL3/C7x+8EwPNVaiVXyKtRpTlZLIvKlhpbFhSJUF6LOzadFTazCjM0qIox4AbTh3Df/7xE/7zdzLTX3/EP3/+i5IvTsA4CVOVHHPiAicHqcgqAJy0fymMJLwhnnU/KyDcf37m/X/9Fj99/xm++uh1fPjmH/Deq7/HR689i3dfIIM/chcev/163HbVpTiwbQ2WjvUqXoBVjhzYuBELUFRhMym57wqztYqHXDb7LE0KPGhjBISLVn4Z1cSGKsCcMYk05VypufE1OPNw55mj+OjVp/D523/Adx+/ih/EM+6LN/DTn97Hz999hO8/fwt/+vgVpYjD+y+Th174nQLKSUGHt557QPGSe/v5B/HKU3fgmQevx6N3npwB5G66/FcATgHdeJRiDALGnW9y7vxRrrnvBglJvQQPKd5wvOe6w7j7zEHcy/seOHspz4vHHZ973Uw46l3XyPeXKHnjhJdvOykg3EW49Sq2kwdwC9tNV12Ms8f28vwBBZS74+rDuHjzUgw2cpOiUufKVUPCT/P1qbDpUpUw1VwqLDOAXCKy0wR8jkOuVIwjnzto1BWwSXWzfCr3Niq2diqQhYYU5FNxlYIPra48zouOSrBUuA1DZnwoVBEzHnJpVNDFY04VOQPECWAmR6lYqo4KRrz/LMWLTryqJAfZeeBOPifyGaE+bgoAJECa5G0TDzslTNJvNtQRgQqIJ4CcnBdATkCmxCAfSEVWAfmk0ECMv8cMIOfBZwX7QnLDCSBnYL8EkIvm96lRgUpoapIALdGhioecVIgVQE6SmouHXKKAV36zFAVSwjMFkMvkOozmtVnxYcqYEv08kUPjIYn9j2e/jAkRSOZzTZE0oqmgCSDniBYPOT+YwqXAgx9KlPAqT5TEeKKABpgu1FPxkMtN5HO8xUMuAFryc7S3Owx8jkHAQ18PZCVGIoV9Eg85vYScckwShquErPKd2ZyLjGAfpHJMhjjJAefO8fgqFXEjSQsJJY4P8EKCAshRIeb3yRyDeBMKICfejjIGAR+10TMecuJhKHMlHnICtsbz2UJPAdniOeY08SpUwFU3ZNIAk5BZoanMfwxpJtedB+RyVfH8HAQ9ldfspFAae948hsCQEMjrvZSjjrTJk4TlNG7yaSjU2DJQbUlBvTUF/RXZGK23oocGTiUNm94qB1ZP9GG4thSZfK9UVi2gAlxFQ6JBn4TS9ESk+gci0M0bAbMjkBiZg4LcDlQ6R5Gf04bYCCN8PRKonEfCwy0K0SGZNKw70d82H/pkfkelPd7HE7mcCwvHqCY9NHxPsZ4yM0eDIinckxaEkowAuLSBqDJFU3FNU4xBDe+T3GH1kRHY6izAqdZGXF5JJVetR4ePD8ppCPfGzsLhRi0eX16FPx9diPd2DOFgWQqWZAVhMjMY03lJWEdjfVpN44+0bufYNraWYO+CPjQY06ES/uY7BJSTUNqc2HAUqlKRnxwPbYAvtH7kVz9fZLi7Q+9O/vLxRh55u5Jz00pjsC7SGxWBMzngJCF/Y4Qf+rjvNIaHocyL/OnpruSGqwpyQ1eKNxbaw7C1WYWL+/OVsMHdrTYsL9SijcZJRchsJf+cFCXIIy/lc1200UietOtnQjJDPNDDvXDclI4FNi0WF+gwQQO1IT4YRVyPFr4/l++ysT+2YDeUJwWgMjUYOfxfy++M5P/8ENI6KlLxbCogD9qCpUIjjVNrNhyp8YidPYvrwx8l2VTOzJkI53NTaPx008ia7qtHu0MLWzTXKJ/XzT4d7izHLfN7cUVXJfY12HFBZS4Wm9MwqU3AnNQotHHOSzkWO9e75I2TIhWSf0885DoSYrG6xI6FNgMa46nsq+PQm5mOirgoBfwUz7684Ejkh3GPDYtCXlAwdG7uMxVcabCNWdKwhQbo5TRGV9BYr4jwQhHXSzPXg1RuLfCbKXwxxHluS49GUaA7z3E+KOsqQgNQGxmM6mDyur83qgN80EQDd4i6w/zsdKwuMmJrpRXLHRoMqcLQTOO7lrzToQrBhF2DSakOmZaERPYnzt0LyX6U0f6SR9IDoaSN/Dgh3sFFmhgltG9FdwnWD5RiXmUmuozR6M9JwZBZi+bkBJSFhqIjJQVbamqxrboSY9xbuik7FmUmYSPvnTZEYU6yF8YzfDGuDsRSawL2NOdjX1shJvhdXagbajjHEqbaETObR3fU8f968sBgmg+W2uIxkR2KueZILHSQn/K4FtL8UB4xC64wd1THeimhx7UJfqiKDUBpmD/KIkJRGxujVMotDfJFDeVjJ+d7ypaGBezTElcOFhXnoFefgvb0JNRzLssiw1AeE0G5HI5a6g8tujh0GhPRYUpEY3YSagw0Gk1pNJpUlD0ZinduU6mNfMZ9MDMNxXkGyg4TSm1ZKBfPNIsOuZy3yYYK9JY7kKONQalVReMzD0tqirGKba4UYqLMttPoruU8Nagj0KSNRL0mArW6aFRnJSgFCwpUknM4EtkJktBe8kYGw5IilTcjUW5IQI0UXKARVsRrXOTdorQYOLi+Xbp41JnTUWVMpgHNdVpiwVR/K4qoU52vvOpBXk6hnpmjS4OZOoA6IQw5mkRkUU9NjwpQQgsldLWIume1SYXmXC0a8/TUX6MRH+SBqGBPZKRFwUE5VezQoaqUdO2oQqXLhjDuHb7co3Ioi3sbnBhuKFTCR4sSA1FGXbc+WwNLQqTi3a3otDedVO7TpMZRPutwdP9WLB9rx6jkZM43QZcehw7Sbay7Hp0KIOcNS0YcuitsSvE1dag/8jh/VdRzWvK06HMYFO80KUKysIitJAcLK6wYpPHmkirAmii056ZjiDJqvCQLk64sjBTrMVJqZMvBRFkuxkoyMejUo9IQg+L0cBrkmVhSm4/l9flYyba6rgCr6ouxtKYQ8yvs6KPONcr1N68kF6N5Gixw5mC00ICxSguqc1I5h8EozaZ+pUviPhcHNWVBOvWCHAHjpMJpjD9MAvakhCOf/9ebVZhXV4xlrS6saC7EKhqba5tsWNtsx9I6K+aW56BGKrtSbnRY1JhTwr4Xy7izMeGUXHY6rncD+yD57Dg+nusiH5akBKJGF4UhnhurMGO80owJPmuS9Jpjz8Sog/e7rOT3dPY5ENV5OhzcvAL99S4EUCZ20n46enAHhtvqFb6pLDbh1JELFC+z6eEO2lhNnMdw1NdbsGBRB7ZtWwY1bY64kAAkcC+Q9B6iF5oktFcKO0x3YrLbhY7qfFQVmqFPj4ePJ6+hTjF3TgsWjzWiqSxLqeJbQhqrqN9YyJflXAubaqzY3eJQfmBZVZaPSvK/IYp8S92rwZSEAc5pW24iegqoC3PO5QfEWdwT3dw9lTVgN6ixebIXU7V2NHKtNJLmA+VW1JozaJuFQR8nOq0v7bIQlGenoC5HrRTSKKH+W8Q9rUjyQPK7bM6bKTlU0W2yuFaNXKtZ3N/01P0EmEsJms1G/TfUSwHnJKIhV0KTcyRXYSYaySOV5FVHThoMXB+Sk1HH8eni/NFQpMf8nnKsmWjE4t5SrBqqxNKeEsxtsWMr6bt0qAJjbXb0VmdjQXcRVo5UYdO8Rky12zDaZMSGqRqMN5mwdrQMW+fWY6hKjT3L67BvFe3JUSPWzDGx5WAVj5um8mnT1mPj3GLqXSFYPacAA5UZGKnVY9d0HdaPFaLXFY/NU4VKnrHhGjXq8iKxfXENdq2oxnS/iXLLB2uHJNdcOfassGMv24E1VaizBCjPWT7oQFmWJy5YXI7hahWqssOxf0kxLl/nxIWLS1BjCcW6UQeqzaFodSZjfreVMscX25aUYKhZg7byFCySHGJzHRxDFddWJAYqsjC/IxcO7jNTbTpU53pj/VwLzhxow7L+TNjjfbGmvwiH1zVh35pKVJm90Jofg4PL6zGnPA57Fjlxza4OTDaLfueJNSNGNOeFYMAZhe1jFmyZY8TFS4pwYmMxbtzlwk07ynD9BWU4saEIZy4oxw07q3HTnjrsXWRm37QoNUbCTB5d1t+Jw2sXYv2cBixqL8VkXSFGyi04uHoAdx5fhd2kWas9EPUmHwzUJmHBqBnLJ3KxfioXp/a04szeFrZWJVffoY2VeOi6adx/zXzcc2ICZ/Z34bYrJnD3yaXYu5xrxJGCXH0s0lMjkUqZYiBv2cs0sHG+TAURsLuSsHjKgU2LTNi93IhLVhTg8oWVODWvCVcNVONYlxPLzPFojffArhHJ99eEHYtqsbLfwbXBPmq80cc9uK8oBX3lWlTl0ZakLp6hTuB7qd812NDCd0oBQEtuFqwO7omUSV21JqwcL8fOtQ3Yv7UKF29xYs9aB7YsKUV/YzaqXSpUl6VhvMuM9ZN2LOtT4ciWWjx8/VLcfTn3hsvm4PYr5uD0RT24cns7LtncjOsvmcCJI1OopV5io25XUiVVVu2opBxYNL8Bd92wF5uX9qGP+8Wc0TYsWNCD6elhrNswDxu3LMambcuxbdc67LpoGy4+shtXnjiMU9ccxXXXn8DNN5/BHXfcgIcfvhtPPP4gHn/sITz77BN4882XFM+4Dz94E++9+wY++OAdfPLJB/jii0/w5ZefKVVWvz9X1EHBuP76F6V2gnjJzbT/c5XV81jaf73k/ou5/fbvfwvInb/518YHysP/m0Puvx5yf/5xJjRVEtopSe3OAXKS7O7PPwog9yP+wqMUchDPuD9/97UCyIkL4NdffIRPP34HH3/4Nl5/5Xm8+erz+OLjt5XCDu++9ge88+qzeOX5J/DcUw/h/jvO4qnf3ankknvpqXvw1AMk5B0StnoYpy+5ANuWjmD9vH5sXzrBDb4Hc9qqMdJcTmFWhoUdZZjiRjdWZ8cAN1WnUQNdUiy0SXFUShJh02fATkU7lxt+MTfSizcvw4L+BmxfPo4Dm6bRTQXimv1bMNFcQQE2iCt2rEe9I5PvGsPFGxajUB8PO5UlCV8VL7nzXnGSiFdAOQHkzCkR/EylncJZCj1IVVFjcgx0CdFIiwpHYkQwWxBU8VQ2iiyYHGjDJXu24q0Xnwb++SPw75/xi0yuoK3/+gf+/Y+/8dzf8dc/fY7Du7ahypEHlzkbLmMmCrQZsGWkIJ+Gm5mGm5HjFA+5Gnsex5iMOe2NeOO5p4C/CZj2g1I59T98/r/kuTL/v5BhlPoN5AcFkBNUl8wkIa6//A2//P1H/PzXb/DTd5/hhy/fw5cfvoLP3nsRH7z5e87PE3jxyXtw6pLd2LluMRYOdaCjohAVedmwUSEUjy1tQhTU8ZFK6LCEVxZkq1FfZEVNQR6VrxTSj4KFfc5OiFFypAggJ95xuoQIZEolPAld5WcJX5Wwwqm+Zrzy1P344bM38ONnb+KvX7+jeMb9/N3HSpOw1a/ffwmfvfkM3v/jo3jzDw/greceVNrrz9yrNPGSe+nxWxUPOQHkJBeckhvuHBAnXm4SZipecufbeSDu/P8CxCnt7BE8eIOEpIr320HcefVFuOuai3HfdYdnQlzPPfN8AQeliMPVErZ6ELedPKB4xUm75STbqQO44fg+nD22D7ecEMDuIO+7RPGY27VmHnrIz9U0GMtoPBWd83ybyRWXBosmDSbOt1GVBAMVXSONZ1GsJHz1PChn0yUjTxMPGxV0Bz8X0iix8f8KKrttFfkoyVXDTIPYSJ6WX/1mPOT8kRkbpoBuonCJp1di0EyRBg2/F48z8bQSbzQFkBPAjsqZAG7JVJTEQ07yxkkBBQHklDDXgBkFTi1eYec85CSUVfLKCcgk75GiBgLSCSAnAF6aVA6lcSm56KQSqAByWeLVFuyNGH6fHhOMGN4j1VF150JWJW/OjIfcDCAn/UpgH/8HIBc+A8gZqExJqKx4yJkVQE4UTE8aSxFI4f05VLTtcQEKIFcggJwoiOLpQsVsBpDzUjzkCuP9oQ/zQkrAOUDOh2OicS08LYBaFo3zrP8NICe5agSQE6+/GUBuNtdF+K+AnPw6q3jIiTcb6SkechKaGufvOQPIRfn/D0AuRgC5CD/EBXghysud45/xkJOQVZkr8Zr7LSAnHnCSo0s8GZW59HOHgX1O5/uTSQfhhWjOpSi/0sRLUaogS84fXVyg4hkngFwWFc5M0kAd5a2ErOr5WUJV7TSI81Q0Ks1JKKKR6tSFo02qPZYaaBCmoTwrCaPNpdi2eBQL2mkUkA+0fJ+Fxk0JjZNabSIqNKlI9fVDoJsngj0kcbcDta4R1JXNRV52K6LCjPD2SIKPRwK8ZsUjJECNfHMj+loXUCE2w9fNg7T2QSHXhystDoYgL2iCfeHkfiB5lOzsry2ZyrI5Fn2lGsxrpUJvzYAhxAsZNHgNVPZ7kxJwaUs9TrQ0YI06E13eASjj+dYgN2xxJuB3K2vw2aFxfHDhIG7ptGK9IQSDCbPQFjsLE5mR2EhjbhkN614aMX2kzapyKjZNhShPCYOJvK6eTb7k3GYHe5Hn/GGnPHSmJ8EWGwmdjxdS+S4J+cz29kJegA/KY8IwbFZjWIz0GE80RHugIcIDNcGz0UEjZ5CGULW/D5sHqgLcUcY1Vh3opoQYlvFYHe6GljhPtMX7YKElDauKjRjk3ubitQWkv1IxlOsuj2u3RZWAMcqfWj5XvObKSZeaSCqd2hgMZcagkc9whbop4JPD3w2NNJKXVJtw4aATly/nHre0BYuoyJUmBCCTvG70nI3CkEC4IkPgCPZEboAbmrKSMbeuDC6tCnEelAuBgbDzcw7lWgj7EEd+rLFno7+2AMWaaBglTx55f4T78lYay8e6qERPduPmeT04MVSPbZW5mMyMRTfXaFO4p+I5aD0Hxtm4xvKlgIG3B0ay1NjdWY9lAqqwL07yfFGAAJ6eyGY/TN7+MMz2hdk3BMWRsUqorYHzIHn8CvxnoTHBH1O2VFzUX4ntLUUYMsQpefzsHGcxaVnk745q9rOPhnunKhYVUvGURlwDZWsH98a2uCjOjzdKvWbD5TEL1b6z0UP5tsikwlKbDnOoc0jutgrStZRNCmkUB7uhm+9ZVGFHlzkLGh/KDTfKU08p9EK55++leBjH+HlTRrjDkhSIrmIdVvW5sKzNhsGCFNRkBKKAvCC57PLJU86AQJQHhZIHBPxLRwt1lRr2pT82EMtzUrDMGIsptT8mVH4Y53FLuR6XD5Rhf0chFucl8Z4g9CT5YjgjCBO6CExowzGVGY1xbShG1H6YMARiUO2NAY0PetSckyTyZfQsuMIFjPNFTRx5la2OfS0J84SNcqrQ3xuu4ABUhAWjLjIYtaRdbfgs9KtCMZYdi/nWdMy3aTFA2vaqk9GeloTqmMgZUC46DFWUs3UZMWjRJ6BTANoqO8arC9DlMKKW9HWK95VFh/piCyrsJuRzb7WxOWWvtRvhomzIojFeZsrAeGs1994MmGi8d5FXllNPnM+9s82cDiPnU0u5X6aKQhf71GVJRrMhBnU6zi2bS8tmSKD8i0NumuQXDuVeG0YdKBwW6ot2bTxKs1JRyeeX6ZNRlpmohDm6eN6aGAYj5axUexQgqJryspl97nHlK6kqpIql5I7zlaInlNvJ3FvjQryRQblebNEjPyt9xsuZ+2MW9aiizFTUSihsfqaST06K6kgV7WjeU2jVoKzIgEqngYZVDhqpd+Rkp8HH0x3h3B8KLGr0t5ait96B4Xo7nBnhKEmPpLFrUIrjaGJCcNWhHbh0/yaUOrKRxj10oLMRpy/fS+O7COP99bCw707Sf7izCqNddYoHYjjlsZ3rv9lpoh4boeT1LKScFlqUc+46LCqMFAm4pMWoTY1JytI5xZloMaegMDkQxSlBqNREokrN+daEo1EXhgZdpOIRWUv5UKOL5jESleTJwrQgWBLJUzQ6u2WuzMno4XP6JczTpEYfdaz+PD2GbJmYEpmYm853atFHmpWp41CclYL0+CCEUo9IF092rtU47qOBlJXJojtxzGru6aY0+ZE+HFruY6YYzh91qwrqXA3Zyew3ZYE1ET22RPRak9BtSUKjPhqlyZyzhCDuUeHc96LQZIjm+Qg0se/NbK3kqRau+0b2vUY8KTNCUMA150wPRiXXWk12HGqzYlBLmVwt3nHkrWr2oyUzBVWS84xzLVWFlw+2oqHQhAjK3fqGIlxFPXNyTgdKCnNgM2fgsgObsWnVOCb7GrB60ThM5Meq6hwMj1Vj6/alKKKNkUD9KZW6kehsUtk5h/w60lOOjcv7sWCwGl3V+Whw5sKoSUIg914/6jodreXoaSpATZEGjS4T6sstKMxVwUGdtYJ8NN+hxo4WB7Y12jFdkguHeKZRnzDG+mHIZcayVqeSB9OR5MM9IIy2QagSDitgXFRgABryjEqeuG7O5Xh5HibrnSjSxPEZ1Pdi/GGMD0Qh+1mfxzUvYds5GtIrFeVSpIF7c7FWHCzCqCf6Ue+SnIYhSh5BI+mWxXsNcdTxYvyoh3lTh6LuGe4FFXWtTPKAmvqQITkYRaZk1JVko740B8V5amRT/piUFk1d1xNNzmwsm1OPFSN1mN9VjJVDVVg1WIWRegvWTDZgYV+pErLax/1ysDYHSyljN8xtwFRnProrNFg1Vs77bFgxWIyNE1UYqlJh8zwnjgm4sakWO6ed2L6gkN9ZsX1RIQ5tqMeF0+Voyg/G/DY9RuvVaLDQnmrSYe2IldcVYstcBy5eVY2N40WkSxA6iyMwv0ODqTY1KrN8MFiRgG0L8rB/ZT4Ori3C3mVO1Jp90F4Uj+UDUszEEzuXlmOyKR09zmicuqAFN13UjiMbK9FoD8LGSanGnIp6azDGWrSos4dg50oXpnq5ljvV1LcysKJPx2eXo8oYiPbCJKyfoJx2xaLDGYnSzNloLQjH7mXFuHhlGeaUp3IdBWJBkwZ7Vjixb3U5+ksTMVUveR390WQOxP5lLqWYwlhjDDZPUR8btmGsPAGbB8y49sJ2nN0jlVideOJkN353eSuuv6AU111QrgByCii3uxZ7FuVguluHiqxQ0iEOl3NNnFg/ia2DlZiqysWQM0vx1jy9azHuOrEek+3ZKM/2Q5MlDD3lcZg/oMf+jXXYvbIUV+1owG2X9OHOywZx1fYGXLzWhduvHMd9p+bhnuPjuPPoGB48vQT3nFqGCxZXocoajTwTbXrKIHN2KozZ3CPKNahv1qC1Oxuu6gzMn8jHsjEdNkxqsXdhPo4tbcR1S9tx3UQdLmnMwyJtMAbSOTd92dgxYcZomXgK+2A8Pwpb6jKxq8OCncOF2L2gDmvG61FfUwSrPRdljkysnVOL3RONmNdeC4etECpDLtRqtRJl2Figw0iHFSvnFWLXhlLs31qJ5VMlaKvPhavEgJoKI8Y687ByTh5WDGlxlON99OxSPHV2CZ4+uwh3XzmImw/3kB7DuOPSMdx/ahFOHhxBfYUORQVauKqyUdloVYo6TC9qx5krL8Sahf0YHmjA6EQHpub3YsnSMSxftQBrJJ3ABauwddc67BRA7pJ9uPTKwzhx+hiuv+EUbr71etx25824597b8eBD9+Kxx36H3z/zJJ57/hm8/PLzeP31l/H222/g/Q/exceffIjPPv8EX3z5Ob76+iv86dtv8MOP3+OnnyRt2195lJRff5txTJMmadz+KV5y/08BObbzNykPUB4081B5wQwgN1PUQZBBAeSkKa56isveT4on19+U735QmuSTkzxyX3/xKX749isFmJMccl9/+Qk+/WgGkHv7jZfx8gu/x8fvv45P3nsN7wggx/bqC0/ihWcexsP33or7brsWb/3xKbz+3CN4+qGb8Ni9Z3DX9Zfgpqv24sCWaawc78a26XFsWjSKsY4aDDaUcpFTGLS6MK+lFKN1dow2laClJA+m9ASoqPDqJQEpFTYBMPJ0KTwfi2luQDtWTGLxQBNOXrQFc1srsHXBEA6sX4yBageu3LUBi/sb0Fdtx5lD23l0wMpNo5DCW0A5k1TgSRFQbqY6loBwsgHPAHUzIavmFAE5YqBPiEF6dIQCyMlGlhDmr4AmvQ0VWLNoAg/dfhb//PM3nKpfIPncOJWcI5mfGS818P/XX/gDRns6UJhjQIkpk4qVBgXaNNgykqnkJfE93HBVKdxobcr3Nm0qdqxbhh8+/xD4+a/4he0//xYwTiqBiGccmeQXPvrfPP5rBoz7zy8/8zrO65+/xg/ffIgvP3oNn7zzHD54/Wm8+/KjeO/Vx5RqsFIB9t6bj6O+xIwyKi+luTo4MjOQm8F+pCYiJz2VhlS6ksPPwP/NKqF9OpxmA5pKHCg26thnzgmbMUnyx1FJTYpW8m0Z+L8+MYrGfTiyeD6H10i4nJH0PHDBWnz/8Rv4x7cf4We2f/7wKf7+3Qf46U/v4c+fv4Uv33kBn77+DN5/6VG88exM3jgB4SR33AuP3ornH7lZ8Y578t7T5wC5q/DAzVfi/rNHcd/1lyvt3uvE4+2ymWILZ84DcgLGHcRd1x7gNYd4/WEeDytgnABwd50+gNuv3o87rrlIuU7uue/6mecIIDeTJ+6Q4v0m3nEKICdecdJOXIybebzh+H6cvXKf8vmWk4fYjvCZl+LssYuwdckoOipsqKaS6MrVc9PXKLkI80lzm16l0NbC+ZYiD9JyMhKQp4ByUp0r7ddCEBZNAqySC1EvRR9o7KvjUVdkRlOpFQVZaaR1NDRREtoQrABziqdUuJ+S3F+8o5KCRRHx4zUCvs1WKrIKiCMhnkoYJZUuAeSSIvwRTuNcCj5ItU4JU5VCEJJ3TsAxdWQgImlwxdJIEKAuhp81iteXJ6J8ZithrALIxVHZk9x0Asil8z0CyInnhwByKVTiJY+aiv2S96axj5KPLUQAOb43LVTCtwSEC1PemUijQ7zFJLwig88x0MD7LSCXyPeZ+VwB5CR32gwgN+scIOePwlivXwE5c5gPHFTMXAl+qIjzRlmsN4rjqZCFeSM1cBaNqBCkeLtBfQ6Qi+M7s3ifQUKDaORmy7NpMIs3XiYNXgHRzgNy4mUwA8h5I439+K2HnALIKeOb8UY8D8iJJ1wS50UB5PhZxbmLV8BNAddCkOArhSxmPODknHg/xvHdkg9QQlblHpknmUsJX5WquwLICegpYcwSnpzGeyV/XHygB+VZGFI4VjV5RcJrBZDLpJGijvJVlFQzDQqt/BKdGoZ8dQwsGWEopMGQk+CLvGRfVGfHoIqGQyENCZc+DpMtZVg92om+MgeMkQHIDPaAMcQTRqElx+JSkW+TEjnnEQjzCOWcm+DIaaQy34lsbS2iQo3wnp2IQN80pQX5ZSAxxgxzZhliQlLg4zYbkbPckRMdigpVIhzxNJokJJhjlDygPRV5mO6twNrhKuxZ0oUja0fQS6NP7ekGFZV9ydc2z6DGoboK7HMWYjI6Dg18Zh15cakhDLdQIf7wkjF8tG8Id/fZcNCRiA00HFqC3NASPQt9aQEYTglBH2nTEzwL4+mhWJSfhmFLIorCPVDMebUGkK98PWEjnU2hXrBwvTjiIpEfEw5zSCC0Xh7IDvBFbjANBfJQWQKVaiprE/kZaEryRkeKD9oEYCOf9vJdvUmhaKLR0BrlgfZodzSHu6NBkuonzsZoZiD6MmjUcHySyL+dcziPxklXUiSKfST3mhuKyB+KtxtbTUIUuilrSkICkEMDqJrGdx0NkK6MCPTRMKyN8UBNjFQW5X0hbjRio3FoXi2u3zqABy+dxrNnNuKGXeMYc6ph8eda4DMcAd6ojCZfkI+svKfTRgOgqRL21CREuVNeBIcgn3uIiteEkT81XMeVliyUm1XICPGAIdQDbTSiFtC4WmHRY0dZPm6ZP4DbFg1hV60d44Z4NEZ7oSqY/RWvP8ojKa5g55op4T4sRR5yPNzRmBKDxdQV5uSoUOA7C7kCepImJnd35Er+OA9f6Nx43jeQ90WjODQYhVxLDsqJ4qDZqOE7OmnkD2VGYQHnYgHH0UbDLJ90K6NMqonkODkPDTTw2tMi0Z4Sjkau6SbK1vaECFTzWUVc05KzrZCtis8dYJ8WcD7G9ElojqTBTflQwnmpCvNAWbgAhm5o4hzPLTaj35aDnDDKrdkzRUpC2f9wvjvSi7KWY0wKdIeRMqq9IAMre0uxqMmC9pxolCVShgW7K/PQlMT3JCTBMZsyjs9x8DnSn2K2GvLCnKRALM6KZAvDhMoXnbHuWJwbhw0uDZbYE7E0PwnzjdFU/v0xrApUPi8hb6+yp2CBMRz9qbP53Sx0JLmhJ90DfRo/tKb6oDJqFkpDZqEq2hcVkZ5w8rNU6S0I4LrnXBWQzwu8Z6GEsrmNPNqZHILWOB/SJYbPC0ZHnC+6EoPRQz2snzKiLTmW8xGG8ogQVMZGUDZHoJI8XU99rc+qx+rOOqyggdFhzUQl9cBS7oulhnSUcU8tycukPNHCYkhFIXWaKmcu91kV9HFBqC/OgZN8puWacuVqsLytDkurS1ChT57xSA6ahdrMRCyoJN8VGdFuSkKtNgK17Ge1PhrOtBCUqCPh0sXCmhKKbO4n2XyueN6IMS/7bJ5qJorDmZWBYk08r01AjTEVTm0sTLH+0JHf7ckRaLVno9qsUXKW1VsN0MbFwIeyLcDTHTrqmhmxwYgL4V6YFAFbVjrMHKdK9kvK9gzKlmKeqyUtGu3UIzKTuKd6IYRjSCNPttc40FVfgL5mJ7qaS1BdZkVGWgzcZ7khgc8rsuvQ01aqVJLsa3LAoaZeFksDtMCkRDeU5hlw8zWXYP2SYZTw+SmJ4VhPo+ngrrXorKNBPNSIdJmLrhpMDNVjuKsWhfkGxJMWpTQCayhzzapY7v+Ud6SJJl7Cbb1gigtAiSYaJRnhqJC8exlRSj4xc0IQyrOSUcj/xauwKIVzzs99NjUGHQb08NlVmSm8Lwol6eFwJAWhKDVcSd6fz3XoIm1LNVGw83wBn5fLvdjE/bQwPZr3JSqAX1tOCuZVF6DfaYE6hLoO9w0frq+w0EAUFFhhpq6dFB+NYMpvP/JqVKg/YrjvZ2uTkMMmYGgi9/F07rVG7j/Z1K0M4j1H3SE/PQguTYSSP9DGOZbiDxIG60wjD6vDFe83Z6IfatVR6MxJxqB4KZvSUUO54OIYCsiPDq4JM+kjIbFCh0LZc1OCkRnjDV0E91HKC2eCAH0hKKJeUUt6tNkMvCYSKuow1RUWXHvqABZN9aG5qRx6vn/blhW4aPd69LVVY82S+cgTT7JSI3p6Xdi4YQHPt1K/z1CqrMvY5EdUoyoGLbV5WLukGwuH69FZYUWD04wCi4608oUHaeYszEVrbT6aK3LQUpGLxuo8VDqzqO9w3tSxGMhNwdZmB7aRtxaXWijXvJDB/ls5pgp9AteSVCYOQV6sB/pLdGgp0CGQvJnI/bG92IouhwlNWalY1uTCeIUd+ZQZBspP+YG0JCNOqbJdnhaHZo6nw56Fhly1AsaVinccbbtiFXmBe1p+GltqpOLdmMs1Krn3skkrWbeZcaL/ekMT46uEoaaLzhPtj1S+R8vvc8ijpXnptI1MtNVSSZdoZKVH8Dx1a35v4fejrSWY21VK+7Ica0ZqsZZtXnshpgfLsHCANmw710p7PnqqszGnMQ/zu4p4rRPjbRYs7C/Egp58Xm/GutESzGvNwsrBXFy0ohJXbGnCwdVV2L3YiS1zrdg234o9K1y4dHMrts4rwOoRI7YtKMCG0Tys6NVT38lWiiBsn2/BgVXFOLy2EvuXl2LlgAbT3an8XII9i4uxndccWeXAtbuqcGJbKQ4td2BVjwqrB7Kwb6kT6+focWh1CXbxfUf4vjsO9LK14uz+Oly8Og+XbXRg3xILdiywYuciBy6Yz3ObK3FiTwNuvrwPz926HK/cvQK3HGmkDhCB8dpY9j0P2xbZsG5c8sllUSbO5liTcHQL+7C9DldsqMBVW2pw9kAnbrq0n/0vxeE1Jdg6kU354IGegmAc21yD4xdU4djWchxdX4or1lTglj19uGV/F05uceHMhU48fKwNN/B4fG0ebtpVjWsvKMfJTU6c3l6B7ZNZWNVnQKstGnPKddg1WY19c2uxbbAEh5dST1zWhx0Tzbhu/1JceuEYbeEoVOZyrRYmYbgulXOpwwVLi7BnZTFOXFiP24/04f4rR0mPCuxeXohrD/bhjmNjCiB385EhPHJ2JR66dg22LCpDrSMSDkschgfq0NvqgpX6cn2FCtMLOefzClFZk4L5E3lYMqTCsp4UXDBqwcnl7bhlVS9um27HIa7FCcqPHup7G2rTMNcegCGDD7bWZePaafLJYBHWNxmwokmPeXU6zKnPQVOlCTUVWWiuMWCkUYONg0bsXFiFgaZCymkbCo05qDWo0GbJRJVRhSJjIorzk9HenI+yolwYtRpk69VorLRibo8dC4ay2VQ4sK0SD59diEdOT+GhkyO4/bJu3H5JH24/NIC7qTc/ft0KXH3xCJrKdHAV61FWnoOyyjxUUY/r6CrD2GgDhvtqMTDYjOHxbkwt6Mei6VEsX7kQ6zYsxeZtK7H1wnXYtW8bDh7Zg8uOHcLJ01fghhuvwS23Xofb77oJ99x/Ox56+F48/vjv8MwzT+L5F/4wU9ThjVfw9jszgNxHn3yATz/7GF98+Rm+/uZLfPvtN/jxx+8VzzgB4qSJQ5pEkP6/BMhJkv6Zz+dv+ve/znnLKQ/9p/ICyRf3q4fcOUDuh+/ZsZ/++l9ATlz4fpop7PDjD98roNx3HMCXn3+CP339Ob7/0xf46vOPFA+5zz95Dx998BY+ePd1/PH5p5WKq59++Cbeef05vPXqM3j9pafw/NO/wxO/uwt33XQazz/xAN57+ff4w8O348n7rsN9N16O266+GCcObMHaqX6snRzAhcunMD3UqgByQ40ujDZTCDeXYqTGjtG6QvRXF8JOZURNg0abGIustATkqtMU4CInPR5lVOIv37Ue4+2V2L1mHrYuGsYA7zlz8Tb0VuRj8+JhHNm6Qslbs2P5OPatXQCHJhZ2Cu9CbQJsVBwkX5wkf7emx9HwlNDRCCUETo7mJMk1F4McqRxKRVEVG4UkKorxYYFKxdUMGhhVDjOmBjpw+f4L8elbr3Jyzrk//nsGID0fkywhpP8kzU9cfglc+XlwWYxw5VBIZapotKRwPDMtMyEGJUY9mp12FFK5qy3MwwO3ngX+9udz3na/SP3UmbBUAeIUME5iVn9hI3P9/Uf85Tsy48dv4tN3X8S7rz6Jt178Hd584SG8/SLbH3+H9197HF++/wJe/f39WDyng0IoE6W5VGazNMjXq2DOEA+5FGRnpHMjSkVmqoRNzOQ4Ey/Fsrxs1LFfdpkH0ka8CCXXnoByairTuvhI6GgA6miMGkm3rKSZ6quqGCrZdhN54Wr88t2n+PlPH+Kf33+Cv/3pffz1q5mCDl++8zw+evkpJVx1pojDXfjjE3fipcdvxzMP3oCn778OT9xzDR6/+2o8csc5QO6mK3H/9Zf/CsoJiHb+eNfpGa84AeTuuVaqoB7g8WJ+d4BNQLkjynkB4m67Wrzb9ijA3F1neO11l/C7S/n5En5/WPF8kzxxt1y1X8lzIWGqAr5JE1DuRmlXXayAdLdefQS3nDqCm646hFtPHsaZS3ZgDRWmFiopVfk0Sm1ZFI4aODjHUkVYgDlpEsYqYNwMKDeTU04B5rgOpOVpeI6KiU2dwLWRTCMgHhLOWkUlvzI/G1ae18cGwRAfqgByCjAjXm5UJrVULFPESysiQAG+JL+Y5D8TgE485wRQS6QxKb+YJvOecN+ZCqnJwT6Qoga/AnIC3vG8eGpJxc7fAnLiPad4yEUEQiqnSkVXqQgqOeQEkJMiEhE0EE00ZNOCvBDP78UTQMJR00LYB75DwrTEQy6NRkkcnzEDyM1GMt8lYGOkAFZh/sj6DSAnFUyTaKhbqMAl0fiTSqtGjn0mZNX3V0BOvOQEkMsJ84adRmQZleWKOC+4YrxQJMoaFcjUAPf/CchFhyCO7/wVkOPzBQRK5ftSAs4Bcrw2M2YGkJNqsecBud96yP2PkFWOUwA5CcXVnwMZBZBTwodlfL8B5MQDL55zoQBy/F5CVgWQE09BqXqboYT88n5eL8UwYvxnUYZFKNUZFUCO9BFAVoC7GfB1NjR8ZmKwgLCkI+VdejiV/xjJH+eD1FBPxftDQ/rkpIRRTkqxGx6piBqiPZCXTEPcEIUyrYTy+NH4oaHtNCkFdUpoaKSyfyp/d+gD3aAhXSxRfuguMmFpbwfq7A7yTRh5IA7JkdnQJhRAl1KK+CgzvGbFscXA3zsRIf5pCPZLR4hvEoK9Ijlm8pYXx0ejNT8mDGWUSfrQYKWog4RUrxhtxVV7VuDyrZM4unkcF85tQb0uBpmktc3bA3Moq3bRAN9fWYI12Xr0BgehiveO0qi6tMWAJ9bX4u09nXhkrh1XliRhryUB67Pj0RrsjsawWWiImIW6ADc0+7mjI9AdQ/F+GEwLRJN4loW7o5x0LA72Q1FIAMqloh3nIYt8kk0jLzc0CLZw7ilBAeQ5GtnkJ8VTjvMn3h1z8lPQkuaNxng3NEa7oTfFF3M0oeggv3bHe6InwR3zjAFYlh+BYdVsrCiIxBVz7NjfYURHPHma66WG67uFhmINaVEloZRs1eSxsrAAFEker/goNJFmDn9fWEmPjowU1MWFo4r83JwcjqbEINRzLRSHuMHOcbZoArC0RosltRpsG8jHNZv6cfWmAcwv06M43AMmvjPPaxbKyI81NColpLWDRnRrvhFqjjeUtNVHSYoIDdJp+Cb4ecJlUNMAy0NearRSjEXFtVFHWTbfasRyG/mDe9D26iKsLTKjhWvCTt6RsFvx9JNm5WcBF23+PiiJjER+YCCyZ3Gtks4VUUEoIQ1slDMOjs/qwfMeEn7rBZM7//cmnwbSoA0OQUVEONq4l9UnhrP/XqiLJe0SfeEKckN7chAmc9LQRYO6kO8T0LKbRnJTXCAqQmejnkZdFw2/7nSe43qv4zxXBXoogJyDc1riSV6hbBqm3B7RpaKJa66MMrGEa0IKcpQFe6KaBqBUcm1MCkZ/TgZauafaIkJhCKRMYJ/DSLtw0jeSvC7h7xJeZYiejXJ9OEYqDBgszqCBH0Q+80EZ5WEV9aOGuHjUhEehYLYHbLxfcg4W8Rkl7JeLx6Yg8pAuHCus8RjN8ENjuBtGNMGYEC9QlQ/mmWhEaYPRGuuOpkg3DGf4Y352JBZkh/MYgqmsQExm+2FI44kBjTcG9IHoUpMmEbNR6O+Gchrd1dHeSr49KXohxS9KKUdcIR4KkFrO98/JjMf83FQMayL4vHgMJAeiIdgNDSGz0EkZ2U9Du516Q11UGCrDQ/i8cAVIruB6qkmNQY9Zi/mVRZhia8hModEWj4rMNJQY0pWICUe2Cg4a6lZjBoqo01QW5yKXel52ejSM6jjEsY/qxEAa05VY19+BJoMGMeQf8T6uNSZhfpUNC0vMGKaR35NDg1wXy/fEK0n16w1xqMsSQCEOxZLDTDyHyQdmynnRFU3UcbLZ0qnjZEkOOO7ThZo4VGUloc6YjDJNDGxxQVCTV0wcU2UujZbsNJTq+ExrFtKjQxFBeZCjSqDuxD0s3BcaHlWUzWnRM3mLk8hr4uEsgF8F+1iVp4aFOqx404Vwn7Bmp6Of+nN/UzGbE93Up4sLjIilvHQnL2n0KSgvyUVbYxGqys1oqDLDrA6j/JxNvS9Rqeza3ViuAHKTQ/Ww5aQiPSUCF+/ehA3LJ9BWb0dvVyUySftl1K1H++sw0FGD/Fwt1ByfMTOBRmcSzBy3VFrVxARyXH7Qiqd1agjy00IVUK7KkIgaUxr3Jcnf5YcyrrcajsXF82XcP+aU0xissKLXpkd/sZnGdKYSolybnYzOfB1qDCkwSdoFyp0yybVWoEVlTgocqkjY1VKgLRil5K9qUzKcqgg05KZhotGJAo7RQD7K5rr0opxQpydh3eol6O1oQmNNGVI5L348nxgbisQ4rkdtEqwmFdQcSxznTfZva5IAiZLOhjZDRoSSz6wiK5F8mIiCVBrgaZGoMatQZ05DIcecF+0FZ0oQRpxZWFRjw9yyXLTz+5rMVLRaM9HGMZbr4pFNmSDe907yq4s2SpEmClZNJHmKtEsMgCs1HLXch7tyNRgttaFaSz2QekexMVUptnDlZTuxdHoOmpvLOD/pWDBvDJce3ImetmqsWjwPhXlG2C1q9Ha6sGbZGBaPjaOrtlbRxyQ/biLlUrFFg5oyE+Z0uzDUXIy2Uva1Ig9FVi3CI/zgPps6EGV4a10B2mvz0VbD1mBHbVkOjKlRKFHHoykzDqtqcrGuJo9rKRemCG+kR3jAaaCuSp0ql/SwxfsiP84bI4UazC03cY5i0UaZ31WQjQptHCarHRh05sLCPdVG3bAonTaRKg4V1G0ruV+0cX23Grk+JTcjeaLRnI6a7ETUkvcq1TGoUseiUkP7kE1CWQu5Th1pEUoRCHNCIEzxAdR5ZnhPTXkugFwadZTUCKloLKCcH3XuGFTYtSjNV6PYquLaSlJAuczkYGjifNFWZsaioWosG6nFiuEarBtvwNqJeizsc2J6TjkmuuyY21uM+X0lWNBXioW9JVgxUsnry7F0pBTLR5zYNFWJCxZUYefiKly0qh6H1zXg8OoaXLyiHPuWlmL3dBG2TORi65QNRzbU46oLO7B3eakCuB3f3oi9y+zYOjcbqwcycGBlIa7cWo1DK524fEMFzu5v5/9VyrmTF9Tj2l3NuG53PW7YW4fDK/OwdUSDXfNycemaMhzdWIFT22txxQYXrtpShdsu7sG9R/px075G3HRxHW45UoezF1exb2YcXmHDgSV2HOT7Tu6sxT0nBvHY9RP4/Y3z8PaDK/HC7XNx3d4a7J22Ydc0adCShJVD2bhqZydWDOrQavfAwdXFuHpHBc7srMDpneW4nn06sb0a2yaz2IcSnN3bhAsnJNzSD3sX2HBmB/u23oEjKyw4s60Gt+7pwnXb63Dl+kJcttqCY2ssOLnRzu9KcWpLCa7aVIzjm0pwYms5No9kYlmHFqt6bVjTn48dC5w4uKwKu+aWsLmwZciJ/Qs78MSN+7F5STOc5mjU5Keit1SD3ooU9NckYPPCfOxeVkA6leO2Q1245+gQLtlQpngPnj00gBsuGcTdx8eVyrT3nZrGXSeWYQvntMWVCmsOdUjK45a6fBTmJqHWlYGhPhOaWzTIdURg0YICrJqXjeVDGdi9wIGj03W4droVt0134khzAcbSuCfHuKMtyQ2TuYG4YrQcN67sxD7qf/PrVOgo4t5ijOE+EA49dfaMxGCoqKtrMsJgob5Qb43B/GYjJptN6CgzorMoG2tbS7GhvQL9hRZU5uUhW58JlUYLrVqHXFMOigpMlImFWDThRFd7GtpaE3CA/PP4bcvx6HVzcR/n/I5jvbj1kl7cddkI7js6haduXINju/pR7VCjvDATFa4clLpyUVXrQC1lSUtHKXq6K9HV14i+0U6MTPRg/oJhLF02hTXrFmHTluXYtn0d9uzZhgMHduPo0QM4eeoyXH/9VbjlljO4864bcc99t+PB392Lxx5/CM888wSeVzzkBJATD7nXlZDVj/83gNz3P3yHHyUK9K9/wd///hPbTFGHn/+/9JD7LSD3y/8KyEnI6jnQTaqpSg45aQLGScjqTP647xXA7ofvv1UAOSkfK4DcN19+gi8/+0Bpn3z4Nj589w288iIJ8cLTCiD33psv4s2Xf4+3Xvk9XnzmYTz9yL2455br8NAdN+CD157FK7+/H4/dcwaP3HECt19zANcd3Y3tK+ZiyWAHtk+PYf3cXgw3laO7xomBBm4E9U4lh9xwdT5G6ktQbtZBR2MiIzZKCV3NTktCniYdkgxfcmusnTeEXWsWYLKjGntWz1NyGe1YOo5dKya5oZhx5tA2jDaXYKC2AFdfvAWdZXnIpZFpp+AWQE684oxUzCUBvCU1fiZMVUC4pGgqWlE8coOXsNWUeGjiY5AcFap4yCWFByKRircAJgPN1di4ZApP3nuHkq/t3//mxP7yD84R50O85DhX//r3v5SJfPeN1zF3aAAluSYuBhMVBw2K9CpY1Onc1JIhlUuNSVQEC/MoGHKQr0vD9NggviSziZcdFKDvX/ingLDCA//6RSnsAPwT+JdUT/0SX3/6plLp9t3XnsDbf3wE77z4MN79I5sUSnj5MXz6zh/w9Qcv4Ude98BN16ClrABFRi0KqKDm6yko1CrSORWG9FTo2Sd9KpXE5FjoqXCKp5xUvK2RXHg0ooQ2AsoZxYuQirMuNkIBUHWJ5yuvShhr5EzxB9JY2khHA978w6PA37/Bz99+iL988RZ++PQ1fPfRH/HpG7/H+y89jreeewivPi3hqXfgxcfEM+4W/P6Bs6TxGTx+9ymloMMjd5w6B8gdU8C4B264QmkCxAmQJqCcAHJ3nj6oeMFJfjgB4+46vZ9tH+6+9gDuue4Qv5ciDftx26l9uOn4Ltx81W7ccfXFuOP0IdzG+28/fURpCvh2lYSpzgBwN50Uz7iZ41nxjjsuHnOHcOOJg7jl6iO4lYrtLacEyONzeO/JA9uwZE476ooorHJ1FP46JQxYqqrOVFbNUMJYz4NyRirnJjaL4hkq1VfTFFBO8n9ZqPyYqZzkaagA0zAR77lqRw7KzHrORyQy40KU8E5TcrQSlipFESSvnFQnFe84CSlJVsAgyTU3E7YgeeUEIJICAFI9K8LXTQHWkmjcS0ikhLSK91ViEA0bGgYCwiVKaI1UAaXBKYmcBUCT8FNJFCwedAIYpYb50bikAhwRgFQqgFKUIDclWgHkEtgfFfsphRAylJDOgHOAXCD7zO/5LEMsFWI/qSLqrYCMAsgJUPYrIEejRQA5GU8e13KyeK4FzlRZVUJWo/wVQK6ISmBRrO+Mh1y4hKzSCE/0U3LIuWI8FUBOQhzTfgvIkTYSnhvD/mdRccuk4hbn56nIjLQADwWQ01MxlhxvAshpJPcb+yqAneRwSxFAjuf/ByDHPouHnJK7hX3VUhEXcFNAUAXc5LOkqINUWZVQYCn6oOSQCxEPuhlATopDxPt5KICmeCNIPr9kXi8KtlRZFSA2g9fLOS2NCwHk5Cj545JIR0kUnhzKOY/0U/gkhQq5gJ0Z7H9amBdMlJGG+BAU6JJRQsPRzP9NNGb1kbOQn+JPoyqaRmwsSrU0TMUAojFWk6tCAXkzLXA21ME0PGmgG0LcUUpDad2cNhzfuRHzujuQEhaNIPdghHnSmAzUUp5mIzwwAwE+CfD1jIKPRySC/BIREZQB39mRiA1KoBw08tka6AP8ke3vh/wIKschwQh2I63Iq4uGGnDZjmmc2L0Yl6wbxrBTC5MYuKT1EOXVwXYqpSM92FtRgpG4KNR4zEY9abapIB63TDnw9NpSPL7YhuOucBzIC8ducxwWpwSin3xRH+KGUq6FuqDZ6CH/dYR4oJ3jag1zQ2PELCpLNJhIvwJfD1REhqIhOQ6OUH/oPWZBw/cYfLyR7esHjacHDAG+MAqwSh6XfHMuGlz9lljMyYnEnOwQDOl8MWUKwpK8WAym+Sr5vIYz3HFhXSIuH8jC7qZE7GtLxWkqqtfMt2ONM14BC0u83OHivNdwTsVLriUuHF3pCeii7Ghif1ozUtCcTqM10BcW71moiaeR4u+DXPbP4S9AihcKg2fBGe4OJ59Xncxxp/si198NecFu6GD/5lJJHcyNQ12ir+KpJlVFS3hfr5GGsjkZLhq/BsqFqFnuCHObBWOCFFFSQcd1aopmf+xWtFnN5A0fBXSK83BDNtdHty4DSwts6MtIRiXXQBH5Wjz79LzGyPkze7ojm/SSyqhyLnuWB6z+AbAFBCHXxwtWrnE751JCcXP5vZM0LvDzhs3TE3ZvP85LIKoio1EWSl7lXJSHB6Nbm4o27v3lNBhrY7zRTp52BbqjMcYHw4YEdKeHoyyYc5wUgkFdHLpo0NVEeKKE9KiJ4JhV0ehLi0ZHQgj6+JwGrqMS8kg16V9HGjTSqK/hWrWz72Z3N1g5HvG4K6Kcq+Yaa6JR2JoSisaUcMqfMBREssXFIMPXWykKIt44WsqCeI5NPHazotxhT/ZBnSEcVekSau+B6oQA1HHPrYwIg8PTB47ZlGGkTRFpUELeK6XMKeNcl5E3Kig/xtRSXTUZw+pAtPH+MX0oxjKDFEBuwhCMCR3pwnlviXZXfpUfTPXCPEMotpSrcFGbCVurU7HQGoQRgw961T5oSvBUwLgioUmUJ9pJs9bUcCUHX1kY+xfljTrSs1V4nHJiWbEGy4t1GNaEY5gGRI/QgNd2RPthICkCw2lx6KbO1RwVhoboMNSQZ+qpQ1RR/lcnRKKZOl97VgY6pFBCGg1myprGHB0a8rJQZTWgwKhGniFdAaaK8vRKYQRdcjhyKMPiKU9jQzxhoxG/fKyLeqAdiaRtMluzKR2jBZmYKjJgUYkRc+16DFvU6MhORTsN/jo159mcij67Dr2FejTnCgCQglJ9Ao38KOTxHXnczyTnsORx1SZRn5SUKKmRKNEmsJ8Sgij55VJg43mlmnh0MKrytCgxSE7YJDiyKGMzYpVUFlncv0XOi2eWlnpUVAD3RfHS5r4rRZicJhXHq4WTfdPzXdHcV8K49xXZDGivLURnrR0tlXkotOkU8CyI+0BgCPc26helRblo4jW1VXloqM6DzZSEJPK17PXG9DhsXj6l6DDdTU7kCMBmVuH4kT3UQXvQ1exEc0OxUh12w+opDHZVYbCjDnnGDFRXWWExUWfMiKZeHglrBnVo7qESImhKDkR1Do3RnGS02DVozE3lnKlQYqbuog5HY1EmmtgKNdGo4x7SU2hAszERrrQwNJozUMPntuZr0enQoI/GXivpZiGdi/TxKMmKp0GagFpLGuqs6ajO5X6lj0BHgQbVBury5D9XVgI0sf7ISAjGpg3TqK4uhA/XRg313uNHdmOkuxHjfc3I0aQgkvtxMenYXOskz/giLswbmsRQpJB/JN+YFBMpFSAuLQROfQyKtTEo08ahVB2r5DkrlKIUhVkKwGhPC0chjeRm8s7CGivmurLQRRpUpEcglzqJeHjNqbCiOS9DKQ5SmaNCnUWDYt5Xxme7xHslKxaFXCuN5JNuPn+sOAdLml2K9199ngYrJ7thz83AAdo269cvQntbOfLMWehsacbRQ7vR31mHZfPGUe7IU7z92uvsWDrZgxXj4xjv6qQOIPlrKWM5Xy3VBUq4c30ZjfdKK7YsnoP1C/pRxrWRlh6N2Z6zEEc7rKW+GG20pzrqi9DWkK9UJLVnpSOH+laVLhajdhXW1dsxv9QCbZBUHJ+NIvKemfpEFeekhq1KFYW1dTasq7VissyKdvJzdWYcpmirtRUYlGqpVuoqVdSDJcehi+usUsN7yZNNnM9Bhx5DbIMFWvQX6lAvP57JGrVq0EN+7DRr0Mw1LE1y7zWQRnUWzo86UgE4jQmSzkVyKftQV5W8ytSdKB9SqP+l8v/MpCDYsjivDjVcfEcJec+oiYSO854e6wMb52fhUC2Wjzdi+ZxqrB2rx8b5LZgekjDOAkz2CCBXiAX9LkzPqcKiARcWD5Zi+Wg5Vk5UYPFAATZMlmHndA22zi/FlrlO7FtWjb3TZbhwnoPHYqVtn2fH1kkbLlpRiiPrarB/WTmvc+L49lpcsqEYOxYZsXFOBo6sKsXla6qwf1EBDi4rwvFNVbh0bTEuWV2IKzeV4RjbdXsacWJLBQ6tcGDrqAEXTBpxZLUTRzdV4OSF1bhqSzkOr7Tj+MZy3H6wG7cc6MANFzfhmr2VOLmnnO+34qqNJTi1pQrX7mrE2QNtuPmSbtxz5QDuuLQDDx7vw1sPrMSjV4/i8g0c06SFuiF1pLwQbJnKx84lTsxrTsHqfg0uXsZnbS7EdTtLccPeahxekY/2vFmYrInBnkUObBuzYWWHBsfWVeHqLZU4tcmJy3jNifWSH66Z/XDh6LoCXLmxGFes5RjX87iuCFduKMHlPB5e5cAx3rdmQIeJqnhsGMzH4nYtLlxix0WrxBPQgQW1iRgujMGGbifuvmIDLljRjr42G8ptSeityERbYTIm2rNwZEsT9ix3kE5luOvSXtxz+aBS3OG6Q71s/bjhkgGlwuodx+fivmuW4o4Ty3HBsmbUFNJ+1kbBlJMKhy0NpQWUeQXUwWzck6hjWpypWLTEhQ2k+cb54slmw7HV9Ti1rANnFvdgZ1M+OpO9URXlhj7uw0fIN9ewj9v6LZhoSOGapowlz6fSTo+MTmRLRmxcCmJiktnSEBuVgpSoBJi5fnrLNVg/5sDyzkwcnl+DsxtGceFQM7qKilFqKYQ2Q4/4mCjkcm+ra8pB34AFy8hrcyYccFbE4oKNTbjn9GI8cGIMd17eg5uOdOB60uCWw8O47cg4Hjq1BJdu7UCri/txaSbqyrPRWJWL9uYCtHe60NNbgZGBWgwPNmN8shcL5w9g1bIxbFq7EBdsWYrdO1fjwL7NuPTQTlx52V5cc/wQzp6+ArfefDXuufN63H/PTXjkoTvx1BMP4tlnHsWLLzyN1155AW+98TLefec1fPC+FHV4D198/jG+EjDuqy/wtYSs/ukbfP/9fwE5wcN+BeR+lrDV/3uAnIK9/ObvfwBy5y+cOf4GlJMHngPlFEBOijr8NAPISVEH8YAT4O1ndkop7CCA3LkKq39WALnvlAR4X3/5Ob747COloMO3UtThUwHk3sdnH72Dj957A2++9iKef/ZxvP/2y/jkgzfwxsu/x5svP41Xnn8Mzzx6Hx666ybccfZqvPHcY/jotWfw5P3X4ZE7T+KOMwdx/RW7cfiCNVgy1KkUYdhCgT/eXoO2ymJ017owwI1wTo0DQ1Qoxin4m4ssyE6NQyqVs/TYaGSmJFFxSIEUedAnUXkrseLYnk3oqylSALnlNPzGW8pw5uAFCvi2fdkIDm1ejBoK6gMbF2PnigkFjJNmpQIkSlSueMBR4THSSBFALi81XjmXI4UJJOQyOUapKqpNiEVqTDiSIkNmADkx1ql4VzvMWDDQiasO7MW3pBsgc/JPzo0AZ7/MgGdKCOt/8K9//gM3XnM1GkudVMhMqJLKqplqWDUqjisVJvFGi4/iBqZCs9OGoiy1UiXpltMn8K9//J3P/g/n99/4RRzj5Hn/Fi+8f3Def8LPP32L7758D5+8+wLee+1JvPvqY3jn5UeVENVP3noGX7z3wrn2Ej596zl8+e4f8fkbL2LX2mUoNupRYNDCkUllR50BY0YqMtOp8KUn8ZgIPekiIFs2aWNVKt5q2b98KoUaBZATDzmpPKln39WxEdCSlplJsfxfALkoxcMwMylGoZchORo71i3BD5+/jX9+9xG+fv9FfP3e80rl1fdefBRvP/cwXv/9A3j5ibvxwqO34Q+/kzBV8Y67Fk/cc1oB4x698xQevn3GQ+6hW47jgRsElLsCD954Je67/ijuufZ82OoR3H36EO45I0085C5SwLi7Tu/FnXLk/7dfvZdtnwLI3XjlTtxwbAduumoPbj550QzwxnbzyYPnwlAP4darDvL7A7jxXLtBaRcrRwHjpMlnAeVuP3MZbhdg7qqLFI+6Y/s3K3kTpSqcAHKSI86RpVLAuN+CcwLA5erI55ok5KgSkcuj5JSbySWXeK4lIVeVgFwqLea0eOTr01AhYTuZ4rkYBQmlMafGKsq/eMHpSXvxrJL/FUDOX7y3QhSQLDFQwheDldDQGUDOH5F+MyBccoB4qvFzVCAkP5mERmoi+FlAoHO/2suvrALIiXdYnK+H4hUnYZhSbEE89MTTQy+FJsL8lfvMyVHK++P4rLQoKWTgToXXBxmh/krIqorvUgA5Pk/yoQnQp4CJ0TMVweT9hoj/AnLiAShAXB6VQnmuAFEmGqtpvC+Hyp09zhfFsTOAXH60L8w0bBQPuXgfJWRVADlnQiAyqZil0wC2UQlP5Zg07K+K74r1ckM2DUcDnyWebQrgFuBBY3k2xzXzvSFWADkfxeAyJkUqRnUajaisuJkcb1JsQyOABQ1z8ZCLZX8lj5yWyvl5QE6AyFh+Fs81CfcVUPN8ldVkKeoQwfGTfhnsl+SQiw8jzai4StGG5BBvxUNOwLnzgJwAsVLaXzwZNeQHCVuWsFU96ZQe6Xcuj1wwaevF+QtUADkB54zi+cE5cmZnoMKig4WGiCU1DNmkYWFGMOpMCajOioFTHQKb5IyiUdJgz0Q1jSUHP1cYqTAY4mGJ90Itr71gXi+ObF6KuR1NUEdGc44DEOgWigjvJEQHpCHYJw7xUWqoU42ICUuBn2cEAjyj4D8rDEmhyeRpM6pMZlgiYpDlRWXa0xepHh6InuWmVK8dbHHiwlVDOLhxhApdO9qNlEnkDVeQHzaVO3H93GFcN9KFDVYzajw9UObuhnm6IBzry8Zja114bl0xbu9JwfHSMBwtjsdmbQgGAt3QEzYLbZEeqAqaDRd5tCHQAy1BHugM9cBwUgAW0GCaMibBJSF6s91RTp6sFy/niFBYg0Og8/BChht5m02KPsSzSSXWJPZb4++Glhwqi10FODJVhzMr2nBo0IbN1alY60zEXEMgWiLcMDfTAxe1J+CGxXm4i/28bpEJZxZm4rY1DpycsGJY46t4XxXTsKqP8EB3Uih6U2MwRBkyQJnQQhlQS3lcxXVkJb8JqJVLfpI8alLsIpNHC/8vjnDHYF4kFlWnY2FVOgbzY2ELcYfRz43GYAzWdRRgoUuNXn04nAGzYeF95eF+6BYvIG0kssJnIZa8LSBpxCwv6KN5P/cQS1w0KlSpmFNoR6vJAG2IL9eIBxt5m7KlMjEG3To1GlOT4AgJhNHLA4ZZ7tDx+ZmzZsHo4cm+zoKWz5VjDmma5+2DgqBAlEeFoSY2DHWUIeVcLw7P2cjn/Bb6+qA4IACV4ZFojKURF5eA8uBQFPp4oSTQB7VcB/U00MvCPVBJmomnY1mQO6/1wVwq0BPGZNRHeqI2XJo36iJmWgUNzEq2zuRQjJPHpc2nMdlLfaIywpP08EIpDbtC/9nIJf9JnjppFo9ZsPPdTn9v1EeFoIcGcHNiMCrFW46yzhUbSXkUDq0f1yHXrFUqwCdGItGb8pjzmp/oiyZzAjrzklCd5kf+coeLfSv090L+bA+lwIWNPFbkNgulpFk56VAmALGfNyp9Pcm7buhN9scyezKmbTQ0sqIxZojAiD4Qo5l+mMwKxmRmCCazQzHPFI45Kn+00RCY0AXggko19rUYsK4khvd5Yk6mJ4b1fmhO8FK8GCVfYWWYG5oSAtCeKuG8gaiOpCER7Ym2tADMtSZidYUemxvMWF6iRj9lxkBaKHrigtAZE4AhjnWc+9hQSjTfGYzmSPHUi0QDda26mFBUcr+qIe/WU4do1SajRZ+CenUiGrnPteVlobPIihbqgSUWLWyUV9LsNMgzJJw0nToLr02kPE2hfOupKcVEczWk8mIq57HVrMLCCjumCrOxuMyE+SWZWESDYkFxJkasko8sDX005AfsOrRbVGihgd9io9HBY3VOGio5/xXimcPm1EiKkzBYVTFK5fO8tCjkcWzFmgS4MhPZKCeykmFNjUB68GzohGdzdUo+2KLsZBTzO5smjvt5DHWkSOSy32rqTqHkmxT5UYiyJynMGwVZqSg1pqM4M4Wy0Qdh5PtY7r35Vj0c7HORTU3DT4+c7FRodUnw5h4YT70sLzcLZYVW9LZUor3OgaZaG2qrrMg1pFEGe6KBdDx9ZA9OHNyOpop8GPXxaKopwDWX7qPOUov+jkpUlFpRRr1048op9LWUY7SzCRb2Y6C7GnUVNpipn+RrqbNQBkli/ZzUUI6JazBfjfYiA48aVPC5deYMuHJSFC+wGhqBLflatFBHb+BaEgDOpYuGPTVEycUnTbzG+p1ZqOd3BRnUyxND4CTtS7ISlbx+VZyLequKjXPCfandmoFi9kHJ5UneCvXiXNdX4vabr0GVKx9+XA+LFwzjpuuOoaOpDJND7XDZzUr0S1WJDSumJ5CZkYgQHw/oqa+qo0OV/VwA1lJ9HJ8ZjQJdPApJ34KMODho9Equs0zyvpN9LObe1yQVe7kntpN/xlwmDORnoCs3FZWqWBSmRqG7yIxWq04Jtc2O9ud8pqHMSD0wPYJ7awJKSINyM3nLlIhmk/zokUr5mYo6AfVMKRhpcOLijUtRSH7fsWkF9u/cgK6WUhRbjXA57Dh2ZC/GBluwcGIQ9a4C2k7R6KjPx9yhBkyPD2G0tx066u6SBkPS1rTVFqOixIj6CjO2r5rEXdR1N9I+qyjOgiE7BZ6kRVBwEHnAghKOq9SehYL8NJQW61Eqoddcp7aUcAzaNVhVR1nPdZpOvSQpxIN2DWkT6YsG7pd9tgx0c762NRdie2sRBkiDioxojNLm6yunvRcXACPp4UyNRiWbgHcNBgHi4tHPZ8/lOp1XbsICHqVi7lRJFoYlN2FpNkb4/5AzGwOSvJ797iLPtdm1CqDb7tCjiTxSQ1q6OD820j0zijplmCd0EdTtuCeoqJ+lRfhSV/Kj3AiDIy8ZTjt5tVCL/NxkBZDTkS9V3C86avOwbKIJy4ersVrCVicbsHy8CsOtZkz02jF/sHgGkBuuxIK+EiwaKFG845aOlmDxgANL+vOxeV4JNk4WYtN4EfZN12DnAhd2zivAvsWF2LOwALsXFOCCuXYcWOnCkbWVCji3fUEerthWjiu3VeKi5TZsGM7ARdOFOLa+HkeWF+PwcgeOrSvDpauKcWiZA1dsKMLRDQU4tqGE15ThslWl2DmZg81ztDiwzIZjG504vqUEJ7aU4uC0GZeutOOOQ524je2GfW04s7cZ11/chOObSnH1xjKc3lSOm/by/wvKccm6Itx/xRzce3k/bj/UhudumIs37luKmw82YPd0DjqLg5GX6IZGawjWjuRiF8e1Y34uDq8owLUXVuOG3TWK196pC2qwsleHaqMnqk3eWNiuxf6lZTi+uQnX72rGjXsbcebCRpzezrajXvGku3Ijx7OhjP2vwGXU4S5bU4Ijq4pIqwLsX16AQ2tcWNqlwqAzAstbMzHgDMOaoUxsGcnBxu5srKpXY649HmOc1039pdizpgPbN/ZgpDcPrWUJ1HtDsXgoH5eLZyL7e9n6Ety4vwW3He7CzYe7cfoi0ujKcdx6bBQPnFmMR25YiUdv3oAHzm7C9qX1qC9MQpY2HAU2FRymGNp1YXDZ4tDdpENdrQrOijQs5rxduL4QWxaZsW+5CwdWtWHlYCXmthajjXulUx8MS6w7ljXn4PiKJmztycG8WpGdUTCJN3J+LtJ1WQiPTkV4rBphsemIFDAuNgOxMRrExmUiKjoeenUkFg7ZOAfZWEs6n17Xg+tXj2ED98Nxu4nyJY3rjjyvCkWujWvDEYWqCur41EWbG7VYMezA5gEbdg1ZsWPQjPVdOmwZMGNTTx62dOdhz0QRLhwvxsqeQizvc2HlUDk2TdVj09w6bFnQil1LerF3YS+2TnXiwiXU09dO4bKtS3HlzrW4au96XH1oK85cshNnj+7HLccP4O5rLqNNfwKP3H4tnrr3Jtr/t+GlJx7Aa88+htf/8ATeevEZvPfqC/jg9Zfxybtv4PMP3sGXH7+Prz/7GN988Rm++epLfP311/jTt3/C999/j7/85b9g3PmCDkpRh/83ALn/tSk3n38Qmzz4v1VWf8JPf/3rr4CcgG5KcYe//4SflSqrAshJfrnv8cN33yoect/96Wt89smHSv647775DF+Jh9yn7+MLCVt9/02899YreOHZx/H6H5/lubfx1mvP4rUXn1Tac08+iCcevBO3njmBpx64E199+DpefPJOPHT7lbjnhiO44aq9uPrIDqybGsKSvkZsWzSIhf0taK9yopPM0V9bgqEaCmkpzV4vnm3Fyq+G6QLIxURDm5zIjUUqUiZCytyb0+OwZXoMW5eMY6qrBsd2rVNKrx/YtAS7V0+RqU244bJdiofcZHslrr9kBzpcFiWXnE0Vh5kqq1SCxJU9IYIbfaTiHXfeSy6bhkxWQpSSF01LwyGdimJKVKhSaTWFhrqEkOVy4+7nZr9xej5eePJRThcnUkJLFbBMwkv/g1+Ugqgzk/rph+9j1YIpLngTKqkkuYySv01HBSwdprRkBZSTvGvl50JDC7M1WDoxgi95n/zxkfinAshx3v8jDCUhyWTAz9/Fx++8hPdffRofvPYUPnrjKXz2zrP46qM/4ttPX8MPX7ypVDH97K0/4MNXf4/3//h7fPXOK3js9hvRU1dBgaEmrbWw6FTI0aTBkCEbUAL0pLUuhRsqm3jJScEHAeXEQ06UOKsUI4iPUJouLkIp8CBeceIdJx5/5z3lDEmx0CVEKgn/5dfsG44fwo+fvoFvPngRn7z2pFJN9Y1n7scrT814xj3/8K0KGPf0/ec9464+B8adVMJVf3fbCQWQ+92tJ34F4gSYkyZg3L3XXYp7rpWCDefAuNNc6L8CcvvOAXHiGbdXAeMUD7krd+L6Ky7E9cd2sn97lZxw1x/bixuupKA4eRg3nziEGykwpN1w5cUz7ar/esadPT7zv7SbTx1WALnbBJA7eQC3nJoJZ929fhqd1YUoMWtRLBUiTVolfFWOBTzKZ7skp87KgEWfChMVc1NGglLMJE8jgNxMPjkFjGOT/HLiJWeSUBkqiFI4QoAUAeTEQ04Ka2higvl/mALMiaechIZKrrVMGjwC0olnlVo83ASQo8Esud4E2FFTyUoO9FZCSlVKXrj/AnKx8jncF+kRkvdMALkgxZNNih5I4YgonhOPLwmVlAISAnqL55yAR+akSCT4zkJcgDf5YQaQyxBw7xwgp+Y9AibF8xoD+y255CT8UhcjOdzYL74zU/rg4TbjCScgogByiWFIpXEh3nQ58eFIVXLISZVVPxTH0Ujn0R7jp+Q2sUd5o5QGeAWVq9JYbzglYf15QI7KfJoAcuHiIReIOI4lO9pXUSoVQC5JADlPpAfNVow78WDLkgTG4T5KoQcT5chMDjkPKnozHoAqPkvLfgsgJ1538hxp4gEnIKNUtD2fQ05yu4mHnMyBeDtKyKp4Ks4AcrOUeZTQ4UTSX83vhabi+SaAnMyRAHIqzqPQUMC3hOCZHIIyF3JdZkLYjOLJd2cl8lpRSONDoeV7pZiGmcq78I8lLQaFNLjyqDAX0gAxJwUiL8kP5fooVGfHozIzBkVpYSijgttOWdtTZUMHlerOshyU0zCyp/iht1SPCxd2YfNUF1pL8pAY4IsQdx+Ezg5DhGccwr3i4OfOMYQmwZpTCF2GGYG+sfByC4X/7FBE+ZGW4bHIioqF1odzNMsH+lneCiAX5u5GGnqhtSIPm5f0Y/eyPixsyIcr1hclnBvJq3a0rw13TE/iWFcDRmjUiwdRa+hsXNySiTuWFOPZzRV4fm0Rrm+MxkGrNy4tjMEeazwWpgRhPCkIC7KTMCoeCZzbUk831HCu+mKCMJc0maeJwRwaiA2kX1V4EFxhQSgK9EVRKBUpGi9qTw8FiJOWGx6K5lwj5jVWYtNYB5XpAdy4bykeumwN7to7hZs29eLUYhcODhqxr0uP/R0G7GpUYVNFGHY0huLG5bl4/pI2PHRhKW5YmY1H91bimUNdWF8dj7IwN5QGuaEhVsIu/TBEo7GXBqJUCbWc8zArDvdGDY2QJm0M+q2pGKOR0U8DsUo8HpO9MFoYh+1U2g5PV+DQ4ips6LGiyRCI0qRZWFRvxKUrOrG5y4ZFJSp0ZYgHmeSdC0BzRgRcif7QB5NHyafi/RbFuckIDUVecjxK1WlozcnCYL4F7eZsVBmoaGamQ0/ZkiHgdRDpFR2BOlUayrn/5ZJ2GbPcldx/WR5cS+JhSDpmz+K69PFFYUAAx+QBy+xZqKCcaY4PQn96GOYaEzCgppFM+VPs7wtXYCBK/PxRHsSjvx+cvj6oDAlENQ1QCbGso+En3lyuIHfURHjweimU4YFRGvlzaTA2xfjynplCDOWB7qgK4T0CNJF3KkPEMzIYIzRUJ8wZaE0JQynPl4bNZv/cYKXBb6YcM5E/peV7e6LIzxeVwYFojY1AV0okSgNnoyzUE+3UQzr0lPXB/tD6crzsn5n8pecaN4QHQ8/1WpgSiJacRDToI1HAvtr83OCgfLJyXiVEtcSTY/MNQEtoOLoio1An4/dif7xno3i2OwrZh4aI2ViYG4sN5XoscaRhLCscQxp/DKq8MZDmjZ4EL4zrQrHCkYp52RFojXRTvOQWmkKxzBbJ85GYyPLFHJ03RrKCMWqMxqAuhsdEjBjj0KMKR0dqMJrifVER7o662Fno0QRgMi8GiwuTMT+fehKf3xLnhd7UcPRSVvckRmBUnYwR7m2dsWFo5Xg7qTt0JsSgNT6GayoYldGhaKTuIF6eLdz76rnX1WskiT75KlePrsJctDmtqMw3wJmrQ2WBGZasVKSQN/ON6dDwPfKjRTH1qEU97ajM0iGZ8+rk2p1ucGJRZT7mSwJ5Vw5GinQYLVJjypWFIasadRmcp4RAFCdyPUsOKu4BUqBBksSbyHfW5DDYRf6RZ1oKMlFpVileUgXaOMpLqU4djzxVLOyUnUV6AeYSKCt5PoV7YZCHsje7TGoU8ju5R37MsKRHUceKoi6gQjplcCj3jhjK8Vi2ZMrmYmMGKgXI0SYhNtAT3pzfIK6hdOqxZmMKrLk0rrLikZWVgrSMOPhyX9SoklFsz0V5kQ01Jfnoay1HR3MxDUMHyktsMKTGY6SlCndefSn2bJhGeaEJmez3WH8jrrz4AnRTFx/pbYLNpEFncxVWLpiD/qZyjHS1kMZqjPTVKV6JKdQRNNQppJiQ/IhjVUcjXxOFEo7PlhKCcmMS2vL1qOeaMZKuTp5vtmjRYspAp1WPhjwdykypKM0Wgzgdzqxk0jYFjbymjmtNKmpWk8bigSdpFCrN6Wh2ZKHckKKEJJaSH8so31pzNcinnpMfH43OUieCKUfmjQ3h+quvQJkjBxFcexuoh91841VorS/Fwsl+NFS5kBgdhobKIqyangubUY8Qby/q5anco8ORFsw1ZUhFZU4G8lXRsHGeCiWM0pBGmZaqhEbmcX8UULDenIwW9r+fPNFt06HemIyefA06LBloylGhw2FEh90IKTJRqU/kM5JhS/4/aPsL6LjObAsQlizJsphVgmKQiqQqqSSVmJmZ2ZJlZmZmZmZmJ3ESO4mdxGHsMHeYOenudL/u9/bs7yruzptZM2vN+uf3Wp+v6tatCx+cs8++B8T9K/mdBU3OWKRHU05Rhxaw1djl/H0M8rjGHHLKSz5ja1EKdq2YQ8PfgRlD3dizeSXHtQCV+elwmE3Yt30dJo5pxZjuJnQ3VcNA/V5RYEdvaxEmDXagraEchTl2pHCe5rL/i3MSUF2aipULx0l4denkXgw0F6A4Lx42jonwsnSjzE3m/WdzDJNtGs41NeItkbBwnonCYKIKfRu/G1+QhLYUK3S+I6AJE4W9vKkfPNFCGTYxPx79TiPmiwqMOVaUx0SiMdUkVf11EIOJF5/ihWiOmmuD60uEwbYma7k2zRjIsWBBYy5mUMdPLHZgbJ4NfRkmyYO1wBCKNFENnPrPGuEppRixEQdYZMRA1H0JUT5cd4FSiLHwLqzgnMqhXhcRU4IQjafMtRIX6agztWHESyof2Clvs1L1yEzVIZFjYNQG0i4irowgfrRFY0J3GaZ2l2KWIOUEITemFP1NlCXt6ZjYlYcJHXmY1ltMGzcPU7pzMaUnG9P6sjGzPxcLxxRg+YR8bJxViTWTi7FuYjGWDmRh9bgsbJqWh41T8rB2fDY2T6c+nlNEvJCPBf0OLBhtx6Y52di1sBhbZuVg+ZhErJuQgd1zy7FvQTH2zsvHnjn52DYtF9un52LL1FTsmp0ledHtmVfEbQGPT8bCXiOWjYnHjtnZOLKsFMdXlOHAglwpJHXP3BwcWc7PC2lTLynH9jk5WDlow/xmDZZ1xWLtODuWjLFg6Rgrz52H7TOysX6CA7vnpOHKjhpc2FqGjTNttPHlaMr2ZwvDzC4b5vaYiH1MWNwbi5UDVv4mAZumOLBuMvHbmGSMqdGiozAKk5tNWNCXgEW9NmyYmIJlo2kDNyowu02LuV1azOtQYm6rHPPadVjQFYMZTUrMalFhfpceM9s1mNKswPi6SIyvVWJirQEDxUq0pgZiMF+O8Xly9CVQd9tD0G0Nx9g0E1b3l+Lwun4c3z8VfR1cB3nhtM28MKknGXtXN0iE3OoJNpxaU4Z7d7fi8u4OHNtQj+vHxrONw/3cPnxmOh69tBA3zy/C6pkVtI2jUZJpQi0xcV1RPDoqbOivt1FuGlFZrEZZuRbz2fdLprNfRpswf3QqqjPVtOFCkJOsQmG6CrnU10lqL5RYvDG9PhYTq7lOqbdjie+NxlhYbIlQaPUIDYtAmIxrUBaJ6DAZ5MEyRIerEBYVi4CoGITK5UiMo/4mrpzO/lo9OgPnZnfh9EANNpTy+hnUp8QAGRovJPP8dqs3irICsXx+JVbNq8fUpgQ0W/3RrvVHl0FEDQShi/fZaQpHN9d/H9fGYIoOQ5R3E/LsmF7uwIq2LKztysbKFs7ltlJsaa3Aho5qbOxvxo5x3dg3dRAH50zA4QXTcHz5HJxcsxhnNq7CpR0bcX3/Djx0dD8eO3MET18+jefuu4RXb92P1x9/CG/cuYW3n3kC77/wDD585UV88uZr+Oydt/DlB+/h648/xDeffYpvvvgC30qE3Pe/E3K/SB5yw0UdfsM//zlcXfU/VVb/NxF3t93l2PifxL3c/fdvQk4wdXf/Ft5xdz3kpFxldwm5/xJFHUSeONGGveQEIffzTz/hpx9+kLzhhJecyCP3178IQk4UdBgm634UjCLbF599zPah5CH3zZcf4YtP3sNXn36Azz58Fx+++xZee/FZvPzs4/j8o7fw0fuv8PMdqbDDi8/cwlOP3Iv7L57E/RfO4uuP3sPHb7+AR+47hBtXduLi8fW4eHQT1s+diIltVVgwtgvzxnajsyIXraWZaCvOQDsVYlt+BrpKsjC6tgBlVFDCgNRFhCJGTuGvVSBOJzzlKCAJWNpLs7B75Tx0llHoLJ+Jae3VmNxehRPblvN8VDDTRkv544oIAg6tXygpmhQaUSI3kghbTaFhlUwFn6gJlxKcC++WBLXIHSeKPERxX4SUFy2WzRAVyvsIhjosQPKSE28uRTXS8swUCuc2nDq0D3/99UeOE8dEyiH33/gvMdj/PUzIifHC//wL1y+fR21hDvISLShItCI33oI0cyySjAbYDRpY1ARyJj3qCrLQVJSLjspS3Lh8EZw1PCekc0qecf/4Eb/98hW+/uwdfPreK1KY8MevP4vP3n4e33zwMn75/C385at38TO3P332Jr7+4CV89tZT+ODlRyVPtHdfehxvPfcYNi2fRyEQjyQRPmsxIMGol/LHWbVqWIWnnEYu9buF2ziCN5FPTnh21eSmocSZgDhB/LDfbMpwiQyIF9507BeRW8WmlEnhrCLHnFkRhpioYCjDfFBfko0791/Adx++yoX1ON55gYvt6fvxmiDjbl3CMzfO4impncbjv4ep3iXkbt9zVPKQu3VNeMkdw0OXD+PmxYO4cXbvcD45kUNOkHGnduDBU9slQk6EqwpC7r6Tm3DfKUHEbcblIxtx6fBGXD0mPm+RPl84uA7n9q7F2X3rcP7QMCl3Zv96nDskwlK3cLtFItzukm+CjLtLyN31jvvjd8JT7soJHiO87Y5vw7mDm7B85hjUF6QgVyR3/j18NSvBiPSEWGQmmpFhtyCdQFf0sSj4YOd8F56iIq+cCGlNilVDVL4Vb9GdZpF/kPNXVFkliEk3EXBk2KVqrIKoE+NiYTOz/wVRZpCJqpp+kheZGCstDT9ReVNPA1kAfOHVJpogg0TeOIXfSIgwzBiJkBOeWKP4e18pNFIVPFwkQhByImeMIIaE55fw9BJeczEEOTGR4hwjCJJEpbhRCOd+W3SwRHIpCHJFyKUIaRWEnPD8kkJWw32gpgEsvM0EISd5yNGAsUYOe9uZeC9mcQ0ea4sKhJr3qGVzEsCpvET4qxfs8iCo+XdiuBfSCMwyooZbimwkkmjUpstGISdyFPK4Ly+af0d7wxToDq2/G88Twt8OE3KxMn9EjnSVQl/j2aJ93KX8dDpfHktgLzzjxLPYIwNgCvLk79wIzCkr/Dyh5z1ZZIKwGwEjDW2jICppHJvDg9inIyH3HYU4Pl8Yv1cG+0FUXxXkpMjRJ3nIebpKIa/RPL9UZVUQdux3UapfQQCsYH9KnonsdxFuIYW0ij6jHNPTkBdhs6IirDJoJEy8T0G8idxxccphEs5EAJ1A49AQNoprNojPFQijCBehPBREoKjq51CGSn2ZSllpU/gjUUUj2a5Gc6ZVCi+qSqCREidHTWYs2kqTCTxS0EIAkmsOQq7JDxMbRCWwcgzWOJFDQ0sb6I2gEe4I9QhGpLccUb5qBHuE0vgJgSrahKhIM3y8VPB0l8HPWwYfd294u7ggxJV95OoG4wg3JHhzXNhErrJQjxFSdegFNKoW9TaimvM/eaQLumk07W4pxJUJ7Tgz0I45TgcqOeebCaaX5+twdjANj84rwItLS/HktEzszw/GqrgROFIRiwudOdhUFIcpcVGYlmzABEeMFJ5Y7D3sXdcQSMODOqCW56vkPKjnGFRyfmdxzJNoQDtpvOjduRZ4fynUF6OLsrB1xgRc27Uez105gk+fvge/vvkIfv7TNbxxdQMur+7C+h4HNvdasKVbj10DFtxHQPz0rnYcm5yAZTX+2NmvxuVF6Tg+w4YjU624b00BHttZj32TktFF8NgYOwIDziD0OoLRZg1CcbQn0gNdkB/pi3aHAQtbirFrajvOriKA3DET92wcjz3TKjC9So/B7GBMKZdjRU8C9s+qwv7ZDZjTyLFMj0ZPrhpTG+1Y2JOKVaOzsXGgADOKLKijwVIU4o5Czp3MUA84+HdcqJhz7lyrnmyjYArxR5oqGqWWGJSaDMjTqVGTaKfxlYcsvVrKCSi8Bi08NkcrRxZlnNlvFKK4T5CYsW4uSOA8T2CfimqiguzMZUseQcOQ3xcHuKAm0gUDcb5YUmrA/CIzGtVBqI0KQRHHSOSUSxbn4Jil8xzV8hA00XAui/RAJQ3bEq6jYsqzOs7zmmh/FAePRIMqEJ2xkfxuJNK57kq5Tioo2/Ipf2qiA1DB/hRhmoKQbNHJ0GtVojLSG9ncl+fvKlWqTeX8Sx85AqkjXKX7zOBcyHJ34/zxRkN4KOeLL/J9XJHP+++J12BidioKoyOQFOCNTMrGJCE3fT2QSxmfHytHqtwPGbxGSoAb4vg8Dnf+ln1W5OuFwlGjUO7rh2YC8QGtTmoNwZyro9yRz+eXik2w78o5F8bSCFlSYsLMDDkGCLC7Dd5olXugPtQNVX6u6Ijyw5BRhn5dILpo2HbRGBBFRDo0nhhrCyMY90WzciQ69b6YkByNefkmrGvIxLJKJxaWco6UxaEvPghV0S6cHy7oMPH3hlFo0oxCo8IbJQEjUExd0EDcVh8ZyC3nKjFWuzIajREydCiU6NJq0apSozZSjqLgEBSHh6FWrUaDXo9KjQJVBhoPRg3KDCrU2I1ShdDm7CTUZidKxEJpajxMHGcj+zHTZiCWCpU8q+vTktBJzKWjbjBTTk8oz8GshhJMa8hHV74N3bn24fxeojKoUYE8I+ejVoZMXTjStCJSIhDxbHHUDeKFTCIxj53XiYvyJz6kbFf6wyHGyqyRvJbyqMuLk03I5vhmWKKRFitDtllGuRiBfH4Wukrv5075GoJMXk+0NMrYJE0o8Wgkz2GAns8QRHkeTjkeTt0c6TtCyiEn8LKdeFVDnePv4wkPjnMYZX+8iYaXTY2SwhTkFaTCj7LWx9cTdv5GVOCMN2vhdJhRwu9amktQW1+A9FQbstiHc4bace3ENkwdakaG0wIrn3/+tD5sXjkDDZWZ6O+og0kvR3drFcb11KK3qQxV5UVw2E3obCqELSYaUUE+vCfKdcpFh3hByH0ZMZEo5hrJj4lAWbxSCtGssKtQKvJ/OTimNi2qrBrKByWyjdFIIjZ36GkUqoOlfshgnwrCLV/kETOqUExcU8bflNhUKBEeYxxzkZNNjFkBf19kFtdSwEpdm6lX0Y4opJ4ZibmTx+Lwns3Iz0hAOLHGkoWzcf+V02goy8HEMd2oLi1ELHF3Y0UeZk7oRzZ1SpjvSKQSD9tVEVJKjSzeS3OmHU2pRrRnmNCdacHoHBsGcm0YkxuHoVwrJuRbMTbHgj4a412pZjQ7jahO0vHeIpFAzJEXG4H6VAvaeZ5utrH5yRKB1Z9tQ09WHM8Vh36et5vXaEuLQWu6AU1JGvYTsZ7KH6nCO1AXiUqnlXbPXOrbPDRV5+PQvk3oaa5AbUkeYjVKbF2/DAtnjEVPYyUm9rVDxTWQl25ES00Wpoxu57ZQCj3NjeN8NUVLYZnTJrRg78b5mD3UgpbyNOSkGVCQZ0MS9UcUMYAo7GBh33a1lqO1mXMnxQiNIhg+o1wlmyiDODRXG4GV1LedOcnQ+LlAG+YueflbKddFdd35VRkYTLNgYn4iaixyjif7NCcBaRriD+qPlAjKbcrbdMq8fF0ommi3Ta/KwvzGfMyszsK0ijT0iAq9Dh1yY6KQrApFPHFLbJi3lP9WFeQKhyYABfHEvgpfGCg3jWG+sPM+zTLihlAvmGh/JKlp93F+xlMfCG9OUXhEeHZaqQd01GfRPI9O4YM09n2SXYF4axSMWp5DF0w7KJDn9UJzmRPTR1dhcncRZg1VYUpfEfoaUiXPuCk9RRIhN64tC5M6RS65LEzv4/6uTExuS8eCgUIsGszDyomlWDGuGLM6nFKb3ZWKWWzT25MxpycN8/vS2VIwozMBE5rj0Fupw/gmE8Y3mNliMbnZgrE1Boyvj8GkRn5uNGJSfSzGVcVgfGUMhkrU6CuQoyMnGq254egoC6etHYTyNC+Up1AGZ0ahs0CJ0WXUCWXR6MwLQwexUEcBbeucAP4uEC3pfqhxeKHSPgo1SZTjCd4oTfZGXbY3mnID0F3M3+QFo7sgFKPLQzCuLhxDtaHoKPLjPPVCfWYw+iui0F8WjKGqYPQW+WJiTQRmtWgkIm1WqwZzWvWY1xGL+Z1mLOq2YkmfFSsGbFg9FM+thftipFDbbdMzsHFSIjaMs2LH9GRsn5aC9RMSsXZsIrZNE96FTqwYY8Wi0UasmOhkX3EN5YuUASHodKjQZwtHn8UXfdYwTCpMwNqJrdi/eAD37Z+LaWMKkJsqQ3WuClVZEZg/IRt71tRh45xMbJmZhrMbqnBhaz0u7mjH8U1NuHpwUCLj7j86Hlf3jcbDZ2bg6tEpWDGnHJV5KuQlGZEab0KCWY6e+iRM6nIg1xmKogItysrUmD0tFctmJmHhuER0l6upL8IxsTYZu8bVY1NbPpr1gShSeMIR7oIiuzeaC2mbE5vrNDpEy3VQG0yI4FpXa8NRIsL5ub4yqT+clFcWlRJR0RqEKUwIizYiIjQMOSkKzBnnxIwWC3aMLcV9c7txdnQ5NpRYMcMRiVqlOzqzFVgyiTp9WgI2LivAhiWVWD2zBMu709Br9EOPOgD9+iAMxIRgtJl9aY3EaK7jcXFqjLfpMSXZiOlpHLvKZGxszMSaigysr8zD5rpibG6uxLauBuzsa8OeoV4cmDwGx2dPxulFs3Bh1UJc2bgC925fjwf2bMPDh/biiROH8ey5U3jx2gW8/sh1vPboDbz+2CN456k7+PMLz+LjV1/Cp2+8is/feRNfffAevvn4Q3z7mfCS+52Q++47/PjTT/j5558lLznhnCac1IR33HAR1P8ajiwVHI3E1wyTcnd5tX/zbqL94Z/LH13m/kPIDRM8EiEnCJrfm2D97laSEITcb7yBPxJyP37/PURxh+FKq7/wux8lUk54xwky7ofvvsXXX36OTz/+AN998xm++/oTfP7xu5KH3Ocfvo+P3hNhqi/iuSdv48/vvsLv3pLIuFdfvIOXnruFZx69joeunsWlE0fw1kvP48cvP8BTj5zFg5d34N7zm3Hh8Foc2rQEUzkwU7sbsWTyAIZaytBUmIq2kky0FmWjOS8D7UWZ6KvKRTOVVQqVmF5GABMZDhOVppnNphfVQEXIXjTWzZ2IuQNtGNtYggOr5qE2Mx6H1i+SyDdByp3avlLyjBvP6xzfsgwVVAhJ2lDpzaQg5yQQwEktQv1EqJYglmyKyGFCToReSjnQBJkUCj2bJjwQKuElRyUkQjRFQv4WgpMV82bhvbdfl8ZJIuQ4HmLkBCE37CknyqL+D374+gssnDkVuY54Ajcr8m0WgrZYJNNoSaLxEmdQw6pWoDAlEV2VBE45mZjU04U/v/GadG6Ro+63v/6Iv/38BX797hN8zTH45N2X8dFbL+ALbn/4+HX88tlb+OuX7+DXz9/G9x+/iq/ef5HfiUn8GN585kG8/Pi9eP72Nbzw2P146NoZjG6vh8Okh8MsPOR0sBt03BpgVgkPuehhQo7NSsNJvFEV+fPyHFbU5WcgI84Am0aQmhE07MMkzywR6puoYh9yG6cIl0i5u3nkNMI7goB8xlAX7+M63n/5Nt545n68cucaXn38Kl54+DyefvAUnnzgJJ7i9s79witOkHBHfm9HfyfjRA65w7hx4QBuXtj/vwi5G2f34EFR0EGQcb+Hqwoy7trxDbh6bAOuHBEhqptw4eAwKXfp8AZ+Xo/zB9fh7N51OL1vLc4c4N/8/uzBDTjHY88e3CwRcqL9kXQT3nB/9JK7+734LBF2x7fj3GHxW1GFdTtO7l6LueM6UJObJJFy+UkW5KfEIVMQc+zTrMQ4ZCeY2UxIjzci2aiVwrRtOiW3KgJ/jUTOJXDuC0LOQbDqIJi3Uxjb1WHIitOhKMWKdKtO8pASITDxBPCiWIIgcGKEd2eAJ8cqBCK3mSDldCL0kUanyPkm8soJTytBlskJroU3liCmZDQilTRgRZhqOP/W0FgVed+kSnVhfhIZJPLGWbhGRH40kQdHy3MIzzmRS0qU1w/zonH9b0JO5E3zlwg5Q7Ao5DBMyAkiTxUwEgovUTQhWCpaIBUoEOQX9w2H3fJ6PDaexp1U0IDg2aEM5m9EgYhRiOO1RVGHpHAvpNOIzozyHibkwj2QRAM0Q+aFHO7PJxATpFx29CgYafBq/NyQwvNIhJzwIuO9RPL6Iq9JPJvc140ALnjYQ47HxtGIFYSkTXjIiVwkfNYk9reB96vlsVYCzOGQVQLDEG9EENQKD0VByCloTIlQiXDepzpEhIzymUa6QuToE3n9xHNbfyfk1P4cJ9HXXsKbcNQwIUeQG8vxFB6Iwivw/5aQEyGpPM9/CDkaqbyGIOSs8gCe10Mi5hIIukXYrXhRkSiSV7M5CGSN3Ocg8HVoQpBlURCEJRB4ZWKgNA2tBAGViWqUpdCIzjahsdCK9uI41KYrUZ8RjUlNBCLNKZTpMegsS0J9bgri5AoEurIvvKM4Xx00vJI59+RwcwmAq0sI3NwjERIcC6XCiEC/IIxydUWohwcMPn6w+RJMB/hJhFwo94v5YqeMbs/PQkdmCtJoFIoKjzOcMbg0rhnXJrVhZV4yyvi7QvbjymIjHlnUiMvjnbg9OxOvLK/A9R4b1tjdsTbRF1e6c/DQ1CZsrUxBp5yGfIQPGmmI18oILgO8USiIFTc3FLmOQJ4ghThGJVwjef4eSOWaSeKYJ/BzjJcHCrhON0wZwKv3X8Bv7/0J379yB1++eBP//OBJ/Pb2Q3jvxh7c2D0R+2cWYmGjEgvqwzGrzBtLGkNxdWURnj9MwLQwE6vaIrG0KRSrO6KwtleFPVPicVhUP5uegKPzcrCCIHZBgwGruhIwvlCJAoUrilSemFqRjNPLJuGZk1vx5ROX8N3zV/DDixfx85/O4c7RWdg/qwhbJqZhJcHvxNIQtiis7E3DovZUdKQrMLslAyfWjsX6qVVoz40mSM7CuVWD2Di6FE16fxT4u8DJ+SwKQeRwHRTG0mgmMBO5sjR+Hohwc4GRazrHQJkVEQKtpxtS5dHoKshDqd0iFUYJYR8KjyUr12l8mCeMwuuU8zZLEYAKUyQ6kmPRkWhAjU6GCnGNIHfk+I5ATYQnxiUGYWyiN6bQuFhQEoY5hTQqEmVoj4lEBee7qACaH+wGJw1GJ8dehKl2x8lRr/VBeeRI3r8nyrjmekxqjCaYrIoMQFHwSJTxXjJ/90Irpgwo57kKgj1RrQpGOQ22TF4/04f3oAiSCLlahR9yaXxm8zlErrg0PneOpzvyRoq8brwHD3fkct4UjfREha83KrgGq0LdURTkglrK64lZ7G97PErVchRpo5BPozaB183TR6GQRqPw6I3jM1h57nhXF2T5ChJRhqYoGg+BAajy80dbRBQGdXr0KOWo4xqopvyp5zlqQjzRQsNywEx9m6nAQhEq4xTecR7o0nqgQzkKTWEeqKXsaw7xQlPISNSHuEmEXI+Ocz9qBOoiRqAx2hOlAZxXHOuGaA8M2UIxPjEcM7PUWFhsIcguwNlZDVhUHoPeuFHoNHui3ThcrKRC5oJyytxiP1eUUS6JYhdFlEkllPG1lOWN1BfN0ZHoJ97oM8aiWa1GfbSCfR+GgtBQlHHO1Og0qNCqUB2jQUOcEeWxWlRaDaiyG1GXbkNHcSZlkFWSW1rqNJHSId2qp/EcTh1EozDNjgKzVpLV1YlmTC7NxxjxArggkUZjDIqtaiRThidRn6TpopFl1UrVzEVxBuFJk5egRUa8yNsWhBSTCgniBZmS8lETKRlJRnUQZJQB8iAvCeOINBRZNgNy7DoUp4jqq3KkG2VIMxB3xsiQFxuNxAg/6ogRSDXIJYIghfcqSLm8eD0y4/TQRQYhlOeMpG4MoYwXqQcyTBoUES/own2hiQ5CRLi/lBMtjnO4JD8Z2elW9Pc2wJYQCxfOlWDqDFucFmnJJlhEgSgnMWcOj8tJRGFpOpKTzChIt2PDgkk4d2AtmqrSkZpkgt2qwuZVM7FozmjUlqeho7kaqqgQDPDcnfWFGNNZh8yMFDh4L821eYgR+VvDg6Givlbwmib2o436JIPzN4f4pJDPW8Z+LI9XotAciUJTBHJ04cjlus6jvMhQhkgkpTXSG1bqaqGXhPe4XRGIZK6zLOLzfOKdYrZy4vZSC89Bu6DUrERRrILniUSuPhKiCEAKz+VQhCJJGYGiBAtC3FyxcPpE7N26GgVZiQhnfy5fuAAP0k5pKsvBhMFulBXmwUrc3VJdiDmTBlCcnQo1ZVZuUpykY+18PkHICTKwIVmHxiQN2pK16M0woj89FmO4Hcs22qlFv1OPbs6pJoee6zccyXweJw1Zp0IQan6osClQL8KhU2LRl2ZCT5IOA6lG9KZy/abwnMl6dCUZeH4dWniNhgQlqh1q5FuipGIF2cTZhZxbO5fPxaTuBhRyLM+c2otB2lT1FUUwaBTYuGoRNq2ch7aqYkzoa4WBmCbNwXuuzcFkfm7nczaVZyGf8jqL8jI1UYWB7nIMtpagty4Pfc3FMMWGwsprJlP+qlTUy5RrIQFeGDfYgk3rZqOiJB2J8QYEi6rZxDy5HIcYztG2gjSUcP7qKcuNlC0p/C6D/Tef82RFSzGGsuNRy7mQr6dM57lzjNGU/aOQJLxauSZSqXNz1MGoTzZgoDAZ02tyMaEsHb05dvZnBLJpr6l9XKSXjKJgnIgAEN6jNlFYg+etEOGpGWbERvsgVlSopZwQIcEiH25xUizS2YcxIT5cT56Qh44ibg6irRIoEXOWKB/owz0RHTACOrkfEsxRSLKpJM9TnZJYiWNp5lgqAl2QaVNibHsRxnXk0z4rQnetE43FVoxuTMcAW19dCu03G/prHeirTcTYphTaqEkYXW3DuAYHJjRSX9fHYV5vBiY1xmGo1oSBKiMb50SpHoPV/LtSz+/MGF8Xg+4SBfs2AmMqNZjblYi5nfGY0xGHmS1GTKzTYEK9BtNbzdK+uR3xmNduw4JOB+Z3JmFWK69bpkBPhQxjWnWoL4xCti1cylOYHuOH3nIt5vYkYOnoFGyeno8tM/KweqwTS3visGowHou6TTynGbN57untVkztNGB2rwEbZqZhy+w8rByXKuW/Wz8lDdtF6OicdKyalIipTWosGUjgd6lYOWTH1hlp2DY9DbtmZePQwmIcEgUSZokw21wcX1qEU8tLiTEqcG1LI65sbsCF9VU4u6YCJ1eW4Mzqclzf3oLTy0twYnEezq8qxZkVJTi2pIjfVePs6hocWpCPnbPSsGlqEqa16tFeGInOEjP1qQfG5yVidU0aplJvTU3VYsNANVZMasDaCTVY0VtIGezBMQ1DR6UdjUUqzJuQjj2ra7FhdgZ2zc/G5W0NuLKzBZd2duD0tjac2dGNK/sGcP3wWKkJL7lLB8ZhCfFcTQnXvtOONFsS9BoVKgvN6Kjj3EuToaDUirwCLSaNdWDhtHismpmCMXVaDFZYcGx2Fx5aNIizXeWYEBOMOtVIZCpdUJrij+rcWGSn2KHWCpItBiqDFfq4GJQQVy+cUoNV48rRk61Dd6EN5VnxUClkCA1XIFphRXCAHBragr3NiVgyLhOre504N7MZDy8cwM76VGzkvB1r9Ee3PQAbJmZg95JsrOZ9rZiViTVzC7BjVhnGOWXDxaBE/llzCEbHhaM/PhIDFjkmUcfMcZiwwGnBQtoEG6pTsa0xB+srs7CxJh/bWsqws6cG+ye0Yt/kbhybP4STCyfj5PzpOL9kPq6sWop71q/AjV0b8PCB7bh1eC+ePHEEz54fJuTevHU/3nr8Ibz5+CN47+k7+Oil5/Hpa3/C52+9hi/efet3Qu4jfPvZp/juyy/wzddfD3vISYTcL8OE3F//Mhy2+vff8C+JjBuuuSDIuLtecqLddXb7NyH3fw5ZHd4M7/zfhNzvIav/Jw85kUNOXPSPeeTuEnI/fPcdfv35J4mQ++1vIr/cj1L7+Ufx3bf4/rtv8O3XX+KTj97HN19+gu+/+QxffPo+vvj4PXz+0XsSIffuG3/Cc089ijdeeQ7ff/UR3nvzJYmQe+X5W3jmseu4ff8liZC7efUivvv0HbxBI+TBazQ+Lu/A5aPrJRJk8cQ+DNSXYf64HswYaEFraQZaitPRUpCO5tx0tOaloosCv6siHYVUTmaCNi0VviE6nCArGnaDEskxBEhRwRhoKMXm+VPRReW6Z9ksKY/cpM5KnNy2Qsolt2JqPzbOmyB5yYmw1rlUKE6DDKlURGmxImxVJhV4SI2RD4evRofSaBQeXlFS/jgRcmnkdQUpZ2DTRgRLpJwg5AyRIVJ+tJKMZEzq78F9ly9wDP4+PF4cn39JVXAl5zbxUdr/P5wAD993Dc1lJShw2FHksCE73oS0OBGuaEKiUY/EWB0BoBlVOXz+lAQk6FRYvWgufv3uK6ni6q8/f4sfv/scP7P99PUn+OHz99nXb+OHz97Gz5+/I3nH/fzZ6/juw5fx5XvP4eO3nsSHrz2ON559AC/cvoKnHjyHx66fwaPXz+GpR+7Bga1rUZjmgIPXFTnk7DFaJLBZtQoY2QdmbbSUS070vSDkROEBUeChMisFDUWZyLDqJK9CkbdMtAQ2Oz8LDzlByBkJ1ESlVQNBpp59piJoE+fYvnr+v8NU//T4Vbzy+BW88MjvhNz9J/AEm/CKu3XtMB65ekhqEiEnPORE/rjz+38PUR1ugpR78Iwg43ZJ7YHTO3H95Dbcd2Iz7jm+EVePrsPFw2tx4ZDwetuIswc24Oz+tTi3fw3bapzZtxqn9q3Fqb1rpHaa3w8XbRCE2maJlDtzYJNEuv2RePsjKSeIun+3o9tw5jCPZxPnOLt/Ey4d2Y7DW5dj+kArKggQi1NtKGTLoUGRl2JjsyMvSYTgWJBJQJkmSDmznnNegzitEvE6EcYqcsgp4LRo4OC8FXnlkriNE4Qy57DITyfOa+e8FlWwEgh6RYiiNUp4QflBF+RJwBwskTuCqBGebNEEUCJJvsglFkXjSU+AJAgchZ87YvmbcBqcAvgIDznhDafhGOrZRIEB4UWqDPKFlmvCKo+QvL8MMgJ0QTJ5CQ+xIET7evIcboiXh0mVSxX+PjyHP8I9XBATLPLG+SBQEFa8RyXBkki8beZaCx3pAlEhVuQ5i/RxR0xEkEQqSsUWuFaV/l4QlVUTCMJF3jlNoAhVCIJq5AgkhXkjgyAvK9IH6WwpYSMlb570cG/kCk8VfpdHkCWKPhgJwjRsycLTjgZ5DEGiyLMmvP3iRZVV2SjI2RdxNDbUfOa7hJwgJK2RvnyGYa++BAJQnfBYC/SgfPL93dtQhL/+XuCCRpQIV1X6jpTGQ4SpigIaIl9dhETIeUPB74TxKAg9Oa8/TMj5/C9CTu437CEnwn//6CEXR8Ubw2OGCblQ9rO71HeiKIaS9xSvCpXCU4U3nAgDFomNhVdckjqMv/OkDBTerqEErnLkmJRIVARLHhyCjCtLNaG9OBXdRU70FqagPceGKhoOFU4D6vMsaCgwUw7b0VNmJcAkWOxwYmydDbN68nFo3Uwc27ISE9rbOaciOIdoYKWUoaWkDSaNHW6uAXBxCYJfgB4ORwmyMsugUurg6+kFmY83jMEhsAcGwObrDd3IkQhzdZW85KI8PRAb4It4zh+L+whk83nn5yTgzGATjrZXYiyNuBwe2y73waHuVDy1qhH3THLg+WX5eH5+HvYXhmCJ0QVLzL7YnmfCtpIkTDTR+OG4ZnM+lgSOQHWYL+rDAlHl54sSN3fk87r5Lq4oHumGHI5fDudFOpuF42viuHXnp+HefVvw7atP45e3X8Snzz6E9x69iq9eeBA/vnoDDx9ejH1za3FgXjlOL6vAhkETZtcGYkKBKyaXeGJlpxyrulVY20/Da3ICTi0rJBhtwp2jA3jm9ATcv7MV++dnYd+cPBycW47d04oxuyEWFWZ3FGjdsWaoFO88cBB/f/c2/vvPj+Of7z2C/3r3Bn548QxeuLAUmydlYHGHAQfm5uPKxibsn5NPw0eNroxgtKdGYHxFAu7dtQg/v/0I3nj4CDbPbsaqieU4tWYs77UC/Q4l6pX+Egkl5RETZFeGHRNqClBIcCZnn8g4FqnqKNSIKn/cqj1poAUF0EiOQ5aZBk6gp5QfMUasSa0PihOi0FuWgMWjK7BnTg8urp+ORw+uwkM7FkhvjSdl69Go80R7jAeWVRlwfnYJ9o9NwJrmCCys8MNYpyca9R4okY1EYag7qhU+6IyLQJWSa5/ruSTcCx2WCFQrR6EwxFUqspDHddZmiMRomw5lHONkjrd4HpEfTRC7ompoDsc/J9AN+aGeSPcZIYWjiqqvZRHeaDNGopKGX2GwG0r5fS6/z+IaLvTyRCnnrPBeqwkM5NYX5d5eqKZBW8pzVoaMQD63WVy79WoaWmYzKtQqpAZTRgV7wU65K4i4JK5NM68V40pZN8IVDrcRKAj0RR3xUBVlZvEoDxRyPjaFhKFXpUKTyGPoNwKtNCzH0pieQmN+TWUydnZkY22tHTMzozDW7ofRplEYMPpgIMYXnXJPtLLP2mReaKRsrBSeh8EuaFe6o0U1AjXhNAi4r5D3Kwi5VpU3zyFDu3YkykNd0MBjVtXF4cTkMswRYUHOIExMD0cX11MDDYp6JZ+b56/iODcrgvi7UNTJfVHF8Wig3mmIDuQ5ZejSq9BJ7NGolKOZRkyVPApFslCURstQreVnUR2Yx9RZYlFl0kuEXKlFh0KrFrXpiWgrzkSyPorzieMYo0BKrPDuD0McDf/q1DgkESsqvV1RR706Ji8DGWqZ9HLIxrmr4bOJENQCi1Ly6koxRCGfcyKB8llUVE3Ri6rxQUiPpw7m72KIZawizQllfRLxY4qRuEgbjghBRFNHqYL9eVwEipxxqMl1IN+hJ9aMgJPnEsUgBHGUKjypuQZECganSMEiPO/YSpJE1Xs9Yqgn/T1HQEUZL0JW46nXM4mzRK6raPHChXJext8GBlB+J5lRSnlcSRxdV12IMFkAXDmXgzifnEkmxAnPYYcZcXEGJNJwSs+yISnFBKsg8jITsWv1HOxeOwsV+XbY4zRSsYZje9Zi2rgWNFXnorayGDri4YlDbWisyMaYrgYeF4sC4vWW+iKoiA80IgUG+ziG95UgvNtEdU2NDOnEH9lsOeyfPOqZPEMEMrTsBw11DMfHqQyR+iM3NhqNNCS7y9KQI4giixrFDgMcqkCkcs7kx0Qjn78viZWhSB+CUmL4Ql5H7M/hGKdx/EQ+06yYKDh5XZGORpAxUT6eWLVgBravX4qcdDtCg7yxfNEC3H/5FBpKsiRCrjA3G/EmAzobyzBtqAc1pfkwENdnJJiksRY6PdekQr5ZiUx9OK8TgUq7Eg0JCqladlsCW6IarYkaNCeJuamEqAxbxvXXlGnBhLpcdBckSp5ddUlalFkiUW2NQrNDjY4UGtGCxOO2005ZIFqCFtU8ptwYhjbuF3nxRP646sQYFLNfhP2yfcUczJ/Uh/xMGy6eOYCJgx1ob6yCJUaPJXOn4eieTWitKsb43hYk8L4dcdESITeJnwfaatBWnUdZrEc6z6VT+CKF995SmY2B1nI+fxrnFG2BODlsHMdYQzRGEk+5UQ6V0Dbbtm4++jprkMF1peecFelN4iMCiAVdoAxwQyHvsZ7zLpuYotwWgzSO8cLGIkwtcaKV9ly+CAePiUCd0yxVjHUQhzm5DlOi/JFMzFRqisYAbbc5bWWYxSa84WI5bibOfVWAh5TWJ8seK6XhiOA14zj2tVxnGVy/okp8lk1NW80PKmKpbMoH4QlYnByDilQzmvKSUOKIoU0SiDDKelO0v5T3UYSMW4gRDWFeUFDmqyNGIUF4syZqJULOynmn4j59NPEHsaCoINxamYJxnYUSGVeeqUVruR399akYbErHrIESTGrPwlB9MgZqhYebEzO7czClIx3TutKxeFwh5o/OwIqJ+dg8pwobZpZj1eRCLBrK4v40LBxIw4oJ2dg0oxC755dj49QcLO1PxOoxyTi/rgnHiRv2zcvFsWWlOLCwCDtnZWP/gkLsnZeHfcQGgpjaQ3xzYFEpsUIpdszIxuoJCVg0xoGanEjixRHDzxnkgr6qGOxfUonLG5txbXMr7t3agbOrK3FgTjpOLc/D4fmZWD8mDuuEvmWb363lveiwaUo8sYQdqwfNWDnahC1TE7B3rpPXSsSa8WbMbVVjw4QUbJ2ayW0Sj03CtknJxCy5ODQnl/gjHXtmJeHo/AwcXZiB08tzcGZFLi6tK8bldSW4urEc59cW4+SSbBzieS+vK8OZpQU4Pj8XR+Zl48hCPv+SQhxfKoo/FBNP5WDbdCcW98agPdsXPUUa1KdrKH/8sKanEicnNWFDeTymJyuwjOO0bVo9elOjUKWmrpURxyRFo7s6Hk0lCkwfQ7m4qhrrZ2ZgD68j8upd39uB6wf6cWlvL05v78KZbfx8eCwePDYBN09Owbld/VguCLkiLZKMWsQZ4hBjMCE/y4zqcuLatDBYUyJRUGLChLFJWDTTgvljddgwLRObxpbj+ORWPLJgEIfrszHeQN2odiUmC8C4RgMq+BzJViNU2jiEyeMgU5rgFPZ3fToGW5OIz4qxaqgQ4+oT0VJhR2Z6DBSKKMhkGoQGqhAaEIQMypulEwqwpCsOBydX4tr8PhzqLcVmHr84Q4Mx9jBsHcrDieVVOLiqAos5XksmJnMsszHaGY5uawB1ewRWNCdgSaMdS+odmJFjxhTqyvnJFiwlBlyaE48N1U5sa87B6opMrKvLw8aWEmzpq8G51RNxdecM3HdwAW4eXY1za+bj2ILZuLRiKe5dvwK3923CY0d2ER/vxWMnDuPp86fw/D0X8MbtB/5NyL379B38+cVn8clrL+Pzt19n+6OH3KeSh5xEyH03HLI67CH3i+Qd909RWfUff5fCVv/tJfev/5Bx/58RcuJE/5uQu1vY4S9S3jipkuoP30ukm/CEEznk/v7br/jLrz/il59/wK9sP37/Lb7/9mt8+82X+OzjP+PzTz/k5y9+r7L6Dj4XlVbfewPvvfUK/vT8U3jhmcfwoyDsPn4frzz/OF59/haef/IGHnvoGq5fOIWzR/bivVfYce++gFv3H8PNy7tw76nNuHx0MwHAPPTWCbfeWiyiUhloKqExl4zmglQpZLU1z4lOGn49IkFobiIBkoLGfiB0BKJGEQqpl8PJCS/IB2esAruXz6Ogq8XMnkbsoaIqdcTi5JblmN5Vi+6KLJzesUoi54SX3Imty1FK4eykUhBC2CkAlTaCgEnxB0IuTAq9tEreXWFS/rO7XnIidDWGfwtSLiYiFLGRBBXmGPQ01GL72tX49tNPhsfqXxybf3JcOHT/5FiJAg/DAwx89M7bXEStBGzJKEtLRp7wirJZkB7HFm+RwhYFAZNhM6E4LZFgLBKpBBeXTx7Gvzhmv7H99MM3+OWHb/H3X77HP37+Bn/99hP8/MV7+O7j16XcbF+996wUovqxKPDw8iN467kHJTLuiQdFoY2TuHXPCdy69wzuPHCJ2/OYMa4PiUYNHEYdEmPUsBP8xklFHaJh0UTBxH43q0TF1UjpfhI5BplxMRReOajOSSFIUBK4Egjr5EiiwhSeK/Hsv/8QckGIiQxhvwVJfScKYxSnEUwc3YFXn7yOF29fwnMPncEzN07hqQdO4AkRpnrvUTwmvOKuHcatq4ek9ui14c8PXzqAG+eGq6pKZNy/veP2SsUcrp/cjusntkvhqFeObpQqqF46vBbnD67Gmf1rcPbAepw7uEEi3k7uXoUTu1fixK6VOLlnNf8WnwU5t04i0i4cGw5JFSTcXULuj95wd9tdIu7ud+cO8/jDm3BG5KM7sgWn92/AuQObpTx0+zYsxcTuRlTliuo+NhTTqMhzxiOff+emWJFNAC0IuQy7WSLlHEZRcEONOI1CIuXEGkgmoE40cGtUSV6LwmtOjI0wGgqSrRwfHRw6kXCaczjCVwo/FHnP9IKYiQqSPKmEt5kouqASnlT8OybYG0pBwomcY/4eUHuL4gMEPoJY4nfCwyuChqeG4EiEV4owRDvHW+QH1PK72IhgHusGKeRVkEjCQ05UKPbzlIyVBBoi0TTERa46QUSJSl+xYT7SuUPF3wRlovKVVKWU80YQWtpg3me4N6Jp8Jg4h0QYgjiHIBU1AYJ88kSSMhgq3pcgFUXuNlFl1SHzQRoBXwYN1HS25N895NIIqLJogGZHeCE3yguZ0Z6I9R8Brb87UhSiQuuwh5w+1AcRI11gJ0iLYxP5cWxRnMNe7jDwWBEuIYgz4b1noAEtvPqEh6iO9yPCXCxRAQij4S88GkRfhdJIihEkmg/71X8k4vk7QfgJclMKVRUEBa8rKt6KAg8WmS/kPL8IARRFMQQhJ/K8CU89EbJq4poSHnLDhJwvZCKXy++EnPAqFGHJSj83iYATfXyXkJM85AhW43h/MTSMUww0QrUymMN9kKgKkaqupggjyUyjinMnx6qWcvqUpJrQVOBAR2Ey+oqd6C1KQlNOHJqLEtBWloTmwji0FFrQVWrG9HYnVk0qJQDMw4pJ1di1bALO7l6P/evWotiZx3vRIC+hBI1FrTAorAT7gXBxCUVklB35+a3Izq3i3yp4uHkixItAWRByoaFICgmG2c8XkW5ufDY/JKk1sMtkMPCzKAZQz/ve1laNC+N7sL4oE3X+3kh1ccHk+ChcmpSHWwuK8cicVLxE4HdjrAWbU0dhgX4EpircMV7pgwFFIGrYT1kcqzz2bWnISJRzLMv92EZ5osTVHUUuI1Dm7oEqXxoPgb4o4Ngkcuz1vE4NDYWLO9fj29efxfdvPYsPn34QL10/iXduX8A3L92P1x/cT+CUh4FCGZb1WnF9axNu720j6E3BrHp/DOaPwIRSb4wp8sKGiYm4eXAQ795ah2//dAA/v30CP75xHN+9ehjv39mMe3aNIagsx5QaI8rMvL+4Udg0rRJvPrQH//Xnh/H3jx7GPz68iZ9eu4QfXz2Ljx7fhft3D2D7FCfmt8qxZVIiru9sxwUC8dGFNPiVBOeFepzfPBufP38//vvzl/DbR8/gw+eu4sETa7ByQjVmN2ViXnUGJqaZpfBO4bGWxmevpoHVmR6PFK4JGcdB5T2ShqsGhWbqE+pUnZ8X1OxDObcijCzCxwVOSwSm9Fdg77pJuP/0arxwk5jhzjG8+eBuPHduDW4fmIvzK7uxpjMFk3JkaDPx/mxu2Ddkx6vHBvDcgWZcXp6MnWMVmJLnhSKCaieNrHSeuyJ6JLptYajX+CIv0BXVCn908XoVke4oCBRhpa5IcRNhqaNQzzlfwDFOp8zIpczL5fiLfHDFlBMVCj8UhA9XonUIWcDfJHBuFIR6oo0GW7NRhmZDGHosCrTqI9DANdcgC0NtcBBqAwPRyHkr5kmVrxfqKONqQzzQGOWNSsqLfMrDSh7boKHRGBSExFHuSA3yRBrPnRDgigTeg50ywTrCFTZXNySN8ECBvx8qQ/xQRLkqSOM8F1fU+vmjOzoCjSGeqA5wkTzcxpiCMT5OhjXlDuzuyMWKUgvG2QIxJs4XYyw+GDL7YUCErUaMQEOQK+oD3fj7EWiSuaIxwgWdajf0GPiMKp4zzB11EZ5opuE+zq7AnJxYDMUHo0E5An1WT2xotmBHTxLGJnthQmog50Y4uoy+GIiPxJS0WPSLflLyHmNEMQnOE0MoWjUhUih4LfVRqzoCXcQ7zUo5qrmW69VK1LKVRkeijEZFtY6GlUjjYdKhjjio2mIYJuSsOhTH69Gcm4py6k7hVSW9YKIOSKAONClDkZdmRWNeMmIEYc4xLqNOzBUe5pyTcspZFfvbrg5BJudycbwKhWxZVqUUQSGqhcbRSLcrAlCUaECaiXhIQT1DfSReYpmoT0VFVVHMITlWLuX0DPcagXDqTJNShlrKH5HbLoXYMideR4xEvCo8eShrUxShUi5FBfWAyPEqXvQI7+sUXTR16HCV1UBPN0QHUfZxf1qcXtLzUdRBUYGjoOY+GZ81jHqpkNi2nHi5tbEUGak2jOTv3D1GwJ+6sYu4uDg/GfLoIMQRr5lENVe7DhbKdBXP0VpViKPblmPx1C4UZMTCzDlcXpCGw7vWoKMuH+0NxcjNSEFivAkzJnajviwb3c3ViCX+qK7MR1N9IeQhohpsELTEDDHsk2RTFNItcilMMF3oEX0UCmLYB4ZoKbRReM4Jb0DhrZRlVvOzHOm8bkUSxzbNIr0Uyk+IQbI+HImaYKTGyHhMFLKEB6EuDOUcq0qjHKVGJfKN0UhX8Ri2NEH0WJSSl66T10g1qmHiOO/btAYbls9HtjMOQf6eWLpoHu49fxx1JRmYNKYX+dmZiLfEoIHPM31cL1rqKqGKCpNwryBCtZwjljDhee/LZ/KRImsK45RSKGmFOZzzMQqVXP+CcEyjvhSelSmaIOrUIDTn2TG6PA214tkSdOyHCN6vP+ehnPI6GhW2aNQlKNEiyDmHBi02JWqsUSgV+fdUXOvGCNTZVdKxpeZoFJk4L1VBWDF7HFbOm4yMZDNOHd2FudOG0NZQCZs5FmP7O3D/pVPorK9AX1stjzFJ4Zb1ZekY39WASX0t6KgtQHV6HDFhICIpk7TET1VFGahmc3J+WHmfccZIZDrNsLIffTinXSnXdfIIrJw/GTMn9qAwKxFmbSTk7FOB/w1yf4T5UNYmmdCT5UCDLQZlghBjv4wvSkVmhA8y1cESqZlvVnArkzxFRUoQO/s1gf1byP1DZZnozLShKz8R45uKIApNhXq6Ege4QxkWhIq8DK6PcOkFcSzPKTz809kvwrMy32HkuktHokkJZYgXkoh/82waziHOQ45ZSaIWlbT/MjlHVcFusImqzSkW5Ni0SOb6NBAXKoI9EB1KPKwNQV6mKGBhRH6WFXGxMli0wbCohS3jTayuQ0OpHc1lxD+ViehrSMOY5kyMbcnE4gk1WDqpBrN68jC1PQPTOzMxtzcHs/uyMbE1GbP7szCtMxlz+1KxfkYpts6rwoYZJVg2Lpt6NgcrxmVg/bRcrJ2Uie2zC6XKq8tGJ2Bhpwn75xXj+IoKHFpcgOMry3FsZRV2zy+Rjts6K4fHOrBpegK2z0njvizs4r5ji0uxfXq6VL21PCWcY+YqEfvKYFe0l8Zix9wKnFpeh+OLKnGExx5ckI3DC9Nwbk0+zq8pwtYpNmyaZMfW6cQOnQrM74rG2vFGbJpsxcrRWiwfrcGGyUZsmWbGpqkWrBjSY0Yzj5ng4L50KbRU8l7jOQ4syMSBeRnYNd2OI8Q9p5Zk4vSSLBxfkIZjC1NxeV0RLq4rYMvn9XNxenk2j3Pi8lrhHZeLQ/OypHMcXCxy4OVj/+I8bOazbZmegbldBszuMGCgMhrt+ZEoTQjm2gnFltHVuDSnA2urTJiZFI6pyZGYnqtDm94bzVofZEWNxMT6RIytMqKtVI5x3XHYsbIaG2dnYveCHFzb0YQH9nXh/oOjcX5np+Qhd3Z7J24en4BHTk7Cg0fH4dzOHiwYn476AtrPmlBkJdrQWFeE0jwdSvPDUFqpQEmNDjX1sZjDe106zY6Vk+Oxf2E5n70dR8bX4dq0FuysiMdE4yi0610xuyYaM1sNKHZEwaLTIizKBJkqEbJoEzLTk9Fdn4VZnFcn1vTizJo+TGpMQH2+Fn3teYjVRiEiJBoRoXqEBsqhpO0yujERS/oSsLTVgUuL+3FlHvFgbTpWF5gxwRaOVY02XF1fjxtH+rBqmgifTkB3phL1ej/0WEMwNV+BLZybGyelY9vUfKxoScK0VC1mO2KxmLJ7aVYc1pQmYVNdpkTIranNw5rGYqztrsSpNRNwYf9M2tzTaJMvxfH1c3Bk0SxcXLUU929ahZu7NuCRwztw88g+3D55GE9dPIXn77uANx69H28+fmOYkHvmDj546Rl89NqL+Ozt1/DFe2/h648+wLeffYzvv/wc3/27yupwUYdffvkZf/vbX34v6CCiR/8mRZL+b0LuP15ydyNP73Js/68JOXESqUqEVC3iPx5ywznkhgk5UdThR4mQ+w7ff/sN9/3C78V3P+GXn76X2k8/iO/4IN98hS8//wQf//k9/PDtl/j2q08kQu4ztg/ffwPvv/0K3vjTc3jmzi2JjPvLT9/itZeewsvP3MRLbI8/cg9uXjuHs4d24/Eb1/Djl+/jhSfvw42Lu3D9zFZcPLIJp/euw+SeevTWFmLeuE5M7q5DY6ETLQUEFflpaMlzoqskDd1lqegg0CiwG2GkIa4Mp+Er3kwK0idGLSW5F2Bmek8Lti+ehZ6KPOxdOR8D1QWY3FqBI2sXoiYzHtuXTMPaWUPIi1fj2OalmNlXT+AjvEAiIfIjCULOSbAgKq8mEAjZCaYk7y4qczMnsQi5lHLJCUKQ34sWw33GKP4tKsASNJZnpmPO+HF4/IH78T9//8dwBYb/5hhx6EQhhr+L2FUxbv/8F66ePYu6ohJUZGWiONWBwmQ7crl4M+PjkM6WYiGIsxpRksV+aChHQZpdIjw6a0rwwZ+eB/4pxvhv+PtffsY/f/sZ//XLt/j1m4/x3Sdv4vN3RbLDJ/Hhq4/hA4mIEx5oV/HC7eEiCXceECTcGdy8fBQPXT6OR+89hzsPXsHpg9tRyb4XRQSSqYClMEkRoqoVb3+jpcIOwjtO2qpkiFdHIolKWBA/jUVZKEu1DxNyPDZJq4BNEQGp4IMgM38n5AwRIVI+QEHKSWG/ob7obSjDI9dO4EXe35MPHMdTv7c7ooDDtcO4LZFww9u77daVg3jo4j7cOL9HIuIkMu78fjwswlcFSXd6J+47vhVXOddESKoIRxX54c4fWIuz+4e93wQhJ5r4WxBwx3auwNEdy3F810ocE233apzcuxZnDm7E+eM7cPHYDpw/tEXykvtj+OpdrzmxFUTcXS+5u9+dPrQRp3iOUweFp9xW7tvK+c/f7NuGHasWYqitHhXZTpSkJ6KAYFqQcrkpcchOslCgWyVSLt3G+WCJHS66EUOwpJHDxDFINKjYFBIxZ49RIjFGI30Wef0cBjmy4w3IpgEivECtUSIHWAhBf4BE2NhoOOoI2E1h/hIhJ4oAiL9jQ3ylvGxGsc9/FDS+njCHDxNPovCCgcagCJ+xECQJbzdjeABsNKgUVO6iiqd44x9OQ1EUbFDwcySNdTOPEQn4o/zcpLw5CkFCibxxYT7SeY3Cg4z3FC7+JijTBnlAQwNKhHRG0sDWBQmy0EsioiyRQVIOOZFEXoBJEaJq4G+Fh4PGdwTvx4fPGgA1DdYkgj1ByAkyLk3uy8+ecIR5wElDOz3cE5kyT6kCa2a0F2ID3CSCMkUZBq23i0SGxfK5hdddYoQv4sO9JJIrUR4OvY8HjIHCK09UgXVFPO/JRCNQ5esOB9eHQZCNAb97wPE+RN4+KcxWeMixj+U+brxvT9g4JlEiPJh9JYWq8u8Y8ZzC6OJ5JUJO9JUgHf9IyImQ1QAvmCj75D7DhJxU8ZYGvijUIBFyBMlSFVp/d8lQNfJcKvbjMCHnwzHxJbAP4Tj7wKGlUakJ5/0ESHPFEsktP2eKcGjhwWBWSi8vROhWbbaNBrAdHXkJGE2A313uRHNhAiozjahI00shq5Nb0rB0bCHBZT4mN9uxYLAQa2d24tCGJVyThzFvwiwCFgdMkXZkxuVDG2mBp0c4XFzDoFAmIzu7CQmOfPgFcJ+LKzxd3SEbyTHy9UdyeBjig9mvbuK5A1GVTiMi2Qm7L4H9qBEYmxaHk5NG4/jobkw2xaKQRkQR59XyXAOuTcrD1fGJeHpxJp6c48CR6mCsTnTHClsQJiu80Bnsjgb2ZbGvK/LYr0WBIpm/F6o4thV+o1DhPQrlHp4ocxuJcs9RqAsJQT0NlHyuiTiObWpoALbPmoiPnruNb99+Aa/dvoq3Hr+C9566im9fv4kPnjiNc5vHYXFvCqbVqbGk24CTBJQvnR/C9R0E782h6Mlzw8Je8dY0HdcPT8DHLxzG9+9cwjdvXcIP792D7965in9+fRv4/nG88chebJpWjxKrH7L07lg7rRofPnMSv35wP7578yJ+fvcKvn71BK+7E289vAFPnJmNgwsJjgbNWNWnl3KwHFpcgjXjktGQ4oP+YgMubp+Nj5+5ik+ev4Ev/nQLf//0T8AP1P+v3iQ47UJHNg2+vHgsrs7BWBqZFeGCyHJBRgAbjZhY9rWSfW4N8UFOjArJ1NeCkDNxLclGjcRIFxeEeLujJMdOI3kSXnz8NH745FH89s2T+NsXj+Cnd6/h4yf249ah6bzHZIzJCcYsgutN/fFY3qjA9IJR2NARhUd3VuLVs+14+mg5Lq8hAOzXoy/ZD7VadxRHuKCErV4n8sW5oZJrvJcG8PgUHepVo1Aa6oZcrksRYlrAdV9DOVKnCpdaLVsN53xJhBfazFHojCeIjvRCGudEighL5rMmU/YIj7n+ZAPGZ1jQE69CJw08UViik/qzQyWXCLlSzpFqH19Ue3uhPtAHrVxXrVF+aJX7oSnaH43smwY5jfKwcDg9PJDuOwpVxCLVxCQZPH+ynyvSKQsSONdtLiOQPMID+d7eKKF8zuG9F3LOidDpSi8+nyIUg/oQjIkJwGCMH7rVnuhQjsSgMYhAW8ZtAHp0wjPOF2NMfhgQRR2UnO/BLqjxdUE5n6kxxBW9upHo1rlijNUbY+NFMueRqI90R4cmEINWOWZlmrCqKhmrqu1YUWXALoL7M9PzsbPXjomp3pjgDMCAPQBtNHKm0pBdWpqJqTTqWzX+aGLfd8UEYrQlCoNxKnRQ1tSE+0kefw2KSK6lKNTJ5ahSKFDJVsK+Kea+Sq1KIuMarAbJyG9IMKHGZkQ59Vulw4yGdAflV6Qkt+LlwdRbwtvbS8qhWpRmQ2GSWQqNdlDmFdDgd+ojIAoNiWJFesrQjDitVLGz2KqQKn06taGSES88teLlQTye98DziBcvWp5XGeLJ3/nDpKDcj/CHQyNDVrwOeuHFTR2llQXScI+Gw6yFjXo5iXhKeKyniSqk2NjF+QAA//RJREFUlM9OylYnx1kUz1FTtoiCPLHUDxbq3FjqT0EUCrwXPMoVihB/JInq6xaei/hUFPzRRYdDy/H2GjkC0Zy7paWpkodcc30pdNQ/gjjx9PRAeFgApk3tRz2NIoUyFHrihVjei8gJFkGdpuL1J/Q24/iOlZg3sR2ZyTqYdGEY7K7H5lVzUJ7vwBC/t8ZqkZeRhOnju1FXlo36qiLouU4a64pRVZ6NCP8RsApPKerbZEGyxfM5OV+EZ2GRTc8+VyPfrEE28XqGeHnI/rKrqGdDvYmrg6Q8uFJ1b0UwsXcwMWMwsXESzPxbT92tpY5SBFH38ncJXD9lFpU0BxqSzSiN1yAvJnKY5LFwziTokcbPThExoAxHbpIVV04fwbK5U5HuMCGQ62n54nm478Jx1BZnYOJQL/KyM2E16VFbnoOpY3vQ3U79Y40djgzhOUR6jzS9CFEm5qH+zOS8KLBpUZ9mQjNbOedNNtdsGte/0N2xnCcJtC8cBpmkMwvtWurSSOSaFFKIaEasTPJyUxNHOQ2hyI0NR4kpEs2Up/2Ui11ZJtQlqFGfoEEV97c4tGhy6FBNGSaKRIhqpBO6arF703KOmQX7d67HJmLJ5toyZKUmorI4B0/cvBdjOprQ01KNsqJUqKO8UVUkig7USIRcT1MJ2orTOR+JISjDVXxGC+eGjfMsyU6cyXViN0WjKDsBcSYN/P28qItHwHukO0a31WLp7PGoLkyFkeMeQpmYThtNzB2RzqTIqkJjohHjSrI5VmqUxWnQn5cCe7An7Jx3Il9bNsfQRmwWR+xnpJ4VxRcS5QGopaxY1N+I+Xy+VDV1h/CitGgQEeSFAB9PyIIDYNYpOSeCiDm5FignjaIYhCECqSY5Yjm3xZrTCezDc6cRuyRoqH8ifZCkC2Hfs69tSuSYKS+ICW1aGXIpQ0SxNacxGjriPHnwSEQGucNIOZDpNCEzzcxtLGzGCMSKXJLcb1QQK8u9UFtkw8TeMkzoKZYIuWl9xZjWU4gpndlYOqESKyZWYQW3y8eXYclQEeb0ZGNKezqmdKRioNaCqe0OzB9IlyquLh7klm3l+GysmZiNdZOzpHDPzdNzsX5qFlaNS8MiyltRyOHw0iocWVmF0xtasHZKLqa1OTClJQlDtUZMaYvF5nk52Lm4AFtm52DPvBIcXSIqseZix5xSNGRHE/eNhIF9ogsfiQJHBLpLYtBfqMHYEi02TMzBvvn52D0nhVsnLm6q4vUKsGN2BrbNSsfSQRPHSI8VY8xYNtqA1eNMWDPBgs0z7Ng8MwEbpydg+TgrprVqpPveMJV9MWjDrvkF/D4d+5fk4+CSPGyblohD8zNwZJEgDPNwYH6WRASeXlMitRMrC3B8eT6OCS+9RXk4v7Yae+YI77907JqbgS2zUrFVVFadlY2eEhkqk0ahMdMXc3rjMVhHnVwaiTKBCZJCsHWwDBfmt2J5hR5znOGYEheMIXMIOlXeaNf7oM0RhNVj0rGg3YrJ7fGYNOCkfVaP7aI6La99cXMtrmxvwv2HRuPC7i4cZ79f3duHx85Oxa2TE7l/CGe2dWMRx6Y2T45ip4prLA9lhRbac0Eozw2knPFDVU0UenpiMGNcImYPWDk3ErF3QTkOzG7CsWlNuLGoH4da0zE1zhedWhcsqo3E3BYDypMVsBpiEamKR7Q+BbIIPWyxejQQiy0ZLMHeuU1YNToXXQVa5McHoSwrhnM1ApEh0ZCF6BERHkN9IENhmhIL+xMxr8WCfdNqcXp2Dw73lmNzeQLmpWvRb/XBjvEpOLWuEovGJaCvRIfK2EB0GMMwLjkas0q1mNusx6wuA1ZOdmJpdwKm5eswJ4u6PteGtdRF2xrzsaejFNuai7Gjoxo7euqxdUwjTq+bgrN7Z2P/lvE4uW8WDm+YwevMxdWty/HArjW4uX8THjiwDTeP7sWds8cl77iXH7yMNx97AG/deQhvP3EL7z/3JD7603P45I2X8dk7r+HL99/GNx9/gG8//xjfffkZvvvqS3z7zdf4/rvv8NNPP+Kvf/1V4kqEZ5xU8FSErf5jmJCT2u955P4dbSpt/0PIifbHf78TcuLffw642/5IyEklXIWH3O8X/r8Qct8PE3Lf8WZ/+ekHqdrqb3/9RSLjfv7xO6l9/90wISfyyH305/fwzVef8Xdf4bOP38Mnf34LH//5TYmQe+u1F/HcU4/hzVdewt//8hM+4L4XnrqBF5+5gSdv34OH7z2HC8f24sopGhNfvI+P33ket64exP3nduLC4fU4f2gD1i6cgM4qUX2mAXOH2tFdRUVP4d+Uk4SWvGR0FgtSLgVdHODqVDsSRb4Aghe9eJOojYKotJoiKlFqopBB4HNq+zqMEWGwgx3YMGsCKlMsOLt9DYYai/+dP64ph5OnsxqnOQEK49XIoBDPjJXDSUAg3OtTCaZTtCJ0NVIKwRQ50SwEbqKCqIngWXjKiRBVs6geqpQNE3JspugIOGn8dVRVYtOSxXj3pZeHR+yfotLqf+OfgpQTzBz/ffrJJ+hsaqaiV6MwNRUFqcnIT3Eg0xaHZJMRcRoNKnJzcGjXNjz+8AOSx+E0goRYghThZr1v/Ur8668/80z/LRFz//zbz/jlm0/x/Wfv4ov3/4QPX38K77z4MN589kG8+sS9eOHhC3jm5hk8ffPsv8m4Ow+cxcNXj+OBC4dx4/IJKXT18esXsHLOZCo/KuRYERIpPK4EIReJOF2UtI0XHlhsVoLJeH4WXnJpBIvlBMRNhZkEsDFI/p2QiyfAlohM9p+ovqWnQaYVTVStYlOHBUJJ8GkksFwycwhPPHia9zicM+7OA8PecbevHMLtywfx6O/bW5cOSO2Ri/tx88IeiZATRNxdUk54yt1/ehfuO7kT145tw6VDm3Dx4Eac279eygv3x3aW+88c2IATe9fg2O6VEiEntV2rcGTHChzduRJHd6/B8b3rcPbIFpw7ug3njmzl31tx+tBmiWAT7eSBYbJN7BPfnT+2XWp3j7v7/akDm3BiH9veLTi+axPOHtiBnWuWYFxnE9qrSlCWmYL85Hgp94AIW81NtiHbIXLLWZCeYEaazYxUtpQ4I+wxGlhUIpeikuMgR2KsIORUkoejIObixJipZdLbv3yC0EwCGhGG6OBnAYRNsgDYFAT1AaMk7zcxrwSZZgzzh4GGtAgZFaGhSn4vQkCN/DtkpMgV5w+LIKZ5vAgLSuA6iKXBIIhXUfBAqsLKzyKcVOSXUwV4InqUG6w0DBTeHhAFIhI5H+Q0JrU8r1QUgn9bRPir/yipCqlZ5gstQa3Wi7+TBUkhoYK8EkSbyMcmVYrlvIniNQSpJCqbihDRBBq5gugThKA5IgBK/j5J5o80GmnpBPGp0X40yEYhMVRUWfVGBsFaJls2wb7woIuhYS7ehCezf0QIk5n79YJI5PkFiLQQqAnS0sb5quWzxgaNlPLkCK82UaXLHCyqvfKalA8mPpve313KZSfCWGNCfWASeUv4fCaeU+HrLj2TIEejCGD1NErvEnKxvxNykT4j/kPIBXIc2EeiqMNdDzlREVeE7AtCThBtIo9fJM8rwlRjaTSKsRUecv9nQi6OBoUIXzWxP+8Scklagl4aiSKPXLpRzrki8qqEIpVgNVEi5FQ0JiNpXFA2EZxWiYTV2TaMrspCZxnlc7YFxclaGq16jG/MwPrpjdgypwFTm+0oT/DF+IZErJrejm3LZ+HQ5s1YMGkOEnVOyEapaRTHIzLAIBVycHONQESYDfGWQmi0DozyCcUIt1HwG+WPEHcvRLi4weLnBytBeYSbK6IEOZHsRJnNgXgfbxTKQ7CkvhB7B9oxPzsLNb7+KHRxQWu4B7ZWxuHSmDSc643FMwvScbVXgW05HtiRE4atmVpMVASiwc8dFRxDqcJm4AgUEJSXsS/rOedq2P/l3iNR6cXmORIV3p5olUehTadGVgCBPT/35Wbh2Uvn8OsHb+KTV57Ea49dw8cvP4hv3noIX79+L26fXob1U4qwY1Yxds3KxbJeA1b0aXBpQxn2LySYbwrDrA4Vzm5pwxOXl+DPL5zEt+89iI9fvQfvvXgFH7/2ID55/UF89uZNfP3uw3jn6Qu4sHMB+srt6K204fGr2/Drx7fx7TvX8N5zB/DJnw7i3ae24MnLc3Bxezu2E7gu6Y7FzDoZFrWpsXJ0HGY06dCZF4wx1TG4uHMmvnvzEXz/zhN464l7+Pvb+Osnr+K/vnoTP334HB46sxXjatJREx+FoWwr+mg01il9UKUYhUqFN/JlHnAIUpxrM57zLkMZhnTq0WSFDCpfUV2X859yq6upEmcon99/81H8+vUL+O27Z/HTZw/h41dO4bn71uDB/RMIzCswVBiExjgXrOrU49aOVlxbWYJVrTIsqPbG7ok6nFmWiAvrHLi2JQvX1pbj0NQ8LKk2oTvOD5VyF9SqXFAR5YpGtS8mpeoxr8iOQVsUGhS+KOJYZ3m6oJjGYLs+EgM0Qrs5zxu4Dpp0MrTE0kih8dtuiUYFZUuGryuSKItE0ZBUEQIr88JgcizGcz006cNQQrlSJfNBM3FCS3Q4Kvx8UODmjnIvL7ZRqPH3QjPlUTNlSStlUTONz07K436TDq0aBfL5fV6gN+p1kahWhyGbsqiQcqEsMgTJnOvJriOQ7emF/FEeyOU95FKWlFEelPAZqtjnPUoa6eZgTLMTOJv8JbKtNWoEagXhFuSChjAXNMlGoFfrgyk2GSbHh6FHMRLNIS5srqj2d0GvxgOL8pRYVsy5Ua7D7OwItGl4Dv6uTe2PfqMMY+3RmJcXi+2dmTgwmIFLc4tw35JyHKbhuLA0CpOcgeiOZT8ovTE+MQbT0+z8jQ7tukC0aDwxOj4UYx0aDCXq0E0Duonyto64qiIiBPUqBdqMMRw7OUqjoyRCrpBrrIz9U0l9U0u815JkRovTimp7LCpssahKikOeUY0Y6i9RaEE04Tkt8JyT+KTQTp3JbbQYtwg/lDsMiNcEQRNAGRwyChEBHrAoQqSiAjl64kHKwiSFqNgYiARtOOWuSDfgL3n+WyjPRfoBs5b4JdKb+GU4hYONOtEZG0356oFwzg21LJDGkwqhfp4Ip5y2EKsKj/eMOJ0U/iiK/STwHoU3cxT1QBTltki7EEMZExPiJ5HXCcS4MuoZZagfnHEGOExqxPI+w3lOhSwUIZwrHiOok8XcK3WipjIHRfnp8PXyhAtlnrs75b5Ri6mTe1FWkorUVMpVmwm+1NHhvL48KhCJxAULp47Bmb0bMH1ME9ISVIiLjcSiWWMxa2Iv8lKtUhVSLddvQ3UxphCntzaUoqIkF3Ecj9FdjSjIToGe+i87jhhEEYRUrp08rpkkkVvRFIUcjnG2SYlMkyDiImAlphZFN8TLOplI+8DjzZzvSuovLXW1kXpH5M9Tsw+iBT4I8UQwx8p31Ago2NeCvEszRCOXmKfAqERdsgn1ThOKzMSi6kBkxURQZwUS6xCXs38H2+tw6/olzJgwGqkJJgT4eGDZ74RcTVE6xo/pQW5OJiyxOtSW52L8YBcG+jpRU1GEGIHxBeZnv9vVQRwvP8SrgpFuVkgv97OpE9N1IVIosl0Txvvzhr+nKxScI1pBeFLPGjjOTqE/rTpi+0ho+J0+0g+6KF/4UU6K4h15XAuSLcL5V2xRoNmpR2++DYOFSaizyCkDFagzR6HaGI5uyt0Uzs3eukIc3rGOY0QjeMlsYswdaKgqQnFeBmwmLR594CqmjulFb2sNWhtLIJd5oizPgd7GUoylzTW6owo9NfnU63Kp6EMk52wE12BIEPFQWhymTehCMXV8ZUEKEqx6+Pt5w5UySMytTNpjaxdPR3N5FqyUnf4cm3CB4QS5RzmZxWdpSbdhUk0RSvjsJRYVmvnZRsxhkxO/UU7G8Vgj+ydWeJtSBscEuhODiGIATkzi/TZwjRu4PqOoR8R8CPZ2R7DvSEQGi3kSDLMqXHrBq+P8iCdeceijpL4Npu4WBTlk/iMhpwxVc40qeA1FMNcXcZ7TEIaieK51UzgxnidttwCJFE+36ZBqVdEu8UKYnysiqPu1cn9kUMZnOo3I4hxL5NiIsFUN1742wovjPAK5Tq6xwRrMHKrG5J4iTO8vwZwx5Rjf7MScvnysm1aPNZOrsXZSJVaNK8WsrkzaoDkY25CM7goTpohiDr0ZWDSYhVWTCrFhSjHWTy7Eukm5WDsxE8vHpGD91Bysn5GPpUNpmN1hl3LIrZ+aj61zy7B9YQ26SykfKG8T5OzXCA/UZCmIt0qwkr9bOJCEpYNpWDM+k9dPxbIhJzqL5Ggp0KGjLB71eSbKLuLP8BHE0x7EuiMws9WJZWOcWNhvwqbpqdg8IxNLRidixVgnVk1IxZyueGI7UURCjwm1Ssxo1WFmlwkzuy2YxTa9w4ShWh1GV2gxu9uJKc029JappeIUM0Tuux4bFg0kY0FPopTzbn6vTTrn5GYDxtWriRc1GFujxLhqJabwGkPVCn4fh8UDDgwUh2FMcSjGV0RgqCqK2CcStem+KLC6Ue54oiErGJ0lMjQXBKGtOBjVaX5oyQzD3AY7Ts1vwPq2BEx3yjA+LgRDFhm6dP4YtIdiTp0e6yc6sKSPOr3NTFmXi12rW9i/xJO/E3IXN9fhoWNjcHlvD46ua8DVPb24fXIiru7qxsUd3Ti+oRVzOUYFaYGoKlaircGBRFMImkpj0VaupB3ngTLee3+PARP6zJjcZcTENiWWDCVj86Rq7Bxfj8c3zsGFcQ2YkxiNpnAXzCkMxdJOC0r5WROtQEi0EUGRRgQHUx/FaFGRFYcFg2XYt7BbyvvbnW9GDp8rw6aBUaOGLETJtRmD4BAtwiLkMFH/z+pN4HPGY/1AGi4s6MK5iXXYUmHHNmK7/thgDKVHYmZLLLrLQzC7LwEz6+PRZeJ+ewSmEh/MaYjh/EjB/MEUTKo1oj9Vg4npMZiZZcHcfDtWVKZhW1sxNtYVYDPlzabmcmzorMKRheNwYt10HFw/FQc2TsWRzdNx76FluHVqEx45uQUPHd+Je/Zuw83De3Hn5HE8e/EcXrh2Ea89dB1v3L6Btx+/hfefeQIfvfgcPn3tZXz21mv4XOSQ+/P7Ug657z7/bLiogxSyKgi5n/DLL8NVVkXI6t9E1CibVNhBcmD7T7vrIff/gpD7f/aQE4ScYP6Eh9xwldXf/k3I/frLz78Tct9KhJzYSmGrbCJcVSLkfhLfD4esfvPVF/jkoz/j808+wl/4/Veff4SPaGR8+tHbeP+dV/D2ay/hpWefxLN3HpVYyS8+fhcvPvMwXnj6Bp57/F48ct9ZXD19GGcO7cEbz9/BT1+8g6cfvoDr53bh8rGNOHdoLQ5vW4oxHKhxbVVYMqUP41pKUJdNAZGZgJb8ZLQXplA4p6CLYKI5JwWiwpRIPq8RBAKVpPCSE00Ud4iXE6SP7ce2xbPRXpyJHYtnYbBWxON34uimJSilUN23ei4Wi2T6aRac3LwU06iQkijIs6iQ0qhUHARKKQRBacLjSLzd1ERJ4WeCbBCkkqgUaqWCtqoiqejDJWJOhKvGRIRJhFy8kiDS6cTEzk4c2bYNv7Cfxb//FgPOMRLDKqqtnjl9GjEaHSIDqVTUatgMOpg1SirmKGhlMmjY1ixehP/626/S73/+/nNs37AMGQSgygBPVKQn4fXnnuY3POO/fsM/fv0O3376Hj579xV89OZzePelR/HKE9clj7hnbpzDnXtP4onrp/AU/36M29v3npDCVR+975TkmXbzkqhcehrPPHQF188eRk9dqeRdlUKwY9dFScSbIOPMahksAlCxj6wEFla1CF2NQgqBUS6BTm0uQSHBWbqoAqqOZt9FSYScMSpYCtPThQVIxTnuEnKq0ECpWm1kwEik0xg6snMlnrxx8t8FHAQhd+vyQYmIuy0Rcftx6+I+PHx+Lx4SRNyF3bhxfjceFhVWz+2TQlfvPbEDV49ulci4K9yKwg0SGbd3rRSKKpqUG477/k3Icd9x4SG3ayWO7ljBv1dLZNyh7ctxaOcqHNmzFif281gRkkqBcZHt7JFtBECbcZL7j+/bIG1PHhChqYK42y41cYz4jSDlzhzewmM24cjujTi8Sxy7nc+7ER015TApIlCZm45O/l2akYK8JJtExglSLicpHtlsGYkWtjgKdCtSaWAkW2KkHH938/wlxGgQr1dIpFycPloiUEX4agzXixjH3EQjErkvSXjPcQ4LUs2uJoAJorFBI1EQckqCFxOPFyGfKhoJoiiDeAOpDhzF+T8MoMV8cJo0BJYRSCIgN3FchfeWiQBJeIIpOD9FcYIwGos6gmdRFEJ4yFm4ZuXeHojyHiF5k8kJRMW1tUFekAmSiseKSqkix5o50h9KXw9oBCEXESR524l8UyYap9FeBA0RgTAS/AkDS4RYihxqOs4hQcjJuU8KweX1VCPdkMLnSaexkEEAnEYAnBTmiSQazunhvsggeM4KF4Sct1TkIYbgTkNQ6FCwL2jkxoaNkt7gR45ygU1GI4zAToSsxkfTmKOhJAg8kQhYhLRaeR9G/lY1yg3JghDj/cQSZMbxulGjXKUwVOFBF+kmCEf2Kw0wEbJq5fciZFWQafoQH+lYUTFMEHIiLNhMA1KE5qoEMSrCZ/9NyI2QCDnxskB4y2k4dno+syDk4pVcc7ye6DPhIXc3ZFXkkRNhyVYCYeFRaOSzCW+EWD6bIORSNeGwRwciw8j5pApBAr8TVcxEDrl8u6gcqEUJgWldrh31WTa0FyRLhFxHeRq6ajLQWpqChhwLJjZnY9OsVmyYXkfAZESBZRTqMqIxviUHk7rq0FPbgLS4dMi81Qh2VyHQTQlft2j4eXLrpaPBRLDhT8PRWwF3t0D4+YUTGOv5fApEu3nC4CnCi0V4rztCPcSzRUHv5Yc4Hy+MyU7C1jEtWExDoC5ChkwaDyWcX2MMAdjXkIBrBEv3DsXh0akJOFLth515PjhcbsDyBDnaaagKb7osGrlpHNPsQFfkE5RXcw42KcJRyblazHlRQoOrguPfzP39Rh3qlVxXozyRR7C0fdoMfPr00/jh7dfw6StP4Ys37uCLN2/i89eu4OWHtuHE+i4J2G6ZloXtIryiWYlpNaFYMRBLMBWNZWPjcWVvP8HHdnz+6iV88+4j+PTN2/jza4/hs3eewzcf/oly/nk8/9g1PHzlCJ647wRevHkGhzbMweJJLXj4wjZ8+95D+OiV85T7y/HIxZl46t45OL+jheBXjzGlgZjbosG8JjUmlIShweGBcgLZiY3xOL9zFj584Sp+/uhZfPbabbz//E18+BK3LzzMvx/CJ6/cxmevPoIHj27A2ArKeQL3GmMQavS+aLMGY1q+FZNzrWik0ej0H4Fkfzdkcf5l0nAyCLKdcz/VHIONyxfj9RefxC/ffYgfv3qDOusmvnj7AXz51lU8d2MzDq1qJVi0Y1GnEfOaNZhVE4ENNAwe2FSHk/NEuGwA5lT7Y/1oNZZ2h2Nuux92zDDh4Z0duL1zCLsH8zCUEoY6lSuatCOkHGcNKk+MT1RieXkK5nKO9sSEoITrIpP3VMg108x5PkSDrI2GdUmwGxo0QRjj0KM1RoZKyo0qGpEFXDNOzotUrsf8YA9Ucu236EV4ZTCKQ0aihIZhLY9roAFeHxGMUlEV1t0NhSNHotDDHfmiOqog0bheW+UBaFUEoJ2/neiIxRSnBfWUK3l+7iiknM3kOheFKBqpa7stehQFeCOfRmY5jdEi75HIoZysZP/WhXigLtgV9SEuaI1wQY/SBf2aERitc8eAfhQGdD6cpyNQHzpMytUEuqBb5YWluSYszzNikN93RblhQDMK7ZEumOkMxZmJhbg2pxJnpxZgdU0Mek2eaFF5oDsmEG1qX9TIXNCm8cbCIj0WFEVhU4sO52Zm4+yMXGxoMWOSMxhtWk80yn3RR93TST0kPOG6jaEYsIdhRo4BUzNj0R8nRxuN447YCPTEadFmVKGROqw5lnImWoYSYroSYq1SYowyXTQqYqJRH69FR5oNLWnxqLDpUe2woJq60sa1GCty78lDkMT5ls5j861aOInRUhTEKvxe6It8Gu3N2QnEJJSdNKpzrErqRfHS1U+Scw55KBKigpCqDUeiNhRx6lApTUIU17vwBM8065BEvGhQBSEqjDLa353y1RPxHO/U2ChiQn+JFIigHgzzG4UgX08E8fso6isT8ZN4gezQRUgvnUTBnljqJznvW1QwjxhFmU69Z+W5si0G5MTHEl8GSWF3OuriBPaPmrrab6Q7ggN84OHqipGcT2ZzNAqLktFQX4x4/s7DzRUjXEfAbYQrsjOTMX6oDVkZVpSU5CA3LwPe1LNR4kUN+6owPQHbV87Hmb0b0VWXB6dNAQfHZfWiqZjQ34LiLAfGj+mERiHDxDFdGN/bhNG9zTxfEhzs38lju5GeHA8L10+BXSvleis0y1GfqEORUVRWVUlhpsLL0KYOkyIioilHk6waaKICEBcThdEd1XAS//n5uiGYeiwyzAeyAC8Ee7PvvKlnRcqNhBiE8dnt7BOrQRAvHC8tcX+YLzKVIWhMNaGG67UiXo0iiwIZ+gj2ocClsVi9YDqefOQ6pozthTPRDF/q6LuEXFVBKsYNdiMvLxNWjm11eS6GRrdjsL8LjXVVsJv0UqqWGM4Jmy6EeDdA8pIT8yZFE8q5Fiyle9CEedH4DYEiwhdhfIZszk+7ScmxcoWMOEdB3R1J/e/L5/HiulZG+SM9xcQxoL51WlFXkg4Df2sWMiBODafcG5U2JYaKU9GbHo9Bjl9PohatcdGYTBmWY5ARayfj0NY1qMhLxfSxPXjo3vOoq8hHaVGWRKDed+ksFs+cgu7mKvR21kEh80FBRjyaK3Mx2FmD/nbury9AgSNGInojiR98Kac9uE6a6kuxV+TgrsxEXXEakm0GBHLOuY5wlwi5KOL6tUtmYEJPHZLihPecJ1y53871K7zznVwfxdxfZNch3xiJbF04CuK4dogbBb40RgZI2ErJ9aMJENEQ1OPBnihNjEFbQYpEmifTNhP5iwVhHU6ZGUY8KIhckSs5l7aQSMUiqvYLr8wU9rWBayScx4dxvcqoy6OJWwUhF+LjgmBiKRn/VnCcBLGaZQxDZTLvj30sIgJE+pRo3oeaOE5NTCijbA3ydpE8B2M5rhb2dxLnVg5tR3WkF6KoI0SOueiQETBwrHqb8jG5rwLTRpfT/svDrNFFmNSShgkNSVg+tgwrx5Vi5dgSLBsswML+Ioytc6IhW4O2QgMmtjoxuY16qTcDC0dnYlFfKhb3OjGvw47FfUmY2WrGrA4zlgyl8LdJGKpUS00UcJjZQbzVZEGVMxJ2yrN4rpE44rkCWzgG6swYrFFjoDwa3QUydOSFoq+c22LK8Tw/jKlWobdciTH1IlzXD+pgkUaG6436pC4pFIMVERisDMLY6mD0lwSiIycAPQVBGCqPQEcu5XZuKNqzKeuzAtBbHIrW3EBUO33RlB2IluwA1KT4oyGdx1dp0V+qRJ3TH63ZQWjPD0R3UQCaM31Qm+iNjsxgjC4NR0d+EPrKwjBQFc7zhWFcpQIzm02Y1x7PvrBgXpcJ6yanYM04G7ZNc+LgoiKc39SGeT0OYm4XlCeOwqIxydi9uBQHVpRhxcQUPq8cRVYvdOaqiH00WNCeiDW96Rhif/XFh6I5xhft5gAsqLFgcnU09i7NxaLROtTyOceNzsD+DZ3YOl+ExBbggX2duG9PB24eGcCFHR04sakF9x8axH37+rB7QSGOr6nFkTX1mNWfipIM4ojcaMpPLdIpn9vLrOiv1aOpOJprPRxdTQqMaSMea9Rwvqgwq8+IdROLsWdGM66sHI9dPeWYlKgghqVOLpRhTpORaykaqshoiYzzD9UhJDQaZsr71CQN2ivsWDmpDqPLbKhwKJFpVaEgPQlqhRphoVqEhsYgiFtByKnkXuhvMmP1+CSs7bXh3LwWXJjegO1NTqwoT8S4FA3qDGK8FcTqSiwcn4JlnJM9liB0aAOk/LFTsjmviOlbkyLRkyJHV7xGwkuT0oyYlG7FzIIErKnPxeqybKylTFpP3bShrQo7x3Zi3WAHn7UXG2aMwT1HluPFh/bi+Rv7uT2B2xcO4N7923Dz0D48fuIYnj1/Fi9cuYjXbv6HkHvvqTv48MVnpSqrn7z56h8Iuf/kkLtLyN3NIffLr7/iL3/5K/76t7/ht99E6Oo/8A+RT044sf1/TchJueP+QMgJIk645f2bkBM3Iwi5H77H998KQk4UbviK+3/Bf/39b9yKgg/fSqTcD98PF3UQhNxnn3yEj/igf/vLz/z+KylcVXjIffj+63j7dVHI4Vk8cfshvP3ay/jp28/x6ktP4Pkn7sdzj9+DRx+8iOuXTuHEgV2479wxKZTyjRdv4d6zu3HtpMjDtUpKoL9kaj96a/KxYHwX5o1pRntJCqpSrWjKcUhvSgQp18ltFxVnNcGDIBOEMtZHBhMEUNFrFUjUqyRvrOJkO45vXYf24mysmDoWa6aPpXB34sLe9eirzsW45lIc3bAIDZnxmNPXgKPrFyLXTOVNhZphiEaKLgoOlcgnF03Fwb/VwwUKbFTIIqecIJdETjlRedUUHS6RcsI7TiLkuDVHikSyXBzlZZg9dggP33MN/+Q44L852Bx88e/Lr77CQF8/gZo/ZIHibWcAwUcAwgNoTAcFIcTbF7nONDx35450/L/+668ch3dw7tRBgocMKjECviBfLJ83E3/75QdOCE6yHz7DVx+9iQ9eewZvvvgo/sQxeObhSxIB9+T9p3DnnhO4c98pPPngsIfccP6447hNY+6x66dx6+oJPHz5GJ6+cQkvP3ode9cvQX6SCUmx0UhkvwgvuTgCWSsVoJl9IvLIibDVu1sb+0u8/StIjkMtwUGe3UhjPkoqiiH6TBCZgpAT+cV0Itl+aBDUYQQvwQGSl5yK4ylyjXXUFeLqqR28p5N46PJBKUfcI2y3Lx/ArYt72PbikfO7cfPsTtw8txMPSm3X715xuyWvuHsEEXdki9QuHxX53TZK3nAiJPX4rpVSk4i530k50URY6ok9ayTPuMPbl0vb43vW4tCu1TjMdmzvOhzdu0Hybjt/ZCcun9yL80d34uT+zThOICvaiX2bpe9PHdiKs4e349yRHdyKNuwpd/7YDpw+uA1H9mzC8X3bcJLrYupQH+QhgRhFIKORUTlUlqK5ogS5yYlS3jjhHTdMyFmlMvyZjnjJQy7NbpG85ERFXFGV12bQwCbWgCCoDQSpv3sxilxysQSSVhooKSaNVHUuSSS65hwWpLJNI4cuNEAi4UwExyK/mJmgxiC8qwiqYrhPEDgijCaNvxO5VLLiDUihYaClMSFCFYRXnahyFUugFEYwJA/1koijYBqM6nBfRPKc4i2/KCQhCDsZQXccQacgsRSBXlARnIXyWAN/o/IfKeUJMRGkCkJKSRAmwlMlDzlew0ygFE1QJgi5GAFyCWylogcSISfCP30lbzsRdhtHg0cjqjoSrGXwd5kilw0BVAqNqKRQd+7zQgYN6GyZqLZKA5jfxdIw1we6IynaH2qe2yi8H3iMqAjriPBBXKgn1ASQNoJpLZ/FQNBmi+Qzivvg+WP5W8krj4adnn0hPOjiaZRGEdiJwgkmgkFReVIUyIgWJJpEyFEO8Jn1XNeiQIZUZZX3HsXvwmmkiRx04vyicIXIESeKaQgyTeSNU9JIFx5y0fxbEHI6GjLi+3hFEEGVJ7Q8h+i/aBr3wiNOkHLCW87Mcwqyzsx9gnQT4cHCU0/ct5XXFgUehIEaz+PEPjvHq8hhRGmaGSXCG0i8JClNJ3DKwfjGYgw1FWNafz3Gt5ehNtOM2gwDBioS0FsUi9qUMAKzMDTnaFGZGkN5KvK2yBDiGQm/EdEIdNPC10VJwB0DbXQSwgLi4O2uw0gXBdxcwgjy/RHgF0ED2Air3ADNSB9o3T1g8PVmv7jDz5Vgm0ZCKNdQvkqOTTQe90zpxWgn14qHG5zcX8NnXpypwZnuVDwyNRtPzEjH/YMG7CoYie0EmbsL9ZisCUKFuyuyeHwGDdpMjk8agXw6+640xA/V4YEo5vwQFTILOR5l/LuXMnGCw4qKqDAkjPRAZ2oaHjt2Cr+8/hY+f+lZ/Pn5W/j4Tzfx2uPH8dZTB/DwuTlYSUA5tjIUc1o0mN2kwkCBP3pyvDC2NIxAPA43j0/BV6+dwofPn8Enf7qOj165hfdfeQLvv/Y8Pn//LXz54Tt46YlblEGHcPbgbsruM3jy+hkcpF6b1leHzUvG4eXHT+KtZ47i+ukZuHigDzdPD+HYulLM71ZjVlMUAZEdC1uMqDZ7IkvhijntaXj8whZ8/upD+OrtO/j2/Wfw7QfP46VHr0gy9CTl4VnKyHspW7964w5+eu9pHF49FeXxMlRZg1Fp9EGN0RvjsjSYUWzF5Gwjmg0hUv61fK6VFOF9wX5NUkdjx8ol+OTtV/GPn7/ms7yBD155DF+8/Sh++uBRvH77IM5uG4/1U4uwaVIW9swuwLEl5dgwlIBJJQFY3KLG5BJ/DGR5YP1gPG7s6cb5DbVS6My05gjsnZmHe1Z3Y0NnBrrj/FEV7YJ6pSva9V6okbmiTeWLWRmxmJdjwaAlAlVck8LLLJdrrpjrtd8UhX6LDC1aP4x36jAhJRblgrTn+iyhnKqn4V8j90etksYEDczqaD+UBPMcPpwvNAzLacy1xUShURWGCuq0fBrfaXzudLaCUZ4o8hopkb2iVVCetfBcHTTwx9qiMSfHijHxKlRwbRf5jURpsB9SKStqOLcmpcRhMF6LZq7VJnkAKoO9UOBFo4myto4GYZvcFaMN7hiKdcc4s9i6YbLNB3NSwzHVHoRutQeaZMOEXDVba5Qb1hK4ry+Pw5DBC31KN0ww+2Ks0R0bamJwc0kDLk4vwrFxGVhWrkK7bgQa5CMwLiEMQ7YINMrdURvpil7TKHTGuGBuQTD2DyRiS7sZc/Mj0WHwQFW4qMZKnU5ZUsM5UE1jsZNG8MRUFaZn6zE2RYFOcwia9QEYcGiwpoXzszILrRb2gToMRfJglKrDUWGI4PyKQkVsFLfRaEmOQVeWHZ3Eh01p8WhIS0B2jBrqUZS3wd6SR7IIvc+zqFGSEIM06rlE6lZzGPUbx7GMOKUpPR7p+lAa5Fq05/IcHGdh/AsvZmNYEEzhwZTXNNy14UiL0xDvCc9yYiFVBHITzDCpIxDk74GIsGHDXUljP1Okh4hTIiNeAadViWiOY+AoymW5DFajlttQyHl8DJ9LeCgnqIIlD2UdrymnDg3jeEovnoJ9pJQHaXwma1SI9AJWeHnFE5uKl6E66nMZ8V+Ary/cOa+8R7ki0a5FCTFyRWUuImTBEmHi6eaBkW4jUFacg462SqSw32pqS2FPjENAKOcW+83pMKO/uQqHtqzA0e2rUEDZnhxPAzbbipULJqK7oQxNVYVob66GXq3EqkUz0VlXgumTxiA1NQFp1AmCkLPGaIgr5CiIVyNLHy7lUuvk9TqdRjSmGKUqmolcL0ZFIEL93JCeZEELDTQt9VRpfjLmTR9NozIGftSf+lgFEhIMNDyJjf2p46nLC7KTUVKYDhlxSnV1MWr4nMG+IxDpT32uliE1KhCVNAjbaAjWO2L4txZJnHPCK89pVGD5nMm4c/MeTB3XB4ctRiLkVi1biPvOH0dlfgrGjelGbm4WTMZhQm6wrxW9XS1orK2EifaFSE0jyB6jOhCOmFCkGzgv1MFSNfa0GLmEdyK5FosKk+FI1EFB3dlYnY/8DAcxPnU0cVkO56qJ9xIsC+BzeiA5ORbN1J3DFXCtGOiqg41zXM45kecwICc2FFnaEFTadOjPopGcZUM3x6Y5JhjTK5wo51zLIibbvXYZmmjwdjdW8hnvRQPHq6I0B5roKOzZshHb16/kvVBHD7YhVhTSYN8K8q+fc6KzqZSYOw8lqUYkWzQwcH4pOceVtIGyM+3YvWUpBtpKUVOQDKfNAH8f4XnpKs2vkezDqTSql88fjyzOmxBiCbE/jZi0OE7HNRmJ6sw4lKebpeqwZuIREfZr43iZOYcNxEAixUkExzGKTeHrSlwViOpkCypEERLiNvFiNtNGvU+cKjxI7aoQtOQ70F2aRowRBxvlp8BOEb4exL0KKGX+CA3wQBTlYyTXp4gwkPNzMHW5LzFiMNdSNO8zhjgxQeGDSocSXYWJyGNfOihnDOJlNO/BQLwTTswQQrkucutFhxFbKQJgN8ul8FWD0h8RQa4SMaemjosKcEWBMwaT+qowa6gaswbLMauvSCpkNa4uEXO6MrF6fBlWDBZhYW8u5nRyjlUloqPYJHnRzeA+UeRhfn8WVk0swNLBDCwdnYpVYzKwcVohVo3Pwoqxadg2Ox975pdK1U8X99mxRoSyzsjGpumFGCinDItiH8nYz2HuKEsMxyrq0YPLqrF5Kn8/5MQC/mbBoA3LJtiwfLwFR1aV4vCqcuxZWoGG3FBoQwQmd6GsdMG8TrtEQm2bk4xN0+KxdYYDm6YkYfOUZBxZUoAD83OxdWoq9szNw7YZKdg5N433IbznRMhqGtZPTsaSfhOvG4+Ta2txcHEZlvSasXFSEnbMcvI5nNg63Ya1YyzYNS0d++dlYe/8NBxYnIFjK/NxfEURTq8ox+nllTi/qhrHFuXh+NIsnF2Tj/u2V+DO0XbcPtyBs+sqMLslBrXJgZjfG8d7dbLPEnl9G2a26jCmRI0qSzBq7BG0+2UYU23AmFIDGuKD0BIfgp40GYYKlNg6pQjT2vRYNcWBeaN1aKmUYcKYNOxe04wtc3Kxb3E+bh0dwNUdTThFzHFyQwPObm/HIycn4sFDg9i3sBBXdnTiyJoGjnsyipNCUZVvRkt5hpQSq7nAgHEtJtTkhqA00w99TRqMazNifIsBM4hf5rEfVkzKweKhAuKZYkyvy6D81KFQ5YHenAhMrDcjyxoFRaQcQRGxCAzTIzRcDlVMNGKpR9MTQtBXHY/uYtqN5jAp1N9k0CIqUoWwMC38AzVcozq2KERH+qCBfbBynANLO4zYNaECu8dVYk1HFqZV2NGewvWr4NozBqCpTItFk7OxtD8VXZZA9OkCMI4ycMgQhsGYCKnC6oBZgbFWNcbb9JiUbMSkVCtm5TmwujYfqymL1lXmY31DMTa1VWE38fnW/i5soyzeNXsI1w+vwAsP78fztw6xncQjFw/g3gPb8dDhvXj8xBE8feE0nrty4d8ecm/9XmX1gxdEDrmX8Ok7r+Hz997El39+D99+/CG+++yT/3tC7q/DhNzfhLPa3/8hcWX//yHk2EQs7P8i5CQmkO1vvIlff5EIOVFl9bvfCbmvv/wSorLqv/7r7/jtr79K+eN++vFb/PjDt8OEHB/qi88+xQfvvcPjhDfdz/jko3f4+TXJU+7dN/+EN195Ac8+cRsvPfck/vrTN/jg3Vfw/BMP4IU79+KJh6/gfhoL547ux7Hdm/HyUzfxxYev4tZ9J4cJuYOrJFJux8rZ6K0pwJSuaqye0Y+hxnxUU9jWZtrQSmXZSoXdUUgDsDAVzblOCnw1tOH+ND6Fl1w44ims7ToVwZMScYoILJ1CQD9nukTKndm6Gj1lgpzrx4G186U3eIe4ndpeiToqi2M0Yqa0VCAxOhBZVJYZBFWCkEtQhCOZhqMg5SRijmBM5JMT3iiW3wkmUXnVLFq0yCEnCLlwKhrhAh2KHJsF/Y11WLNgLt54/ln8z92qq/x38cJ5GA0GBPsH0PgUZe0FSBn+WxYcTEEfguWLluC3X3/mT/4lEaGfffwubtx3AS1VJYiNkhGk+VGBxuLBey7gf/7+E3766s/45J2X8NaLj+HlO9fx/O1reErkirv/NJ64/wwev1dULD0rVVZ97tZlPPPwRTzGcXj03hMSSffEA2fx6DX+zWNefuw6j7uIGYOtSDWrkExQkxijkBSeaCKXnJmAMVa8NWT/i2aiEk/gMelxBhSJ4gSpdvabkqAzWgonFqXJRZ+JHHIaAmNVaDBBaAC0Mu5jn5n4fSz7PJYKd+aETjx05SgeuXIEN8/vw0MX9nGRcnt+Fx4+vxMPnduJG2d34MEzO3D/mZ2479R2yRtOkHGSd9zx7VK7wn0Xj4icbptwZv96qUCD8H47sn04R9zRnYKUW4dT+zawDZNywjPuiBSquppzdg2OsB3ds15qh/es42cev3+LRMiJdurAFhzbI7zjhKfcf9rpg8OknNQObWPjfRzZjgvHduPY3i04dWg3ViyYDateDQ+CGB83N3hya9Gp0VpdgYq8LKmIg8gbJ4i5LBr92Sk2yTtOkHF3w1YFGZdsjYVN8o5TIU7MU73wjhv2aIzTRhFMCuJavOENRYpZR4ATizj2t5XjJ0KSRY40M8fFGBkkkWsiZ6Keho3wihOhjyKkJtcag7JkmxRCkyo88DiWIo+NAKkihFPpOxzeKt5iCi86XYgPQmjoqglUxVtHmZcbRJl5QchF8Hc2XiPS3RWaIOGxxWNpeAoSTe3vSYA1gmtK5D0bCZWPIKyCpSqsukAvyaNLRiPHxHvVBXlDLooeEERF8rwipFN4kwnyThCMgkzT0shJ5DZV5LiK4DZiJFLYEkM9kMbPaQRaWRHeyIzyQka0F2J8BcnmCSeNJjXPI7zvRKGFSF4/UXg0hHjyeQn+eE868eY+QISkClAoQIwIeXWXwmcTaLjreJyezULDIJLATsvfCi858SyxwlvQx13K0xfP7yP4HEKexXBtiHx6gjwT+fbCxfNFBkghsaoALylkVRR6EISpkvcq9om+EF6DaoJ8DfeLAhhxlGf/i5DzEdf0lcJWBSEnzqnjOJl4HRFipPRzRSz7ycZnEZ51Io+Pgfcbx3tLpjEqvOYKEw0oI/Auy7CguSgFPeVZGKLcHt9YgrHNpZg9pgXTe+tRzWNyTeEE5eHI1nkhXeWOkrggGsfRSKIRE+7pDv8RNCjdo+DtqoSPK8GCiw5R/nEwqjIgD3XA100PLxcVvNzlcHcNgad7MEJ9I/kcYZCP8ITF1w+mQH+EeYzgcS78vQvC2OrsJpxcPAM7JnTTqI+AlftyeEy/OggbRG60vmQ8O68ALxHcnW2RYUe+J3bkhmFlciQ6gkZKubhy3NyR5+uDHH8vJI/k/HF1QTrPkefjgTIa2dXsnwKORxHBfivlVbdJg/xgP6RRJi9sbcW7Nx/Gty+/iE9eeAxvP3ENL9w8iCfu3YDHri7C/lVVmN6mwOxWBWY1yTG2KBC1thEoiXUlSIzGmU19/N0x/PDOvXj3mQv44MUbeO/FR/H6s0/gvVdfxWfvfYD3X3sDV06fwcHtO3Dz6mW8TIAiSLnVcyaiNi8JLaUplH+r8cIju3D91DRcO9qPR04P4NqeRgJzGxbw+ovaYjCQG8514YLu7Fg8dX4bfnj7CXz2OoHOn27jy3efw4ev3cEVytP9Wxbh/MGNuHx4Mw5TX75y6wp++uAF3HdsI+r526qkSDQmy1AX54cavQc64gIwIU2DMYkK9FgjMZhhRk9OAkrj9Vg0thfvPPsYfvz0fXz2NvHD84/i7Wdv8HmfwG8fPoHbp1djzeQyGhr5OLe+E+fXt+PG3iHsnpmPlqQR6EzzxPQaFQ4uqMQz5xbis2cO4IsXqSvOzKUxk0zgKsOqjjSsac/E3HIrRtMoqVe5oVHpgfpIDzTLvTBolmFGWgwm2FVoivJBMddLzggXZHKc27UBmJMTg1VVDiwrT0KHjrpcFH4Q84IGaCPXRb9VIYVadhmjkO/nDidlVybXXyHnRg3lRhv1YJ1KhK9yDlEeiqIRyTx/9ih3zkV3ZI5wRQbPV8TvGqO9OYe8MC5BhhUVDkxLo7FMeSQq+jZQz+eO5JwL8CHINWNBfiLG2uSSZ1+3QYYOEVZLw78pwg09OldMTfTGgowgLMwMxmwn52JOCMGwCvPSCZxNI9GucEEbW5fGDUMWb2ystmJVsQ4DOjf0qlww0xGAaQ4vbKrV49ykPGysj8HCgkiMtXuhLsoFNZEu6DV6YyLXSr9F5IJzZb+6sC98sb3bjl29DkxOC0CfxQOtvEa1zJXrhXM7yAPFQfzMZx1K1mBBmR3T84zoS4xCh0V4KAShz6HF4vp8TMhNRINJgQp9BPLlQZTNvig1hKPKKkeDXY1GHteWbkJHdjxahKdPZgJqiTUEEafycodVFiARciL0PofnKYzXIlVNPCcLhjHEG6YgL1Ra9ejk7zqz4jGtNgt9WRaUilzClE0iF6ma+kgXGkQ95kuc6Qc171+8ABEvLkTKB5H3NiTAG6HcRgs8w2NEHqzGNCty4uRIMPBcNi0yHCZEBPsiWsZzETeqKEMV1E86GvyiaJGNskOkJlAHj6SOHIlQzrNI7xEQVbNT9EoacSpJH2p4zwnU5SJ/XEKsEiKHsizEH74+3vCgLgmlnM7j+qquzEFGRiL3uWGEqys8iSl8RrqhsiQX9bWFSKOR1NxSA5VWjlDqL0HI5bDNGteNw1tXYO3CycQVGiSYo9Bck4UNy6ahOt+JMT2tyM92IsGiw5Y1C1FVmIFZ0yciSYQJsx/Hj26HKiIY6VYd8miclZmj0ZViQm+KGbUWJeqTYpFhjJSKPGQ7TYjRhaGtuQLdHTUw6mVoptE2e4rwsotFMJ+loakUE8Z1IiPJKoWsxuvl6GurRmVxBnRcV63Nlagoy0BYsDuS4/QoclgkfV0QE4VCzhtR3bQqToNMdSiyYolZ1eFYMnMCHrnv4jAhFx8rhb6uXr4I104fRlm2A+MHh0NWDcRfFSXZkodcd0czmuurIKdeFvaGleeJ5zxJMoTAqQ5AUqQvUjVhyOC4xNJmMOgjee/FyMo0S9U4x/c3ozwvHWrOkZR4A+bPGERdXSESnHEIj+K8Lk5Bd3s5kuJpdOemYPrYDmQm6ZEQr8K43lrk0fhOlgcgm2NfalJhgHp3WrYZY5OVmFfhRBv7KykqGFuWzkN3QwWfIxW3rl9Gb3s9igtSoY2OwPzpU3Dy4G7UlOWxT7uRkhhDjBmBqgLq75YyNFfno606FzU0nvMTTcT04UjnnCivyIXZGI1ViydjLsemkjZYhsOIAGISVzdXuFBWilZenovtmxajojQNkVx3wkNOVM5Ppl2UbohAa7ETxckcI65dQzDxEDGIWRGGWK5TkQpFvDwMI54JIeaJ9HaVcivmsz/TtBESxrGzT0UOZbNkR8gwwPud0liErjw7Cq3RSNFyPfp7INzXXcoZJ4hPZVQQIoM8oSde0wtPVcroIH4fRH0e4DsKYQK3RvjAoQlACeVpuU0Fp5ZjGkvsbIiGJoI4THgLcl0KQi7M3xXhAYJ880aKTY38DCvspkh+PwJKYkh1hAhvdaEd44/O2mypQNHiSY2YO1CGeaOLMa8vH3O6s7F+Si3WT67BktFFmNGWiRmdnGf1DkxocWL26HzM6M3AnL50rJyYh22zy7FpaiG2zSrGjjllWDslD6smZmLj9CxsnZWLbTPzsGlyOnbNycH22ZlYNzkV01pMaMuJQleBHt0FOvSUKKlLM3B2XR32zM7GuvHJWNofj1ntlOujLVg2zooDKwqxd0k+ts/LJZaT09aOQlOeEoPlOmycmI79C3J4LQc2TLJi7TgLVvTHYsN4Gw5x/95Z6TgwPwf7BTE3PRlrJ8Zj29xMbOb+jTNSsXZSIuZ367B8wIg987Kxc0am9BJy5UAc9vJ+9s3LxK6ZSdg9J5l/p+PIkjwcWV6I3QtzcEAQfotycJT7Di4QVV5zsGO6lddKxOnVuTi9Kg/3bK7EmVWF2DU7BQeJ5zZOcWDtZAfWTbKzn+OxeZod0xqj0F8Qghq7N4qNo5ChcUGlww+VCdSbScHoy5RjMJt6KC0EfYVyTGs1YWGfBTtmp2PhhBQsmMkxWF6NLXNzsXdRPh4/OYSr2xtxbnMDTm5swMXdXXjs3FQ8enoS7tvbh1vHJ+LSzn7MGZ2EqqxIydu4iXM2K1GOXGcoWutikUo9XZgThoZaOQY6YzGp34Lpg2bMGe9ETZEBWck6OEV6osQkJMaaEUv72q73QW2RHpkODVRyBcLksQgNNyA0OAom6rm8dDW6KiwYLItFU2o4co0BsCj8oOU6jIqQU64qEBSiRmCICiFh0YiODEFdcRyWjk3BrFYjpjZnoiU3AUXJRmRSRoiXP3G0GY08R7ojBNNHp2JeewI6RN5ZXQCmEINMIwaZEhOJaZS30+JFU2OaXY8ZPMd06pp51OVrq3OIQbKwpprzta0EmzsqsaO/Fdv7OrFz7AD2TB/CffuJVR86imduHMad+w7Rvt+He/dtw62j+/HYqaN44twpPHvtAl57+DrefPSmRMiJog7vvfgMvnjvdXz7CbHke2/hi39XWRWE3Of/F0Lu1z94yP3/Tsj9YccfD5La/xMh93sTIasSIffjD797x30tEXIidPW//v4b/skmcsr9+MM3Uvvumy/x9Ref4Su2P7//Lj7jg/79r7/gy88/xAfvDhNyIo/c26+9iJeevYNnnriF77/+lO1jvPT0w3jh8Xvx5K178MC1M7h06iAObV+He88extefvIlXn72Je8/swMWja3Fs12Ic3baMhlwj+jloK6Z2UzjVoT4vAWVOMwF/IppyEjlZCI5znWjJS+WksUhvWFQ00PUEAnEiNJKKNIHNLKdSLMjBia3r0ZyfiT3L5mHhUCfaS9Jweudq9AqPjqYSHFw9FyUE1YuH2rFr0TTkmgmAtDJkUPmn6ng+eRiN0nApZFWEriZT0AvPDpHA3kwwI4oUWBWCjAuHKYoKJiIEMQL0RYZCH8rFwEVUl5+F8Z1t2LNhLV568g4+//gDvPbyC2htaoSPFxVDUDCC7xJxgTRUg0IQSEMzJyMTTzz+mDTW//rHX/E1+/y911+UktL2NNfCqlFCJwuTvMt6m2vw4evP4+cvhaH2NF4VOfwevYbnb1/FMw9dwBMPnJEIt6dvXMTzD1+W9j136xKee+SS9J0g5MRWFHp45sZ5PM2/n3v4Ct585iFcO7EbdQVOKdzRQWBjNyjZ7lZdjYKR/R4jSDn2kyhwIapRiTxmmXYjStIdyIo3sc/kSI5RSSGtDr2CSjIIagJZQ1QE4rRqLnwNrFqVVMU1RhGBcBEOGBONjctn4+blI3j48iE8eHYXbp7bgRtnt+PGmW148PRW3H96C+47sQX3ntiKq0e34OLBzbhyZBsuHxEFFbbi0rFtuEAD8uyBDVIThNzJPWv+TciJrSDdju9ei5N7N0iVT0/vXyeRcsNeciJcdSUO8LhDO9fi0I61EiEnQlNP7N0oeb8JQu7i8d0S+SY84wQRJwg60f5Iyp3h9sz+jTh7SBB0O3Hu6D5sWb0cWc4keLm7YJS7K7xpqPmMdIcnjbXkeCvaaqtRnOGUCDlBzGVQQGc6rP8JWf2dkBPt34Qcx0aEEdtEKLGG/UuhaqNxaFRyznJsdFwrghAVpeIdnOPxilDO60iYBNiM/j84+wsoOY5tWxttqZmZqpmpqpmZmblbzaQGtVrMzMzMYMuMMtsyy5Yt2bIkC8zM9ma+5/7fW5Ftn73vHeM/742nMUKZnZWVGRkZsdacs1bEUmskCiEREqn6d6CdErccKYiPpCg+ioqkGAqkHiqjp17OCxGiobMxFmAl79PGXMucGClGXmVWVSJRoJAaFyGiasqqSv6g1paLcFVTM43xlH01vcdLgF2wEAs/ITdqyqrezR4/G5VZVIiVl9PklFUrMwxyrpr+qtajU2KREuzUdFuVXMJLwJxB6q6Tc71tzYTgyH2FpKhoTJUh1V8T5MxJcbMg1d2cRFdjkgRExbmYkOxuSaqbpbaWXLqArVSVyt56KsECFJOlT/vIPdU02iCpo4pai1XTixzNBHCqaaAucm1jgqW/6j0ctCmnakqu+ttbiGGcrztqTTuVICLCXb6vIvicVTIMK+1ZFOnysVbTNMyI9VIim5EW/Raq2kjupdZV8ZHPVAKHKLmvitDzk3cS4GSNpxwLVVM9BGT6K0FOrqUTgqEi9wIcLbQpHCqRhKprgNRHRTf6CLBUYlyk1EUJcipCMUyuESUAOUaIop+t3FPaK1pArFrLRWV+VYJctJcdiQJOo4X4F8QFUZoqYzstgob8BDpLMxisymO4rojBhiJm99YzPq2aKiFjWUJc0nwFmHsak+JlSoqPJVEuppqo6mlth6edN642oVibSJkajo1RKA4mYXIsSooBR7MIHEzlmGWwjA0dxkYOmBvZ4mBkhc7IlFixnfGernhJ/7CbOinI+ZpNpT83lYc3LGWlkI1UaS8lyJXJ88yN82FHcRAPdcVwbVUpN9YUcaTUhoNFDhwsCRBw4UiF9Ju8qSYUWNqRK3VMM7cgyXgqCUI8EuQ6GXL9Unl/FdJuBdJeZc4W1AkRLJf2T5A+mS99ct+sMb65+BJfvPE8n186z51X7+blBzeIzZrPsS11LB1U4MedRe0+LGzyYazEmarIqWT7GjGnJZo3H93E9zce4eO37+fOmw/z8TsXBHhc5M47b/Px9Zt8/9lXYudvc/bIcfZt3c7F55/j0xvv8e4rz3F671bGuhpoK0tj/7oZPH1uFc/dM5dnzg5w4a4eXjzdyYH5icyrdWVmmTtN8TZU6e05sLiHX268wi8fXuaDty9o0Xhf3HmbS+JDVGbopx84ys1Lz/DGU/dyYN0iTu9czQeXnuWFB49QmxdBZoQd9Snid+McKfc3oinUnO5IB7rDHRhJ9GVpbSbLppWxYqBR6nKA3392gy9vXubjd1+X53uRD998is/ffIyPXznHvdvGmNMcz8y6SLbNzBfCUcbpNQ0saImkMMSIGdWBPLx7mC/fPMUfbp/n51vn+fOnF/j2/fPcf2g+owJK+7P8WdGUzo4+IURlcTQH21LmYkSjtyVN3tbUe5jTG+pGd7D4aLELxUIEc8VWZcl7bvWzZk2ZgT3TslmUG0aFk7G2VluO+RSypX+Uy5jqCfdkVnokQ3GB5Mn4UmJbjmxLZexWiG2s9nWh2s+VMhmD2famJMr3EmTMJyphTvpR2hS5lvSlfEt1vSna9M/psU5sb05jXkYQ1a6mctycavGT+WILK4WYzkwKZW15EvMyQ+iPdKEvwoP+CG+avazlOawZNlgwP82GTeWebCr1YkmGHYuzbVhV6MK8VBvG4y0YizVnYaYzGyqEFJX5srMhjOU50g7yzvqDjVie5cySTHtWFbixqSpQQLUDM6SP9EeZ0egzKci1BRvLs3uyIMePoRhH2oNNWFEaxN2zStjZnsC00Km0Bk5lepwTnWE2lDgbUeyk1vGzpDfOiwXFMayqTWVukYH+RD86DV60RnpSE+xCfbiOUl9niqRUCckoDfGkREh9Q3wwLclhNCeH0J0rvjErnKp4fyrkeG16DBni43ytxBc522IQ36VsnBLkcqP8KI4NJFZsWbTYuXBpxwRPR2oMoeTJ+5lZkcWe0WnMLEqiXdo3W2yWWq/KT/yKt6MdHkLg3a1M8LWbKjbRWHyBKTF+apF4O5zsxA55uGqER0X6FER5M1SeTndVJhmxgnUifEkTHBTq66n5dzN59+ZS7MRn+LpZC1ZyE8Ij31fr14lt9rI1xkX6mVqrTv3YpdZ2DZD768TWh7jakBTurS0/ESi23En8i7P4VzMzU0ykb+nkeZUAU1dXTHCI/2T0kvpM+rOjjQU1FXmUFqdTVppJYVEW9uJHAxUeE7+emWRg6cw+jm5dwVhPPclCqkL87BnqruTQzhXkJukZ7uskOiKIwsw4bYpibVkecyZGiIoMpKwog972ejylPhn6IHIjvKiN8Wc0P5HOpEgqpR0aUqMoT1Xr3wZQWphEfGwQXWq6ZGcdUfKOO5pLmTujk7SEYIICXBgdmcaM4XZqS7O1HxMTI6WvddRSnpdEoOD+oZ4masrS0bmZUVuRTUt5rjY9uVDed2Gojlq5fn18GOX6AIoMwVSkxbFl+Xyef/wBxgY6SDCEYSU+dvO6lTx61zFNkBub3kNudiYhgq0ri7Lp726mr7udztYGLRpS/fCohL2kUHfSxHakBU5mCc01BFCWmUiqYDNDTCjT5LmKCuPlHj4smhigtbpIcJlaNyqU7evnMdTfSEVNPjolTvdWMyB2MTkmkNz0WBZKG1TkxhAXHcCSWb1USJ/PjfIX3KWi5bzpSA5lhZpunxfJ0rJExvISiRRstWXpPCYGOkmPjeTx+84wZ0Y/Rfkp+Evf7Gis57nHHqKqJIcR4UGlhWkEyHhQAlu3tHtLTQGttXnUyN8pId6EC5ZS77RT2jskyJWhrhq2r51HRUEiOSkGXBzUGnJGGAlOVf3MW2zdxk2LaGsuIVDaZ6ocszUSfCLcxE9wnkqyVZkQpE0/DXJUMyWM0dmbaxhK4TX1g6NKgOIhx53lnWRLHyoUfBomONRHbKebjZn2Q7W13C9O8GyH9ONpgj0a0yNoyTaQLTYwTDCLr4ybcD/hY4J9/eRd+bpaoDKgBqkfcJVgJ9jK2tJMm+rtJrYiwtOGeH97sQ++NKoMqiqxX6QPyfpAvMROqDZSa+p5OJhIMcbNfireMv5TZWyX5MaSnRKGt/Q/T8GRQd52MqatcBZ7nh0fwFBrPvMHKpnXW8zCPrVkkvTv9gxWDpWwdU4Da4bLNZFufkcWM1tT6a8xMNaWLBw4nXnd8n57k9gxt1h8XwX7FlWwa0EpGybyWDMjh81z89k0kcO60XQt0cPOeVlsnZ3M2tEY1s9MZaN8tnVuEVvmFLJyegKbJ5I4u6aMowtyOCDnbhyKZ3FHuGCNYBZ0hnFsbSV7lxayZZb4yzlZHFxWwu75BZxaXc3x5aUcWpLL9llxrB0OZ2Wf9L+uEHaOJ3J6RSH3bijj+SOdPLi9jj3zpO5tgYw1h8ozic2oDaav3ItlvdGsHYqR6+RrkXQLmwPYND2Rw4sKuGtNOceXZXN0RRqHl2ewuCuU/jIP2vJdact1lnsmcnZDOec2FfDwziJOrpbzlqZw75YKqV+J1KGYc+vLNeHurk0VUvc8aYtUts9NZ+f8DNmmsKQ7mJkN3tSlWtBbLGMoy5viUBOqY6xoSbJnMMeTgQw3yoKMaE5xYrw6WOqXzKPbm9k6L4/5I3LPzU3sXV4g18/lwokuHt/XxNPHurl3dzNPnpzOpUcX8uq9EzxzYogLd0/w0MEBlgym0FwUSFiAEwW5cXS1pRCjN6OyMpSUVOFVhZ6kpFnS0R7MxHAss4eS6GiIJ05sV2JaCvqkVJJySgmNTiU4MhpvP0f5TEdSXDg+3n64eYXg4xtKcXaO1LGdzfPaOLy4nXXdmcyqiqCvKJyK1BBiw7wI8NHh5OiGnb0bDk5eOLt64+7qQkWe2P7hLKY3GsgR/2eICpd7ic+Ki8A7yJtA4eSBfm7iy9zoqYilJcGNfvHrs2JdmR/pylyxgwv0XiyMD2RxUiCLkoJYlBLCsqxIVubLey9NZGdjHltqc9jWVMD2jhK2d1WxR2zggcFODo8NcWjuGGc2LOLevat54OA6HhT+/djRHTxzfC8vnz2qJXW4+NA9vP3EQ1y/8BS3Xnme26+9yAdvvSa49wq/fP0JP331CV99eIvvPvtY9r/gl2+/5pdfkzr8/PMv/4cg99e/qjXkJteR+8c//sG//v8V5P7zwH+eNFn+T0FO3UTdTM2TnRTk/vrfa8j98Q+/5+effuTH71XShu/4/ttv+JtU9P/5r3/xlz//UZuuqgS5X35Sn08KcmoduQ/v3OJPv1fJIL7l049u8umH7/PJB9e5ff1trl25yKsvPs2Nq2/xp5+/4c61N3nr5Se18uJTD/DoPcc5dXAbJ6V89P4lvv30Ks88eJSHTm/l9P7l3HtkCxvmDdNVnsmC/nrWzu6msyKTkpRIqjJiJkU5KS1ZSTRIqclOJCXUVyOnwW5ORHjrNHEnPjiImAA/4gJ82L58AZsWTNBTWcCJLSupzoxm84Jhdq+aRWV6lBxbxrCQyLp0PUfXLWSwppAEHydx7D7a+nHxQqijhWCpqQNJgd5aSQ6S4wE6jYyroiLl1Lpy2pRMOVfb+rhq69mlRAhYSU+grbyIvqZaFo5OZ83iBXS3N+MjRNLexgp7aysBdkIyra1xVsKcnRBrNzc2rFurvS/4X1rU4ee3r3HxuSc4tW+ngKZpGIL98XVRCRGcMAR4c3jbOn785H2+uPk21994mndeeYx3Xn5ESNqjv5bHuPb6E1x56RHeeuEBrVzWRLkHefPpe4VonePy8w/wzoWHpTzEey8/xvXXnuTGxWfYsmyCrBg1zVFFyfmREK4yhvmL4xPnrUQ0P0/CVHSbAM8w1WbBviRHBWmLF6vnzxTwq7KwZkWHkRMbQUZ0uLY+WpmAn+yEeAxBgYTK+/OT96hTwocQdgcLI/LTYjhzcAvPST955t59Qi538dRd23jy7FbOn97CY6e28PCJLTxwVJWt3KcynCrRS+3/ui6cKr9NRT13eDN3qwi4/euFuK7l9B4lyKk14zbK579FyUmRe57dv4mTe9dzfPc6KbLdu4FjezZwcv9kJNzZw2p66nYeOL2fR88d+W9R7jcx7jdBTm3vOb57ssjf9xxV+/s4fWg3LdXlAg5MsTQ2xtLUBHMTEyzlbzP528bCnJzUFLrqqylMidMi5JQolxYTrq0jp4S5VNlPkTZVJTEqWN6JH9FSJtf085gU5ATAxwrwVtGHeumT4dI3gwW8x6vpPCp7nIDnrGBXkn0chNR4kSqgT0UApAjwyZRxUJGqp11AfGliOIVqLR4hEH5CHvQCPsIFXHlZqbXabPA2n6pFsqnEECpDqq+dGb7W5jgJcAtwMsddQJeXEpEcTHERYuor5DXG0x4P+VxFJKgkEI4CusKdLORaRniqCDgPG7yEBKspRhFOAnbk81AHc0IFGGninYe9tt6cSuqgd7fVvuNtY6JFHLgIQVbCYYQAKz8hQ8lCutMEoGXINllAlfo7wUm2rlakKzFOttk6W9IFWKlppoEOZlpUmJ88nxL1/NQad3L9OJ2dAE1TfKWeKnJQJWoIsBdwJ/dX029j1DRaeTZ/IUxJMhYms7BaECWEzUPaSIltYUL2PKR+UVI/lfwhRNoq3kueVcCcEutUBKCK+jMIaVPryylCFu05mU1WJdbQBDn5PFwAq788b6AA5CghoWr66r8FOfmOl6O2HosS5NT0XiXIRSpBTt6ROk9NHYkQkqqXoiL8fG0ms7mqab5qGq5K4hAt7RHjba89d6SbJblC1ooFiJamR9JUkERnWSYDlbmM1BUx0lTC7J46BuuLyRHyGCPtbXCYSrK7GTkBDiR6WOMnbaQzFxBr44KHfSD2FqFYmUTKOIjBxliPtXE4ZkZ+WnSco2kEtlODcbAMwdbSD+MpzvKZLfZGQpanWhDnKERNCLHqZw4C1u2lf6T5erC5r5Xzm5fRk6xHL/0rUfqKiopame7HQQFDTwnwub2ukneX5LE3z5IjpZ7sV5nFBKCr6LisqSZkmluTMtWUBCEW6TIms62k/wiQV5FQ2fJOi+SdKvGlxldl5NSR5yTtKu+0UgjNvesX8of3XuTrS4/xyWtnufHCXl64dyEPHOphzUQcSweDWNzpw1CJFQsbfVhQH0hrsjUVAtY2TZRy4+WjfP7ew9x8817uvHWeT959mc9uvM2HV6/w8fUb/PDZF+I/P+Pphx9m37Yt3HPyGJdffZ6P33uTa689z2OnD7NzxSzWz5nGgVWdPHywX0td/+q5Hi7d28+Z5VksrvdgrMiZxjhLlndm8uaDe/np/Vf55sYlPrv+loCb9/jg2kUuPHkPrzxzH1/eusSPH13l5UfOsW3pHCa6m3j0zEHxMY+ybKKV5FAbMoPMqNHb0xJly2CCK13htjT7mtET5cxwVhgDhdFCMrq5Jr7nr9/c1CLwvrtziZ8+vMSXV57m4v07ObN+Orvm1rKgNZ5OtT5NjhOj1X7MqA2gPsWK+lR7jq/r4Nt37ucfX7zCj7ef5WuV4OL6M3z/4ct8fu0pzh9awaKmTEaL9cyvFpJTHE1doB25tkZaEocmH3sKZVwXyXhQEY6l0tfLxS6VyZgotDaiPcCGJXmhLC0Moy/SgVp3YznHSMu4q85rkLE4IHZzdlokoykRVHs7aGJcmtitZNOppFuaUiBjs1psbLmvE8kyLpUonKAEfeMpxMu+EnbzbczJlu8U2U6h3tuEPr0tq0qjGI3zpESOqfXhCi2NyRNf2Cx1npMazLKCKJYUhNMb5Ui9l7nUzZwaN2M6pO1HYyxZJiRmR60vm0rdmZdsxow4I0ZjpzCeYMwa6edb6gLZ32ng7vFM7pqRzl2jaQKaPekRMjI93IhFabaaILcg3ZbZybZM11syL82TBdk+9EfZSD2NpJ4WLC7wZUVpCMNxzrT4mzE/x5d9XUI4y8NpCZT6hFkwke7FSKL0A70dc/OCWFYVw9LKGOaXGphdGMWMHCENiUF0xQXSqCINPWzJEjuZ7mxNttj2kmAdNYYgerLiGSpKoTU1gsbkYPpL4ukqiKEqIYDSWMFYCZPk3d/WXPsBSSXLUdNOkwLdyY70pTA6QPNvMeIXYsTWZwa4UhHmR4r4ht6ceBapHxMEWzbEBFEQpkMtKK+yTaslHjxt1I8v4qt8HOV6zrK1JTHUQ3COq5B0sUMy7g1ic0qkDkOVGQyWp1GSFCL+Wq0HLOfYW2Bjaoy1FPXDmxKBrOW9OllNwU/8ZoTYYH+ph4f0R1/phypqOkmwZ7SPm+YT1TIEyv6Hid3OlPoZAty16HK1WL2zgw1T5ZpTxSb5Cu4sL8mmrq4MOwdbTShRUXLGsnV3tKO+Mp+cTHnGhjL00aFYqzVE48PRC24ozUlhzZxBjm1bTpNg7tT4ICGRjiya08mO9fPIiItisLuDQMF3LTV5zBnpoKO5loHedsLE3jXWldBYU4a74Nm8WMF40obNco2h3HgaEyPJClTJFZy1iKT4SB+qSjPISJZ+PtBKZ0sFATKeBjtrmTPWSX6GgWghkPNmdjPcW0tDRQ5B3k4UZcUy2FFFcVaMYBhnZk/vpLIgEV93C6lLGc01+YR5qcy69mSHuGtTVhvknRSH+1AWE0pTXho7Vy3ihcfvZ3pPG/H6EMzEXm9cs4JHzh6jXPrYjKFuaaN0QoVHlBdkMNTdQm9ni9Sxjgix8yoAQPUptbxNXqQ38T52xPk7Cc5yFawWTXZmInrBSG2tlZQVp5Bo8GPBzF6GOuvIEl+UZAhk49JRRvoaNOHUV2fFopnTGJpWTnp8KGmJUcwdbqUqL45IwV9LZ/VpPEXhMZW9PiXESxOlFxXGsazQINto5hanEiX9Ydn4dOaPDRIfEcThXVtZv3IBBblJ8iw+FGRm8toLz9BQU0J3Zz0NtcX4yVgrzYmlTd5nt9S3pa6A6oIUwp2VfzXSEnX0dtdpkXpleYkc3LGaxqo8inOS8HJz1KLgTEwmEzuYiE+fPr2NiZF2bbqrOq6mUcdIO8Z4uREkn3dm6oW7xQruM8FJ/naUotZL1DLyO1mik+Pa1FLBM3kxgmcFt3rLuHOQ/m0t78nBwhgXK/muuUreYEG69LH6nDjBp5FaFniVmTdE/LFKyqASaOhU/w5wEi4o70cwq8oy6STjVY1BN8Fm0Wo2VKQXBbEB1GYaqEk3CCZ2lfHoSKBOOJjgOyWaBwgm8Jd+q5K26BxNhKOYSx/2Ij8zStpVL33TBncnY+FAzoQKd1SzQwIFT7VVJDOzq4T5/WXM75kU5JQAt6g3jy1zGlg/o5q1o5Us6y9kYU8u/dXRzGhPZV5vFov6M+VYMuvHcjmwuIa9C6vYJWXFcA69NWH0VkfSUxFOc670kcF0di0uY9PsTNbMSGbTvCy2LSjQytrxNJYNxbJ1dgb75ueycSCWHeOpbBxOYs1gIos6oploCmfXogp2Lixl80Qu+xYWc2iJWioihb3zs9izMJttc1KlLtEs6wtleV84K3oj2DQSz7Fl+ZzbWMYDO1SG10pOrK+kq9SPALspgkmlHWynkhJoxYrphZpAuHdxkTxPgfj2APl+gpa99fSaArlfMkdWZmoCWn26vDMPI1IDzIWXWLGgI4UHdk7j0b0NPLi9lPu2lnFwcSYHFhayd14Be+bksH9hLgdX5LN/eb6WZXX9WDor+pNYN5rFioEUekp1jDUF0V7oTFeRjKEUN6qCzZgWa8W2wQzWTounLcaGYp0RtWHmdKW4sHkonVOrKlg9ksbKiTxObG1l3/ICdsxO5KmDrTx/optnT/Tx+NFuXrxvFq89OJdXZfvKuQku3DWTRw5PZ8VgjryjUOIFC6fE+YodSKOswFtsjCt11YFayc9xoa8zipEuPSOtqSSJXdFHRxGfkUxcRhwJGdGERgcTFBlMeKQfYcLP/LwC8PQMwcHJm8qKYm25pQf2reT4UsF2S7q4a8k0do9WSBtXST9Jpjovnjzh0gHebrg6OuDq4o6rmxcewrczEwMYmZZORXYIsYZIouPjCRb/EJEUSGSMN9ERPkQFC5YPFJ4ovmc4O4Ll5RGsKwphleBplXBicYr49lwDS7KjWJSufuCLZGNlEjubs9nXkc/xwXKO9FZxdKCOvb017Oqp0QS5fYPtHJ4xwMlFs7h73RLu37mWe7evlve9jicPbeOlM4e49NBZXnvgDK8/cg/vPPsY1196mluCcW+//iIfXH6Nrz+4xi/ffsLXKq/BR7f5/rOP+fmrz+XYV/z8/bf89OOP/PLL/ynITWZXVdFxag25f/C//pcS4/6laWe/CXL/W4rS1f7nCLn/+PefJ00W+aImyE2uI6fKv/6lRLm/T2aUUKrgfwhyag253wS5b7/+mj/87hf+t1Tq73/7C7//5Ud+98sPmiD34/ff8L083DdffcFHH9zmD7/8xF//9Hs+/+QDPrp9jU8/vMEdAfDX3nmNV6WxXnz2cb77/A7fS7ny+vO8/cqTvPrsQ5y//wR3Hd/LPml0JdD98fuPeOOFB3nwtFpUfw137VvPiS2rmF5fyEhzEZsXDjDeWUWVGPHSVAPVmXHUZcbSkBFPnZSarEQxphFa1ke1/lWIpxtR/n7EhQQTHxRIuPzdVVXKmR2bmFaaw84lE0IWG+kQwHFq50oxajnM6a7VouRUivTlQ61ixEbJifAj0d+dlCAvkgN0xEonjpESJ6ArMcCLlGBfEoO8iRUDr/2KKaQ7NSJQE5uypT55Al7UGmqlUr+KbBkMOalUZadqkXINhbmUZKaJwXfH1sIUO2sL7IToOdha42BlhYu1Lbam5pQUFnDjxjXtPf/XP/+ktef1N1/m8btOcHrvDib6ugXs+eHj4kyYzpMwIaWVWSm89tTD/PjxdW5fvsD1N57i/Tcny403ntTK+2+qaawPaRFyl56/XxPk1PpA71x4kLefu4935e9rr0inf/U8Ny8+xa03n+WTq6/yxjMP0CMkOylcta+vljhAy+6p1tUQMhoiQC3UV7Y+HgRLW6lIrBh1Xpgv+Yl6yjMSyRYnW5ObSl+DGO26ckrSk0iL1hPu602Auxs+To6421njLEDT1c4SJyErbgI0BturOX/Pfp69fz+Pn9nMY6c28OjJdTx8dC0PHl7HvYfWc+7ABs4d2sw9h7dx18HJCDc1/VSJcfce284ZNe1071ptuqoqZ6SvnVFinIqS271OE95Oa1FyKoJuiybIaaKcXOv0/k2c2iflwGZO7t/MiX1bZV+VLdo0VSXCKVFOCXJqq4S33wS53wQ6tVXHzx3cxn3HJiPkRnun4enkgNkUARzmFpibmGNuZoGJsQlWltaYmpjgIAC3PDeLzppychNitEi5VMOkAJckgFKVBLW4tBLjwvwxBAuQlxKppukJCNaSbwTqNJEu3F9lyBXjKkA/zMOOZCEclYnBtGfraUsLoSnRX7Zh9Bcn0idloiqLhU2FzG7IZUZlGu1poTTG+AqRcSPP35biIAcK/YWEe1mQ729NppsZOQIwCwNtSfUQouljRa6AlRQBMHn+VqTrLMgSAlnkY0GqqzlpOjNKxVnneFiSH2BLtrc1KS6WFPtake0p5/pYUxpmR75cp1BIdFWYE3m+dlSFu1AZ6ki2ly1lYY7kyfcy5H75UheVNTXVy1LubUmUENosPztSPc2JESJe6G1GgYcxBe5TyXYzIt3FiEQ5nmov+wIgMoRwZzpNJdVxCkEC2kKEICVK3X0FWIbItQKkuMl+nLMpEXK+v/xtcLPQprQGqqmg6ldUAY7RAtzCBWgGmk8lyVPskuVUImyNiXIyxVOuqwTJMCUiyns3qKlQKvpBwGicuxVeQs7VtKhQRzNNlNSrbK5C9NX0VSXOqbXyVOKMQJVxznyKlolPJZcIdLQhytNZW0NPTaUNkM9VVF2MEuQczbXEE4qo+thIXdzttWhIP3uV9MFVW9NPTbONEoCupqwadPZaFKD6XlqIJ4mBLmL3nEkQohOustKGqQyrgZSnRdEqJLlLyFVvaZYWJTfaVMpEZw1thWno5V0GW8oz2BuTJtfO8XclQe7la6rEVBUh5ylkNgJn2xisTA1CUuOwMYvH3sKAxdQgLKYEYWcSjr1JmIyTWFwcw7Aw88B0ithIIytpdxsSnF2IVllWTabIMSG5UprTYrln+WzuWjRGmdijEDmW52jMjFh3thWHck9LPK9O5HN1aRnPDcaxL9eB/QVerEvxpkXaPVvOV1MTVSbLpClTSJP6FtiqhfStSBGCq8SUVLOp5Am4L3Z1pMDFkSJXF/JcnUgRAj0gJOGl45v4683n+e7te/n89UNcfmIljx7r4+Ej7WyeL2RqMICV/YHMbfBkRXsom/qTGSzQ0ZHtxkP7J/j25qN8dftJPnjnET66+iy3336em2+/zJ133+LDq1f57Nb7/Cig48aVS5w+speNqxdyl9iVqxef47Prb3Pz9Rd46uwB1s5sYfVwMSfW1fH0kWlcPNfDlfv6eXhTCWva/OhJkzEYJqR0pJjbF87y8+3X+fzqRe0aX314nZvvXeTii49y++rL/PzZ+3x85XWeEh90du825g12sXPdUm6/8zLvvPYI84dqyAu3J8d7Ku0GJ+blBDOeIqQu0pG2YBm/MtYbE3Wc3TSbr64+wx+/uMzvPrvM72X7h0/f5Jt3zvPU4aUsbE1my1ghJ1c1s2FYSHG5EK9kc6rjTRmuCeTU5h4+u3wX//r2dfneK3x35yXxeW/ww8cX+fGLt/nl87f56f0Xee74BmZUJdMY60lHkj9lXlYUCHGaJkSuSwBymaMFGTJeVbRavozVWncb6j2t5fhUmv0sGZO6zkr10aaR9kc6aaJXqZ08mxDwIb0fM+KCGE0IplPIeYWMmVwZd/FyPSW8xco2TXxXmY8zRV72JMhYjJLxHm9mTKyKthQ7kKcJug5U65ykTp4MSj27I+3oibCh1mMye2qqXEutPVdgPYWuEGfGYr2YHuPKcKwrzf7mVIgNq/UwocnHTOpuRHfwFBZm2LOh1J1VeQ4sSDVlPH4K3SFGjCeYcqg7mlPDyexqDeZwbxRPLC/mxfX1HO2JZjzWhL4gI0ajpjIn0Zy5yZaMRFvSG2LB7GQvluaFMhrvSkvAFEYT7ZlIc2Ig2lqbxlrmaERHsAULcwMYT/WUc0zkOezkc0cGExxZVBzIsRklnJ5Xw4a2FKZn+NIe7cq0GB0tUZ7UBDlT7G1LnrR/vhDiPLFbOUJui9X0v/hQ8T1R9OXH0ZIaSkNyIL3FcdIX0ugtS6Y+Q0W2CHlXApetuZByFdVrS5ir+B75fpLYr/RgN9L9nUlyt6RI2ro4XCdbD6oN/hQFeZAvvrIpWU+VPpBCITzFBj8KIsXORajp9W5yPUtSf/2xKjbEQ/yuH/ogdwKcLYgWe1oi35toLGFmYwF58jwxfg4EedjgKX3C0dwYZ2tzsWH22Fta4CE221nqaS/2W2V/VOKBmqrqbiE+RHxAhuDPTPHnYW72WpIe9cOVyp4d5Cw+1BBIYriPNoXWRzCvrZUZU6QvTZH+FiZ+v76mmJycdKaqyKWpUzVhROELf/ENDVX5ZGUkUF5egJe3C85i4+NTDIQJNmipLmbj/GGObVtGUWYUcYKHU+MD2bp+ghn99YJlBbd1tOMjuHWgo5KmimxGB7ppa67RIqJamirIy0zR1gPOEwycLe0+LT6I6flJVMRHEuBgjrv4SGfxqYVZ8VSVZFCYHc9YXytttcWEeDsyIth8rL+Z6uJ0kiL8WT5nOoOC/9UabJ4yTupr8untqCI7OULDlXNHeijKiCHYx56e9hoq5JrW4h89xZ9HiF+uSZS+khQh79mbUoOM05Jcdq1ZwtMP3CX3aic2LAAr8RtKkDt/7ynB6gnMEJuWmZZCZFggFQVp9Hc00NXWQEdjtbYOr8HbCbXOdJmKuovyE58r78HVAjcp2fI8xQXp8h48qavMp74iV3CXNzMHW+W5GikpSMUQ5c+6xSNaQoy6qmJCfRxYPGMao/KcOWkGYqSeM4daqC1MIMzPhXFpj/qCRDzFbwd4OGg/pBaK/VpUGMvK4miWFCqBO4c48fdjXa2sWjIHQ7g/y+bN5IjgVCXAJsREERsZycvPPsnY9G7qaou06b6BMsby0yOpL0tnpK9ZW8uvWuqfEeSLj6VgBsEI3e2V5GYaSJJxsmvTcmmfaZTkphAseH+q9CtVlDCnRLl8ab+V0ocMEb6YSJ9Xx/zc3ChN0Gu4bl5FFlUxwdoSG+oHW5Wp3032fQTvhEu7BjhZaj9ueimxTDBqiDyvh3ABW+nfDhZiP2W8BXnZoTIhO4k99bAzJURsZ7SMXb3Y2Tjph8lqiRbpS6Hu1ngI9vCVfpcQ7k6yIYgAL3dMxZercaeyGxfpfQX/BlGXHUNpUjgJapx72OMlY9rVzkTGq2A/wVyBOsFoHtYEyzbAw4oAT0v0wS7kpIRRnBuDPtQND/ErSjQO9HTAW2yFp2DJktQQTZBbOFjBvN4ilg2VsWasmiUDRaybWcu68RrWjFayano5C7pz6a+JZXxaJjM7MpnbncWc9iQWdqWwZbyYdSP5cm4R87ozKEv2IEvvSlaUC9mR9rQWBDFLzp3ZamCkKYTxtjDGWkIYbQ5mqNaP4boAZrWEM14fzCz5fKTam7E6P6ZX+0rxpyXHSbBbAGMNYYw3hWvZUue2hTC7yYcZ9R7yPU/G6r3oK3ehu8SRjnyx62VujFd5M6/Jn/mt3izpDmB+lz8TbcEUxjtoS7OoNaDVOwgXX9ZSFMj0hiDG1Xq5ncF0FzkwVuXB8q4wVvQGsaTLh0U90vdbQ8iPVj94TyHBT/CdcIG+8mg2zypkx5x01gyEsaTDj0UdQcxpCpZreDKrXse8Fh+ppwf9ZQ5aPftKXenKl/0SdzoLXCiLN2esMYSOQi9KDFZURlswLcGW5oip7BjIYoO0c2OkCW0xlgxleVIZYkxzgrXULZ4habdls/I4s6uDgyuKOL6ygOeOdnB+XxPnD0/jkYPTeP7cOK8/OJc3pFy8fy4vnZvFE8dnsG6sgNb8ELLifCjICKI42YXeBgMVed50SX0q8xypLfZguCuK0S49Qy2x5CX5kJOhF3uWQENpDA154RQnBRAnPixC+E+E+LMQ/0CcnXVEGqLZs2MNLz1ymP3LhljVV8H+edO4b+M4u+e0sqCrmIH6HGZ0VTPSVUuZ2Ch9sBe+Og/cPTxxdxd7lhxMT2MiBaneZMg4KMlNpL4khaZiPWWJ3hQY1Jr64tN0riSLT6rxdaRLON5IsD2zhIfNCHVmuoyBYfGXE9E+zImVdyy4aGFaOAsy9SwtjGNzfTrrhU9ubciX/WK2tVayp6uBAwNtHJ3Rx5FZ0zm8YJxTK+dz97plPLB5Led3beHpg7u5cPIQrwjmvPjgOd587AHeefZxbrz0DLdevcAHl17jq1tX+fbjm3x++wZf3plcQ05NWf35m38ndfjl51/4w+8ns6yqyDglxv3rXyoyTsq//qkJcZPlv7SMq5og95sQ9+tWLTU2uf33v8kIuV8Paif/H2VSkPvf/1tdbFLhU6qfyrSqhef99S9a+U2Q+93PP/HDr4Lcd998zY+yVdNW//mPv2lZVn/5+Xs559+C3HfygGraqtr+/S9/4tsvP+PDW0qQu84H77/N9Xde5dLFF3jm8fu5qTKn/fg177/zBpdefJI3XniUJx86xX1nD3F472Ytcuibj67y4Xuv8ejdu3jwxHpO717F/Qe3sWKki87yNJbPEAcz0U1LSRolySrcPZryJD3VAiIasxKpzoijKj1OCKOXEFRbMaauRPn5ERMURHxIMAaVTMBfx8F1K1kmzrunqoCT21dRIJ1l14oJ1s3qozkvnuMbF4vRKpDrRnBi01KmFWWQJMb5twyr8b5i8AXQqKIi5FKCfEgI8Prv9eSSBAhVpCdQnZ1CRVYytfkZ1OSlUp2fRo04uNr8dCrleJ0cbyzNJ0McpIuNOXaWpjhYW2AvxdbKAkdra+xNzfBydGTP9m3yHv4sL/mf/PF3X/HFh1e5dOE89xzcJe20jVn9PUT4+4rzcCJcJ4PFx0sItwtLxwf5Ut7FN7cv89G7L/LBlee49ZYS5KQTv3me65fOc/W1R3n7xQd5+8IDXLnwEFdffJh3X5LtSw9z9eWHeP/1J/jgreeEfF3QphJ9dv2iXPNN7jqwlYLkaBIEyKgpq7ECWgzBfgIcfAj19SbY21McprsAJHctSi5CRREGeZNmCKEsI57K7CQ6BTCOdTRSmp5IsNRXrR/naW8rzlWKbN3tbbQFfF1s1XoMVjhaTCVMHN3q+UM8fa8S5Lby0LG13H94JfccWMHd+1Zy1741nN2/nrMHNmpRbWd+jWxTUW8q2u3ckW1aFJxK0qCmqWpTVXev4fSuNZzYtYrjartnnXa+tpbcoS2cOyhFvnuXtqaciuBU4tukAHfqwHZO7NvM8b0bNYFOCXNKdPtNlFPTWH+LjFNTVX8T5e49uov7ju7m/mN7WTFnVECoB2YCWixNTLE0M8fU2AxTE9lKHzAzs5Bipk038XS0o6E4n9byUjHselINar24SSEuLjxAi4pTJVL6o1rTL0r6pkqyoTLghst7UGv8RUq/DZH3ogQ5vZ+8GyGfGSFuAu5cqYvxojc9iM4EL/qTfRnPD2duSTQrKpNYXZvC/KIoxrODGUjwpF9IVL8Qwu4YZ/qiXegX4j0Y58BgjA2jMXZaGYmzZzjBnumyHU9wYka8vZBb2U91ZCLVmfmprsxOdWEk0ZbZSbbMTXFgboYbs4XgLchyYVGGi5BKVxbkeLIkT8eSHDeW5epYVRzAsmI/Vpb4s6Y8iEX5Piwu9BcSqGNuljtzs3WMZrgzU7bj6a4MJTsymqljINWdwRRXxtPc5f4CJMQpjqW4yfO40CPPMxjvIc8i21gh3rFu9MjzNUW6i4N2Z5rBnZoAF+ojXakME8ceKORD70JduBMlQQ7UCSiqCHLUxMKqSCEj/g7UyOdFAiaydDZyzJU8X2sKA4Toh9qTqrMkV/azvVV01xTy5BoJrqakCMjL8bPF4GhMso8tCe7mhNsYkaQTsGpvgp+a7uZqTqAS9FQEoKOQNAG0EY4mBAg4DbI1I0pAr5cQM38BQf4C4F2k7+hdLDRB0E++pxZTVtkFwxzNCRNQ662mtArQDBVSGKYEQ2chh3LPGJ09cZ72RMj5KQKC1aLjKQIGMoSIqgi5WCFAKaHuFCaECNBKobssk14hQypKbkZzOeMdNTTmJEu9zQiWe0fKteOFMKTpnIlxFpJpLIB6iiWOpu74OMcSHlSKPrye0IAaXB0ysTHXYz41BIspoThZxYpdySUtoR5DZB5uLiGYG9tjYyTtY+9Cpo+PXNMRN3lW9au+EjwHCtM5PX+ExWXZZNoJeJbPmoKd2NWQxH09GTw5kM7FiUJeGc3i7poADglI25wqoMjbkgoBkWrKYqJcK9lUJXQwpdDenDIHK7LFFiVK+6q15JLNpspnQtItpT2myvPJmE21syZdwPhCAUBv37uVby6e4fqTG7n86GJee2AmL9wzyNOnO1kzI4x509xZ3OHDcLEd46VuzK8NZkZlICsHMrj8xE5++vgZPr7+GDcuPcjnN8UG33iNa288z60rr/PZret8fud9fvnmM+2XwbdefZqDu9dxQHzbhfPn+OL9t/hafMCbj59j//JhNo1XcGhpGceX53JgbjQnFidyfEESa1p96Ek1YVq6NetH87n48E5+vPUqX73/Bh/feJuPbl7mxnuvc+XN57gj2y/fv8I7F57huXvu4pXHHuKBk4c5f/8Zvv7kGn//3adceuYcw9Up5HhOpS3SifEUP0biPRmQ8dQV6UBjhB2z6pK4fP4g//juCn/4/A1++fQiP3/0Cu+/dJZnT65gz/w6evN1nFjZwLuPrOaBHd1Mr/AhN9SIunRbjm2Yxtfv3cefv3yRb249xec3nuK7j1/j+0/elHZ5heuXn+KDq8/y+08u8cvNl9g+p53mJD9qojzI9TAj19mYBhnDnUL4m/085N1aauJrpvSbMunv1R7mlDgYUepkpNV5eZmBFeUGZqb6MC3QmjohF23+9kwLcKInTOyhENXWcB3lXrZkqYhT6R+xcq0sRyvyhdwV6RzJcbWSvjGVBOk/SVamJAnhzLQ1pUIIca3Y6emJemZlxGhr7bWGWFHlYUS53L/U3og8GcuZMvbVfpu/kIhAc2o9psrnUyiSY1XuxnSK7ekTm9PqZ0x3yFTmJFuzNMuG5dlWLMm0YG6qGaOxxsxLs2LvtEh2ClmblWqhlX2dYTw0L4/zi0o40hnNzFgzeoOM6Jf2HgibQq8QkzZveZ8+5gxE2NMfZSe23lbscIDYX28Gom1p8VPTaadQ6WrEtBALuiNt6Qi11t57r8GeXvEJs8SWb2iJYWt3MvNKg6kPk+cMtKI9Vke3vJ8Wg6fYUXtKAuwpD3WlOsKbklAPyqO8aEgIpCk5kM6cSHryDQwUxzEovmm4Np25HaX0CdCP93XCz3aqlqlbrSXlp+yZhy2pwe7EyrtJEJuVGegkhELaz+BLRaSOvFAXauKDyPRzIcLZWpvyWhwZQFGkH2UxfpSK/a+O8aY6MViLmPOXa/q5WBPk64KXEHU/scfJgc7UJYbQnRXDYHGaFq0X4WmNzs4YF3l3zpbGYuPshMi7SnHDx9VJyL2zFnGgfnh0EvvoYWeOp62avmcqWNadjHBf7ccTX7Hpaj1UJcp5C8H1dzQjJdJH8FQgAe526BxtMJX+ZiRlqhSVVbWhpgw/n1/FEhNjTEynYiH9JzLEi9qKXIoKssjISMbFxQYfwbgpmfHECJ4Y6Wpm5/IJDm1aRLbY9YggV4qyo9m7bSF1pcm0yXWbaqtxd3Vg9vRWyrJimRgdoiA3hUB/F7q6m4iV+4cKpssWbJIT7ElXYhjDRakkh/kSKGPB19WGuCg/pvc0kZkURVFmHDP7WmmpzNci3mYOtjPYVUdpjvrxNpwNCye07J9VZTl4uDnQ29uoJaVIigslPiKAWYPd5KUaBHs609NWQ5G0v734z4RoX8H9TlQkhlKnEhDJ+yyOCqC1KJPda5dy/t4zDHW2EB8ZjLXY+E1rVvDUA2coz05gpL+D9JRE8UdBVAkP6G+vo7O5lo7GKmKDBFep6echntTFhlAeLfgrQIitqzXO7lbU1BZSU5VHWKAHlUVZdMp3DPKeVXTcWH89JcXphMu7XTpngMGOBuqry7Wpx3P6mxloLqM4P4Uwea7pPY00l2cQJu+nvU4IdWu5llG3XOqvfliNcbVjfnGMjEE9i/L0rKjOk35tR39zNTu2rCbOECzXaOfukwfISo8hMzWRIPGTzzz2IBvWLKakKF3asUa7fnpcEDXFKQz3NdHWVC73K6HYEEGKWmvY046asgya6wuIEJs5d6yXTasWUy48JkLwpOp75tK/JpdYEVzi48rW5XMokPdnJnZOCXIe9vZUJseSJWNxTnEG1cIFgqSvqx8Y1dRstTSNp/TrYA87bXp2tM4FXxkXQc626KTvW8p1/dwdSVXBDknhGMQmeDiZ4SKf2YgdtZL3Z28+FZ0mxFsT7yccTfpusuCVGOlTXsKzgr3sCJf3ZG1ugr1wiwg/wb0yhmrErlTFB2jRrNFiP/zFdnhL0TlbSREsJXbbz91a2t5aE+LCvO3wd7MgQGxIkPydavCjJCuaJIMP3nLMz81Ge08Bgq0D3S1IDHFhoDGbia5CZnXkM9GexYKeQmZ35srfOSwZLGHlUDnL+0qY0ZROZ2k0PdWJDLekM9yYTH+lnpFqA4s60ljUlcFESxKDdXEUCk5NC1fRkq5iK5yoTPGlvTCEVrHHLXnu9FT40l/lp2UV7S31Ef8ZxHB5CINVQQzU+Mtn3gzXBzBQ7UNXqQctOQ70lHoysymMkbpA+ip08rkfY01+jNZ7sqw3gjnNSkRzpa9MMLJ8Z7TKn4nqQOY3hWrRbsv7w1gxXc9gjfhq8Q++LlPxEj/qYW0kPNyE1hIf+ut0THQEsLgvjGk5tgxXurO8K5LNo4mslHuM1OqY0xVNdaYbEeID9d4mROmMKUl0F36uZ6gqgPF6X9ZMN7B2JJp1Y7GsHRZ/NjuWvfOS2DkniY2jsawfiWXDWAx7F6Zwz5YijqxMY06blzybH9XJzmIL7OjIcWWk2Itu4SSdwkemyfGRPC+2Dcs7atbTkGgndt1O2sWHghQr5o1nc2JHK4dWFHF6bTGvnOnjoZ013LezjkcOd/LSfbN485EFvPHQXF6+Z4IX7prJEydG2Ta3mKZcL3LlHU1rSKWvWk9/bTQdFeG0l8i7qvWipcKN4Y5wZg/GsnR2kraGXH2eEk1j2Nyfy1rBTL1x4q88zUnzNqUszZ+s5FC8BE/39LbJuD4rHHgVK0YbpX+kabMi9q4aZuOCHobbSxkS+7F0ZjfbV04wMq2MojQ1wyoCb3dXvDxdxN4F0y++ubcuhLaSEEYq41jfWcza+jR69YLz3cyEvziRI+OqMS6QOm/BAd4OTPg7M0/83zzx17PD3ZkT5cm8KG8WRPqzIDqYJTJeF6XpWZoXx4bqTNaXZ7K5Jo8dTSXsaatir9jAg31tHBnp4eisIU4sGOfcqvk8uHE5D29ey1O7tnDh0G5ePXWEi3ed4q3779GSOrz39Hluvvgsd155UUvq8PGVS3z63jt8cfM6XytB7tc15H7+jyyrv/tFCXK/5y9//hP//IeaMfpXragl3X4T5Caj5P4jQu5XIe7/+5TVXw/+50mT5f9FkPvnP7Qpq1qW1b/8hT//8Q+oJA6//+VnfvheTVf9lu+++YZvvvpSi6D7X//6B3/+k4qg+47f/fQ9P33/rSbIffv1F3zx2Ud8ePt9fvfjd/z8/Vd8/ME1+fsdPpZy892LAt5f4rnzD/D680/y55+/5+tPP+TSK89oiR2eO383D5w7wvHDu4Q8rOHd157jx89v8fxjJ7jv+FpO71vBXXvXcWjDEjrKsxltrWDDvEGGGovFaEZQJJ2oNDGaimQD9QIImnPiaMiJJ1cfRJCLHYEujkR4exEXGkxCWAhxQX6EuTsx2FDJ/jXLZABks3vFHGZ11dBRms6JzUtoL0hkSX8De5bO0ELQlw21smnuMBkCItRaCkrsU8JbrK+7GHh3TYhT0XHqmNrG+Xtq+0qQq89Lpy5fSl4q9fkqIi6VWik1BSlU5SVTKcfLclPFcblrUxZsLExwtFVTVq2xFWJnb2mNtQCpgrQU3rt0kf/nH3/iv/7xB3748g7ffHyDFx6/j+N7tnJk+yZm9nejD/QVUGZPmKerkGadNl1WrQt2/p4j/PzZexqJu3Pled6/9CTXLypB7gktWu7Wm09y9eUHeefF+ydFuJce471XnuDG65ORdLfffoZPrr7I59df4/NrF/lGyN0PH1zhqXPHKEwSBx8bSXyov/YLoyHEl4gAH8L9fQjx0RGg88Bf50agikwRpx4ZqCMm3I+sxEhq5dkbCjLEoMTLe3LDTciyq71an2FSjFPFxcZyski7uAjh9bC30kLb02WAH9q6gsfu2s89hzdydt9qTYg7vWf1pMimpp8q0U2IqRLXtLXfdsux/Ru16LgTe9bK36s5rgQ4td2txDgpcs6JPZPTUU/s28jpA5u1qajnjmznbil3STmjiXCTYtykILdVzt3E0d3rtSmsal9lV/2/15NTItz9ckwlcbhLrnmPSgJx+gi7168kVR+hrYlhIYDDwthYm6JqYjwVU1NTTExMZF/+FkBtJsVUzguQNm2uKqOmJJf0+EhSokNJiwkjWR9MnLRvQkQgUdIPI4TgRQWpqEUPDfSHS78IF4AeLu8mxMtNzvHWAEmklz3ZYe6URrhTGe6skaLhDHHGQqD7E8TpShlN8WYiUxxvunwW70ZvlCJkUiLt6YqwoSfShj4p0/XWDEeZM6a3YCzaklGDhVaGo8wYl78nYixka8qcRCvmJlqzINGGhSm2sm/JvARzFidbsUzI9vIMG1ak27BUHODSFGs5ZsfKDDtWyPHV6rMMa5YL0VyZbctqcejLZLsi14GVefasFFCxLNuBpblOLM9zYXmObHNdWFHgxrI8N1YVerIq3521hTrWiSNeV+zNOnG2G8p9WV/qy7oSbzZX+LGxzEf2vVhd4sfK4mBWS1lZ6DcpBhZJKfRnRaEXy/I9BQwLWCnwYnmBjuVy3ZUlvvIdAQzlck6xjkUFHiwp8mKB1GdJgTtL5bz5OW7My3FhYZ6zEFpnFha6MTvLkbnZzlJcpM3tpc1dmZnuzIw0R2ZmODOc5MD0BEfGU5wYTXJmPF3eTbobA0luTE8V0JfkQr/al+PT07xkq2Mw3ZPOOAFQSU50RjvQoRdCE+9Ei4CRlghrmsJsaAhzpM3gQkOwPfXBNjTLfqaPNXEe1lo21TABpSo6JM7XgfRQT7IihehIv4kTZ2zQ2ZCj9xWwEa9lwO4WezpYnc9McbQTHXU056dhcLUnwtYCvYzzaHtLkgRYR7s44Glihr2RDU7mfkL8CsnJ7BdiN4OUxF58PPKxt4rDwiQCE6MwXJzSSIxro75mNrnZLXh7y3FjS6ymTpW6eFEdG0+qSuduNBm9mBMk76SlnHWNZZS72JMs4yvPbgoLC8J4YkENz83O46neGF4bTePZrngO5XhyrCSc1dLvWwVA5ov9VRFJScZGZFqbUyikV2W5rHSyoUieI9nMmDg5J0HGaLTUId5MgLeVDTEybiPlO3E2U5hbm8QrJ5fw5rlFPLyzjccPtvPMiS6eONzCuc2lAhgjGK91pD3DjJpoI/rzbOiS/j1d+uDR1W3cfv0UX98WG3z9WT6+ptaGe4l3Xz0vtu8Ij5w9wnMP38OzD93N2y8+wZe3LvPth+9y9bUneOLcQc6I/3zk9C4uPXsv1158iCePb+DY6m6OLq5i+2AcA6nGzMyzYFWjO+N5lrTGGrO6J4pd8wu5d88oH115iO8/v8wXn1zl/fcvceXKK1y+9CLX3n6ZD668znXx2VdffJoPr7zFJzeu8cnNq3z76U3+60/f8P/88Uvu27qEFr2OGi9LBgzSpoGWNPpb0CY2YyDbj/1LW/jxxnn43Xv8dOdFfrz1PN9fP8+lR7awb3EtI0IkpslYPrmukcuPrubM5mnUpNlQEGPOtsV1fHrlPv75w1t8dfM5Pnz3Kb7+4BU+v/0yb71yP688e5bXL6jptWfEv93PX798i6dPbxBgm0x5pABKL3Ny3E0p9rKhNtCFGrWukU6IrrM1xfYW2lqA9b7ymY8lZW5TZSz6sLMzn9U1CYxnCVFO1NEV6UKdfF7qPIUGXzumRXhRF+RCsc6KPBcL0u1MKXC3pU6wQ0O4D6XeTmTLdbOERGY5mpPrYi3HHGUMetMTG0qj+M6+6Ag6hahXepjT4GdCZ5gFczN0LM33Z26aB+MJMnbDjOkMMqI71IRpwWaa+FWi1mTzMaU93JFegzP9QoRmp4sdLHQWm2cldtGaJVlmLMu1ZUOljp0toRwUwrOp1p+ZqVb0RBgxGmcsNsuNR+cX8cr6RvY2h4nddGKR2OMZMSb0Bhsxzc+IVh8jeuS+w7H2zMnwYHG+n9gwP2al6hjQy/P4mtPsZ05HmBUjSe7MzvSTrQcD8c50RtnQGWMj/sWTsWwfuhNdqQuzpTXag3nlgr/qMpmeq6c51of2pGCG8hPpz42jNs6XunhfWjNC6cxVC1XHs6CtUMZPI3Pa85len8lEZxk9NVmCxVy0Eh8gNkZnTqKvJblhLlIEGwlZVpmxc4U8pLqY0iA4rznaj6aEIPnMXs4VYhvhR7CbrRBAR3LCfKiMCaA2wZ/qeB/yQ10oENIdJbbPyUpIprxDNwdTov1dhQxH0pSuF3IfQpbYSIOPI+72xlo2R2dbUxytTXERu6GKt5sj4eKbdYJVQ/3d8Xa10X5w9LQzx1/6YKT0lSidg7ZuarCTNSoDd5CThRbVrDJPqjWyUoTsqDXkvKQveTpaYC44Ugkf1nKf9KQoqoqysTMX3CB2z8REsIX1VIzELukNgdTWFFFTXkScIQIHG3PCIwUnp8aSlmJg/kgHp3euYs3cftLjggW3CfkqT2f35nnkJIcxvbudosIcnBwsWTLeT3lGAmODfcQILgsL92JwqIdg9cO1j6vgZh3ZIR50pUq/zosnOthDyyyaqA+ku6mMWcMdxMl+TUka0ztrKMlKJtzXjYmBFvraq8lOjSErIYp1C2cwrbaAwpwUdB6OzJvZS0NNPpFq+pdgn3nDfWQkhhPs46QJZ6XFGXiIX1Lrs2VHy7uLDaEhJpRyGVvFhgBaSjLZtFII3+lDTO9oJEawkxIrN69ayqN3n6A4M4HhfpXwIBZDeDCVheLThDR2NtfR1VpPjOCpyf4hYz4+jGK9P9kxISTKPbx9nKmuyKGhLp+QQA9KCzPpljpFBnnRJnWe0VtLRXEWIQE6Zg620N9RS1N9JX5CiEe6GpneXiHfSSVA+sdoXytddYWEBwg2K0xj0XgvUWJPejobKZG2iJF+MSbjZV6hlHwhvGVZFAV60l5ZwMmDO8iQtmusKuKhc/JMwjnyM5Px83Dj1OF9nDm2V44lM6gEVGmXpChfqouSGeqqo6OtgoHOWkrk+5mCKRPlPWYkhDHQ20hEsLu8ryz2bFhBd10ZsdIWFtK/TI2nyNZYE848xdfPm95OT2sVrg5W2lRpZzMzyuLUup/edApHKgoPwUd8qFpuxNlcfLatMd4OZvhLf470sBeONZlILMTNDncZPzbyfpKiAilMjqFU3o+KdHOzN8PN0UpLyOFkay79fQr2cl6QtEuMn4rmdyVT7Gt6uE44oRWegj183R2EX5ng4WhLijxbocFf+oQPeXpvDHK+ilJ1sjASzjEFH1dLwdsOBHk5EOJrL3zNljBvG8J01gQ6TybnSgx00/BQUWIoxUkhxAY6EOBqRqCH4J1AJ6IDHARjiz+R9zOjPY8FPaXM7ZBtdz4LewuY05XDwv4iVo5UCv8sZlB8VFNBJG2lsUxvyWJObxGzO7IZb0xgWX8O2+fXsmlWOXM7U+X9uJAmNj89wpHUUEtGmhJZO14s90hiTpuB1cNp7FpQopUdc4rYNJLDvvkVsl/I5vFsts3K48iKcnbOyWbN9GQtam5Bh561Iylsnshgw3gam2emsWU8iTPrq3jiUA/HVpWxakAvJZJFHSGs6DawcSiZLaMp7Jqdyp75aexemMW2ORk05+nEVk3F4GWMl7Rpepgpi/qSWD8zk31LSzi6Sp65I5htM5M5vaaccxuqObAwmz0L0uTzPGY0Cg+p9GewPpQWwdsJgRbE+9qSLDhCiY6HV1dyZFUeB5emcXJtDidX53BseRYnVxVwYIE831gCuybiObwolUNLVKbVaGkXb0br/WjJdWOwKpSxxkha012YXhhIc4ozjYmOzKmNYU5jHF0FflQI3q7NcKNNuEKB+NTZM3I5tq1VsFQJd20o4cWTXTx5sJnzhzt46FAnL907weUnlvKulDcfWsDL52YL9hpj86wCmsSPJ0pfyxTfNtiUTFdNFC1FvnSWutFZ40V2hoWMvygmeiJZPGJg2/xs1vWmsX+slAcWtbKrOYVh8e9FjkbURVkzUm+gQLhZUmwAW9Yv4Zxwy51Lh1jSV0JbfiRz+qo4tX81uzbPZWZ/PaNia1bOHOLIpmUsHKqlriBEbEU8CcFu+MuYycsIZu5QPAu7wljVkczd89s4N9bI1tIYFsb70a5wjsGDzjQ/JsrjaZQxMd3XmdnCDWYFuLAgXHiO3pOlBh3LYnxYIHZxofiQZUmRUvTCzeLYXJ3NBrEfW6vy2NNSwr6OKvaK3TvY38HRkT5OTUznzPyZ3LdyAQ+uW8Zjm9fy7O6tvHhYCXKHfxXkznH5kQd57+kneP/Cs9x++QIfvfEan1y+xOfvvcOX71/nmzu3+P4/BLmfv/tWy5XwmyD317/+mX/8/dfgNBWk9re//Q+C3P8vU1b/48C/T/rtC/+XICflv+QmKixPCXJKjNMEORUhpwS53/3Mj99/x3fffqMJcl9/8QW///lnbdrqX//yR375+Tt+0YS3b/n+GzVl9XO+/Pwjbt24ypeffMDvf/qaLwSM37n5Nh/feodbVwXAX3yRV547zzOPPMA3n33Cn373I1feuCBA+RGef/KcJsidPrqX/VvWak7wd19/xJXXn+D+U5s5tW8Zx3Yu0aauzpxWT3tZDitndDG/r4Ha7FgKYsO0heXLBEBUqwx/uQZaxOFXphoECLnh52RHsLuatupDckQoSWpaZYCXJpod3byGGa0C+JvL2bNiFiVxQexcPMr8zira8+I4IMf6K7Opz4zm8NoFtBSkitH11JI4qPU8fhPfVCh1tK+7tv9bifVzJ0uce0N+Oo0FGTQKGW0qSKNZHGxDkZTiNGpkvyw3mWQBEq4CarR1RMxNNCHO1tIKO0sbrIXc2cuxWUN9fPXh+/C3P/D7bz/TxLivPrzGg0LG9m9fz4HtGwRQtGoii6+jPeE6VwxSp2g/DyIE1I2Jc1VTnL689QZ33nlem6Z6443z3HzzKW6/IWTq8nPceetJbr7xKDcvymevP837bzzPncsv8sG7F6S8IGRQiM6N1/n29tv88OFVvr7xFkPN1ej9dOSnJJAQHkRsmJ82RTIq2Jdwf29NlAvw8sTXUwa6l7smyoUGeGq/GMYKOSkSp1qemkBisB8+QnKV01aLEruKk3R3sBEHLPtKiJPiJvtuNlaTx6zEAVub0FQugGP/Vi05giai7VzDsR0qwm01R3es4MTuNZoId2yXEt/WcnSnEt7WamKdio5TQtzRnSt/Las5smP15Ll7NmjRbippgxLXlPimBDYV5abKpAg3eWyyTP6tvqPOV1Fyqqj15O4/tU8T5NRWm7qqIuXk+H1S5/tP7JN7bZO+kIeV8VRtcWcFnE2nThFgMxVTEyXIKSHu1/3fipyjfoGMDAmkpa5C+/U1Iz5cQKvKuhpBmoDCFH0ok2v6+QiY9iXYz5MIAUHhKmLOz4soXx3BOjdt2mqogJ5IIQ7ZEZ6URXpQHepEY4Qzfcm+Qtj96E0QMB3rRm+suxAqd0aSvRiKc9Oi4fqEfPVE2dMpBLszypZuvS2DemvGYuwYixMSF68i5ayZrjcXJ2Iuxy2YiLNkVrwl85NsmJ9oJVsrlqTbaQuOL820ZaWU1Vk2rMq0lq0163LtWZNtJ1sHNhY4sbHQkY35dqzPsWZDoT2bitRxG1bnWrIqx4L1hXasybVhZZb620b27VibI8fUvnxnXbYN6+WY+lvdZ3W2Lat+FfVUWSNlhTjFVenmrJFrrMm0ZGWG1DHFWo6rcxzkfDu5tzPrCxzlb7lmgf3kfbOt2FQo9ZF6bZZj26WuW6Ru20rs5LgV28rt2VPryqFGLw7Ve7G3yoU9lY4cqHNlX40Te2ocZN9Zjjuws8yO7fK9XeUObC91kK0TO0oc2FZsx/4adw5IOVSv42CdJzsrXNhR7iJbN3ZXubOj0o0dar9Wx64aT7ZXuktdHdhQJG1X7MTmEie2V7iztdyDtYUurMyWoqIO83xYka1jsYCPhbLfFiOESmdJnK+LNq01I9SbBH8n0pQgF+FLogDeJClRbhbymQeNOTG0FyYxrTiVvupcxlormNlWS3N+BnpXe4IsBcDaWhLjaE2ShwBVVwfcTc2wNRIyah5IZGiZAJJB0lMHMEQ04ekihNIyDnOTKCGaYdjapxAd00Jp0TCJ8RW4uPoxVU3pFvsZ7+9LTWIyqf7BmhgXbmfBwpYKDoz3MJISQ4ocU1MS2/xtONyVycV1LTw1lsSj0wJ5eSiOR5si2JnswoH8CJbH+tEqZD3fbDI6LkHGZpa1OSXODtS4u9Is9qzWw4V0lVxEPjdMmYJ+6lQynJwp9Q+gQGxxhrsdcbZGdGV4cWZVE4/saOfw4lwe3t3Is8c6ZD+DTYOR2rH1A9H0SJ/tl/6ysiuCiWpvhiu8ObiymZuvn+Lz95/hqzuvSbnIexef4IVHT3Pv0Z1i4zayb+MKtiybw87V83n2/hN8f+ct/vbtLT56+znO7lnLhoX9HN48nwv3H+KZ05s4u36AU0vr2DWQREeUEcPJxqyud2Ui34ruZDNOLle/IpdxZF0z7186yy/fX+Grr67y7rXXeOPSi7wp/vva26/w6fuX+VrKZ1ff5PNb1/jx6y/4+tM7XH79OV575kHxLc/w6J51DKZHUe1lzZyMcLojhah6T6U+xILpRYHcv3uEX249zj8+f4Xvrj7O91cf5fOLZ3j57BLWCZGoTZpKm4zBRV16DiyvERCfT3WmAwMNUbz+xF7+109X+e7DV7l9+Wm+uP26+Ma3eOfi4zz72FHefOleKfeLzd3A3o2zePflu7nxyt3cv38hCzvzqIhyJcPDlMpQNxoiPSn0MKPEw5ymIDfqvF2p1tnTHOhIQ4ANtb5CLoXwbusoYDjNl3axezNzQ5lbYKA1zJkCJyMqhKDVBjhR5GFNpoMJWY5mFLrbynXtKBcbWxfiJfv28pk52U6W5LtZUxXgRnt0gLR9olw/Xe7tS5X473whpTk2RjT6mzI704MTw9k8sriCB+cX8uDsTA53h7Gx2oc15YEyTr3EBltS5zOFMpXB1GMqjYFmjKY4saE+mF1tQawX27Esx5I5SVNYKrZwd2s4p4ZTOTEo5Kk9msUFHgzop9AfacR0wxR2NIRwXgjcI3PyuWtYiNhgDAfbQ1hT4s7SPBc2VAawuyWG3e0JrK8KYzjeVouAnpnioU1jHTQ4Mprkyexsf1ZVx7JDyOTyCgMzMnzpjXOhM8aFLvEl3QledCf50JngTW9qEIvqsljckMu05CBq9V6Mih1Z2lbF3LoiOrKiaEwJoDMviv7SeMZq01naXcmGGW0sHagRwlpCd2WaYC/BeEISMoUY1GeG01+eQG9hFB3ZYdTG+VAY5Ey+EIfCIFdNkKsOdacnOZzejBgSPQUzCmkvStYTJ/7S19mSKCHn2f7OtMv9lSiXFWBPapCTEH4r/NW0fnnH3vI+tWipcF/K4kLIjfLVsqUGSR9ytjPByc5UK346Zzyc7bC3MhHbZoeXmwP2NsaCeSyIDvfH390RTzszvO0tBL9OChEqMi7Y2VqKJT42JlpmbbXulhIM1YL2KsGBj4u1FCu5pmAlZyt8xPaoKY5KrAv1dCRYir/OEV/x85aWJiQLRm5vq6OyNA8fsWP2lmYkJsYQJ4SpRLDpijl93H90C4NtZaTGBAm+0zHSUcHaxUNkJoYxe2yIpKRovOX5lo4P0Fycz3BfN8FSH0NsENOH+/AQTJcQ5ElKiAdZKvtvWiSNGXoig10pExyspj3OG2qjr7WKyDBfmutyGeqsJDspTjC7NzN665nWVEa8Sl6QEs3KecO0VmaSKfsqQ+2SmX3UlmUSEOBOTlosC0Z7SRHiFy7vdrSnhTLB7P6+TswYmUamvI+66GCao0OpkHdUFOVPW2UOG1bN474T++lvqyFcMKmZqREbVy7mgdOHyU+PZ6i3i4TYWKIjQjQxrK+9lmmNdXS2NGhYVy31kRXsSU1CGIV6X/Lj5d1LXQL83KgpzaChNh9/IarFMrZ7O+sJlv0qad8R4RlNVYWCid3paytnoKuW1qYaAgQjdzaUM9pVRWVxOt7eHszoaxeiXiDt5olal27+aI/0FT+a6ktpLM/TIt270sIYL9CLTdKzSNq2Th9ASYpecOcBqXcGBZmJPHzPSVpryyjOUZlWXVi3fAEvPPkQZfmpDHU1yHuN0MTS2pI0ultK6Z5WSV9HNXV5KeK/UymMD0MlJRkeaCVB2lkfqmPdonFm9TSTFuGnTe0MFrsZFxpIQogfUV6Ogu2FCxkChSO5EeRii5eVMQXyHqpkfBXHRhAvONR5ihGe5sba+nEeMla8bGRrotbptRK+pSPc3V7GpIwxe3P8pF/HyriMknEU7CrjRziDu4wPJ+EDrvaKO5lgb22Mo+VU3GVchUu/z9IHkhnhg8HLBl8Zg55qbHk44mxjjoPpVBm3diQHOJMZ5kGmXp5DxrKfGi9Sfw97YzwdJhOuqHUNfd3MifC1Fd5jR4irjEtHE+LkvEyx7SphTLo8b1qgCxlhLiRLSQh1JjrAjhixGVFeYvdj3JnTXcqK4RpWD1exYqic9RN1rBirYsn0ClbNqGGpbPvrkumsjKetLI6++lTmD5QxrzefseZEBqsFnwxls31BJavH8hiqi2S4MYHFA7ks6ktn2WAGm2flsnp6EgunRbB2MIGDi0o4u7aeEyur2DWRw+6JXA4tLGLHzAx2zsrizJoKji7NZ9NIMrMaQ1jUoddEuIPL89mtEkTMSGbvnAwe3dXK04d6uHdzBVtmRLCs24uFrTqWTgtiw1CMfD+WTcOR7JgVx7EVeeyek8qc5gA6it1pzBZflx9Is2DNRd0xbBxPZ8+8Qo4tr2BRawCbR/QcWZbJqVUFnF5ZyPFVmRxYnMq66dHsmpfB/hUFbJiTi95T3q0SXO3FP2YHcGJDI6fW5XNsWTInV6XJd5I5sChF/s5hn9R576wU9kxIG8xPlXZIZcfcRBZ0BjLeFMC0IlcqhYeUJzpSGmFFabAFbRmCY1NcyfW3ItndmBTBK7GexuQbxF8L9shLc2DmSC7HtrYJTirS2uLCiU4e3lnDowfaOH+sh2fOjvLmowu48vhirjyyiEsPCjY7OYNd88vorTIQJ/YnITaU2FA7GkojaS0Pp7nIg0LhPBn5zvQI3pk3JH55MIJ9C+Ves0o4MlLCmRnV7KhPZJbwrxpXI+FnTsxsDKMqy4eZfTWc3ruZzQtHWTuzmQXtWbTnhbFoRNrn0Do2rh5jvLeWwcYKJjpb2LZ8nIm+fPqaI2WMe5KrdyZEZ06x+OyFA5Gs6Aji9JxqHprTxrmBajZlhbAy2Z/+YCd6Yp0ZLvBmblWsYBQbhqSPzwgSTBTqwpxIdxZG6VikIuQMck5cIPMSQliaHMmadD0r85Ugl8mGsiy2i33c217Crq5KdvU0sH+wS56zn+Mzhji7YJyHNizhgQ3LeHTrWp7bt4ULR3bzyqlDvH73Cd68/24uP/oA1559gpsvPTuZZfXN1/jkyqQg99XN63zzwS2+//Rjfvryc23KqhLkVFKHX37NsvqXv/xZm66qouM0Qe7v/5Mgp3S1ySL//aqx/d+CnPZPHfz3Cf+zICc3kBv+Q26sEgQoQU6F7f0myP30w/d8+83X2hpySpD79uuv+Kec+/e//Znf//IDP//w7a+C3Jd889VnmiD3wa3r3Lr+Dr//8Wu+//pj7ty8wofvX+HOtbe0CLnXLjzNkw/dx7uX3uCff/0jd66/zasXHuHCM/fx8H0nOHVkD/u3rtPKxwrkf/Quj5xTi9yvZv/medp0wh3LZtMijmV2dz2rJ3rorcmlOCGcwrhQygVcVKWLs88y0FaQSHNeMmlhAfg72hLg4kiohxtxgX6aIJcix9XC7hMdTexaPo/G3ETWz+qnvyqHTgF/e5fNpCY1TIxaMxsmeimM9mfZUDtbF46RGOhBijjh39aM+02QU85BJXNQa8hNCnIexAd4yuCVuhRlaaJcc1E6jYUpNIqTrZdSXZBGcVYSIXK+nZWpFh1na2kuWwuszS1la4mViQmhPl4snzfBuxdf4k8/fMnlV5/llWce4Y0LT3DywDb2bF7NoV2b6RKQECBE0c/JkUgvT+L8lGjoJ4BIR2KIp9aG39x+ky+uv8qtt57RIt/U9qN3LvDpe0pse5VP3nuZj6++xEfvviLb1/nk2kU+fu81PpXvKEHui5uv89XtS3z/yVUeFEfv42iFk7kQj8RYMhOitemosaF+6AN9ZN+PiABfQrx14sjcNUEuQGUek3aJEuelMn2mRAZSkGAgNSIYfxcHbZ04VyHqLg7WAmKtcLa20KLjnK3luI1alNVeE+Q81BRWcby+zrbMGurkrkPbOb1vkyamHdq2ksPbV3JEtoe2LOfozklB7ujOVRzZMVkmhbk1cvzfx9R3tO+pz3ev0yLdfhPYfhPZlOh2av+W/97/TZBTwpvaap9L+U2QU/tKwFNinJZVVVtLbhd3Hd7Jfcf2cu7wHnpbGnG2ssRcQImFkH6Vec3cxBhzMxNNiPutKCHOTIlzxiozm/w9ZYo2fTXBEE5bfQXleankCVDNSzGQmxKjJXlIiY4gTto2KtifsAAv2QqAVBFzft4CKOTdyDtRkXPBAuj1Pk7kKEEuwp0aIZjVwXY0RalIOR8p3kKePOmIdpPiQl+CpxhkN6ZF2tMebkebim6IsKVFSnukDZ0RlvRFWdFnsKLfYEl/tAWD0eaMxlkxK9mOWeIAZydZsiDFZnLB8Ax7luc6sjzPQYveWJknJceGVdlWmqi2vsCeDUqEK3JiU7GUEke2lDiwVbZbS53ZVGTHunwrNhRYyTk2csyRtXnWrM23kb8d5bsOco6jVtbn2ch5tpqIt7nInnW5SqSzYp0cX5NrxVopG+X4+nxrNknZXGjLRrm2Evwmz7OW+ljLvjnbyhzZXu7AllI72bfXBLd1OaZsLbZhpxzfUWLPrlIn9iqxTAlrFQ7sr3djT60zuyqd2C7fU2LcoTo3Dta6sK/GgX21jhyQ7f5qBw5WO8vWiQPy2YEaZyku7Cy1ZXuxNbsr7KXI+fL5fjm+X+5xoNyZPXK/HUVyjtR7e7EdO4od2FPuwq4yZzZLu24psGNL/mTZLPtrtee3Y7kSQ9MdWZHpPlmy3FiU7Um73okUd0tNeDN42JMmpEBFyKmpX9mRfqQECgAN8sDgLuDF34mGrGg6SlImo+QqVaamEsZaqmmS/qmScPiZTiHc2oxoeysShIwqQc7b0hoHEwesp3jj6pBMoF85IcG1+HiVCFFMFDtokP4ejpFRCGZmBjw9c4kIKcXNJQpjE3stIsRSxk2Ymwspvn6E2djjO3UK5foQzq1bzKFZQ9T6e2hrg+VZTGV2cgAPjVfw4qJyzrUE8ExfJK+PpXFXZSAb4qSvpAYwK1TIvFrUX0q2rSnxMjaTzIwpFn/SJOOnPcCHak9ncoQEJAqZiJH7J1mZky+2rkEfzlBeGjPLM7XpyaWhlmwdyeL8vm7OrKvg3m11PLyrkQMLs9gxI4nnDg3w+M4e1vbHs34wnlMry9kzJ5NF7eFsnlPIxfPbxA6f58s7r3D76vM8//hJLjxxF29eeIwXz9/HvUf3sGf9UhbN6Obk7vXcfus5fvn8PX746DLvvvgI9x3ZoiUt2r96DkfWzJD7NnFqURXHJ7JZJP1jU5OOc/MTOTxmYENnAA9sqWXvwgKOrm/hixsPC4h5i48+fJ23Lz/Pxdef4/LbL3Hr6pt89cF1fvn0Nt/ducbHN9/Vsqx/ePs9zopv6GquoK+2kB7pB3UCzgaSA9nTXcaS0hi6op2oDTajO9OD84dn8eO1B/jjnSf48b2H+ebyOV6/ZxUHF1cxUuEt79CI1gxzWgSo9pbqGG+JYua0OLYtbeHaq2f4/oOXuHnpPF/depMfPr3G9bde4IXHz/HGCw/x1Ydvid98go0rxhhsK+To9nl89t4T/PO7y1x54ihLOsvJ9hf7lRpJb3Y0uR7mpNsZUe5tT4WHA2VCCCuk7xc7mVDqaspwajBzC2IoF2JV6DqF0cxQVgqw7I31p0DOKXa1pMzTjgwbU5LNp5JubSr7ZiRKn0+zks/dncgSH5dkYSz3saTQw4n6EH86YsIZy04UMp1MXaAnRa5W5DoZU+JhSlOwFSOpLpydXcSb+/t462AXr+ys58LmSp5aVcVdE8Wsq4mgL9qGaq+pmoiXLaXOz5jxdGd2dxg4NhjL1lpvFmdYMxRpxEisKSuLdWxtCGdrYxQba8KZSHGmM3QqM5LUDylWDEebsDjLhaO9Cdwv5O65VcW8sKqQs6Ox7O8I4+EFhbyypZ2nVzewo1UvNt+EaeHGTE+wY0jG0FCsE+NpPswriGBDYxrHx2rZ0ZnP3MIIBlN86InX0RrlQqvejR7pG9PifKgNd6Mp1oeW+ACKg1zI8rKjPS2GmdUFTBfwPi07RsuiWqUi5eQ7TRkRTMuLpbMwia6yNKYVJ1Ec7Uu4rfhFNwvq4wMZLE5kqDSJESnT5fPOjChq9b6UBLpSFuZOoosZuX721Ef7MZiXxLTcBCJ0tlokTYiQ/yhvJ6I97KiJD6MhPogZ5Rl058VRHBtAmEowpCLTHMzxsrMgNVwliwiiPt1Ant6fEDcbLWrN2d4UnRB6D0cz8cE6MhL1BAleVJlVbcUeuTha4iWYNMjXA52LWrNKLdlhiZ+zDVE+LoS62WmJf9T0W397c3RWU7XF7v2VCCifq/N8XdWUVUvBRNYEyflhOsGB3oJLfZy1xe3j/NW0PS/SBf+qrPY5SQaaa0uJjwvDWGybu+Cv7Jw0Ig3BNNcVsWHxKPcf30ZFXjwpMYEkRXixZLyD2UONFGTGMjE2SFCgP1npccweaKetopjutmY8xEcUFKbR29eBp5MNKeEKh7qRHaajM9NAqbSbEsyqSrOIj/Bj8XgvdWXZhAR50tlazMC0chIiQ0iKCmGGSnRQkUNUmLyvnGQWz+yjTt5hQkwwgb6urF4wQnlBEjpvR8ry05gjWDA2yocosd2zh7soyErQps+ODLaRFOROfWyY9K9wKoUM54f50C7X3rx6gSbI9TRVEh7qLTjLiPUrF3HvqYNCvOMY7OkkMTZOE+TUlNXethraG2roaGkgUnhAmPSRzGAPymKCtMQOSpDLy4jDX95Lrdj/5roCApQgJ3hfRaGFBnhoySgGWkpprSvRnmNavfTv3gaa6ysFI3tSX5Yr5Lqe6tJM8XWumiDXUZ1PvD6Y5LgobR25OPG9JeJTe5qqCHMypykpmFnlyYzlGlhQlMq0pEhiBdM9dPYw3a3VpMVHcu/pw4z2T/tVkHOV47VcufgCjVVip1tVcgy1Tp0TdaXptNTk0NdZTXt9Ee2lOdRJWyR4uxAotqmzvZLK6mzxv6aM9jYyr7+NImnbrEhp1yhphxBfKT5SvMQfu5AsRSXGi3S3lr5sSbCLOSqZR3Kkr5bswMnUCC+xjx5WxrhIv9ZZTSHYwYJi6ZtlSVHaWm4qyZdKmhUT6kO2PEuW+PZMQwjewkFsxffqpN+HCLa1E5vrZGeOm5yvIurUmnFJUo+ylChy9H4YpB6eMoYiBA97iO92lTGoMiSnBbtq6+Kqse9hb4aLjOdAH1d8pc4uNlMmxUYVIectY8vLGoPYDL23LeHiHwyeDvJ94TPSx1JD3AUTiZ2P8CA5xJWYQEfhOZ7CPV2JDxTcJNi6JNmPloIoukpjaS+Koq04iob8MOpzw6jLDmZmew7DzVm0l8UIb4yiuzpReG+hlDxmTcukr0rPRGsiu5c1sHNRDatH89g8UcKxVS2c3TiNg0sr2DU3l63jaazqNbCuP5aDC/I5t76eB7a2cmxJKfvn5nHv5gb2zM9i+6wUjq0Qf7+ikO0TuSyelsCGkRwOryrn5IZSDizOZedEJseXV/LMgV4uHO3m8d2CEebEsGEogI1DoWyfESfXTGffvFT2zIrjyKI0TizLlmMp7JydxNyOAOZ1h7N6hpp668GCnjC2zEnmwNI8zm6oZllXCJtGIjm8LIV7NpVy17oyTmnJHaR+ShhcXMixtRVskXrHe0/RlmcJdzKioyiY05saOLU6l+PLUjm6NIX9C5M4sjyTE/JMhxflsn9+BocWZXFkSbZ2PZUVdVFXKNNrfGjMdKA02pqubNk3OJHtYkRDjB0V4dakOE8hSwlxAZaCEwQHRNlSn+lCfrIjc0eLOLyphUMri7lrQxkvnOjivq1VPLSniWfPDEkZ0daQu/zYQi4/vIBLDy3g6eMj7J5XwvRqPUniH1KTookMchT74k2pvOf0ROkf6WJPynR090SxYlYy62fHa1lhd8/M5PDMYk6OlnOkPYuJSGfq5fmHU52ZWRvEeFsSZ3ct55kzxzi5bRXz+yulH2XRVRkrdrGa9UsGmNVfw1BzCdMqlAhXKbaglN7OWLrbg2kUbJUjPjtYN5WqAl/WDMexuUsv+KKWe0fqubuvgqO1CcKfAhiOdaRXuMJwuY4ZpSH0RDszL8mN+Sk6ZsZ5MCfOi1l6L2YavBmJ9mZeWgRLxPavFr+5pjiWjQ0p7OoqYLtgsn1d5RwaqGLvQA271MzE6R0cEjt/cv4wZ5bNFPw+X9p1OU/s38QLR3fw2tmDvHHfCd64/5S06d2C4x7kxoUnuf3aC3x46WU+uXKRz6+9zZc3r/LNB+/z/Scf8NOXn/K7b7/g999/w+/VDM8fv+fnXwW5P/3pj5oWpqatqq1K7vBvQe7f5d8Rcr+Jcv/W2/7z36Qgpx389wmT5bcvTmZa/W9BTt1ICXJSgckIuT//Ksj9nt//7hd+/vEH1PpxvwlyKpPqH+X4P//+V/74h5/5SR7qp++/5ofvvuLrrz7Vpqx+/OFNrr37Nt/J33/43XfatFWVZfX2tUu8+/YrXHzpWZ55/CGee/Jx/vTz93z35YdcfPkJXn7+YR5/8LQWNn1kzxa2rl3KC9LAf/r+c1564l7uPrqJA1vmc3jrEo5vX82AOLCuqlzWzu5jbm89VRkGCuKCKE2OoDpdjJrK2pOXQGtBKvkxYYS42muiXLCrE3pfL2KDfIhTYpG3mpIQyNHNq+gQoDfWUi6GopsycaabZvcz2pBPS24se5eNa8SyITuWwxuW0JyfIuBGgE2QtybIqcyqv4lySpBT298EuRhfASHiMFqKs6kXctZUqAS5VBqL0qkrzKC6KIuCjCQBYTocbZQANynG2Vmp0GtLrM3NcZC/06LFAQ90cPexfbz05EOc3L+NA9vXcergDtmuZ9/WtRzZvY3G8lK8nRzEaTlKXbyJ9fUVAOaviYdxfm60yH0vP/cA391+gw+vvMAHV57nw3cu8Pn7F4VYXeabj1UHlvLhu3z7wTuyf0VIzmU+u3GJT69f5Itbb/DVRyoT7jvcee81aktzsZpqhJWAuRBp24KMFOLCg7RfDdU6cvogXy3JRJh8FuTloSWtUBFyYQHeRKvU+pGBJMo7yI6NJD8phlipq6ejDe5S3KQ42VnhaGWGk5BcJci5WFmKI7WTYquJcjoHaxzNpxAf7s/GZbM5c2ArR3et4/D2NRzYuoLD21ayb+MS+Xsy6m1SeFvNoW0rpCyfFN52TgpwvxUl1B3duYYjcv5hJeIpUW7fJimT0XKq/HbspCa+bZX3sJUzh7dzVkXOKVFO/j6pkj1IOX1oqzbF9aya7npUJXJQZY8c28W9x/ezZOaIJlaqdeOsheyb/RoZZ2aqxLjJKapKjDP+NVruvwU52bdQ50yZgpUcy0qOo72unFIBrXkpMeQkR0uJISsxhtQYAWYRwURI348KUYkcvNAH+KL39yVUTV2V/hos4F2vFs6O9KJSrxMC7U5dhBMNEY60xbjRqxZiT/KiM9ZVi2zoEAPcGm5HU4gl9UHmUsxoCJ7c1gea0RZqQVe4JV0RlvTqrbT15KbHWTMj0ZaJRGtmJ1kxRxPkrFmcaiNFtioCLduKFXm2rJKyJs9GE8k2FjpogtraAlvWF6ioNDs2ldixtdSOLbLdXGzP2jwl2lmyqVidrwQ1azaX2LOlTAl4SpxT17KVfQf5jqP2na1ljuyodGFzkVxTiW+FNmzSxDx1TbW1ZXelE7sqHNleaq8JbzsqZV/+VvfZrESxamd2VDiwrcyBzQVWrMs2ZUOuOdvk810VSkBzZ1+VK3srnTnU4MHeOld2VTvJdezZXeXIwTo3jjV7cqTBXT535WiLuxQPjrd4clyOn2jx0j4/LJ9ropvcb4/cb6/UY1+1oybO7SyzkXvI9WtcOVLrygHZ36XqLm2jzt1d7sguedbdSqxTEXSlTmzLV4Kd1LnQnnVKlFMRgWk2LE2zZ2WWK6ty3Fie4ayt29cVI2DV01xAtRA7TzsBnh7amnFJQmhVhFxqkAfZQrrive21JA+1aZECNIUcCynoqshiqKH4V0EuhQghuSqjariA5igbM6IdLIlQY97ETICxG67WYWIL47G2SMLSPAUnhxy83Apwd0jXkjwYTwnD1DQSa8sYsQ+xmBvrmDrVFmP5vpWMHx+xCyHW1ngbTSFGbMWStnoe37GBJfUVJJibaNNVK4S8rCuK4bn5dTw7I4uzdZ5cEVB6cSKLA/lerDI4siDclRYht7li20odranycdcW34+W8Vkg9rXWR0eVmz15dmbkCynOc7UmU87PcbEjXyfjRkjtooYS9s3upirKk0xvUzYNZ/PyyQnu29bM6qEY1g7E8Piebj58ahPXHl4rgLmC/gI3BgqdWd4RxtYZiSzuDGd+TwyPnlrAx+89ymc3X+CNF8/x9CNHuPzaY7z3xrNcOH8fzz1yN5deeJx7xMY8cHIvV19TyR9eEtt9ka9vv83HV1/m5cfu4u7dGziwfJSds2o4vaSaR9dWc0ZA8QNLUnh2SwFPbSnk3lV5nFlVzBZpj3v2DvH1rUf5/M7z3JF737j+Eu9cvsB777zKhzcu8+Wd63z/8W2+vHWNm+9d4m3x9e+8+wZnzhymrb6MAiFTSb4O5PraMJoTwbZp+SwqjqRXAF19kAlDud68fGoJf3z/QX5//T5+eOcuvnnrBPdv7WJ6sTu1sUa0p1syUOTKonY9g2U+0r/smNuTwv2HF3Dz4r18+u5Tvy6p8Lo87xXeeukZaZOHuaoybl29yOvPPSzYYjWbVoyKj1ghPu9x/vLVZX6+8zqXHj3Jos46+grFP6dEaJmWY62MtOi2dMuppApRzLJUGXWNtFLuYUOdvwNZNkYUuZnRE+fPaFoU9f5OpJhOkSLnmRtpU5jjpa+kW5po21ix72mWpmTaWJAk58UL6c+0s6bQzYUSTzfyXBwo8nCiRDBEqo30U6lDuv0UOa4ysxpTIiB5Q1sCl46N8daJYU7MTmPfYAwnZmZzZHo2S0sCaQs2pVTIRL7K/KqmsvgY0R9jzvpqP/a1hwkQdmPi1/XgekKnMBhlxvQYa+ZmeDCe5EyDtzGlDkZ0h1kwJDa73d+IVl8jxmKtWSik5WBHBHePJbCl3lvsuDlLCz3Y2hjJWjXdRwhKtc5I2sGYbiEtLUFW1HmZ0hnpSn+CDzPSQ1helcrcwhh65e+6IFvy3Y1lvEwhx9WYIm9rin3tKPCxoyTQmeIgN7K8HUmScZXh7UJBiDclUYGUGQJIlf5kcDbB4GJCtKs5sYoQu1loi/ZHuJmjdzYl1dOaaoMvjTH+tCYG05YaQUe6nsbEUK00xAfLuPSmOEzu42tLpr8d5XJ+f34ydULcQ10ttQXmQ93tCXK0IFPsW3lsCLXRQcyrLWRY7FpBlC8hYksCXW3wd7EmXMZ9tj6IsoQI8iMDiBecqLJwuyhxwNlaMI05rkqYExsY6uuOzskGe8E3wf464mPC8dW54GhrjoeTnRa5ozK1hng4EiHXNUgbqCghJcipNeRUllVvW1PBtlb4SvGS4m5ngbezDWHebqQIvsqOCSVVL/UI8yI+2JP0cF+pl+Atwb85gs9ivVQkkw/hwTosrUwIFFyQowS5qAB62yvZtWYuu9fPIy0+kAR51pQoPzYuHqGrPp+Gylx6u9pwtLOhv7uZ/pZKOhsqaayrxNXVluamCuprK7QopHSpQ7Rgi6wwHa2pUVq7hQe4UlGcoWUYnTN9mjZTJFxNYWwtkXuXajMs1I+K4/1KlMogLEhHTWkO80e7KEwLRx8mGFLaeN2ScfKEA3h62kudCpjR10pEiCcxcg8lyGUJDgoP0TF7rEfLIN+gknQYgigI9SJX7tdeksXG5XO56/AuOsVehQV7iY8xYt2KhdxzYj956fGaIKci5PSCoapLMukSIttUXU57Uz16NQPBy4lMNSU3VEe63Ds7JkjqFI+PYKqa0nRaxf8FB7pTJH1rsLsRvbyHvDQDvS0ltIiPUIJcY2UWowPN1NeUEuSn03DcvOFWasuz8fXzZLSnjZ66YiHsBhIFzw1315GmrZsXyHhvG2GuVtQkBdObp6ct1lcT5EaEq/hbTeHE/i3MmzlAoiGUo/u2sX7FAmmXWMKlH+SmJ3H54gUtc2xbXSmVRWmE+DhQVSicpzyT7rZKquRYW3EWCe6CD6VfBbtYUpKfwOiMdkJVIoOkMOn3ASSK7SqMDKIqNpwGsfsqqUmKcKAMeXd5SgDV+5IU4EyUzoYgFwsZM5Z4OZjiZTtF/Lb0ZysZG9LvPZWIJjZQrd9YlRxFivSVRJURVcaYSmShotdUtGeM4Nb8JIP0dxdt3UV3GQOe4pMdZAw5qjEnf6tp4kqUC5IxmhsTovHEGH8X3OX6Ef4ech0nLaNrkowPlV1VTWkNcbfRhG138fuuanx5qHWsTbQ15FTSi1BfJ8IF/0Spqaue8ixuVoR7ORAt19X7ORDhZa0JdcmhYsvD3YkOcCQuxJnkMA9S1DpvocIfQ2RchDuTE+VKjt6VtDBHMmQ/XXC3wceM/toUFvaVMV2t2VUVJ7wzlPG2bOZ05jPams70xiTm9+ayZ3kLJzb1sHdxHTvnVLB3YQ0HltRxbFUjO+cVs1HwzcYZmawaVOupFXBkWRVHV9RycHEFu2cXyDmFbBzPYO30FFb3x7O6L4F1g7nMb0lmeXc6exeVcHxtOYeXl7JjVi47xvM5trSKcxvqOb2mgg3To1nZG86yrgjWDSWxe24+m8fS2DiSyI6ZqWwdT9Yi8DaMpLCkL4YNs3NYLnXpLZM+Xe/Pgs4QNk+ksGd+DrMbfFg/Xc/WmXq5V4LgoTyOLStlu9RvcZuebfIcB5YUsUxwU32GPRWJTlQlujLRZOD4ann2uams6gxkabsfa/rDWDuoZ8NQHGt6Y5hT78eC5iCWdYaxoi+KRVLfnkIXqYcvZTG2ZAQKj0lzocJgQ1WENR0pLlRGWJDhaUSB8Ju8IAvSfUzJDTOnIsWOvARbloyXcmJHJ+tnJnF0ZQHPHGnnsT2NPH5oGi/cNcJzZ4Z57f5ZXHlsAW89PF+btvr0yTF5hkpmNceRIr4xWnBmVWGUjGkPsTE6UuOdyS/0IS7Djg7BfguGY1gzkcCa0Vi2jqZyck45Z0bKOdFRwMqMCOocp9AXY8ecKj9WD+Zx/uhmHj16iF1i07pr0mkujqW1IpGR7lLGusoYalLiejZ1BSlicwSftyTIZ9EMNgTQmO5GdpANcf4mdFSHSNvJO+xJ5PhQKU8u6OaewSp2lUSxKtuXiVwv+vJdGCz3Ym6VgRlJPixPkzZO8WI83oPZsd6My1gaFzs8ZvBjpvjbBTL2lmYZWJIXLZghme1t+WyozWFrUyG7p5Wxu1Ou39PIvqFObf24kwtHObF0nJOr5nH3puU8Jhz82SM7een0AV69+yivnjvBxQfu5q3HHuDdZx7n5svPcufii3z09muCCS/x+fV3+OrWdb758BY/fPYRP3/1Gb988yU/K/3qxx/+W5CbzLL6J/6qTVmdFOT+nWX134LcpH72b03tP7W2//z3/xIhp8r/IMjJzdRNVSWUGPfXP/8ZLanDLz/zy08/alNW1fpxX3/xOV9++gnff/O1Jsj95U9/4KcfvuWHb7/ix+/VlNVP+fyzD/n0o9vcuHqZjz+4yT//9if53kfy9yVuXXuT9y6/ypuvPs+FZ57g8Yfu5/MPb/K3P/zAlUsv8aKA5ScePsN9Zw5xfP9Otq1dxl1H9vKn777kw3ff4t6TOzm2Zxn7Ns7l+I6VLBnuoCozhoXTW9kwd5CO8ixyov0pkBeuBLnqlHAas6UTFqRSnhItxs2dACF8Qa5OhHrIAAjwIkZKUqj6pcSV4ZYqVs8aoCojmvVzBugRoNUrZeeiESoSglg10sbSwWZKEgRQjnawYc4Q8X4uJIuTUaKcioJTRSVyUNlVfyvqb1USg7yoyU6muSiT+jy1XloK9QL+Veai8twMUqKjtCmd7s5O2FpZY6mmbllOinNWpqb4uDpTkZsugKeGReJUt61ZzPa1S9i8aiFbZX/3ptUc2rmZvZvXU5KVoa0f5+uiovV8SPQPIDnAX0BCAOmhAqiEOG9bNMp3t97guzvSYW8IgXn/Db744Arff3mL3337Gb/7+nMpn/DLV7f58bMbfP/RNSFk72rrEn3z0RW+/fQKP3x1nd1bV+IsANDSZKoQYROprxlJsQYy1VQDAVNaZs8Q38koOT9vQr1VtlUdoX5eAgDF4IjjThXHnR4XSZaAjKwEvTbl1VeIibuthfbrlJO9OFRbSxytBMhaW2lJHnRCsr3kGVVRCxi7ifNV2ZUq81PZt2UVR/ds5OC21RzcsoIDUvZtWsaBzcs1Ue63oiLoDm5dpglz/x0Rt1OJdmoK6zqO7V7Pkd1rOLR7FYfVmnBKjNu/ieMHpMhW/X1SiW4Ht0vZppVTh7Zz9ugurZw+vGPy+KGtnDmioue2cObwZNISJcTdfVRlVD3AttXLiAsLwUIIm5Wpiba+hhLdpqrIt6nGGKtiLMeN1dZYE+NU1JzaqqLW6rA2N8NCtg7W5hRkptBSU0ZJdgqZ0p4K0KqoxbTYKJKjBcSGSJ8XABkVKNvAACL9fAiTdxIp/TjMx4VoX3EGkT5U6r2o1btrSQua9M60RTvTk+jOQJqOwVRPeuNd6Y52pCPSlrYwK5rFYTUHm9EcakZTiClNQrQ7QlWEnI0UW3ojLaVYMBxtxUSSPbMTbZidYMnceAsWJFmy/Nd14dRacCvUNFNtiqm1JqKpCDYloE1Gr1lPRrflW7OxwEoTvbaW2LKl1F6LittUbMXmUkv524otZbZs/1Uo21LsyMZCO9bK91TZVGwnxZZt5Q7srHJme5k9O0rt2FVpz85ytXVgR7mtXNuaHXIdFdWmylbZ31HlqH1nV6WzNmV0b5Uruyuc2Vk2OS11Q44FW+VeeytdOSLE9XC9jgO1rhxvlf1mD/Y3uLG3zplDja4canDmaKMLx5vdOdnqwdkuH05N03G8bVKQO9LoJsWVo03qb2+O1ntwtMFDrqui6VTknIp8s2VPhZ3cx4VjzW5ynrvsu2rHVFGi3b5qZ3bLM22TZ95d4cTOUnmWQhtt6uum/MlIwfVq6m66tbwHe1ZmOrEiw5ElqXYsSHNiKMmVPB8LknR2GIQgpwt4jfG2IzHARRPkVIRcboQfqQJI4wRsl8UHMa0weVKQE1A/UFfESFOVNuUlys0af3MjImV86wU0hwswDhJS6jzFWAiwi4znKLErSZibxGE6NV7AdRauTjliA1SUnF7GRZhWrM31Qm7jxF56yZgRm+EhdiUkUEixB7qpAs5lLJVIP39w41rOyThrjtUTLsdipFQ6m7FHAO+7azu5OC+f+xt9uLIgi+eHBBjmebMu2YchHxsqzKeSI2OrwM6KfCd74kyMSTAzJ8dBZc+0JtNiCilC2nOEZOcLyc6VUiTAvNBXiFiEDwvqCzi0sJ+aGC+y/MxZ1ZvOqTXNbJvIkZLLg9u7ePfB1Xz8lNiNldOYXuhHfbw5Pbl2TNS4CajVC2ANYliA6l37pvPJ9Ye5c/U8Tz68l5eePsVHN17mzRcf0aJvz99/kncvPs/FC49z6aUnuPHWC1x741ktQdJXd94RW/4+P358g1uvPM95sUl75jSxczSLu5cW8NSmMp7bVsT5jZnctSyBbdPDmV7kKgAvlYuPbuDbW49z/dJ93LnxHJ98cJF3Lj3Dpdee5saV1/niznW+/egOX965yUe33+XGjUtcu/Y2l996Tep5H1uWzadayFlxkDMThQaWlccwliLkWmdMkbMRY9nevHJ0IX++dg8/vn2ML1/fy/dvHuCe9Q0M5DnQnGAm7eJOd7Yz85v1DJb6UZfqwIqRIi49fYAvrj3FF+89K+DrVT69+iafXnuPd199nVefeZbrb17i9pVLPPXgWR44s5eXnzrLOy8/IL7sJX7+9C1++OAS315/gzcfu48jqxbTJZjB4GBMsBDyOOmj6ULm1BTlTHMT0k2naGJuqrzvLGsjsoVEqiy9pZ5WFEufTjafovUtJcipc1SiD/V39K8lTkqa1VSy7c3ItDMlQ66dbi0+U+x+opQ4Od+gvmM8lQg5V2Vf1RvLd+V6BtnqTYxoj5OxPbuSI3NL6U2TPhZiQU+8PXPydczM9KQxQCUbMaLYYQpVblJUQoXAKawudWe7kJ85SRZ0+U6hw2cKrd5G1LkbUSNlIMqe7jBraj2mUO48RcuQWu85hXrZNnlPpclrcr24iSSxtTWhrBTC0CBEpcTOiGrXKVS7T6VKfdfdmCqdBc2BQpQ87ciykHNcLX5tIwtqAx2pD3GhQYhqsaeFlr1ai0h0knFlK+3jYkax2JTSUCHGng6kuDvIuPEUIuRBkoczqT5u5ApJT/IWLGdnTISTGZHO5kTKVmWzDpXvhzibkihEuVxIgJqOWh7qSXmYJ2kedkQIToiVczP8HCkM96Q4yovCEDe5hz0Zvnak+zsKIXEj2VvIsorCiQsnQueIj5UxqaHeWmRwho8T7enRFEf6kuhtr2W/VoKMl5qKKsQ+JyqIAkMImYJ9onXOeMo7tjGbKljGUltrzVrq4GxvjqONqdgzI23Kqkp8oEQ5Rf4drE0EzxjjodZz83KVa6v1s4Tg69Rack4EyDWUIKcT26OTPuQvn/moZT4sTbT1d3XOUif5niHAg2CdYEF3S3zcLAVXWRAkbRUvz5Pp506+YIFCfSgJgToC3e3w9bQn1hBOSmIckWEBTPQ3s2/dfOaPtpMSH0iEtEtOQiiHNy+lriiZjpYKqqpKMFXi1fI5NFbk0t/ZSFlZPh4eDgwPdJCdlkiAtEF6TAgRXnaCP12pNARQZAgUHOKNWuhfrf811FFHbmo0evEhfV2VdLUWE+LrIUQ1k5G+WkoLkgkN9KShMp+ZA81kCtYP9XclMzWGtUtmkpumx9PDhvbGcqZ3NhAa4EZidBAzB6cRHxVImODzsf5W4gX/lsWGkCGfq5IT7EVbUQar549xYvdmOurLNFHQRMafipA7d2I/+RkJTO/rlrYxYFARcqWZtDeUyraAxroqDesqwTRZ3dPPWVtHLFXvT15mEt7Sh2tKMmhrKCZU7l2Sn8JAV4MmyKVJW3YJEW2Va/lJ/ynLS9TWaqsoyZH6e5OTbGD57F5qhd8ESP1He1sYbKvS6pMYEybn1pCbrCfM25O503ulnzhKv/OjNMabXB9rwWihjOQmEWg1hY3yftYKqY2LDGDHRsG6+3aQkRRDTFQo0ZERXHj6UZbOG6O+Ip+m6gKCpV8XCB9SYmKfqpPYxa6KQqoTY+iT95sU7EFCpE7ecYOWvCDA0YQceXfNKkldSqw2FTgvQqdF7flKXw8SzBAp/UsvNkFhBhW1F+xqo03H9hF76C9j2V9so5eFKa4WJvg6WuArHKBAH0yilzOBlmIDXSwJcTTDXfYdpe+7WE7FWWy0q4wnVxkHLoIjXGVc2FubyhgzxkHGgpvKXCz3V2vOBbjZkBrlS1yAKwnBOu3vUG9ngtzttTpkSp3LkiPIivRD7+cm1zPDzckWJ7mOmgLuohKyOJqjk+/5y7iKEKwcJn3aV8aUj4u59HMVCWuiJXLwdzcn2NNS+oUV4R7KPkyuNRcjz54Q4k6SlBixOXEB9qRHuElRCRmkROlIVAKev+BmwSfLhquZ313ARFsG/VUGBmoSGG6Sd1KXTHuZntGWFGZ3pLFuRglrhnNZ0JbI/PYkJppjmGiNle/FMlgdQpf4zM4SX/orghisCqa/0p+BigB5l770lKokD350F/gyVBzIcEkQo2XhtGd40pLqKP5Wx+zmABZOi2ReSySDRXJ+vid9xd4MVfjK99zolNKc5UxDmjONaS7UpzjQkuFET6EHTRk2NKbY0ZzuQkuWO9PyvOjK96Y2wU7OdaQ121b8rgOj1T6MVIgfq9UxXuvCzDpPFjSHaELceEUg09IFhxa7s6A9kHHBvzMavFjcHSPPLJiiO5otY0ksbQ1ipMhZ8IIjs+t9mFPnx5L2KObWh0i9PejLd2ag0FWuHSD3C6A1w4WOPD8qhN90FoXQXRVEa6E3nfnSLrme1MZayWd2muhXqBdcG+tAmXCXMuErOXFWLJlRzK7VtczvCWf/slyeONjKvVsqeWBXI8+cGuT5MyO8cs84bz2ksqzO4dX7ZvPkyVF2LyxhXns8mXLtmuJQhqelUpAuXDnYlrR4JyrKgsku8KS1MYBZvRHMH4xi6UA024YzOT2riscXdnCsu4yVBfFUuEylN9qaeaUerOrK4N4dKzizazsb5s+kPjeBigwViVvGgrFWZvZWMbOzmrbSLGoKEqgpimS8K4nxhiCaDObUB1pR4mlDsm4KY60GNg4ks396DqdnVnH/RCMnOorYWSR9KsiGQbU+tfSf3hJv5pdH0yrfGxG/OxJkz1CoI9MDnZkZ6sbsSG9myZiaYfBnVlwws5PCmZuqZ2lWHJsrclhflscGsTvbaorZWV/J7vZG9vd1cWhkkCOzhjmqsqyuWsiDO9bx0K4NPL53C88c3sMLJw/z0tkT0q538/ajD/LuU+e58cIz3H51MqnDp4L7vnjvHb6+eYNvP7jFD598xM9ffsYvX385OWX1hx+1LKv/FuT+zF//+lf+qvIq/P3v/OMf/+Cf//wn//rXvzS97Lfpqv8W5P5Pre0///3PgtyvF/hvQU4u/Jsgp9aR+5tU4s9/+hN/kQr96Q9/QGVZ/eWnn/heCXJffqEJcl98+jFffvYpf/3THzRR7ve//Ciff8EP333Jt1/L5599pAlyt66/y/vSCH//8x/5wy8/yN+Xufnem1y78ipvXXyR1156nicevp+3X3uRf/7193xw6yoXnnuUpx+7m4fuOsKx/dvZu2Ut+7as4YN3r/DzV5/z1EMnOXNoLbs3zOLItqXsWjWHZiF6A+LktiweY3ZPA8WJYeTHBVKRGkl5Yii16SpKLpkacV7p4WpagROBLg6aIBfp66lFySUIYDL4ChjTB7J1yYR03kRmddWxeKiV8uQwtswbYqyxSJsCu2/FrP9eqPzEluU05SdjEOKVHKzWUpLryXViBSwqAe63SDklyv0WLZcfF6FFyTXkp9FQmEZdoRLj0shJiicqKJBAnTf+Xr54uLhjZabWkjPTBBo7C3MtdH9adbG2aGp/cxWLZg6yfulsNiyfx5bVi9i5YSVH92xn7eL5pEbr8XZyJNjDg2gvb1ICgsgKDyUzNICsMH9ShThXZxiEyNzL3767zXcfvfv/Ie0voOu6knVfXCxtMTPTFjMzMzNZkoUGyZYZZGZmZogd7nAn6U461GF0DDHbSRxOd6fTHepzzv29mktOn5x3333jDxqjxl5ae8Fcc81Z9dW3a1bxxc0LfPXpVb796mO+//u3/PO7v/HDX7/i719/zF8+vcJXNy/y2dVzfH71fb68eY4fvr3OubeeIy1RJVg3wNLcXJxnUxET3F2cyExJEMMfPFHlU0BfrIqSU7nkfD0JE6ARHuhDRKi/Vs0qLT6C9KRo0pKiyBIAUpAu50pb1S/Djiq3gxhllU/OwdpCi45zs1G/XNnj6ajEFg/5boKQM5JtC6Z0N3Nw+zr2b1nN3k0r2L1hmchSdq1fwp6Ny9m7eYXsX86+zSJbJj4PbFvJQRU1t3Ulh9TS1p1rtcIMh3ev4+CuNRxS0XB3SbhjKupt/yaRzRoB96v8SsCpz3tU9NuRnZxS0XIHN3PykIqe28SZI9vvRtJt496je9m7ZR2FaSnaMlVFxJlJ/5lJP5r+WrzBWEXI/VaM/x0hp4l2vBIjLEQUMHZztKOyOJ96AYuqL/NS48lMiCYjPkoj5eLD5L0oCQ4kMTSEqIAJslQrwiEgJEHGh/r1WlWbq4/0EHGlMdKBligb2kUGUt3EgfZnaoYP0zN9mZruxUCiCz3RKnecrZY/rivCkq4wCyaFW2hLVhUR1x1qrMlQtAVjKXbMFQM9N8Xq39FxK3IdRMTJzrFiuVo+mWfFylwL1sjnhmJxAkvtWFeocsWpCLeJqDhFou2qdmBbpWxX2rGl3Io1+UZsLDVhX5MDe+oUgTZB0G0ut9Xytm0st2FdqSWbq1TknC3bqlSkmiPbVcRZtSN7BQjsqrbXZH+jm1zDmZ21juypVySaK7vqXUSc2S2AYI98f7DFi9216hxHdlUpUs6eLcXWWjTa3lpXDjd7aUTc4VYPjrS6yzVd2F5tyy5p24kuT872+XGs3ZkjzU4cbnHkYKMDB5sdOdCk2uLIPrnXXrW0tdJGrm/Hzgob9kjbDtQ7sb/O4d+yt8ZO9jlwtNmF4y2KCJRz1b5aew7JPY80u3OgTu5dZsO2EiXSH0XWbFEEYraOlSLL0kxETFmWYcXSdDuWqqWrmfYsFNA0JdmZ8gBr0gWoRyvyQUCtIuRUHrlMvbfmjORH+GvLduI8rARIe9OaFy8gMENbsjrYUMK0FhUhl0Kki6U4CQbEOlmJc2xJqJURAZYmOBuJvjO0x840EHvLeGx0KaIH07DWpWNhloi1eRyu9ikCuGNlrIdgZRqOs000NhZ+2Nl4EKoPIyUpjghvL9wMDYm2sWJZcyOvHDrI6q4uUh3EiZd5Fm9iSLcA4idnNnJ7xxTemJ3P410hvD1fAFVfIrsK/ViXEcAkFwsqRK+UWJqTpTMnVl3T0IhkCyvSLa1IVstTjSeIl1QzQzKtDckWQF6qyIBgZ2pkDo1VZbB/fr8A2CgKQyzpF9C3vD+HnXOreWLfKK+cGuexrdM4vbSLRc3J1Auwak+zYc1gPHvnp3N8ZT4rhiPor3Fn16pGPnr3Pq5++CR/fPIAr/zxNNfOv8DrL/yOh88e5OlH7uHDt1/k/DuqquiLWgTztfOvcfPSm9z+6D0+u/4hX1y9wBcXPuTC809weGk/85sj2Tk9ied2N/PgmlzW97mzsMWOmTKvSkINmN0ay9tPbOebK89y+e1H+PjKC3x2600uvPtH3nntabnPC9y8+B63VFX1ix/Idxf56vNrXLtynvfefJ0/PfkU+9esoT03nY6UMDZ0lrC0LIa+CFsqHQ0osTNgero7j67r4YMHlvLK8RFePjHMR08s4r7VlSxo8GNKvgv9OS60CoCfVhbMcJmA8zwv1s6s49qbD2lVWT+/+BKfXnidT85/wKeXLnP9g0tceOt9rn94gWsfvMfvHzzN0787zo0Lrwgoe5+vb70tNu11bp17mc8uvcPPX37MzTf/zK7xOZRFBxIhYzLBSkWn6SgSO5NvZU222Lk0edfp5kYUO1lS6+NAuYDQCnHEytytybJRxJoBmeIwZsv5BQ6mlLrbUCWOW0ekD+2RXtQH2lPpY02Nny3Noe7U+ou9tDYiyUTGpSLjRBItzIgXxzTO3JQowQB6AyMRQ8KNDMmSudeplnam+Mi2IWl2hpR4Gcn1dfSKs1Dna0qBjQE1biZ0Bupo8zGkTy86sdaHPW160bsyvjwNBDwb0OVvTIe/GW1+pnQEmsu26OxguX6QPJubXMPViGYfE61Ka7O3IS0+xvRHWLOyNJw1FfF0BNiQZ2ZAhsyBPCsDSp0sqPF2oMrTQdrhLuJJgZ0tefaWZNgYkSbHFLlZ0qh3p0GevdLfgcoAcT6CXSj2cyTH04YMeb5cuUau4KkMLxey/DzJDZBnFfyQ7udFso/KzSTbAeLsi72PcbMh2sWGMNkOFada72RGpOifTL2nYB5P0v3FARZ9k+JmRb7oqBx5F8V6DwrDPDXCoCIxmHzRBUVBrhSKZIg+ixbHOVvvJdivitLUWMJUDinRT2FeTqRH+JIs1xhrrqAyXk+glTHBipATx95fxkSsvzulyVGkhniR6OeuRa/5u9hrqTfsbK2ws7fBWrCMpVzPVrCNnTj9KlWJg3zaKRJBZ6gt1/OyNSPCw16wo8KUrlpkXISHAyHO1hoZF+RohZfCPJbG+Dro8JY+dpBx6agq9MvYcZTru9oaC0YyI0D6VS0PjQp0JdjVUmtvgLUxegcLUgM9qEiNIycqFG87Hb4eTni6OZAaE8bCKV3sX7+QlppskhMCCREHq74olb1rF1KWrZY4NZCRkSq62ozNK+drkWPThrtJFdwRIJh3bPogYfKuVEX31KgAguTdK3tRHulPXrgipMIFQ6ofYyPpb6/TKqwmJ4QxMFkVSyiXdjsLjsljuFcVPkgnLNiDnvYapvTWk5MsfS/jpLQwncWzBwU7huPqoqN/UgP9HXXog9zITotm5nAXcWH+WhGFgc4GreBGWrAn0e5WWoXcXNnuKspi+dgwB7asorOxQstjp3L4rluxiDOC0woyJgi5mIgIYqP01JZna8tMKwRnNdRWaj8u6+XdxHjaC+a2I176OUkc0MKcVHw8HbV+6WgsFczrJdgsk8HuRrmWH0mx/rTWZtMpYylExo1awqqi0UoLM4gUDJwpfbN64VTqK7MJudv+GX0tWq43VVG2v6tW+xFapYOZNTSZeBlzKSHuFEZ4URBgT6vguH5xxlU19r7WKvbuWKMRckvmjfLgPUfJledKEkzo6eLMicO72b1tHfUV+fS21RLi60h6QoiWm6+rtYKW2kJaS3MpEbzeUZwl/le6PKeL+FFqGanoOWlPV0EmRVEhhDlbESp2MFD0UKizJdF+bgTL+PWW+eki+sLVwgQ3nYjge7Uk29fRWuaJOd4ynj1l7HrIePK0M8dTxnB2mC8xLtYkuAnWEF0b76Oi0Fzwd7XFRnSts5UZfvK9q62Me0sjbGQ+qKIOlnJ9K5lXtnIPRzsL7K0FX6hofHnf+TLuMmNC5DxL/KR9ajl4iOiRJPmuMEFPmuAYvcxntdzVSeaEg63yQaStipSTOaNy06kl6HrRB4mh3kT6ueDtbI6XizkezqZ4C24IcLcgIUT6R3RchKfMOWdVoMJEy9EcLeMu3NNW5qKKrDUl0ttK/reSdtgS4qX8GxM5xlb82wzGhypZPlzO4r585nWrQJEoanMCqcsNlfcRxeS6BPqqIxltjmNFfyZLJyWyojdZK9iwqCueWS2RLO5NYrQxjCk1ASzqiWfVUBoLJ0Wxsj9JzklkcX80y4YT5TsV6RbPuqEUwR/JWoEGFfW2ol9kMJyVAzFsGs3QctGtHIhjvDuMxZNCWTY5kuVD8n9fDHM7wxhp9GdmS5Bgh0DGe8OlHSFMr/FkTnMw89rk+9pAZjbqGakLYG5HKLPbApnR5MuaqfEcWVHK7nmZbJ6RyPZZ6WyaLm2Ra68dSmDl5FhW9UexZ0E6exelsGEkQrYzObaimBOrirUiDnvnJLNrRhI7RfbNT+PY0nyOLy/l4KJCds3JYvNoEltmJrFL7rF7UT6LuqOYVh1ES5ortbH2ZIhtLNGLDczxYXK+D31F/tSliM3xMydZbGK2pyllUVbUCB7JS3VgzkgpYwPJLJmWwP4VRTx9ZBL3ba7i4R2NPH20n6cO9/G0yCtnpvHKAzN56YFZPH1qOvuXV7JiWjZZMQ7kpwZSWxRHdnIgcTHuZGV5kpLhSFaRO20twcwakHc4Is8+Is82q5STC1o4Pa+DbYPlDOQGkStt7krSsbjRl/H2RPYsncLWZfOYPdBOjeiU2tw0pnU1sGhGB2P91fQ15lCZE0FZTjCddVFMkXdRHyk2PsCYVl9rih3MyBfcsFDGz8r2BE7MrOTsrAYOdheKL5TO6sxw2rxN6RGfYKDCj55Swbll4YIfbBj2t2NU78RolDODoWInE9xYlO/HopJQ5hbrGUoPZmpyGPMzosXPk3Ek+nuN6JX1FQVsqilhu9jcPV1N7O/r4vCUfg6rog4rZvPgjuU8fmgjf7pnH0/u3cLTB3bxp+OHeFERcvdPEHK/FnW48v9AyH3xPwi5X3PIfc1f/qIIue/uEnL/5IcffuTHH3/iJ42Q+0Uj5BRPpsi4X0m5/0nM/TfX9tu//88JOXWxXy+uCLl/qcIOE4Scku+lYX/9diJCThV2UITcp7dv8fHNG9y6fpW/fP2VVtxBVVv98otPNFLui88mCLlb1y9z+eKHvP/2m1oF1p//+Q+uX/mQc+/9mQ/eeZl33nyRl1/8A08//jBPP/qAVo31m68+5dWXn+EPj5/l0XsPcfzgTvZvW8+WFYt57OxZ/nrnDm/86XHOHl7P4R2L2LF6Joc2L2W0u14UUyLLZkxm9axBmgUo5McFU5IYSkWSniox0I0yGOsy4ymMDSNeAFyAKP5gVyfCBeTFBPqIwvTRkt1G+Tozvb2WpdN7qEiLYtPCadRlxTCloUgr8FAeH8jq0R6WTemgODaAzfOnsGZWPwkCphMD3EgOVMmD3SZEgMivkXIRHo6Eq4TlPgIC9H5UZydRL8a2VoxoVW4yecmxYiCCCPLyJsgngGC/EIJ8g8V42GFpOkHIeTkL6M/LYFJtMV01RUxuqmDOlG6WzZ3GqkUz2bhioRYhd2T3VuZMG9Iin3wcHQj18CApMICcsDDyIsPI0attXw1opga7smqsj5++vMaPX9/mH998yt//9gXfffcNP/38Iz8rVvjnH/jpH9/y/Tef8M2nl/n8hkqM+C5fXj/Hz3+9w8aVC9EZG4oYi9Nsjpm5Dp3OEnNTY8JCxDFPjSc61E/LJRcjoCzC34twEfVrosq5oZZOqiWtiQIEi+X5Fs6fyVOP3cczv7uXmf2TiJRjXe0spS8mCDkVJaci5CYIOZVfxQEvRzuNkFNRcm5i2O3NDbT8dcvmjnB453p2b1zOjnVL2HX3U9vesIyd68fZo6LntqzQ5OD21RzYtkrb3q9IOQEuipD7lYT7VRRBp/adVLniDm3/NxmnyLezx3Zz+vB2VMTc6UMT/585ukOLjjt5aJMmpw+r87bJ5y6O7d1OS1U59qamWrVUEyMjTBUBp6Lh7kbFqcqqKipOkXETVVbvLlX9d3TcXQLP1AidmSnmcg1V5CHASxyeSgGM+TnkpiSQlRitkXHpcREkRupJiBAJDSElPEwj5iIDBfSEKNLUjTQBjaWxgVRF+9Acp5b7eNAQ5UhztD3N4kR3xjrTl+pFX7JIkheTEz3oln2qWmJrmK2WS64zXBFztnSr6LhoW/pj7BgUZ3Eo3oGhOFumJzowlurErFR75qY5MD/TkeWFHqxUFU/zXVld5MbaEjfWl7qyqcKDbVVebKv2ZnuNDzsa/NnVFMguMfp7RPY3+bGv0Ye9jZ7sU1Fjja4canEXceNAkysHmmW7zYuDLb7sb/FhV4MH2+vc2Nkkx7f4caDVn911nuyudWVfvau2JFRFkynZV+8m4i7X92KfAIb9cuy+Vl/2tsl1Gj3k/u5yTS8Ot8k+ueY+kd3Vcl6dK0flXupzj1zvQJMcJ2052OzGiUl+nOwJ4nC7F0fbPTjZ5cmpLndOT5LPTg+OtrnIMzjIOc7yDB5ybS/tc1+DC4eapX2KfKu150izC8fa3DjW6ibbzhxscJB7unJcnvuoirqrd+CgyIF6R/bXObK32oHdaulqmQ2b8i3YUmjFpjwdG3N0rM+1ZFW2JcvTze8WrrBhPNVGI+SWZzqwJEsMbKoAFr0d6V62RLtakxKoCH87EnxVJIk4AuLsFkUHkhfmrRFyeeLsNufE0luRRV+tOFVNZdqS1YacBCLFcQoXAJ4sjnusIuQsDQmxETArOsTZ3BVbsyBszWPFQU1FZ5qCmXGCjOs4HK1T8PPIwdk+QXSjXo6JEOczDBtzP2ys3PBw98bfx1MAvSUuMqeaYiL5485tPLFpI+0JSYQamRAi+wucbVlXncUHG0f4aE0nfxAQ+tJwAhdXVPHslEx2FvqxItmbNnsTKsUpKLY0J03m30S0kzFxxuYkGJmSbGxEiokBCbI/0dCADJ0BeY6mVPjbU6d3ozHWm7HqDI4snsKijmKa0/yZVpPEgaU9PHtsOQ9vH2P3nEY2DpSwsb+U9f2FDAgI7MiwEkCdwCM76nnqQDM7F2Uw0hbAmnmlvP3SUT699hzn33mMt155gIvvPsO5t57hzZee5OL7r/DF7Yvc/Ohdzr39Ih+pStg3zvH57QvcuXme82+/zItPPcprTz3FO79/hKOrRwUohzM+KZIHNtWxY1YcUyrNmS7ja9lkAWrlgcxvS+NPZ9fx95sv8dlHz/PlrVf58vZb3Lj0CtdFbl56nVuX3uHqOdl3Uf24c5Fv7lzjc8EDzz/5e9YtWsbMrh5qE+MEPCaxubuC8dIYpsa50Buso93PlKFER3YNZXF8XjEHx1J5YFURrx7r5p4leaxsDWaa6ISOOBsGs31Z2ZXFzKoIWtPdWTeznhtv/o5/fPwmX1xShYbe4Yurl8ROXePOldt8eeNTvrp1m8vvvcWLv39Iyyf3ydU3+frjD/jk0qt8fPE1kTf47PI5/uu7r/lf337J8/efYIo4n4WBzhT52JHvakm2lQUFVnZkm+lIkXedZ2tJq+jLKSmR9CUE058oDkdmJAPJ4sAGOFDpaU2tnz2TYrxYUJ7Itp4y9g7XsWugkvHqBNnvyuQEL+YUxzKWHy1605USNwuybIy0wg+VgiHy3OzJdLQl3cGeOLGrUTL+IsQWxMlYTHW0IkUcwmRxcMuD3EQ3u9MiOrdZHInGADPqvU0YiHRkboYPc1IdmZlowbaGAE4MJLJV5ZmJ09EbZMTUaBsW5fozXhBMd4gl7QEW9IY50BPqQJOXOe3+VnQF29As4LvdT5F1NkzWOzIvS894YSLdoW6UyRzJtTKkUNpT5elIo2ChOn9Panw9aQjwp9zNjUIXB3KcLClws6Ylyp8pOfE0RXhrRRRaVdXSCB8qBZdUhPuQ6+NEsjj0yS625AX5UqgXhyPIjwx/b5K93Uj0diU71J/8iGCixCmPEx0SLc5+qL2OIHG69famJHnbC9bxJi3AHT9xygMsDEgRvdWeEUVPbozYNi/KIr2plveVrffQSLi6uCAa4kPIDfXA196MIHHG80J9J3K12ZniqoonyHUT9Z7U5yUzUFsk7fAiWBz1KC8HzakPcLLSlqemiJNekhQhmNMdd3He3ewtRT+ZY25hho2dDbb2thiJ3jAzN8LSwhhbKzNtpYFWgVV0iJv0p8qxpf3YoZZA6n1IDPTQCjooMk6Jape/nQU+NmZ4WpngaavaKXjJzAQnuZeduaFgIlOC3VVxL8Gh3o5E+zkTK3pa5ZPTe9oR5GIpz2pKvFy7NCGKaC83OdcMK8FRNQXpLBvpY9/q+RTnxBAreCDI34FpPQ2snz+dYsHVvZOa0YeFECbvfOnsKdRX5DE2Y5CIqBAi5f1MG+jBV959lHwfF+KJ3t1KS2lQGRus5drKy4gnSvBhRX46k1uqyUmJITsjTquG2tFahr+bIy3VxQx111FRnEao2JyB7gba6wrJlHellhHWVeUxe9okkuX9uTpbMH24k962KkLkOXMzYxkZ7NAq+kcFi3PdWofew0761YVYH5lfYZ4ytjyZVJQlfsQQu9cto6OulPBQnwlCbvl8bbWDKiQx0NNFRGioVolW5XT7H4ScYFlFyEXK3I3ylDEZ6EKiYO2CnJQJQq4onc6GEi1vYFVxJn2ddSTFhZAY409TVSY9bdWEB3uTmxZJV0s5VaU5xEsfJkYGslb8j6bqPKIjg+hoUFEuk6kuzSY9KZwpvU00VxXi7+4qfdRKSlQQUfKei6L8KAlRP6R6M5SfSKqKdkvWc3T/ZhKiAhnsbuGxB05RXpSt5aKzl3e+etkC7j97lHqVV6qzXjC6O/ERgv/k3i0NxbQ3ltIk7zcvXo9e7H+B9L+q7quqomaHeNFflktZjB4/K5XT0FxbnqyqrqcpHyvAQ/rHkUAXG3wcVNVSNc5NNezuYi3jVuaHuxq/Nqa4y35XEXdrU/wcdcTI8yTJ/KpPDidfLQUWvZES5kWQ9LOjKoIi80bljfN01mElbbE0MRR/RKVyMcLK0gxz2VY/WKuIOVtLIy0qMzshHL3MASedIYGuVhMEmZcK1lDLw621JdwRMidUNWSdnG+tM9EIPUdbmb9yDStTA+xMDQlwtiYtIkATvbTTy8lMI+Z8XRRBbye+oCOJfg7SF3bSVzpC3Sw1Qi5edEy0+I7Bsi9Y9L5eRdF5W2tkXJBgKpWvLjnSnZGufFbPrGOzYIT1oxWsGC5irFMVBgylpSSK4bYcRiblCLaKZ/HkbHbNrWT/vDIOiNyzupUDi6rZPEPlhBOMMZrLumkZ7F1YwslVtZxeXcuDm1rkuDpWT01m+8JC9i0p4uDSfI3c2r8wnb3zJ4oiHF2RzZHl2eyYk8zR5UUcXlLAiZWqCIPKOxcj903k6MoCdss52+YlsUVwxPqRSLbPSWTPwhQ5L17wTCSq2unhZblsGk3UyLfxvhCWD+lZIp+LegLZPCuBk+uLObWuhAPjeVo+u/0Ls9g1P4kdct098zKkPZnsX5QmbcyWdmVwYkWOPE+OfKZzckUap1ZmcmhBCgfmJ3B8WSrHlqZzeFE6p1YVcGg8k21jsWyfHce22TFsnZ3Ags5AwTyi05MsyfcxoDnKjrJgK0r0OrrzPBmpi6QqyZmyaPGBEjwo8zajOsyKlkIvMhNtmT1axuKxPFbNzuDYukqePNDF43taeHhHM4/v7eKxA908treDF04O8uoDM3jloVk8fXoaB9fWsVLeTW6ij1aILzLAkxyxT2kZQaRkuJGe705RRSCtTSHMmhLDwpFwlk6PZfVIAcsGigSjJNBVFkZFhitJQSZUJFoy1hzASEMUS6bUMz7ay5TuGqqLEqguSKWlMkv0ZjKtFVFUpHuTl+BEda43k+tDaEiwpDnQgP5gS7r9bahyN6E71Znl3XGsakvmHhl/9441sK89h7VFkYxGii/gacrUUl8W9sbTXyk4pzaKtgBr+gNtmSoYYUAwxFi2D4emy7ians/ankS2TM1nfkMiU/MimJUVxfy8BJYUprJa9NnGqny2NZawq6OKA72NHBK9fXhqL4fHhnn6wDoe2ruc+3av5PVHjvJ78blVhJxGyJ1SRR1UldUH+eDpx7mgIuReep6rr90l5M69y51LH/7PCLnPPuUvX3wxUdThfxByExFyE0tW/2eE3K9LVv+/JOTU32/JuLvyW0LuNxFyE4TcRGEHLTpONer777UccoqQU4Ud1JJVFRmnCLkbV69oBN1/SQP/9fOP8kCf8eXnt/nizq2JCLnrl7n60QXef+dtbly5wn/Jw3z+6Q0+fP81PnjnJd5+4wVeeuFZ/iBOwaP3nebKxQ/410//lONf5bkn7+fJB09w+sgeDu7cxLbVS9i3eQPXz3/A9Qtv8rt7d3F831K2rRnl0LYlrJozhcrMBAabKti2dBbT2qvJiwkRCaYkIZTK5DDqM2NozE6kLCmKjPBAgsQRCxAJFeChKkwm6f1Fuftpv26WJEeyYcGIFiU3Vwzdgv5mjdjbsXiE6U0lWk6601uX0yDXVEtaT+9cRX1uIpFi4NWvoaoKULyPmxh6V626qsofp6LkVOGIiWg5VwqlHQ1FmVRkJ5GfFE18SACh3uJEeoiB8ZXtAL0Y93B85H+1ZNVOAFxiuJ626jK6FCEnjsLk5nJG+9oYnzWFNeOz/k3I7duynkkNNQSKcQ50VXkMfMgICyIvUvpEjHteZAC5CvCGe2uEXGliGH9+8kH4zx/45R9/06rn/lOV/pUx8bOMkX/J+PjlZ/nun3/hr59f49Or7/CxOF9/+fgSr/zhcWJDA7WS5lbiKFhopJA5FjorjShyEqObnhRDcmy4HOdPTIg/UXcJuCjZDheAlhoXTpuAmS1rV/Hnl5/j668/lbH7M998cp17DuymtjBby6/iJI66FiVnY4mbtbUYbmsx5LZ4ONjK93eXrdqrBKwT+VOcxZCrZZoqcnDP5lVsF5C1Y70i4ZayY+24RsopQm73xqUaKbf/LimnbW9V/ahIuVUc2bVBi4Y7slctTd2kbU8Qchv/TcJNRMFt10RtP3BqP2eO7uLkge2cPTpByKkIuVOHN3PPUbW0dZMcq0i6nUzv75b22mh548wNjTExUqSbOSbSl8bGinwz04i4fxNyiqBTBJz0769LVtWSVjM5TmdugU7GitqnVWc1NNAqrzZVV1CSk6nlj1OiSLnkKD0J4SEkhAaTHKYnVo5T7yVGgHGkOBBZEeJExQZSG+cvBsiPxlhxrMSBbIx2FcfJieYYN+qjXKgOFecrwk1E9st2VaAN5b46yrzESRSjVeEjhsvXnGofc3HOdDQEWovY0OBvqVUqrBEnr9bLmDpvY5rEKW/xN6UtyIyuQDN6gszpDxXRmzIQZsqUCHOGRfrk//4wcy230XCUThxKnTiXVsyKm6h8uiZHLb90ZFORM5uLnUSc2VrqzmaRtXkurM5zZU2BOyvz3VhVKPuK3VhX5MjWCjd2Vrmzs9KFPVUu7K12YX+NO/vqPNle4c6WMk+2VvqwRWRjhTebqrzZXO3NzgZfDrQEivhrpOChZl8RH/bVe3Kg0Zv9TV7sa/Zid50HO2s8ONTqz9GOIE2OdQRwapI4yZ0+HG1x53CTi/Z5rM1LxIfDanlqhx9HOv05qHLIdfhwYpKc366Ws6poO1eOqWWtbXKuiohTBF6TK/vrJ5ax7q1x0KL89tQ6aaKi/9Ry1Y0FliJWbCm2Z0vRRPXXrWVurJe+WJtnx7p8Wy1CbmGyilxUUXL2jGc4MSvdQ5xpZzIEOMa42ZIszlG0hw1xyrHRq0hcN3EEAshX5JyA0dxQd+ozIrUiOX21+QyJQzK9tZrm/GSt8EOkk44kD3tixIGNVJEtDpaEOruKA6nH3T5ai5DTGcfLeE5CZ5oscyQWa9NYHKzisLOMwsYiEgfLGOzMQrE09sLIwBpTE5Vz0xQ7mVNeRoaMlZXw6uEDbB3oJ8fVg0DZH2FkRFd0CE8uGuK9tUM81ZvCo62hvD8vn0sranlmMI39JQEsT3Cl3tKAEgHe+WaGpMicUjnA4mSuJhubk2piQaapmbY/VeZchjjAuTZGZNsYUuSho9jHmtZEuU5nBTtndjO3uYgFHWUCzlbx0fP38eSh1SzsKmSoNJqV3UXsGWvi6OI21g1k01foSE+eGeuG9ZxYnc8+AclrxrLYPN7AHx/dyu3Lz/LVJ69x6/ILXP1QwIcqxKOIpVvn+fzWRT67eYFProvd/OhtPr1xjm8+v8qdmx/yyL1H2bxynLP7D4j92sqqkU6G6+MYrglhbkcEs2VcLuyPYPfSCo6s6WD7rHoBxr28/OBOvrz0PF9eeYlvbr+pEXK3L/+ZO9fV9vt8ceN9Prv2gRaB9/nN83L/i/J5jQ9ee5MHj55h59JV9JeIDU0MZ3puFFNTfRhJ8WJuhj/T4921SNrRbCc2dYVzdkkurxxs4Y3jnZxZksW4zMHueHOaw82ZWRLOqq48hgqDaJHxuGdJDzfe+B3fXX+NTz9UhOE7WgLfO4JTPrl8jc+v3xS5yoU3X+KtF5/k0nvP89nVt/nk0hvc+egNPr/6Lp9+9C4fn3+fWx+8x3vPPcu+VQvpUkWXkkJoTwyi0NWGRHnvmUYWpBmayvs2pMTJjs7wAI2Q647xYyBZ+q08hSXVGcyQ5+uX994nQHuWgNct3cUcmdHE7qFydgwUs7YtjYFUD2YWhLBMAPJorl7Go+jRYActaq4j1o8ecZ7zXC1Js7eQcWtPhrMN8WLXIsU5DJXxpiRI2hQljm2NOM3t8QFUCZBuEEeiP9GNsSxf1lRGs70piRVFfkyNNGRlkROnp6RwdECcoXJvRhOtmZXiyOaGOA71FTA1wZlW0cOdco020dWt/uJ0+FnSEWRHV5ADrT6WNHmaU+9mTpu/g+wXOyBObKGtibY8V+XaK3WzoU70QplaOifOd6GLPbn21mTa68gTndEY7sewYCYlpX6CufwcpY9DqY/2ozRYzhM9UhUZSJanE0mutmT6epAd6E1WkDdFkcGki5OcrFY0CG7Ljw4l0s0evZM1wXL9ABszgqxMiRPnPNffjULBdYEWpvhK2+JETxWEe1EY4kpvXizVUV6UhLjTU5BEsnxXLA5+g/R5U2qEYCU/bSlcgJ0pCd4OBNirCBwdPs4KWxgK/pB7hHgQ6WknzrbowzAfUsXJz4wO1pa3xogNVcvfVJGFIHlmL0cLzYFXpICp6BJLawuNmDMxUXliDbAQ3aJyyLnYmsv1jfFxEj0obYr1dSA9xI38SB/yoqVPIoO03HF+tmaEOFppoog5XxkXruYGhLjaCeZzF4xkpomrzhh/Ox0xHs6kBXgT5+ZIrLsiCFy1qpdhPo6E+bsQJO/Q28GCpGB5DsGLHo42uMo7G2qrZe2sIXYun0VRTgz6UDf00n9rFo0wNrlFy2/WN7kDB8Fg+RlJTO9upkkw6shoP56Cd9PTEmkXPKoKcCWG+hLp66SRNKr6ZFVcCEmBExVRI0N8BAeW0tVQqRUcqFRRdlM7qKnKJtjLhb72Bvo6qykpSCZUzpk+0EaNOHH5aVF4u1jR3V7DyEAr8WJ73FxkTI9OprO5lGB5tiLB8qPDHQTLu1CrNXqba4mT95MueD1exl5igBPp8l13cTbj0/vZumIBLdVFWvEIVel+zdK5GtbLSY3WcsiFBQdpS3pryrPpaCynrDCX2qoywezehIgtC5fxHyP2MDbQhXi9DyX5GdqS1fLcJNpqComQuVFTks3ApAYyU6OkzX601uUwuaNW8JrgdfE31NLWSvER0hKjiQj2YuXCqbTVF5IkeF2du3zedMF1haTEhzKlt5nOhnL8xcfoaqkhKylCKz5SkxKh5U6s0rsyVpVDqbZM04mzx3ZJH8t1SnN58uEzdDTXkCQYXRUVGZnSy5/++DhNNUUaIZeoooRlTjaL7W6oVUuRa2mpyhPnPgVve2MCZU64i/6JdLejLi2O2pRYsekyJmXeBDirpZp2JPm4kBXiTZTMgzAXWyJkXge4OOCgIjh1JhohFuLpQJL4JuoHdQcLIzxk7Lpo0XOmch9zghx1pPi5MFyZS3GEN8kBcrzeXc7xJ8BTxq6Meze5r4PMHZXHWolOROFqS3OFldWKEkXKia8iNtpXdIanoyVOlkbik3hSnBFNjLyvMG9pn8y5UG/RKXI/LxlLlqI7FJbWyblKLERs1PJY0Xm+Mv9ifN20eZkdFUym6C2Vd87f0ZQwmb8x8vxKfyTJ/Ir2kGN9bIkSiQlwlPvIWPGx0wpaKCIuzEt0mLsFwZ7Wcm8nLc9knN6NaZ05Yvdr2T3exqaxSlZPK2Z+TxYDdQl0Vccz2pPPaHcOU1uTWNSrcrTls2lGIRtnFLF7YT0zW+KYIbJkMIfGTAex71GsnZ7Bllm57B8v4+gyVVG1ivoUZ6bXxXJwWQ2n1lVxz9pi9s9PZceMeLbPEPuwJJ2Tq3PYMkNVTY1l+1giO0T2yjEbpoVplVQPLs6X/zPZvUARcHFsGo1k34J0ji7PZedsFXUXwd556Rp5p4o2LOkJZJ7g1/FePxZ2+7Gox59di9M4vCKLg0tV1dV0DqvqqPNTpL1R7JyfwK75aVpE3I7ZyXJtwWlK5qWwT5F1s2M4Lec+uKGIo4syOLwwWfCUtFPafHBBKqdXFnBc2nJwXF07QSMJt81KYHFXCCNVPjQkWtGaYk9vjrtgC1exN2bUJlvSmudMTZoT1fEOtKe4MTlFvo+1oSnbkawYc+aPlLJ3Uyc7VpRxfEMNj+5p44EtNTyys4UHtjbxyL5Onj7cy6v3jfDyvdP488Oz+P3p6aydW0BndTgxehdSxW5EyVxPSwokI9OHFLlfdr4PWbk+9HbGMjYUyYxBH8aGw+hujaEwR/z6DMEmWf4UpLuTEmlNdKDgznRHWksj6K3OpKcmj/LiWNo682hpyqCxOobGsgDa1dLk0gAa0l2oF3zfV+JBc5gRU8KtmB3lxPRwW/pidCxvD2VFXyTrJmdx38JJPDSnnXUl0SxI8RRfzYyWGBuWDcWyaCCSKdXurGiK16LrJgfYMVWuMzvPmx3DOSyui2Q4zZtpmf4srU9k98wqjixoYXFNsmCleBYWp7JC9OnGmnx2NJewp6OKQwPNHBhuZ9/0Xg7NG+IPRzfwwO4lPHRwFW88cYwnxKf+/cGd/PHoAV46fYzXHzzDO6rK6tOPc/H5Z7jy8vNce+MVbr77Bp98+N7/gZD7XKuT8P9GyP3y888aP/b/ByEnO39zwL9FnXj3Ar/mj/tV/uM/fi3s8N+E3Hd//avW2G+//lKrrvrxzZvcvnGdG1cuc+v6NX6UhvO//pO//VUVfrgtx9zk09vXuX71ElcvX+T8B++LfMAv8nDf/fVrLp1/SyPk3nnzBV55SRFyj/DYA2d445UX+c+ffpDrnufFP/yOZx49xX2n9nNkz2Z2b1zBhmWLePbRB/jmk8u8+MxZ7jmsIpkWsGPNGHvWLaC3toT6vFRWCXBYOXOAKgEBOVEhFMWFUp6glq1GU5seTVliBIXx4UT7uOLrYIWfWrrq6aoBhVQB1nH+7lp+gwVDXSwb6aVSztm7ai7FcUHM621g26LpVKWGy+c01s6cTLaAuwNr57NqbIA4AWUKXKQEexKr5Y5TVVYnIuWUqCWryhCFiuFIDQugIiuJXAEeSWFi8Py9Cfb2IsDbl2C/IEICQtEHhhLo4ytK3wZvZweZcMl01JYzqa6ESfVFTG4pZ5oY4gWjA6wZn82W1ePs3rSG9UsXUpKRip+jvZZDKTUsRFuGkBcVRL6AlbxIP/LCvckR8JklkiSAZaEY4R++/Rz+S0XE/agNvB8VQavIODUIZfs/f/6ef377CZ/deI9PxIm5/v5rDHe1YSEGz9ZU5WYwFUNnfpdMMsPKUoe1zhR/b3eyUhOJE5CnyLuIQB+tkECMPkAARQnH9m/nvdde5suPb8q4/Q9NfvjHt+JcvsM7L/+RlfPHCPfzwEkMtJONDkcrC1ysrLRCDu52Nv8bIechINLTwUYj5dwE3LbVlkm/rNSKXWxft5Qd65dqkXI71fLVDUs0Ak7JbvW5eRl77xJz+7au4MB2Vcxh3d0lqps4eVDlh1P54jZrS1J/XaKqSLh7j+/RSDj1S+r9J/fx0D0H70bBbf83IXf6yNa721tle7e2ZEBFsRlJH+rUUl9x7E2l737twwlC7r+j48zMzARQmN4l5RTAUIScio67K/IOzFWEnOxTlVlNjQwEUBqRFBMpfV1BZlIMKQIkkyJDSJYxkRwRSkp4KKkRYcSHBgl4DCIhXN5TsIyPqEDKYgKoEcewKcGPhjhxVmI8NKmLcqcpTkUzOFMSYK9VTWxLCKBRHJzqYGcqAx0oE6Vc4qWj3M+aKnHiKrx1VHpbirOplm5ZU+5lSbk4duWeFlR4WVDlbU6dn446XxE/C5plu83PnEkBFnQHmtMTZMHkUCt6QtV+Y81p7Ai0oCPAjM5AU3qCzRgINmIs0pTxZBuWpFizLNWSlZk2rMq0Y0W6LYuSrJgRbsRIuCkzYyyZFmHGsN6IaeGGzIg2Ylwdn2XFygxz1mZaaEs41+dYsibbirmxJkzVGzIcasSQSE+gAb1BhgyGGsp1jJgVZ8z8BGMWJBmxKNlI7m8i91PbxsxLMGR2rAGjUQZyHwPmJpqImDIn1pCF8rkqy5LVmeasSjfSZF2OGRvyrFmbY8t4mgWLUnXMT1N59szEEJqzTNq4NEPH6hwr1qlCF/k2IrZsEFlfYMeGQgfW5NqwPNuGFbmqMINsy7WWZUm/ZFhrpOXiVGu5trq+HQulvxYn2TCebs+SbGc5zpYVmVbafReo47Kc5HxnxjOdmZPhSXuUOFoelkSL45Eojk2U+11CTpFwAmLzxQnOC/UkVfZlB7mIY6BnsoqQE6dA5ZCb1qIIuRRtuVCYOK0xAoyTBNAXiQ4ujNET6eElINwPR0u96JVocWQTsbXIxNkuFxuzZMwNwjHXlqrK9+YRWJnosTQMFF3kgYmBLcYGMj9kTjmIJDo7srK1hQdXLGMgI4MomWN6IyNyHB2Yk5vMHxYP8vbySTw1KYEnWvVcXFzB23OLebA1nN35HoxH2VMjjnSRgPsC+UyTayYJONfygMkcVUsYC3QW2v5s+b7SxZJqAeFZloZk2RqQ5yrjUwDWmt5aVvXV05uXwB5xri7/6Xe8fN8Bdi4YpDkjlNIIZ2YKONk5o45to+UcWFTL/kVlzGnyor/IjKFyG2Y2+zG/L4lN48384ZFtXDv/JJ9c/RNXzj0r8jy3Lr8u/7+nEXFffvwR336mItQucv3SWxox9/Vnl/n01ge89OzDnDq4iwObNzNnoIc5kxuZ3VtCY56vOKkGZEUYyP+JnN4xhWMbpkh7u3nm8Fo+fvNJvr3yKl9cfoVvbr7D1x+/wxc33xa7/D5/+/wCf/30PF/d/IAvrr/Pp9fe19rx6bVL/OWTT/ny6i3O7tpHR242lRF+DGSGMTnJk5kCKhcUhNAT7qgVH+gRcHtydhaXHxrh8+fmcu7ebu5flsmCcgfawg3ojJE5XBjE7MooWpOc6Cnw56ljy7jzwZN8delPfHLuBT4+/xqfXHpf7NRFbl44z40L57h96QMuvfsi59/+A7cu/ZlPL7+tVQ3//OrbfHnjHF/fuMjVd15n/8Z1tJYUkSGOe544fK2perrT9JR62pBuakyeuTVZphbkWJhTYGtJkYzdSnG8Ch3NKHbV0RTiRHesJx2RbtQF2Iqes6AlzInR3FCmZQVqhXB6EwXQJ7vSGmnDSF4wY4XhNIXaUexmRIm7iXyaUiN6tTbIiQxbI1JsjUlzMCPVwYQkeyNirQyI0cnYtpW5I050tIWBON1uVIe6kmFjQKGzEX0JrszJ82NVZRhbm2JZWx7EjHgLluQ7srcznF3telZXeTM90ZzpCdZsa0nk5LQyhuMcKXM0oMlPxq20Sf0Cnq+WodoZ0Sj6u9rVhCJrtcTYmCJ7UxFzKsTRLrC3JFnGv8qRlypOboGrNRl2JiRLO5MtjUkwNSTewpA8d3uxE4F0JOqpFEc/WZrXVmEAAP/0SURBVK6TJw5op+CqjpRwCgOcyRMsVS46pCjERyPk4sWJTxcspXLGlQumyw/3JTfMl0JxgvPFCQ52sNSWuXmZG2ifodKmFE9H8gI9SRa9orc0Jd7dmtL4QC2vcL681+bMSMojfUhzlfcX7kNnRhTdMjcr4wJpFgdBJV33dzHH396EWHGmo7ztCHQRZ1nesbc8t6O5Ig1MSNX7kBriSZhcJ1XvrRUuqclLEQwWT6SfK96OOvzkGRylD1SeOKWXzJVTL31lZWGEjVzHxtwQZxszDa+4yTv1VxFWinSUeZImz6qi1TPk2qpIhHL6tQg5OTbU0YpQ2Q6ys8BLxoGvXCNV+qg4JYYYwbIeVsYTueVszIlydSRJsFiiu/NEhKG0LcLTnkjBf6Hi/Pt72EobTLUfMn2lvS72OmL1vswdFAds7pA4jsMUZscSEuxCsvTj7g2Laa/IpaYsh97edoyMDGmuLNFWbnS2VtHd24q1tKeqQhFL+RpeU0sAI73siJO+zAkRDJERR4yvC0U5KcTI++zvqKe9voKMxEjaGkoZnT6JsuI0wv09GenrZGBSvZZ7LSLEi9nTuqnITSIvNQoPZx3TpZ297VXERfrjIe2fP3uItsZiwdCOWhtHhjvlGe0FhwYwqbGCuACV69SXeGlPko+DjBcHOgsymD84iY1L5v6bkFOV7leNzxJ9uZ28tFj6u9sJ9vcjLiqM2opsOpoVIZdNTWUp+iCvCUJO7GGklw3xQYL/1ZgtysbXy4nirFhaqwuICfWmTto0ubOOrPRYEqL85bnzNEIuNiKA5NhgOpvLqCvPJTMlTltmu2LBFLqaS8mW4wuzEtm0Yj6t4gskxwQztbeFPum7EF9n6qsLtQqzYfI8zdK/dTH+1ER4MFKeSn1iCOEyTk/s3UJlYQZp8WHcf+ogo8M9JMWGiX0VbNVYzZ9f+D19XY0a2ViQFUeov5NGyClR+eoayrJorykgzNsBZ5nfnjLPY6Q/Y2VMBclc9LUykTGq08aXIqVUSh+VMzBe5U8THaaCF4Jd7bXciA5mRuhdrShLCqckKUz2W+PnZIOjiSEOojPcZey6y5zwtDaUOe/D7OYKapJDyRWsmR7lTWN5lvZewqSPQoM85B07aPNIRa7Zm4nIp1rSaiO6x0p0g87MAEvZr5ZkB4mPFqv3Iyc5QnCxL1GqqqqPrcxbRwLkHXqJLXe0NtKWjzvJp7OIk8x5N3sz+U6Hj5ultqQ1LtCLRMHMScHSJpmzKXpPQlwtxJe01nRHoo8TiSoy1cNKfEEH6Sd7gpzNCBD9EuxuSaCbhdxXxowqDOEtzy96xlsR/6L7c5MCmD25iPHhEjbPqWPTWBVrppewcHIOU5qSGGxOZmRSNtPa05nemsz8njTG+zK0Sqtb59ewbX4DU+pjGW1NYnwgl8YsZ+b1xMv36Wwcy2H3gmL2Ly7l8NI6ahLd6cwN0YpAPLSjhQc2V3NoUSabpkSxd24G96wt0yqd7pmXwpbROHbOSpf9WRxbmseWkUjW9IeyYSieHTOS2DEWw+bpoWybEcn++SpqLZ89cxLlmDCRCLbNTGDzSDSrh8OY3+nDiqFwlg2EsVb2ndpUysl1hRxYokizZC2ibd/CZLbNiWHn/EQ2jsayb7Ei1fLYuyCDg4uzOLWygJPLczizKofnD7fy7L5m7ltbypmVeZxamsbhBckcX5rD6WWFckyRtDlHzpP2L5yo+rqqP5qZtTJXYi3oSncR22REob8RDSmO1Alebsq2pyLJgRx/U0p9TbWVQO2xtnQXe5ITb8X8mRWsH69h6fQUdi8t0JaqnllfwcPbGzm5toLHDnbzwukpvHrfdI2Q+8PpYR49OsjsgSTKcmXsxHlTW5lLfVkmCYIXkqKtRNd509meSFNjNK0NAeLvB4v4M61PT5XctyTbn4HmXMba85iUJ7ZBfKAkaXdKuDkNgqtas/UURwn+Lg6ksyeR5uYI0TMhTG8LZ2q18u3MyBE/pj7FnuHKQPqzPRlO9mBOlh8zs9yZXiA+xRQ9K/r1bJ9WwNl5HdwzpZa1BeHMTHChLsiE4RpfZg/FMNjiz8ymUNZ1ZdIeaM3kYFtmiK+wb6SA2XVBTM7yZKxIz0hGACPpgYzXxXD/ql72za5jtDSeTZMr2D+1ni1txWxqLGFHZxX7h5s4u2yY+9aNSR/O4InDqzmzYxEPyeebTx/nqRPbeEb87udOHuLFs8d57aGzvPP4Q3z47BNc/JNg4j+/wPU3/8zNd9/k4w/f49OLH/L55QlC7puPFSH3iUbI/Roh993fvuP7779HFXL46acf+FnjQhQRd3e56l0yTslvibj/d0JO7fjNl/9D1Il3L/RvQk5j+9RN/qUxgT/+8E+NkPv+79I4ERUhp0g5VchhYrnqdW5evcLVjwRof/213PK/+Oc//sZXX6occjf59OPr2pLVKx9d4NL5c7z75ht8/fln/McvP3Dtyod88M4rvPfWi7z+iirs8BhPPHQvv7vvLJ/fvsF339zhjZef5g9PnuGR+49wZM8m9m5azYblCzi4YwOfXT8vAPt1Hjm7m8M7xtm2egaHty1l3lA7VZnxzJjUoEXJ9deWicIOJjc6iOK4EGrTo6hPj6ZSwFJJQiQpwT5ahJyvoxgGASjRYvAVSZYsSlUZ05biTPauWUxrcToLxdAvGGilXADjsc1LmdpSSndVFmd2raY2K0bulc+DB8XApccQJwYxWYxCnCjgGB8VDTeRP05FySlSTlVzDRZwGSmf+QI6CgU4xen90ft6E+glxkTlj/P2w983gOCAIIJ9ZdtDDJ0+SCZVHm3VxXSJEe6WAdvbopLWNjFvZIB1S+ezff1KDmzbyLxpQ2IcAgmUZ4sPEGMTHa5FDBZEi7Mb7U9+pIDZCEXIeZId5kWagJu8+HB+/9AZGTcy0P71szY2VGScWsaskXG//MR//fI9//rHl3x+431uX3xdq+7q6+SIrTiltqY6cZzN0JmaoiK1zNQyW3FSVcVPG0szfD1d0Qf6igH00MhFd3txYLJStSpPl8+9ydef3uan779DbiT3/Cdffn6Lm5c/4JtPr/HomeMUpifiIobZQWc6UWHV2gpXaxXebo2nvSrsYP/fxR3sRRxU9JwKgzcl2MuZ2VP72L9tLTs2LJN+WsLOjcvuyhJ2bV7GbpFdm5Zqn/u2rWTv1hXa54EdqzU5vHs9Jw5MEG+KcPs1Gu5XUk5tK0JOEXH3HtujLVO974T6f498pwo8qONUUYet2vf3ntjLagF9MWFBWu49RabpzCwwNvo1Im5CTE1VtJzaN5E7Tm3/SsipqDhzOcbC1Fwj4VRUnMorZy7HWJiZa6LtNzTCSj4LstMF4BVrufpSYkJJjQ4lXSVujtRrpFxcaADx4YEkRgSRLCAlX4BeWUwg1TGKjPOjLtaLxji1fNWHhmgvWhP8xQl0oTjAgfJgZ+oiveU7OS7cg+oQFyr87Sj1EaPipYg4CxFx3LyUKAJOPr11IvLpKaBdvq/xU9FzVjQEWFIfoKM9yJJJioQLsRTR0afXMRBhTa/K6yD7lXSHWtEt3/WEWNCvt2RYb8pYtBlLUm1YnKpjSYo5KzJ0rMq0Zlm6GM0Ec2ZEGDMSacZojCVTosxFzJguMhZrzniqIqKsWZFmztoMSzZkWbEu24oNeY4sTBDQH27MVEXiRVgyoDdnMFyuEW4h1zNnXpLcM23ivuNpOpZlWLNU7rk03Zq58WbMjDZheqQRM6R9s+MsGZVzRvTGzI21ZEW6PSvTrFiZaqHJ8hQlVixOsGI0zJShEHP6xdj2+pnQ52/MULAxgwGG2vlz5DnmRFkwW2SWtGumtGemGOThYBP6xWAOhko7RYZU/8nn5CBT+oLM5Jo6BoMt6FORiH7G9PgaMznQmOkxOhbJcyzLsJHnsGGByKIMB5ZmO7E4w4kFWR70xLuRphIUO1tpkcCR4uwqJytTHFOVVylPnFRFyKX7OmrLwMrixAkqSdMK5AzWFWlFHeqzEwl3siBInHdV1CHL343OvDS6SvIId/PAztgRK2N/rEyisLdMw8EyC0erTGzNkmVfNBaGwZgbB2FtHi6gOQ4f5xRUVVYrE2csjS3k/IliDmWhQWzs7WbPlGFqgwLRy74c0Y1DSdGsqczk/sFK3lrUxKsjOTzXG8OlheX8sTeJwwWubFdLqKPt6XI0okkciRpxznME3KcbGWhLFrNlvhVb6ygXJ6TMzpRqAdHd8tx90X5UuOsocjamPsSRaQVxrJhUyaL2UmY3FfPwztU8f3ovs9oqGKjKprc0hdGGTI6MT+apffN4aOswzx2bxzuPrJDPEbaOpjEp15rmdHnXk1I4tn0Gb794Umzh77lx/hluXHiOL2+/yzefXODO9Q+4cfEdPrn2oUbKqWWrl8+9rkXI/f2bW3z16SX5/k3+9NTDbFiymIXTh9i3fpxNi4dpK4+lsTCMjvJwBhpiWD5Sw+G10wUYD/LE/tXceedZfvnsIn+7rSpwv8kX197mr598yHd3zvP3zy7wl4/P8eWVt/hCVem+9p604Ry3Lp7j29u3+OmLr3jh/gcYaaimJSWCgZwoJiW4M01A5Vh+IA3+VlrOtXkF7ry+v4cbj8zkjaNNPL+rjNPz4xkrsKAtzIDJ6hdsAas1EdLvoQbMaorm/Wf38PWlJ7n97uNce/tprr/3Mh9LH9y5doFPBHPcvvwen934gFuX3+T2ldcFR7zN56qK+LX3tYjvWxff4JubF6Xd59m9erk4jB44yvstDHOnLz+GtnjRh46mZJqbkK+zItvcjCJbK/LFoVTFPAodzMi2MSJBnHeVOy7XXpFihmTbGpAo/6ucglW+FhS5iIMl3xW5irgbkS/HNITY0yiS66Dy1JlQ6mFBgYybHHtDMm0NSbKQa0i/JFkbkOog4mSokXHxcs18LzvKAlzI87CkLkJ0boA9yeYT9+sSh6E/1pqpCbYszvNma10Uayv82VDjz9oqL+bnWDM7S/RphAGDsTp2daZz3ywBx6meFEsb1XKVJtHFpa7imMjYzxfnsMjBiHIX0ReCH/rEPpS62pEkz5xjq9OWf+eIzU22MCPTXs7zcpRPcxJlfidaGhNnLu0WZzjbzZbacD9qwr3JEoc22d6IHA8ddVG+TBKcVhriQZY48ip3XLHYoXSVn8nVlmQP2RfsIc54GFUiJWKbCiIF00QGEWKvw0vegyLkfOV+kS7WZAV4kx/qS0mk2K+UUKrFXuXqnalMCqRInO9Uf2fy9V6USjt6ssXhHOumPiGQ9EAXytMitCVkvirKxdOaYCdzQsV5jpbtBE87oqTfQ9xUcQVxnATvJfi7kBsTQLpcK0l0YKo8X4LowNgQb4I8HXC9m0xeLaWzvksQ2EtfuFlKe+0Fo7haEyrHBbnb4i/9o6qch4ijHyr4UeWnUktNE8Tpz48L035o9rcx05bIKgmyMyPI1pRAERWhrJa15kYGUp4cLfjPFW8bY1yk7wMcrYj0dCbR150Eb1dUvuMYwUZRPi6Eejng42KJk1zDVi3JE12mCIzc1GjGR7u16Lg5/S1kpYQRoXenrDCRHWvmUZ4dT2tjpTh6tRjIfOlprqFdVVxVBR0qCrCRdna1N8t5iVousJzYYGK9HUiU/isI9aIlN5EY9QOO2AJFyM0c7NKqw6cLHu3vqmPWaA952XFa/uF50/vpVatfVC40GQfzZ/RRIts5SRGCKXXMHumlqSaP2Ag/AnxdWDx3mMbqHMGcTrTUljClr1mraJsSo6e1pohYZadCvUkUvJ8d4KYRcq35aczsbWP94lm0VBURFeavpf5YOm+64Lct5AnG7+1sxc/LiwTBTiqvWltDCSX5mVSVFxEsfaoKA0TIe4z2shXn2J3oQA+NkPOTd1kg47u1Jp/YcF/qK3Lpbq0mJz2OxEh/OuoK6Gwqk+sGkxgjDqw8f315rlZJNUje0ZJZffL8ldIfSaTGhmoF3Vpqi0mICmC4p5mpk9ukD30oK0qnrbFcxpQNTWkxoid9KA12YKQ0mc4MGdfybg9sW8Pk9lotAuyw+FjLFswgVcaWl8zh/IwU3nz5GRbOkv6rKqBSfKBgXwftWVvr8rW8fa1VuXRUFxDl7y722AAXGTfOcl0VMeaiM8JZ9qml3gnS95nhPuKPqMqhLqQE2JAgmDDWW0V+OuGpIuOcralLDqdcbGaSuxVlsSEUxYbjYGSIg8wXJ3O5nsxpVeW4SPyYhV31NKZHUCw6OUlwpiICvR0tsBWdGCLvXe/vqkWl6mUeqag6FU3qa2umLf92Fh1tI/rU2kyuLbpbr3wy0RG+btbESBtTwt3leg6E+6joOTPxOYxxd1AVjs3wdxGsIvpKRZRGyHwPlGfwER0R4ucoY8xeW8auls8Ge1oRF+JMvEisqqgq38fKOYqUTBAsFO9vL/PSUebdRFVWlTsu0M1Mi5BTpJxexM9Vh5udMZ5OZjLHwsQHLWN8qITV0ytYN1LBxrFqVk4rZdFgIfP6CxntyhS/NIVpzYnM605nfDCbxcM5bJxbxa4lbYy2pjBDZNlQAV2F3iwfymDbvCIOLKtk2+x89i0q4+BSGW8pnjSl+7BSvj+wtIQzG6s5tCSPLaOJ7J6bw/GV1RxZXs3u+fkcWFzCzjFFxKVzaDyPw+M5bJoax5q+WNb2R7JzZhS7ZkeyY2Y0u2Yls39+BrtnJ7NlejI7xjLZNTeTrbOSpB3JrJwSz4aZmSyXzxXTYjixoZxTG8vZOjuRfQvTOLYih8NLM9izKIk942lsn5fCzgVZ7F9SoC2tPbA4m+PL83hsWw0PbSrl/g0lnF1XwqlVhRxdksHx8RROL8nk1FJ5hvFczqwo5Nh4FocWKzIvnR3Sjs2jqYw1BlEl+Lws0IByDwNqAnVMyvCkMU18nESd6Ctv8YMcqBLMXOlhSL34IpPL/MlOsmewP5fxsUJG2oI4sLyIR3Y1SbvzuXdzNWc21fD4gUk8f3KQ1x8c4dUHRnn6eD9ndrUzdyiVUrHP0ZGuxET5ia/vSWGq4I1EB3KTbKkqE11RF0hzgyeDPQHMHopl2qQwavOsWNKdze83zuGpJQPsaEqnNcSMQj8DMkTaMr2YWhZOc4o9k2t9RO+40FXrxcz2cObUB9Ahz9OV5sjakVK2yRhZMVYl46WZE2umcHhJByv6k5hWZ8+WsQhW9YWye2o+hwfL2d2UyeoCPdOSnGlNcaC3KYLCAjfRtSEyFvOZVZdMS6gNvWE2zM734dD8Uua3hDFU4se6/ixmFYUwI92feXnBbOvL5eTKTpb0pMlYquPMsl42TCpjdVMJW3treGTDDB7ZPovH9i3igV3zeezoak7uWMwjJ9bz5h9O8vwD+/jT/Ud57swxnj97nD8/dJa3Hn+I9595gvN/epaPXnmBq2/8mevvvMGtD97lkwsf8tnlS3x54xpff3yLb/9d1OG/I+RUhVVFxP3y80/ailFVW+HfhNy/+bJfI+P+83/n2ER++2fw2y/+78zd/07Iidy9kbqhurnKI6dIOVVtVclfvvlKW7L6lTT8k1u3/k3IXbl4kTuffMJ/KeLmlx/59uvP+PzTm1pF1ds3rnD5o/NcOv8h7771Jjcuf8T/+o+f+eKzW3z43mu8/9aLvPHys7z4xyd5+rGHuPfkcTECL/LPv37Fxff/zPPPPMDjDx7h5KFt7BPjoSqIrl86jw/f/jO/fP81Lzx5Lyf3rmTnuhnsWjOLHSvn0lSYSVtxJlsWjzI+dRIlKZFakQZFLJQn6qlLi5wg5VKiyY4MJtTdCV8He/ydHQXwuGqh+ikhPiQEeWr5F3avWqhFyrWVZsrEWUdBXJBWeXX/mvlUZ0aze+VsNi6YSla4Fye3rWLNrCFRvoqQc5dPFxE34nwmCjsoUaScKs2tKmWFeTiSrPenKC1RS64f7K1+2XHDz9MTXy9P/H39CAoMEEPsQ0RwAHkpCTSUFYghLKKrXpFxlfS11TC1t5Ulc6ZJ/0xEx+3bvJaexhr07mKQXBxIDw0kT4BDYXQQJbEBlMYpMOpPvhjJHJn4qvR8VpgfadKWgbZ6Pr/+kQwhGSPyPv/rl5/gP/8F//qJ//rpe/7zn9/y/Vc3NEL0tecepSRLHGNDAZbmOnGKdViZmWNlYaERRBamprJtjqWFCRZmiiQyxN7aUhxrtWzDCFVifdHsEV557glxFM/z3bdfyv1+lvup8fd3bl67xN++kbH1y3d88NoL9LXUE+TqhLPODEedyrFiJSDXGnc7K7wcxDA62YnRnCDl1Ke3k6046LItnyr8PVVA2Nolc7WxtGvzcnZsWKoRcoqEU7Jny3JNFBGnZP/2VZooMu7QrrUc2q2Wq6roNkWm7eOeo7s5fWQnZ4/v0T7vOSpybJd8t5v7T+3ljGwr8u3ssR2cPbqdUwLmTh3cwvF9W7jn8G52blpJVmqcVsDBwsREi4z7LRGn8sapyDiNgFNRcaYqp5yRJir6bSIiTpFwZhPEm/a/IaYiipBT1zOX85TotEIbhrg6iCNUWiTAqkAr/58RF062AN+MKD2pESHEhfoTHxGo5StJjQgQwBNKVVywGKAAGmL9qY/xpjHBh6ZYbxFPWuJ8KA92pDTQQcRejJiAtggPGkRqBSjVBDpS5WdHibvZXRLO4m5EnCLodFQL8KjxtaZatut8LTWHvCXImpZAa9qDxVEUpd4XYsmQGL3BUEV8WTMt0pZ++b87SIfKddQfZkuf3poBkWH5bnqUNfOTbFieYacRSisyrDUybk22HauyHJgfb85ouCLk5FOc1SnRltoS2CkRpswSp3SpGN61OU6sEUd1XYbuLiFny/pcJ+bK98OhxnKstCnClkFpz5RIGxEdozE6Fss9l2fbsyRdN0ECyrkrsqQtWXbMT7RgLM6CGdHmjERZMDPWhunhOqbpzZkXZ8uyVGeWpcixyZYsT7JgcawZi+J0LIizZnqYBQPy/H0hVvQFq21zhuW8KaFmjCjyLcqKmRHShgjZVoRcpLV8WjEUbM7kAFMG5JxB6ath6aOhUOlLRcTJ/1Pk/8FgHQNBck2R/gA5PtBU+sOCJYqAS1fRdHYsSLPVouaWZjoznmrP4mx37Ve0DA8zwsVRjRUQHC1ANEZFEInuS/YVR1flzRHnMFOc3nRVxTDKR6u02idAfvhuUYd6cSxUMvEAcfzCbcxJ9ZIxkxhFVUocAXb22Js4YGMWIA5sFPa6NAHRKViaJGFnnoSrjege4xAMDXyw0UUQpa+kOKuXxLBiHHReWBiaCqA3wl90zUBOOjuHBplXVkqesz0RMucaAjzYUFvIwbYijjcl89zUXF6fkc1LAwmcm13A/RV+7Eq24mixHwdLw1iV5svsGA96A+ypUASCOP654iDki5SLU9wlTvxglCe9elemxPkyJd6XJn9rSt2M6IxxZ3phDIMFMcxuzOP4qjm8/dhJjq5dQKY4AYM1OZzYvJA/ndnKGw9s5f3Ht/P6/at55vBc/nh0Lq/du5QHN/ewcnIyC7qS2LdiEs/ct4mP3nmEWxef0Qi5O1f/zHdfXOQvn17i06sfyP53NBLq1qV3+ej9V7l2/k2+/FhVzr7GN59d4a+fXeWDV5/jzIHd/P7+03z42h84sHmxgLxo1s6bzKPH1rCgXxUxCmLvkkEe3rmY+7ct4tWHD/HdjXf5+8cX+OTiG3x84Q0+u/IOn19+h6+uvctfb77HN1ff5mv5/5ubH/LVjQt8c/0iX1+5wF8uX+STN14VkLqY4ZJ0AYTihMa60p/iQV+SC5U+xlR5G7G5NZIXt3Xw5JoyTs2N5sl12RydoWdqpjGt4Qb0JhhRL58tCRZMUvOrP5G3f7+Jv13/vdz3D9x6/1lunnuZmx9K266f44tb0o5Pz/G3rz7i6zsf8uWtD/jixjm+un1BQNlF6SPBJ+df5fvPrvGPz25yaucmUsXmeoozWBbtyeScCNpE5xW6mmnLkTNNjEgTu5cljmK2/F8kDl9jgDuFMhdUMYZEOS/fwZQCRxMyLCf+VyRZnoORiAk5djJ+7A21SLYkGT+ZNoakynEp4pwWu1tT5mVHnlxLkWoZ1kZk2ZuQ72pBpejaar0TuaJDFSEXJ+dki+NW6iPzy8uSFmlrbbCznGOIWi7dJnO9JVD6zN+AqaJH1pQHs6UhnB2t4ayp9mEs05KRVEvagwwYEH20d7KM+/mtLCgKp9LTRNo/QSoqElFF+7WKQ50nY79CHM7VDQUslblcLXM/VvoiRZzwPBcraacd6TIf8txtqQnxpEic1GxxdnPcbEi1MyNW5nqGsxVVgrPqIvy0CsS5cr0MVznH25bqCG9Kgj3I9nIix8eFwmBfcgMFo/i6kSHOfV6wO5WCw6qTQikW50VFypXEhBIl9/XTGeMj78Nb+jTUzoIUwVq5gm3KBfPUpwRRl+RPbqg4UymBgoMCiHQ2JdZZdGN5OrvGJjGnLoOcAFs5z4HUMA9xkG0IESdcEXJBcmyEuwXx0lZVWTVZ+jzaw1b22Wk/wnaVZ9FemkFWpB+poV4EOFngLs68t5MVPi42oscMsJW22Zoa4GplrEXWBTmbE+ykrmup5SCOkeuq/FUq4iZQru0j/eTrIvf2EGffw4E46Yd8sde5USH4WJniK9fxlTGjd7Qg2tWSWDdLknxEPwnWVRU21QqIssRQEkQ3udua4GQpelbwaZS/i5YrOUHGrEqvEu3lSKibLV7y3lQEkLe8Kzdna1zsLakvz2bJrB4Obx5nqK1CqwYaJdftaStlfGYvRRnRDA90agUdVET+tO5mWuScacOTiI0Lw93NnoH+HuJjwrWk+bnRASQLNi6L8qdVrVpJiyImwJXCHEUyBTOm8HZtmVZ8YXp/K6PTOkmR50kKD2LVghl0NZeTLRg+NsKfccHbRRkxWnVRf1dr5o32UlOWQZx8Fx7kzYLZg1SXpxEsY7S5ppjJnTW4y7xKT4qgtixb+yG6Lj6MMr0PZWKv0mTMtRamM727hfULZ9EmWDtScLGKkFsyZyonBcMVZcfT19WGr4c7CdF6GirkvQseL87PpLJCEXKqaIFapmhPgqqyGuRGhI8TZeKb+Hg6kZ0cRkttvlzXm9qKXHmeSgrFDibIXOhuKKZDrpWaGEFcVAADvU1UFqSRmRwjfoEjC2b0MtzboBV6UP2zYdl8LX9dUmwI3e21zBiapBF1RTmJDE9uwU/GRbn4Pu1yzybBbmPlKQzlxovNNRMsPIsl86ZpkZjrl89n67qlZCSGExbgRUSQHy//8TF2b1lFdWkWzWInFSFXVZxKl8z7wY4KOmsLxM8oIzHcf4KQs9fhYGOmiau9Gd4igTKeomX8Zod5kx7mTqbYxowgxwkRPaV3NNN+vKuMD6Iw1F3LSdskPlpdSgQRMm88Rae4WxrjKvjdWt6BjejWbJnPC7sa6C1MJV70RZAizN1ttCqnvjLPAr0c8HfRES3zM110hSLdU3wdSRA9FCY6VC0jdZN5aSdtVqS4ilp1EvF2skQv+CU/IZCCxCASgt0I8XbAVS0ddzDXotnU+ZGiC+L8HInxtSfU2xJvF2MCva3xFt3g522lSYDo4jBfG62QQ3qUF7EBKm+jHYFyfnKwK+l6FZwh811wkbpnuDxHuOgaRcjFSb/EBjkRKn3hbCW6TPRTbX4Mi4cqGB8qZ+X0KjbOqmf1SCWrplewfGo5S6eWMbs7m7HODGZ3ZmqRcwv7c5k/mMX4cB7bF7Uwqz2DqXXxLOrNoUcwzeop2exZVMGKwWR6i10Z74nj4LImmrP8aM0LYqwtnpHGUNbPzGHHvHxWDCWwTOzs0v5U2c5i25wS9i4uZ8/8UpYPJLO4L451M7MZbQyhr9RP9iVpZNumsWi2zE5hwaQIZjQFsGlODvO74+UZiti7tJTdS/JYPzuZOZ3hzOqMZfWMXJFMlg6rJbaBLJkcw4nV1ZxeU82x5SqfXDb7luSwbjRR7iNzoiuSTdLGyYWOTKtwZU1fBJunRHNkPEvOKeT4CsFWyzO5d00e960u4J4V+ZxZWcwD68p5YH0596wq4MjSTPYuSGdFfzQD5R6URJlQrDekUrB1a7IL7ZkudJeJbc0Sm5buSH95CPXxdlQKLq+OFhtbILYp3orKsmA2La1l53gJ925p4IWTfZxZX8qDO+o4vamKR/d38MI9g7x8dpBX7p/GE0d6OL29hfkDKZRlehMu+shTfH93dydK8qNoqAojLNSE6Hh70nK96BtMYGw0mvkjMSwZjWPNzETuW9rG72Z08OhADZvy9UzyNWJSpGD9Ih/aslyoiBe/ocKHkfZARtsEwzYFMpzrSG+0Gf1xNtoqgyePreTZh5WfuoIn793CK4/s5bGDC9g+p4ANUyJY3xvMzv4ETo1Wsq89nwUpAYzEuTJJ/JZZnSm0NMYTFitzItGdihIVHa7XUhkNhDuwoiqSld0Jcq0iGTsZjMozTZfxNb9Iz+zCYNb1qKjLbpZPymNmcQrjVdksry9gZWsJJ8b7eOn4GnaOdbFnXh/7F03hwb3LuWfvOL87sZa3njnN74/v5snDe3jm2EFeOHOc1x86K9j6bg655yeqrF55/RWuvX2XkLv4vxNyWoScIuS+/fZuldXv+Omnf/LLLz/x448/8NOPP8r2BCn3KyGnuDONQ/tPRchNcGq/5dl++/f/QMj95mD1v0bGTRBy6oK/huJpeeTkxhorKDdXYXv/+MffpaETRR2+/vJLPrl9m5vXJpasXr10ketXrmgEnlq2+tdvv+SLO3cJuZtXtAi5i+c/0Ao7nHvnLX7659/5x9+/5eK5t/jgrRd56+VneOkPT/LUow/x0Jl7eOS+MwKcb4hc4aU/Pswzjx7j/pO7OLB9LdvXj2uFCx6VY37521+49NZLnDm0nn2b57BtxXQOblrMtPYaKtOjWDDYwpZF02kTgJQRESAgIJii+GCqxTA1ZMXQkJ1AUVKUgBIPjZDz1ZZ2umi/QCaIoxYX6IFegFZXZT6HN62gsTCN7UtnsVwMfllqOH+47xD99YXM6KrhgQObqM2OZVAM6fP3H6U8NZIYUeQqSi7R3137FVIRcZFijJVE+bgSLeBSkXKR3u7kxMeQEhmmRY75eriK0XbHx8eTwEB/QoL9CZTtuIgQijNTqCvJpaO2lO6mcgY667S8ETMF+KxcOJNta5dxYOt6Ni1fRFlGMiFOduIkO5MtQKYwWkBHXAiVCSFUiZTHBIrD7EO2+iVaQHOOGDm1FCI9PJDtqxbzw7d34Ie/iXwPMh7+88fv+e7zm3z4xp/405P38tSDJwU4TcLZ0kSMmjE2FipKywwrnU4jh3SyrTM1wcpcPhUhZ24sYirHmGBtIaDP3oaG6nLOHNvPpff/zJ3bF/nxh+9kCP2XFon3zZd3+OTWFf7j57/xy49/4ePLH4iiW0RySJAAWSsxVJY4yKeLIuTsrcSY2ogxtsfHyUEj47RPpwlSTi1fdbfTyTkm1Er/qRxy+7etYffm5SIrNBJORcX9GhH3W0Lu1+i4Q7vWc2j3Ro7t36oRcfefOsDZ43s5pZapntzLfaf28cA9su/EHu45tkP+36OJIuNOH9qsyT2Ht3JSzj91YLvcfx3VxblYmxlhIs6MItkMDY0wlb5TBTHUctUJQm5imaoWGSdOoCrioEXAaXnjJgg5RbypbZXnxEKRcYr8NDOe2K+IPI2Uk3cin5ay38/DRQBhOXVlBVop/WwBpBkCLDNiwkiKECCiEXL+AiSCtNyCdQl6GhOCRcSpUSRDgp84wj60xE8Qc+qX15Igewr97MgXQFHsby9Ooyutsb5MSgiiVQBJmY84mQJUyr3UMlVrKnxsxfm2odrHjhrZrpHz6n0safQT4+ZvrSUE7Q61ZSDMhqFQRSRZaTI90o7RaAcGFSEXaMakIJ1G2qllrH2h1gyGWTMtwop5CTYsSrZiPMVKW7K6LMWCFWmWrMpyZG6cinIzlWvpGI21ZUq0DcNyztQIc2aLUV2a7sC6PBc25NlrZJySNRnWrFZ5N6ItpD2mDEXYMBjlSJ/cb0jOHYm21M5dIgZ7VZ4dq3Kt5F4WrM6We+bIvmwH5ifoGJPzZ8ix6t4zYmyYphFylsyJs2dJiiNLk61ZliztTbRgUawp82PNmROtYyjYVHteVQWx01+2A0zol31DoWZyDQt5HnOmhZkxHGIkYspUvQVTpd8GQyzoCzBnIFhFwsl1tH0TUXETJJ2O/iAz7f+hUNkfpI6Va4lBX5rlrBGaSzPtWJhmy9JcV5YrUi7NgUXprkxJdCXL3VicWnMtQkQVdYj2sCZVnKsUcfaKxCkqFmc5R/7PFvBZGO4lQC+BQQHyvxJyLQUZRLraEqAzIVzmaKyTNYkeYtjdHXGR8eto7oyDZbA4sjG42mbi5pCLm30OrjbpeNilYWUcqhFyDjaxpCW201Q5i8K0djwdgtEZmGBvYECagJsNPZ0cmDaN9qgIYmQORcr+/uhA9rcUs68qiV35fpys8ueJ9lCe643ktcEUjmU4sEfexxPtSTw3pYIHeopZVxCpJaitczWkxsWIMjsDCnQG1LqYM5YazJqqZObnhDI90Zu+KGea/M0pdTNgUryrOEKh1EW70p0bwUPbl3H+mfs4tm4uPeIwHpbPSy8/zHtPH+XslhEOLevg0JI21k4pYm5rCst7ctkjIPzk8m4e3C428PA4j59ay7svnObW+We4ffF5rp97nmsfvMiND1/TCLnPb1wQvfk+1z58kyvnXuf25Xf59NoHfHzlfb66/RHff3mTb+Tz5rm3+eq66N8vr3N81yqyon2Y3lbGIwdXs26knqZUX3bN7eLtR/bz+MGVHFw9g2fO7ufKWy/w8YV3uH3hbbn361x/5898dv4t/vHxBf5x+0O+/uhNkbf54ZMr/F3a8vWHb/Ovmx/BZzd4du8WJqdHUhFgQ3eCl7Z8s1lvRmOIMQOJtiwp92P7pEj2D0Xw2KpsXtsnILfPi2lZhswssGBlsxerOoLYNprMVgGl2+Zm8sw9Y3x54UG5/4t88ZFq2ytcfe8lbn70GnduvsUXn7zLX76Udtw5p0V4q/75+tPL3LnxgRzzBl99/CE/f/sxlwVXzOxpJTnAjQRxlgr0TlRHutAW60F1oB15toqMNSJDxlG66FxFyFW529Ou9yXXzkxbxpwpdlFFjuWLbUqT79UyzmRxAHPFsSsTx7rQ2YYMaxOSzAyJl2ukyDFJIuk25hTKfMgXJzZLnNl8R0tKPERPioPWJXp3VnkSUwtjKBd9m2xvSI6bBbkqwkxVgTU3oFKc5hqZa9l2huTZG9CicsDJfG4LNGKy6LexFJm7Mo/XVvuxrV0cl9ZwFhV6yjg1oC3EkrWNaezpr2BUxnC5lxm5TgZkORiSYWtIU7gbXXF+FHvoKPEUnVWWypSsKIrcdKQoYtDJggLBTOn2FsTIc6XZm1Ia4EKhOMqFPo4U+zmTKU5vgji/GTLPi3zFWQj2JF8czxwPK9JdLESfWFIs5xSLPlG549Jl7mYL/ikUHFQS6kORHF+s96Q82pfK2ABKInzFeQoQXBNBvPpxVfrQT7CGj/R3kNj7SFcbTR9Vih3qLU6kS5ycyjgv6pODtWskiYNcJnpp7UAjGwbraYjzJMXDnOxQeffiLIfLs4U4ijPuZEq4PHOy2LicACcyxIFOFwc/wdOWIHmn6XofhlW+r9QICmMFayaILQ31xk2ceU97nZYQ3l5FDVmrXFg6gl1stCV60WIL48T+JfoLXgx0Ic7XEb28T3/pSy8HUznXTPTcxKe/sxWp4f6Up8dJ2zxwExwQZGeOXtqn8uIlicOfKOM1zlVHgvRjlTxzmdjg7GAXiuKCtAIUfuLcRwe6EiH3UXmyIuWcaMGqYSo6T9oUoJYaOuoIcLPXlvLFhPrTJ5h66Zxe9m1aQGNJqoYN4iPFsZvSxnBnFSXZcYxM7xfMKvjV3YWZfR00lGQwZ2yI4GBvwkL8GBkZJjjQl2Dpr+woVZnWkUbBFgNFKVr6lxR5j4W5yRQLLp811ElzVTEJYQHMnjqJwb4mosN8NXyyadk8mqrzSRVMkhqv14pHFGfEaBFyvs6WzJsxmdL8ROLVstggX+aO9VFemoxecLiqGNrRVIqznRFpyeEU5yaSqvKixUfQGBlElfRtuoxV9eP78KQG1i4co10RcmH+Wr6wxWODHN+7QWtjf1crPh4yRqRNTVU5dDSUUlKQRXVFMUF+rvJ+rYhXPoCfk/ZeI7wdKS/KxMvdmXTxQ1rq8sX59qa6NIf2hjLKxQ7Gif4YaK2go66EzNQYIvReTO1vpUb6Mjc9ES9XB0YH25im8lkXZ6EXn2LZ3FHaG8tIT46kVvpsbLiXvORoMhPCmT9zQIsaK5C+682IpDPJn9G8WGaJTxQrdnpkoJ1929cQ4uPEwplDHNy5nty0aJJjQsXGWvC7e49y38l9WhXZ3o4quZ8jZbnxDLaX0y92c5L4P6o4RXZylBb16aJwtvgc7o4qfYy1No78VSoKLwdSpA/yY/zIDvOQe1sRI/MqScZ+vqosnRiiVTZOF73VlBVLufgnPjKHvURfqqjUMDdbfGWcOypSzsiAMGcHZjVVMEueO1vvLn6OiZYHO8LTgQCZ7x52JriKTY6SZ8yR/UVy7RLBo7lBDqT6KqLUCn9HFcVnINc0wE30hJeMez+ZA5kxATTK+ClJDiExSEXZOeEnOktF2OmlLXEeliTJ+cmCW5N87eVaFgQ6G+HvZoaPm8xt+VRkXLCnjhh/lU/cmRSRZL0bofK8/mpuBjiTofcgXsZGjPSpKvgQ6WMvY0YthbcgNtBR/E+V99sJdxsjGdc6WstTmd9bysrpdSzsL2FeTwFzu/NYMbWCNaPVLOor0Ii4keZkJldECMaKYWqTjNP6CLorQhjrSGesNZ2ZzWmMTy6gtySIdaNFbJpVzMopmbQXuNIgeGftaCnNeaJP09yoSnMSv9CE1nxPZnXGUylYulawcXWaMyVx1szvSaKzyIW+ch+5h7/42Tom1+kpFxuT6GVMk2DesXZ/1s6IZdPcDNoLvSiKtZBjAuVYC6oznVk3lsvyaQmMtgdQk2FHrNicrtJgprfGsGgwlcZssQGCXxd1xXBkWS2HxsvZtTCXhd0hDNW401PqwqRid1YMZwvWNGZqhRdr+uPYKrjg8JIcji7P5vCydE6tzuaBDYWcXV2oEXL3rCjm1LJ8Ti7L5cSyLHbNS2Tf4gwW9YbSW+4iY1AnYsmM1ij6SwPIDxZfo8SDyVViOzLsGagKoiFd7Hik2Lg4M+krK4oEF+dJ3/TI86mqqfduruf5Y73cv7mCh3fVc0Tufd+OBp49qYp4TeLFe4d47swUnjg2KO81k6p08fNVURx9PB5efiSnSJ/U6AkXPyG7NIa86kQ6+1OYpXLdzYxiy6JUDiwp4r6FzTw62sE9bYXiqwQz2duYYfXjW2c0Q5W+tJd4U5FiI8/hxZQCZ/oT5T3pjVgs73hmsuD4gmDO7l3E/SfXsX/HfH53cgOvP31Y8NRyDi2tZcPkKNa2hnF4uIhTU+vY1pDPaFIgFd4mTC7wYcbkDBITnAkKdyQywZOQCHsy0r1oSPWnTebA6vokZlaHsnwghfGeFObUJTKQ4s/sgnCmyb3XDGZxen034y1ZjOWnsKAwk6U1BSxvLuHBTWO8eGqDvM8udszsZafYlIf3reKePePcf2gFLz50iEf2buWJ/bt49ugBXj57gjcUIffog3zw+4kccqqow5XX/s+E3F/uEnLf/m+E3A+o1YEaIffT/07I/TtC7ldC7rccm8hv//43Qu5/kHJq++6+3xJyE6ScKuzwsxaqp5YpKoZQLVn97q/f/puQu/PJp9y4do1rlz/iyqWLXDp/nr988w1yUf75/V/58rPbfPbxNT6+eZWrVy5y8cP3+eCdN3njlZf4/M7H/PTD91y//AHnBNC/8+dnePm5J3nidw/w4JnTnDq0nwvvvc4vP3zNuXee509Pneaxe/dzZPdGdmwYZ/X4GFtWrOSjt97la7n+w6d2cHjnAvZuGGP/+vmsmztMfW4ckyoz2L54KjO6a8mOCyVTLWuIDaJClH9DZjSNOQlUpMeTEhZEsJsrPg528ulIrBi5xEBPYgPcRdxEUTpydOsqZvW2MNxSwaldaylODmPrkjHZv4LSlAgZzBvZMj6TvGh/7t2znm3yXbibtQbS4nxcRfGqaDl3Ir2c0bsL+PFwIsLLVQCeC3oRtVQwJyme8ABfAhQp5+2On68noSEB6EXCgwNIi48WY5hBU3khkxorGeys1wzq3NE+FgkoWbl4NlvXLuXAtvXMHp5MQrCfgCxHUgWUFETpRWmEC0ALF+MXRk18KBUxQRSJoc4N9iIryJOsEB/t10JVvasgPpyn7j3G7fNv8uYfn+bp+x/g1L6d7Fi9mJXzprB6wTQBTd1aMQxLcT5szU2wslBLKY3+m/wxMcXK1ARLMxUdZ4LOQvbpdFiKWFuKUYuPYdOaFbz+4jN8cu19vv/LJ/z80/cydP8XP/zj73x84wrffPmJjMG/89dvPuGzm5f4/QNnKM9IxdvGRssf9yshp5alKkLOTwCLjxhrRcj5uTjhLwBdRch5OChCTiVuFaAujtAUcbb2bV3Dvm2rNOLt16i4CTJuOfu3T2wrQk5FxqniDQd3rtVyGZ44uINTh3dqhNwDpw5y+uhOjYRTZNyDZw9y36ndnDm+U4DMHu4/vZd7jm7jzBE5b/8Gju1dz4l9W2S8bhAgU4mDzkyLjlP53RQhZ6SqqZqYY2KqcvD99xJVRcL9SsRphRp+K3cJOUXQKTJOJ46QlrjWTL5TpJ16H1pOP1PMjE2w1ZlrxF24jIt2aUOVAMG8xAit7HtmfBip0cEkyFxJUomjY0MpE+CqCLnmpFBak0NpTAqgSYBds/pMDKQh3p/iEBdyxXnJEZBdHOJBR3oUs2vzWdBUzMyKTHrTw6kUp6DQ24Z8ATMFnuKMyXaJAJRSEUXQVXpZUeOlo97X8i4hZyVGw47hKDuN8FKiloZOjbZlWqydfGdBR6CJiBhwcSS7gnVMEsdTW7YaYsbMKHPmiUGdn2DB4kRzliTrWJFmzcosR8bku2Fx/KeGWTBdrqei6gYjrbRiEbPlnCVpdqzJdWRdji3rfyXk0q1ZneXAnHgrhsMtGFDJTiMc6Y+0Y1qMPbPi7VmY6sDyHEfW5DloudzW5sg52dasyrIXcWVenA2j4TpGIi0ZidYxM96GqeHmTNGbMUe+G0+2Y1mKNctTpa3pFtrnMrVcNMFaI9j6wuzpDLah3V9Hp58ZvcHyrPLMA0HmWiTckHp26Y/Jfqb0+ZvR4ysgQlVDlOO7A63keOlT6ave4AnpDrSgR/qtT6Q/1JLJajtQLYvVaUtbx9OdWZEpzyTPvTjdjnFF0Mn/y2R7sYC1aYkCsj1NiXIyE+DpoS3lChdQmawihH9DyKmIllwBtwXiEDZmxTBUV8BwfQkjbbV0lOQS7eFIgOiPSJnHipALt7MgwNoce0MjHEwdcbQMwcs5nfDAGuIi2ogObZJ5nIejLg4Lw0CMDPywt40jMrSK7KROUiIrxRnQY2togbvopM60BI7Pncne4WEaQ4OIFVCfbm7AnLRQ9lSlsjzWkVVRZmxJMuVIgQ2PNfvzTEsoe2PNOZTmyNNdaTzVW8A9zZnyjnzp9reg1ceUFm9TKuwNKLYyoFmA+TwBQzs7sthQn8jC3BBGU73oj3OiJ1bGTWkYSxpSGMiVuSTXWD2lgaNrxIasn8Xp7Ut4/MQmHjy4krVjjbTn+9GV583c1mRGa+PpyApgflMOT+0a56Xj6wW8TGPD7GZWjDVx3+HlXHj9d3xx9c/c+PBPXHzzWS69/QI3LrzFzYvvaITcJ1c+0Mi4Gxdl36W3+PTqOT69fF7s5yUtIuybW5f428eX+emrG7z3p0dZNNQu9sBdc2ba04OZUaWSITfxytlN3L9zPosGBKQtnMIrTz3IJ5fe445c69a5d7j1/ht8/dEH/PDxR/x4+wLfXHidW6/+kRsvP8MbD57irftP8re3X+Lvb73MPYtnMEkctApPc1SBly6ZR8MprozleDI1xY7mQEOmy3w9PTuNP+9p4LFVmaxutmZDpwu/W5XLnw918Ic9zTy0pZIHtlbwyL5mDdi++NBS3v7DPi6/+ajYr5e5deE1rl54mRuXX+bmlVe4c+tNsSXvcuviu9y5Km28c1XLp/fxtXf42xeXtYIUZ/ZvExsfTXVGNDPbSugpiqEq0pGWWFca9U4Uy3gvsDahQBy5QmtTSsR5rfYQR8XLiQydMamigwsdbSgSO5QmtlAV/1AknVrKmutoRamnM3nitCaJ06mI4SgRtZ1hoyNHbFWh2LFyLxeK5ZqqympVgAPNka70pvkyUhLJZBlnZYE2lMn+jvhAWqP9yHexIs3KiEKZPxWetpS6mVPmbkxriBXdEXb0iY4birNjSpwVU+MtmJtjz5bWcHZNSmJ2ticVLgbSXmMmRbszNUNPQ4gj6bYG5DjLGA+0J8fFVESe28OCdHsjsmS/ihiskDYky/hPtTEk20lHoacjmc5WJNqYkuFsSY60P97KVPs/282OdHn+eLHDidJv6v8ywRv5XvakO5uToqIJxWEtDnSlQrCJio5LcrIlUWx6ipsThQEe1MUGUxsfpFVFLRWpiA2gNSuBSYVZ5OkDiXAQh1twT7idykupI8LOjFDplyxxgiflx9OUGkJtrC9tCYF0iT2rDXGVeVnI2q5KxirTqI/2JE+eKUfakCt6K0m139OepEAXMsOkraFu5AY4kuZjQ5avA0keNlokXLiXHV1lGVSInVQ4U+UQVsvlvGzNBJ9YiFjiJc+uyLgwea+KpFARO7GiM5PE+U4LdZdzVLSam5anLkjlrVNL5Jwt8HMy1yo+RvlIu6IDBLfGEiU608vckHDV14JRtdUOwW5k+YsDK+fHyfuJk3dWEacIS08tQjk/Qvo0zIeUQDfixVbH+dprkXmh0vcq953exZJgR90EMSdtdZf3FiT3mT7QwupFg6xZNERlbixpccGkSDvWLZpGX0spxTnxDE3pQWcpdiA+llkDXbRU5DJrxiCegncLslOZMmUAD3cXooPc5VndyJT+bYoPoS83ntwIL3IFUxdkJ9AijtjYQJv2w6n6cXDWlE662ioIDhBbkxStkWTlBSlEqVx6qVEsmz1EuZyXHhtCsLyn+TMmaznuYtVy4YhgZs/opSAnGr2/G01VRTRW5wpuNJB9iRTlJpIW7EFLnJ6msADqIwPJ8HOitTyLoUn12r06qoqJCg/QCDlV0fTQjlUUZcXS2yE2yN1NK4LQXJ2nLTMtLcymurKEQBm3gc464mRcq2hFVXE8UouQy9AIudS4QFrq84kK86OsIJ3W2mIqCjKJC/FmSkcNbdWFZKfHyTO7MX2wg5aqfPIzk/GQeaByt82c0k5VaTbBcp9ZUyZPEHKp0eTnpTNzuJfS9ATSIvUsmz+NQE8bckI86RYM1i2YbXpmBLOLUol1t5b7FvHwmUMkSF9NndzC2WN7qFYFJOL12FkYsGvzKp59/F5a5Lju1gptGV1OShhTOiuY3JDHUEc5jVW58lzpWIsPYGJoiJWxMe7W1jInHGQM2xKqIkhlrMXK+EuX954q4zvB10Ubs8WRvtQlBgs2cCRD6bjcJK2ImLelEX42RkS6W2m57iJkHkXIOHS3M8fF0gRfneCcomwWttfSmBkl79BFe55wV2tC5FhvOxMCHExIl3lVLPesCHWhOtyFCtHdJWHOZIc4EOUp81DmnppbPjJHfWR+uomOUuRYVrgnHaVpFCaEaEU/1DXVtRO9bMmWduaKZIsOyFeYNsiJ7ECZy6IPIgXTqii3GH8HmV+iM2VOF8vYzgp0IjNEnlt0iNIT8f7OWs5utYIqSvpBFX9QOiRQ2hIjfaWOU0RdlGy7q+g8R2t6anOYN6mYJYPVzOtRy1SrmNkpGLu3iKVDpSzsyWPdjGpWTauQ73OZ0ZZOX3UMo52pzOhMZ/FAKXPk+FmtOSyZXCw2LZgVUwpZPb2QvctbmNOTRmmSA/MHCmgqDqapxJ+lM/LlvuI7h5kzuSaGilQPCuNd6ChXRRHNmdkl2KTEj4JoOa8vh4wIwaeVwdRkyHv2FRw7mMGOhTlsmBnLptnSjpYossMMGGoJIz3MjOIEO2Z1xVGebCZtjGHx1HzKUz0JELuTFSlYfUYRG+eVy/syoLfIi90LStk3Xsy2OTk0pgnurXSXtldxYlM7u5dWU5lowcrBWI6vLOfk6lJOrSni1Np8TqzJ5ujKdA4uSubQojQth9ypZQUcWZjJ3tmJ7J4Ty7ZZseyYl8zSwQiG6n00gq0tTxV0cKAixJwcVwMmZToypdKfgmCx7yFGZPsbUR5roxF3VYmWlKaKjUp1kX6J5dDySs5urOGFE5OlPXk8sK1asFMdv9vfytMnuvnjyR6ev6efP907ld8fH2b9jHTaCjxJCg8kOTELHx9/cjIDqavyI1Z8joQMX5JyxHa1RjE0HMlYf6ickyztL+DwzDpOj7TywNQm9tWm0udpJP6SCYuqPZha481oeyz5ITqqtFzcpvT4GTIjQsdc8X0my7vty/HhyXtW8+yjuzi2cx6/O76CFx7dxNl909g4q4CFDUFsG8jl6OxW1gkeGkyPFiwURHtOMPMGs2iq8CdLnr2mKo6uLtGBddHk5LhRnu5Oob8NPWmezKkLZVlPMr1Z3nTGeDAQ5830rED6c4NZ3JvB8Q1dbBwpZ7wlnxUtRaxulXHdVML+eb28fHYzpzbOYPf4ELsXDfPMyS3cv3cF9+1bwfP37+fhfZt57OBOnjl+gJfuPcEbv7uXdx6fiJA7/9wzXHzxeS7fJeRu3l2yeucuIffVvyPkPvu/EXJ/14LMVHCaIuRUXQWNI/uVkLsrE1Fy/z9EyGmE3K8n3N3+LSGnGD+NkJObaEScNGBizewv2nra7/72V7784nO++vILPv/sDjevX+OqPNSVixe49KEA/Nu3+V+K2PvlR77+8lM+/+Q6n9y8wo2rlzRC7tx7b/PGay9z4dx7/PjPv3Pn9hU+UITcq8/wyp+e5PePPciDZ09y6sh+nnvqEX754W9yjSv86dkH+P3Dxzh9YBs7Nyxh06pFLB2bwb2HDmgJm19++l5OyMvZvnYWm5fPZOeqefQ1Fmmk3MrRSayeNUBVTjJpinyKFAOYEKRV+2sUEFGTmUCOGNRwP09tuaOvgL8IlV8jwJMEfw/iAz1Fadsz0tXEYyf3U52TxC65/8KpvdTmpfD60w+LAhKlOKyWDx2lMV8cKDESz99/jLLkSFH6DnItj38vWVVFJFTeOEXIhXk4i/J3Ra+IOX8vcpLjiQsLJshXDIC/t5ZrLUofRHxEKMkxEWQlqrD8BBpKCxlob2RUQM+80QGWzh9hxeLZrF46n20bVrBj/UpaygsJcbHXovIKo0I1Mq4yMZLapAhqkhQxF6rlaMiPCCBH70O2SmgqgCQ3KojcmBBxRqJoryqkv7mK3vpKumsr6akrY7IY/sH2aqb1tpCZEIWNiRFWJsboTFX0m/G/CTlVVECnSDj5X2dmjJXOHGsxojZWOjnOBG9PVwYmd/HEow9wVRy4b778mH/99HcZmxNk8Fef3+HbL+/Ivu/42zd3+OT6Bb6WsXDu1efprC7Dz9EBe3Nx2K3uRsgJ+FaEnK+LvENnEXn2AAHw/uLY/LpPfe8lhs1eQKzK17dq0Rj7t6/VSLk9W1eyVz73bVut/b9fi4pbw8FdioRTy1Q3y+dGDu/dpJFxp4/u4v7TB3j43iPcd3o/996NjlMk3NnjOycIuRO7uVdFxx3cxIk9azm6ey0nRHGc2LdVwF4LrvYTFVXNjKTPNNLNRCPkjORTFXEwlX2qiINWyMHIEGMRFQVnqiLmjI20TyWKkPs1T5wq7W5uKtc0Vccq8k4RcvKduYV8b4a5HGttYYGVeidmRhqYVBXNSjISyYoLIyshgvSYUK1cvgK4efEThJxaGtQkQKw1NYyGZDESib7UJ/rJviCqYmT8+NtTpPegIzOW+W1VbJ7ew/bRyaztb2ZZhwCHyiyaxXEq9LEVB82SXBGV76jI05JiAUYqX1KFfFZ7mVPvq6MlUJFyOjqCxZkMEzASZiWGQz71lvRFWDEQKf+HmtEdYkpviBl9egEMelMmh5jQF2rCoN5EW446O96a2QnWzEuyZWGa/cQSzEwnZkWbMzXUiOkRpsyMtWR6lI7hcBOmRZkyJ1GnLdFcoRFrTqzMsGVVplr2asNS2a+WnA7Kub1yn8lhOvpFBvQWDIWZync6lmU7slLOXSUO75o8WxE71qgqrrmezI1zYHq4JSMRIlGWcryNfOqYGi73FUd5mbRPLbNVBShWZqpltmrbgSUpDkzTmzEYbsukICu6Asw1Mq0vVBFpqj3S/jBbpoTbMxhiQ5/0X7efBR3eJrT7mNMufdrprwg43V1CTke3yCQ5rifEVp5BgL6c2xcq/apIOb2VlqtPkW4rs6QvslTf2bFY+m6JgJIlipBLtWcs1Y1Sbx1RDqYkC3BV4DlMnLsEAZlJvs4UCrguDPelINRTW45SEOpBQ2okQ+J0TdUi5Kpozk8nwlXmq86UaNHBCbIdIU5rgCreImPfztgWV+tgokPKyUzqISulj/T4biL8K3GyiMHcMAhDQ0XIxRMaVEJUUDFBbok4W3hia2hKqK0VixuqODlrOosqSsl2EAfbyIBKAcALkvzYlhvIWhkju7Md2JVhxrEiO57rjuDZ1gj2ChDam+LCkcJQlke6MSpORbujKY3ORvQEWdMuAKfG2UDEkDZfeQ+RTiwqCGJBXhAzkr0YinWmJ1L6NsGdWYXhLKxJoi87lHx/eYd5EQJW+7hn+wK2LO4TMFrHzuWDbF3YJX2TyFBVNMOVsdQmSJ8l+bJrdjfnnzrJs4fWsqy/iiEBXu2lsfTUp7JjzQhvvXA/ty+9wq0Lr3NNRaudf1Nboqo+P7n6Pt98+hFf3LrAx1fe4851FSH2Id98/BF/+/Qa34ot/vrGR/z49S1++fKKAMRtFAW7EiD6qUCedSwvmO19xZxZ2cPGUZnP7bnsWjmLd194ik8unuPji+fl8zyfyvaXV87xV7n2P258wPeX3+bKHx/jyKJRZpZlsECc4WNjfTy4aIS19QL8xWnJtzGg1tucoSR3RjLcGct2ZYbMgyY/AeERxuyaFM6989LY1uPB0npTtg948uiafF7a08YfdjZxbFEWW0djBahlc2ZHBye29fDAwfm88sQRLr7xNHeuvC3P/xY3Lr/KtUsvcevKa3x89R2uf/g2H390ni9uX+TOrfe5Jcf85fPL3Lz4JmcP7WS92IeHDm4VsLeGRV2FTCuLZGFtIlMygqlwMydXJ31jbagV76j3cqBWnLV8W2MyLQ0ocbWiXvBDuZsLGRaWJBmZkij6O8PKnCI3RwrEPmXa6kg0NyJGxqIiiJN0xqRbW5BkIXNJ7GWukz1ZDjak21lQ6GVDTZgdNRHW4hxYUORvQparIUWq0mmEJ62R/lT6uVHiIY6inRll4oS3hLjQFmxHc5COZgHhnXJeb6ROdKgp3XoD+qIMmZXlzOxsb+o8LUhVUXoiBY7G1IpDWeZlRZGHOS0x3gLYI8jzsiDS3IA0GeuN0e70Z4cxmBdFvrRBFZNIdzIVvW5HnmCeJBszLUIu3cGSbFdbEqxNSJPtiiAvSgUPpTrotKW2irArC3QTcaVQLVuV58z3EVsi+3J8xGl1EkdEMFmy2PIE0Q1ZPi5URgVSHRModieA6thAauKDac2KZ1JhJiXRwUQ5W5MieCtO+jha7qmWcYbZGxPrZEZVpDct8YF0JgUxmBFBT3IwU/PEEazPpTXWh7pwd42om/jhKVTu5U9VdABN6VFazrqK+AAqon0oEie8UC9tVpE3kb6CsxyIFilNjSAzUuyhnJcQ5I6HjA8Pcag9pD8CBYdE+7qKs+1GWoiHtjIhP8xTSxmSo4prRXhrOX1VgTC1rSqqpgS5kiY6M0P2ZUaIQyb9lC33K02JJkgt57Mw1KLsVDGdDPmuJNqfvBB3MvzsNUn2siTW2ZRiGSPFUb7SL05kh/qQpkgx1cdhXiT6OxLpYU2wswWBjkosReTa1ubaj62RgoXnTusUbD2dmUONZKeGEyc4ujAjhh2r5tAjTlNtRT7tXS0YGMpcLs1hWmeDYMdqhns78fGQcdhUzaTOJhxtLclJDCMlwJlcaUNDXBDdufGo/FoFKg9cWixd9aVM7W4gV5FKglvnTe2kqbYAL087rUDGsjnTKchKJDzIQ1vKuUTh+4JUYsNUVXgX5sjxqgBBeLD0ZWI0s6ZOIjM5hFB/ebcNFVSVpAsGMqS4IJ387DjSxS61Cc5pVEtXpW8yxG61V+QIRmtg/eIxOmuKiBYn2VJw1YKRPg4KNizIiKKrvQYvNS6jBUPVFdLZUkpZcSZ11WJ/fF20aMYYmQspvk7S1y5E+sj4KMoU7OtCqozdFnmm2IggiuRZWqoKKFOR4sFiMzpqaa4skLYl4S/jfWS4i/b6Ygqzk/F2F/sjGHymPFNVSSbB4isM9rTT0VROmmD25JQYOV6+E99EFa1YMn86sXovUv2cmCTvrSfBX3RsKIsqM7TxUpARy5MPnqQ4K4Emuedj952go76MNOkPR5mzo8O9vPb8Ewy01dDTUEqm7I8L82aku5beOumjznKqy9OpKs/G1VEVUTLQiruZGxjibGlOkKuqHGpHsOhIRfimKYJM5lORzGGV+zFfcEGGtx35KkoxO17ehS/ugktVzrdY0QNRog/CVb42Fx0J8l6Sw3xQlVZdBP+2ZKWwsLORUtEBRTEyJ2R+5MmYyg5WS9Q9yAl1oSTCi4pwD2oj3KmLdKc+2oMakQqR3FAn0mUepwQ6Eitt8LIyEaxhgLPouPQoP+oLk8mQ+ZQc4k1yoIeWF1fNrXzRq6Uyn6qjfamT+zZEedGSGCj6Ioi6lBCqRXeUq6IxicGUhXvKvdQPkq4kyrMo4j1G9Jwi3eNlrMb5i8g81HvZ4eesE//TnHC1DF7mZJRGyNnjbWdMmLcjo10VzOkuZXywmmXT6lk8VM1YZz7LhipZPlzOnM4s1oxUs3p6FUsGS5jRnsHk6mhm92QxPqWYtbPqmDMph9kd2SwbLKOnNJQlA/msm1nOtoX1zOpKpS7Lg8VybHNRAPV5HmxaUMnW8QZt/3BjvGC1QMpSPBhqySA71pa5/en014ZTkuDGmrEajazra4hgsD6KrCBbVg5lsndxPtvmxLNpViLze2PFBzdgqDmc3Gid+OiejHQkyHs3ZlZPBmvnV4svnYfexQA/awPxpRNYMZIlOtKAzhx3Di6t5ujqcm35bG6wAZPLPDi+sZnjmxpYOzOTsjhTlg3EcnZTHfdurOCedSUcXZHJ0ZWpnFyTqRFy+xcmcWRJFkeX5nB4fKLCqqrYuntRCnuWZLKwL0T6VfSB4Peh6iB68jxpjrGm3NeAKXliC7O9SHMzoDzcnNo42R9rJb61LY0ZTmTFWtNYF81hwSAHVpZzan0lzx7u4uyGUh7f38RDe0UOtPLsqV5evHeQl++fwh9ODvDIvm62zcuht8KfcF9HwbEBRCgyN8dHdEsABeKH5BfKfTNdqW8MZMa0GGZMEkw6nMDGkUwOzanlnjltPDG/myNteUxXqXtiTJlb6cpgpQvz++LFZ5M2BoufpAUsGDAgMhgqfRhnxkChJ4+fmM9zD6/l7J4Rnj6zkJceWc7eFbWM98SwpDWSIwtaWdFTTWmMnpIk0c36IEb66liysJvOzjwKC2NITRabXBHB5g2TmNKdQG2GC+VBNtqqgsnp7qzvy2RtTyYzBQuP5oUyVhLBwpZ0No+Us3RSNjumVXNkbhe7pzSyoqmAZY0lrOys4tjSYR7fu4QHBCsfXDqVF8/s4rH96zizbRnPnd3Lk+KPP3ZgJ8+dOMgr953kjYdVUYcH+eCZCULukoqQe/0Vrv8aIfc/csjd/j8ScoqIUzzYr4Sc4sP+HSGneLLfLlu9K7/l3X779/9IyP33Cf8HQu5f/5LtiXC8X8Pz1HeqQYqQUxFyX3x2hy8/v6NVV50g5M5z+cMPuXrxEj/98KNc7z/kob7QCLlPb13l5pVLXLpwjvfefYs33/gzr7/yIt9+cYevP7/F+fdf5d3X/8irAuyfffIhHrrvOPccP8C9J47w+e1b/PDdX3jtlWd49rHTPHhsN/s2r2Lb2iUsnT2NtYtm8u5LT3L1/Rdl/3LmjvQwra+V9Utms3xsiPKUSAbE6G2aN43emhLSVci7AJvi+CBqBDg1ZceKgkmhSMBNrBgCfw9HbXljqKuTGFIV1eYpCtRbPj3Iig7lmQdOiSFqYe5wD4+dOSoKWyb4ljXcd2gX+YkR/OGB06ybO40Kud5D+7exY8lcQp2siRGjGitALMbbRZSxm7ZcNdzTSYuUC/dyFgWs8hS4kaxyeMWEo5f7qVD7qGBfogP9iAn2JyrQh1A5JsDVkcxYcdS6WlkwY5il82ewfPEcVq9YxLpVS9i+eR2LxfFUyw/D3QTgRgSKcdCLkYgQhRFDY3o0DZkxNAhgqUyNoighnMK4MIoSIylNjqEmK5naXFHMAg4qslPIFkBUnC5OYUEyzWJ026uLmCTgqqo4D09nB3TGhliqJakqP9ndggKKcFNLVM0tVASXoWybYqMqrVqYYaMzw8XeSsBQBvv2beX9917niy/v8PO/fuI/7o7Bf3z/HXdu3+Cf3/2V//zpH+I8yhj74A2+unmRG+feELDWip/0g6OlBQ7Wlhohp6qpektfK/FztiVQnJ4gd0fpL3vZVmHsKmLODh9ney2aztnKlDJ5zl0bV3Bo54YJYm7HWvbvWMfBXeu17QO71nFk3yYt39vJg9u1Ag1H1f+HtnHPiT3cpyLi7j3MA2cPadtqyeqD9+zXiDhVhfWkqsC6bz3Hd63h+M41nNyzkVP7t8t7m4qfu6tWUdXMWPpM5YuTz18rqJqamMr/E0SbsaGRHGcoopa1/vc+JSZGJpqofUomSDoVRTdByKmIOS1yzsRCPnXoTC2wNFP5/czlXcjxAp59PFy1pRfdjdXkJscKWI4hS+WUkzGRrfKQJIRphFylOCc1KppAQEZ1nC9VcSoywUM+PalJ8KUjJ4p5raVsFuC+Y6yfPXOH2SeyY1Qc+MFmxuW7ofx4cSq9KFQATIuS01HqbcX/RdtfQNdxbWuYqEHMzMzMzMzMDLbAksVky7JkWzIzs2M7TuwwMzPHIYeZkxM4OZAcuvd+PVcpvvfcHq/7jTdet8eYrr1rF6xatdZc/z81ocjVkBJXAyGBRlR7GdPga0qznxn13sbUeBpQ5alPpaeefDei3suQZtnfoUJYg4wZDDdlNNKY8ehFUSGj41EmjMhC2euvDHO6dKtcb6FmdIeY0hVowKogPe1YVVl0LtGMDSrHnDKApVqwKdOadSlmDIXrMqiKLiiDnlxrNNJI85wbjzZiIkbdS/bHmDKRYCn7zeR3ZfiT+0cZMBGtqqDKcXKPtfGGrE0wZn2yNVPxVnJdUwbCVKiqKuZgzHConBdpKvcykH3KgGjAZIyRVkxBVTydjjVjOsac6SgLBnyvFnXQFVkmC+pyWVh1RHRZIftVnr0uP3M6vExp8zTSjEVNqkKiuxHN0r+tHvq0qWIQPnpaQYc2IekdymvO25x2XwtZqC00D7p25WEn/dvmZ8CaJCvpF1XgQtoSbyrPYKF5yc0kWTAVZ8Z4oj2FrsaEmusJYLYnUEClKtCgKopFCRHJFPCtKjnniOQLycwSklkqBLq7MI1BIRGrBOSrP4r4CAn0EJ0RIqA+0lYAqehhLyGxNjKmTZcaYm/qTWxoOamx7USHNBLmW4GvUybW+qEYLfWT+eGJhUUknq5puNlFYWvojskSY+xkbuUKcNi/soWDQhgbAoWwy7yLkTnSLwR1a7IXW6X/9yebcWONJ9cKeLmrwZvXRtK4pyaYfZEW7IlyYDbAhuplAsLk3FwlQs4qbPSodtSl0mEZtc761LkYUOOkQ7OM2Ubp6xpnA4qFDOdZ6VBkr8a4KU3hLloenzAV/pfoy82HZ3n44h4BwWUCsLI4u2uEu65Z4Lq9k9y0f5odg/XUJvlQm+itFVR495Hrtf0L/TXsXdPJrACX3DhXKnNDObZ7DS88ciuvPvUAV156is/ff10zwH332RV++vo9/vrjJ/z8zfuLueXee4nvv3idHz5/m+8/fZcfP1ehqx/zr1++45srz3FocgVlymvN20LGpB1TMbbsqYzgmmEhy3meNKZ5c+ORBb597zW+evsK7738Ml+8KwBH1vuvP1Ql5S/zy0eX+Yvc58qdF9lQm09HpAvDiT5MJgXIHAtgTaIfLR6W5Jospcxej+EkN0YFdA8ro2+em8xZNXaXMS5zbHedF9sa7Jit0meqVJ81RZZsb/Tm4nQexwZTmG0MlL5K48bDvZza3sn5faPccXYn9148xjMP3MzH8kxff/wa7195RrDK03z2roCy99/kiw/e4tN3X+TDt5+R357l609l34ev89pzj8hzvcpP0od3HN/KQGkUc00JHOjNY02+rKNuRhRYLqfWxYJW9YcIH3vKnY3ItlxCjvUSyt1MKBPilW1lQoqREanGxqQZG5Ep61SBow2p5kbEGCwlTcZ9kYc9cSa6hMqYCtdbQpCMswAZY7FGxkQZGMr+ZVoF0nyZmx1pHnRl+dCS6EppgAUptiqUdDkZcp0CIfrl3s4kqdyGljpUSt82+ltS52NAk78BXRFmWo64Fv/l9Iie7I4wpi3YiBoPA5Lk3rFCRpMMl2p57wocRT/b6lPhJ4A+NZierDAtV2Sk+RIy3AxoiHNnpiGTszPdDJUlEWunT4zcs0BIa6GPC9Em+lqOxjhTfQrc7UmzMyVdyLnyRGqMFgLnYUeqvTE5oiNK/IQwi35oiBYyK9sUJzMhPMZEmOkSJnolVnBSnKM1ETZCaGVNz5Lr5wheq4oMoFkZEuKDqYgNoC41Qgt187dYToSdMZE2opesDAh2MBQcpkOg8opyNaNN1jAVZrs6M5zu9GBakv1ZmRNOcYgjeT7Sh8prJ1xV2XOnJNSdiihvCkVXlAluLI3w0Ix6hYF2FAQ5al56uaLXEjyF3Ac40VCSTkZcoFYd0d1GH0fTpbha6OJtY0SokOpodxtSfB21Qjc5AYs6MU/pRX8nMoW8ZypjnL+DiCNZar+0JUsZGoJctcrVAXIdlZtOVeV3sTTUjAchWsJ8wYnSb7FqzMmxGXJ+gjLIuZgS5WhEsOgglSc4R/oswl0VF7MhTXkuy7UztXx3jpqnkAr5DHR3wN3KHGP1h0J5hzlpMUz0NbJ9poeu5mLiVQVMT1uqilLZuX61hgs7RLcWFhUJLhHS2lImhL2EkZWtlBfk4uZsT1trLcX5KVgayfgSPBGvjEEyVsoifKhPiyTEw1oLwUyKjaBD8OXKhnLCRFdnJEYw3l1HbnocdrYWVBaks3akl6y0eC0EVVUqnR7poCw/lQDByRHSt4OdFUJkY/F2cSAnOZrVK+qIl3fn5+VMY20pOemRgkdFJ+dnkKUMcgH2VMt7rfF1oMrPlURZx5qKM+ltrWD7+iGtyEJIsKf2R8y1Ays5sW8zmSmhNDcU4qxy+oUEUl+dQ0NtNgV5iULI8/GRMe9mbUyQjN1YZ2sZHyr80IKigjRc3WyJkz5X1VtD/H2ljZHUFKVoxjxfLwfp40r5nilti8XZyYahvk7a6oql3TE42ZtRUpjOcH/770UWHGmur6a9oZLEuAiCg33pFQ6k8rz5ejky0LeCzLhwwu1NaRXOszLWh4EUP6aK48iS8Rft786N547TUl1MWnwEd998HX1yfooc62RvIffI5oWH72ZS1s8V8lz5slZ7ulgy0F5Nd00OXU15lBUnUFaajofwGj15/yoyxkDwq/4yGfu2piSFeBNkaybj0IJa4R6qcEOpvPdKGUdpHrZkyniujA+XseuAi+hEXytjQhzNCVHe9rJuBjgYE+5kSoXMq5VVqqKrBcYyLjNDAxisqyBGxk6MmylFwc4UyzMV+ztTHupKicznoiB7imSuKiNcmXwvD3GiOFDtc6BQm79O5Ac7kqYKLzib4SjjwlCewU70hq+8s0jBq6Gio2JEUnwcNAOi8pDNDZRrh7iILnCiItSJmghZgyOcKVX5OyPdKY/ypCTMjWJpU5noj4wAR2mnjBUPlRbJhHBpc5inFeHewgtl7XARzOSkxNYQTydzAr1U1Vd7In1s8LHTJVHaONRWyFh7AVMripjpLWO6q0ieP5m1HTmsW5nDWEuqFr6qZGGglNHmFJrz/RloimPDQAHbxsrpr4thqDGBWVnHWnO95dwUtg6VsFl+X9ORTHWKPZsHC+gs8ackVrDPeDHHNtTTWeTFmvZo2nJdRcda01MTS1q4Get6UhhpjiI/ylI+Z5IRaiW/KYNcMCmC0xd6kjk8mSF4IoYTG9IEr4STGb6EkfYYsmT9yZd7DLdFaQa4lZXRnNjZytxwJiWJDsLT7aW9Eexak0V7oQNt6Q6cm6/i1IZsdo0lkO4r62yMHacWyjk4qzwFQ0n1XcZkUzA37K7hum15mofcsbWxnJmL4dymBM6sT+Ta+QxOrhfurmQumX1T0exbG8P+dQnsXpvIaKuX9JEX9ZlWdOQ50iXPPFDgK+uWFdXBpoLfzGU8CQ9JthGRsRVtSalg9IoEKyKD9WjrSuXc8R6OLhRxfnsxT17XxY17irj7VCO3H2/k1hNN3HWqiYcvdPLcLQM8e+Mgdx3vYMtgEk0F3gTKuEtKCKS6PJSKfBlLOYKZC2zo7Q6lodqNugp71gxGMt4ewNqVIeycSOXCQg13bmzj6S2ruaG7mM25AYyn2zNe5kRfuR0TrT6srnChP9eJwUxbhjOEd2QLPykRTFXvw1x7CCc3lXF+Vz2nt1XItoZrd1SzpSeGja1hHB4uYIeMuXpZC8IC/AkOCSUoSNbxnGQqqnIJj4/CQ777BnpTW53Ijg11gu1DqI+wFC5nQY2rOS2BlvQkOjJWGMTGxkQ2yDhcXxPHpoZkZsrjGEkPYX2+3E904aySskw2VeWxtbGEnR3VHBJueWqih1NrVnHbrllu2rGea7fMcJvw6ntO7ue+4wd4/Oxxnr10jhdvvcird93MGw/8Ww655xYNcp/9nwxyWpXVr778/xCy+if++te/8ttvv2n2r9/+9ht///vf+cc/lFFORZMuGuS0+gsi/9u+9v+zQU7J/+xTRrlFz7hFDzn1/Z9yY1VtVRnkVNiqMsj9+MP3fP3lF5pB7vNPP9YqrL5/5S3efeMN3n799f8OW/3zn37SCjsog9zH77/Nu1cNcs8/w9OPPcL7b73On3/+Tn57nVcE/D73+H08fM8t3HbjOS6eP8npowd4+pGH+Mdf/8S7b73IQ3ddz50Xj3P6wHb2bp1jy7pRZka6uOnsQR66/QKTAyvobqtmdVcTe+anZWLPa3kgKpPD2Ty8grGOWnJj/UkQxZge5k6hLAaVCaFUyyJXlBRJQqgP/m52OFoY4mVjISDOligPFb7pTJyvG2ECUtasWsHd152hMCmax+64gU3jq+moKuSVx+6jsUiAgSycj916gVIBEeu6W3n4hrMUxIXKomKueceFu9oSKhLkYqsZ5FRBB38HC/zks48svIHujkQFeBHq5aJ57AW6OeEvoMLH0RZXSzMBYKY4mhkR4OpEa1U5c5NDbJqZYPOGabZvmWP39nn279gsICVfrm9DvLcAvogAURaBQurCaEqPoikjmsasaGrSoimW51ftU2G7xQJcSlKjKUuPpSIrnvLMBM0oly2LeVqUP0XpEZRlyW95KVQVZhPg7aZVTlX54Yz1Fyt5GujpLeaI01f54pSo76qggyEmhoaYGxtgaqgrwMmdTbPr+PjD9/jTH39ExWn/+tvfZIz9S8tb+N3XX/DDt1/xn//4jX/9+gtffvg2bwnB/P7Td/jDZ++wfrQfP1d7rIz0MRexV32jvBtl0VfiYWuuGeN8BMSrflVbzSCnPOesLXAV0m8vhMFJAK0qr3/60E6O71/MD6c84E7JBD92YAsnDm2T7zu49tQ+zh7fzfWnVRjqEa45sYdrT6sccUc1ueXSKW674TQ3XTjGxWsOcOHkHs4f3ckZucaZA5s5e3Ar5w5u58LRPSxMjxIqwFFXAIXu0uUCYJW3mwpNXSzgsOgNtyhXK6heNcAtGuH+9+9XZdEopwygSpRn3OLnqx50+jr6AigNtHel3plKUGxrISCnuEDG0QhT/V1U5aaTGRNGSniAbIPJjAqUBTOYfJkr+ZE+lMSo3INe5Ic4C4mwpzLOg4HyZOY6y9gx0My+0U72ja3kwHgXRydXcWK6X6SPw2OdmlFuujaXtsRgCmTByXQScupgQJ6Q2BI3YyGvqqKqMTU+yrPDlAY/M2q95LuXEEYhopXeBtRpBjljWrxN6fRVhRTMtIIMo1EmTMWZsibejKlYM9bEWck+M7oD9FnpL+84yEQL11oZYi6fjegK0NGO25btwM5sW3ZkWbIn14Z9BfbsKXFiXvb1By3VCjQMhJrIPczpC1WhsoYMRhiwNtGCjZn2LGQ7sjXHiQX5vDnLju35DmxIt2IwROWmU153cm6YCk01YFCdG2astWs62YL1qQJgEsyZSbTUPM7WJVoxEaNy5S2hL3A5q6SNKi+cyi83EGSs5YIbEjAwEWXBeKSZZnSciDbVjHmqMERvoBEtbjq0K884LxPapB9bpL+aPQ1pF2DUJf3VF2gqz7XomdcfpDzqVLXVxbLkbZ5mtLib0OyuL6Kr5eVTIcCjMWZszrTWcvBNx5pIH0tbk61lK30u/T2e5ESJpylBZstFv1kTLIAywEqPCCGHUe5WAtDcyRCSmS1kMz/ImQwvKwGybqzIS2CgOp/+6gKqZJFXf7hw1lmCj5GekGgzwu2s8LUwxkpIoekyYyz0XfF1TSPMvwJft0JcrVOxNYzAbFkgJsv8MFjmi4VpsIzpUNEL3nKOLUZL9IScW9NfmMfx3k62VxRS4uqoGTtSBXgfrEjnXKUAgKBlHEkz4z4BdHe1+PLs6lg+2VDKrWV+7I6wZm+cK+sCbajRW0KVEIYCHSGVyxbDVCvsdWj0NKHFy4w6V0MqHXQ0b7k8If/q90yDJcQLwI+V46NlzuUIuSgR8B8h/dVbFMvTN+7nrccucGbXIMe29nHTyVluu2aeO85s5vEbD3LzoVkBn82M1mcwu7KQu06u59Yja7h+3xgPXtjO/SJr+8ppLo9n40Q7N57Zw83njvLSEw/w7cdX+P5zAR2fXeFP33+oGeNUYYNP332F9998iq8/e4XvPxNg8sEbfPb267x3+UW+ePdVbj62g5pod1qCrTjdmsY9q4s4WuzPtixHrulOZDjbmaZEJ87uGOWnj17n2/eu8PYLz/PBayov3Sd8+9l7fHrlZf742Vv88sErPCZgaUttAdf0lgtg7OdUfTqzcW7MJ/kyKUS4zFyHbOnXrlBrhpPsmBTgPV/kweoIQxqclmjep+vk3lurXZivtWK8QJ+WiCW0Ry0VoBbG6TUFHBgr4MLOLh65uJlT2/rYP9vNgY2DLEz1cGDrNG+88Ai/fPcRH7/zIm9ffoJP33lJ2vq2Jp+/9xIfqrDWt57XPAd//upd/vjFO/z924+k/a9x55EF1grx2dAYy46WJIZSPaly1qXRw4yReH9GEvxpD7ClxkPaK/OsKcCKMldTUo2XES+6OMXQQMabAcmGeiQa65JlY0qKuT45QjqHchLZ3FJJoZDnQBkj/jJWQnSXEKq7lCQrcxJERwcuXUqw7KuLceHMbBs37VrN7v4yVueHkiXtiJDfIuRcVdm03FNIo40eCYYy9iyWU+yoQ4WbyslnzVSOJ2NpLnRHiR5IsBARwhFmIr/rkC5jNcdal3J3U9G11pS6mZNpq0eZrx2NMV5CZhWBlc9JPlRFu5Ihuro52Y+bdk5ydLpHCKg3oabLyHC3Jd9bMJO5kGj95aTaCVEJ8NC85uIt5ZndhcDI92I/VxEhzyJ5Xnbke9mzKjuBLsEfqrJqhIyJGBtDEuW8RGXIsjMjxl59tiXVw0EzylVESr9nxFGfFC7EzJ+alDAKon3xUwY50UPxcp0oW2PCHEU/qXBYBxPyPO0Zyk1ipCCZ5jg5R9pdIuQ5xV+uKyS7INJbM1REORqTLLqqXI5RXmzZoruqEoKokDWwKMSVbD9b0rylPR7mxLlbEuVsSriLGVnSjkhfV9FNS/GQ9ntY6RMoGC/cVQi2izWRzvJO3YXce9iILlRGKUdyRD+m+6s8vvbkhHuQE+GpecopD7kEIewq3DHJT/rUxxFX4+VEejpqHuwqfM9G9Eu49EdOdJDoWxv8LXWIFvKT5uekhcslKGOFfA91MCTQzlAr3hAu7yhY+iZBrpka5EayPG96hLw/T1utSqmtiR42xoITli/DzECHzqZyRnpq2LK2i7a6XGIEC3i4WTHc28jCZDe5iaEMrFpJVFQU5oKrxnrqaarMYXykl8SkOLz9PWnvbCQszBcbMx0tfUyUrBU5vs6UhHhqBhqV+6s8P5O4iBC6mqpoqsjHw9WBAsGhA+0VpMaHYS9rQnt9ibSljbyMZMGAdvQ0lzEk2KKqJBs/b3eSInzoaSwkLz0eFzm+IC2ezoZiomTN8fd2pamujJS4QMGNutSWFJGVIHhH+r9K9FCl9FdpgCuxHvZayGhPWznb5obkWbIIDfKQvljO+qFuzhzcQX5mDA21+bjImIwI8qO+KofG+jyKC9KoLM3DV7C8ykcWLM8VJe8/Tt75VYOcm3CJGOn3OmlziL8PmYlhVBYmkpebiKeMk5VNFdK2LDIEkzsIbh3obadD3kGBzA8XRwtyMuMZH1xJUVaCdp+yolxWNNeSEBOOu4cjnc0VFGfHa951K9obqMxLI8BS8JOM3Y5Yb1bLvB0viKYg1FNzDjiye4FB4SuRIX6cP3mQDdODpCYG4e1hpxWsePzum9k6PkBrUQa1hek4WgumqMqnpy6PFY05VJYlUVaeTnioL6YGulgamwrGVMXclmMu88BLdECQYHJVybZIxlm+3LdBeFdpQohWDTjeR7iOyvumvwQ/mbcq75uSIDtjAuW7KhSV6e/E6uJ0xptLtKqsKi9slLsz9dlpwqksCXI2lLliqRmi84JdSfGyIMvPWjCqp/CeIEoiXSlVlf8jPSmXd10V6SVrnC/V0T6URXponnSpPg7C+yxxlDFsKfPKTnSQqgjsY2NEjMyZRC8HUn2dSJe5lSFjJS9Q9Feo+uO0m1a5OTvQTvO6y/C3ITtY5rPyvnMz1QzsuXK/4uQQIrxtcJC1318LbRVeKPM7Qq7nYW8iPEYHV5mjHoIRQr1tiZU2RYteClTRI4l+jLYXMtScxWBjJmNtOVoeuVVV0Qw3JDHXm89IYyKjTclMyJq9qb+YDasK6SwOZUVpOCPNqczK94G6eFaWhjLSkEhrrh9dJcEM1cbQVRzI6qpwqmX9ne/LYn4giybBx2ubI1nXHst4azjbR9PkXn6UCW5tyHMnX7YLw6lyvzCyBN9OtUdSJNh0VaUvPeX+RNgtY7A8gENjmezoD+fYTDrre5U33BJGWoRvxsqamebAwbkiqlJtpY/1WFHuxbq+RNZ2p1Mc6yT62JrxFj829kawazCDu48IxtldwnU7ihmp9SXCWjBZouCGRk/WdoaJrl5GZbwlpzblcP3OXE7NpQkHUSGqSVy7KZXT6xK5sCGTU2uTODOTwbkN2Vr12GPr0mQdy2DfRDpD9T70VrjTmG0j/eJOv0hnuj01EebkeevTkOAk+MeB2mhLKgR71yXaUhlrKn1nRlKYYPeVyZw/ooo+lnD9nnKeuWEVtx4oF+zWxG0nGrnjdBu3HW/gntPNPHOpn5duHeO+091sG0qlRd5DgLc9scK7stJkfJYE0FYbRF6mXL9SsHahDU31zkyPRXN+XwWvPbCedx5c4NZtzVyaqOTRDXLfmiThGM70RhsxVmTL2iZXNnT5sWFFABO1ngwU2jJeastMnTPr6l2Za/dlfbs3U3LcdKcnU22ejMj+UTl2Q3s023qymKpJpDzWg2RZ+8KD3QgMsCMy3EnEjpAQG3xljVTGOG/RZ4myHrRWpzFanUSDvzk9Mob7AxyFc9jRG2xDh48dfRFOrE31FfFnLMGHycQAZjPC2ZARxXxuAjvKsthRkcOO6jz2NZdyZGUtx3qbOD20ggtr+jm7ZpCLGya5tHmGm3cucNfBnTx4/ABPnj3Jc5fOS59e4pXfizq8raqsPvkoHzz/DB+99CKfvvYqX/5ukPv+kw/58QvlIffvBrnFKqvKIPeXv/yFX3/9K78qo9zf/vb/gkFOTvyfxHP/Y4xT3nKLLniLhR3Ub8o4t+im93cthFV5LqnCDl9/+Tnffv0lX33xOe+/+w7vXXmLd954nSuvv8YnH30k5/9TC0n97uvP+eqzD7VKme+9/QavX36Jl154lmeeeJRXZfuvv/2Z77/+lNdeeooXnnqIR++7jTtvvpYbzp/k1JF9XDx/mh+++Yxvv3yPR+67kbtvOs2Fkwc4tHOeXZvWMDvay/zaAS3RaldTJatXNrJBXtTNZ49x342nmeppIC/GmwFZoLeOddFcnEqqqjoV4i4KUoBVdKAsCqGUJEeQEi6T298VdwHLbgKC/W2tiXBzJFIWuFgfVy3UNC8+gsduv5E+AQwbx/p45LbrKc+I5/rj+7hweBcZ4X48ccsFZvs6NKPcXWePah5zKiFpqADJUBcbQkSUMW6xmIMyzFnh76iq6cigVmGsrvYEutnL1gFfJzvNGOftYIOHraoaZKkZk5ylffkpCcxODLJzYT07Ns+xc8sGjh3cLRN1kJhAH/xkIU8L9KIkJpgaWfCb0yJpTo+kqyCJZgETZbIYliSGUyrPXpwSTXGqSFoUZRmxlGfGUSoLZrks/MVpcaRHB5AVH0SBHFMkACkxKkQAjSrYsBxTQ0NZfA0WDXL6+hiqwg6yGKtQSSN9I0yMzDDUN8bMWD7LYm1vY05VWQlPPvIE/Af81z9lzP3jb/zj9/LCP//4PV9++hF/l/HDf/6Tf/z1Zz5861XefPFJ/vzdp/z89YdsmRnTPAZV/jULI33szExws7GQRc1CQJBy/TYTEGChGeX8nG2lH200LzkPWzlG+tDN2hwXSxMBncsJFIA+LcDxmiO7OXloO2dP7OGa47s5sm+Bo/s3a4a508d2aoa58yf2cvuNZ7ScccpA9++545Rh7lohnmcOb+eknHd6/xZOyTVO7l3gnAC4a/ZvlzG7lngBOJpLv8oHt2w5y5aKLFsMUdXCVZf9j/Ht3w1u/26IU6IZ2VTBBtn+u1FO5ZhTXnJXDXIq75zaGso7UQU2VAixyh9nZWpIRVEO68YHZQ6NMj85zHhPO6UZibKo+Apo9idNRHlQFsQGUShEI0+IQn6YO3VJQawuT2Vzb40sZH0cXtPNvrEV7B9fyV6ZZwfHezgmSvPUzIAQyEHZ9nFkfAW7exsYLUmjIkgIjQCSLEdDcl2MKHI3o9TdRMigkZZLqlpVWPUxpUYZ5IT4qdLZVT6GVHsZUu9lRJO3Ma3eyrBmQl+wEUMRxozHmIqYaeGp49HmDAjRbPfVp93PSMiyEZ2BZkL4zekNE8AQpMfaeHO2ZqqiDeZsTzdlV6YFOzLN2ZlrzUKGkI0w3UVjWthiDru+cEv6wkxZFWrAeJwZsylWWi61jUkWWkjrlgxLtufYMJdqQV+gntzDhFUhFnK8OatDTRmUxXw4XBnSzOXeJqxPMmVTmiWzcu5UjJEWUjsaYUq3ry6rpL1acQVpe5e/Ed0qXNfHgJFIS2YSbFgXZ655zq2TdkwL+FgrgGA4woJWdx1alEHN04gOPws6/C1okb5UYairg00ZCTcXMWFEnmso2ECr2tonfdjta0aHlzltHqY0K+8XFz2aPA1p8jDQjIgLGXasjzNhJl7umSQLeYoNU5pBzpzxJGcqfMwJsVyGSlAcIoAy0EqXcCGoKiG6MsilyWKdKQuyAr3pKhROyGZHThz9Qtp6K3KpSIkUwmyCuwpVER0RamlGtOi9QNEVNrq6mC43xXCpPdamoTjbpuBgmYStaTwWeuFY6ARjpR+Mma4PFvrest8PKyN3TJdZCGgXEu7ixvq6ao53tTKXm0aOkLTQpUtkDNly66pKLtXHMh+6lPMlTjw1mMgj3RFcWZvDt9sbuFTkxc5oG45mB7Iz2Zsue11aRCrNl1NlY0yDEIMKByPqZfwqT7JWH0ttW2lvSJGFARVCQkqsTUhetpQ0g2WkGi0n3UKXYg8LCuXYybpMHjm/nQ+fu4F7r1vg7P4Rbjg5x42nNnJs6yDbp9o4s2OUGw5Os2uySQPVO8eruXhgmEuHR7l23wC3nlrHuQPj7Jjt4vD2ce65JLro9H5efepBvvv4Ch9deYF3Xn2ST999ic9U+Oibz3DllSd4+/LjfP7B8/z0+Vt8++HrvH/5OZ596E4uiY5bs6KKjrRA6bNiXty6ivd29/LIQAa70izYKGP2SHsMe7oz2bK6gmfvOs9XqqjDW6/x3isv84WAHOXR/Nm7l/nTdx/z48evce3cJKOpETwws5J/3nOCpyaa2J3kxsHMQHaly9okxDVddGKVvY7MVX2GZUzP5TgxlWRJl4+MaddltHkvYyTJkF3NHhwUcDlXaU93ki69au6uTuXslnZuODAqQHdO+qqD4ZYCplfVsm1dP/sWpnjhsbv54zcf8dPX70v7XtM8BL/55DI/fnlFwNi7muFSeRP+9MU7/OmrK/zh/Zf4+vKT/En67cdXHuTJU3Ps68lmRgByb4wNta46dPhasVrIWE+oIyuCLOkOt6I/XoBnnBdVrlYk6CwhQfRtppkxSfo6Wg65GCGdGTYGZNnL3E6J4Lo5afP2WTqTI4k00SVEfylRpjokWBmSLeQ8xdYEPzkvwliPnTJeX7vzEI+dnWfbqmIGiiKoDrMjW1X8tNCTsWVIoZM5ufZ6JBsvId10KQW2yymwl/EeKHM+1YXRDBe6Rdc0+C+lJXg5K0Rf1vrokSvEptrLkpWxnnREu1Er4LkmyIHKQCGhoqdTXYyZqM9iW38tM+3FVAuIjnbQpTM3jnVtFdTEh+KnKn3KOPeX9SZQ5nK8tSlFPm4y1p1JFsIdba5LhMly2eqT4mhBtoc96c5Wcpwhac6WDBVlMlVVSEmQAH8nCwoCXEVXuJPkYkWMGiOquqhcK00ZoPxcKQnzoToumCbBJc1ZsTRmxZAsRNnHVO7tYkmyzM8EuW6sqzW+JjoEm+lTLJioLzeV5oRwUuS6yR622h+bYoQoq/xPMX6OxAn597c1JMrDSisC5melT6iTKbGe1qTI9RXBTvFReahElDeb6DUV9qiq6kd72RPibE24YLgYb2fCVIiqYMgYL2c534kol0Vvm3jlcSP3Tna3EaJvS4KPg2YYSw12J0LpUReFGc01A4W76Ixw6asgGQ+Oxstkq/IOW+NsboCTqS6e1sZyH1vifV20IgJ+Vnqat0+yEP0UEWUEDLEzxtNsuZZg38NMD3fT5QQ5mBHj40Si3DNS2h4mWMjNylirPGljqo+tiT5ecp+hnibWDDSxdbqb6uJE4qJ8CZVzZmSdX7e6hdykcCbHBvDwcMfFwZYp2ddUl0/vQCc+wT6ExYTS0FiJq+AwZ9GbiSFe0j5ZG7wdqVApMeQ9qlDe0twMIgP96GyooDI/TQvPzBM8urK+gFitUqvMsdYqVjZWkJeWhJejFWtWt2uebA0ybtycncgWTNtamUV+ZhKO1maU5STTVJlLqPRDoK8rzfXlxIZ7a3/MbauqJDsulBR/FyoF25T4OlAs4y3Sw07LmdbTUcUWwS/KIBfm7461oQ4bR1dx5uB2clSIdEMxrtJGlWamSYhji/CMsuJsSgtz8Jd3rSrkhsm7VLlU4z1VrjAzivJT8ZZxESFjrLIwnYgQwVkyhisLEsnNjsdZuEJ7XYn2m/KQs7c1o7+nlVWdtZTkp+AhYyBR2jw2uJICwef+MidSk6Lpaq0nLjoUO8G9Hc0VlOQk4ipzrKmunBXSn94y90rCPGiK9qQr3ouxghgqBNf7yLo7NbhCuMQAoQEebNk4xaE9G8lMDiU40FnwuiG3XHeSgwvrqMtNpqUyD3srUyrzkuhrLmBlcx71NWmUliRLOyI0PG5hJGPI0EAw/3KsTJZhobsEP+FVqX4umtdnqzxHflyIVijBzsQAG1kXlSepp2CIQIdFj9ZgWVf9RU/GqmJQogfasxOYbiihQLib8sBXKS78hQtlqaq9gudD/VXaH9GVToZaP6vrBIkeLE8JoqsqQ+anHREyv5O87UiWd6Hmnar8rvIFJnnakCD7lJE4RHEGVaVVRdqo4iaWhniLDg4WPRUiOilYvVPZhoueDXeSOeporN0rQHSkq4XoPRcT4gLtiQuwJTHATrijCgc3JN7fXsa98EiZ644yn1WhF0fpGx8HE8Jk7qtCJw5mS2VrohnrwrxE5/naEiftjpbPGWEu9FSnaoa4iY4cRtsymO7KZbgxUSviMNuTp8nazkzGmlM0w5zykpvuzGZVZRQ9ldGMtaZrnnQTrals7M1ntjuH8eYEtg7I565UJpujmV2RxNGZCq7ZUse+yRx2DaYw3xPL9uEUjs3mcWR9Hpv6E5jojGTDQDLX763lxIY8tg4laKGp813B7BiMZ0NXNENVgewZzuToVBY7+iNlfywLq+Opz7SR47PZO17KoTXF3HG8ndNbyqTd4azrDufklkqObKxmdVUYNSnWrCi0ZM9YPGc2FHFqfQa37C3irsPV3LKvgdmOeBoFlwzVurJV7ru2LZi1LUGcms3gum3ZXLuQxaVt+VzYlMmJNfEcFzk2GceptSlcsy6dszNZmhyfTOXIRDpH1+YyVudPQ4YNdel2DNUE0Z5qJWuh8vTWobcggpmOfKak3+vjrMl2X0qR/3KqowyoSTImK1xf5kUcZw90cHxrsVbA4fmb+7njUBV3nWjglmP13HaymfvPreDBc508eamfp24Y5P7TPRyeKaa1OIAQP+H//h54yJqTl+ZNX2cyKQmy/qWZkpFhwvymHO67o58PX97IPz87w5ePbuXkUCZ7W+LY3yjrcZYbDT7LWBlvxESlLWO1NgxVWwhnM6e70JT2LOEH2YI/8oVv5BvTV2pKf7kxo3UWjNWb01WkJyKcI99c3qE369vjWNuawHBzEoNtaXRURrKyNpz2qgDRjT6saA1jsDuN+op4QkM88A/0JTkmkqHSbOplDe2XMbw20pMhea5emW9DPvaMCR+YFF0wLTppNt6P2cRANqaGsSUnlp1FKewpTWdPeRZ7q/I4IPP+eEcNZ/tbuHaki/NjvVy/dogb5ia4aX6G23cucN/BXTxy4iBPnTvBc9ef5eVbLvLqnTfz5gPKIPcA7z35KB8+/zQfv/win71+WTPIffO/DHJf8OP/pUHu10Uvuf8nDXJXw1Ovnnh1/38b5H7/vJi07p/aPmWgUwY55bX0n//xT3779S/8/NMPfPvNl5pR7ht5CFXU4Z233uTtN17nrdcu8+Zrr/GnP/6Rf8o5P/3wLV9+9iGffvIO773zuvz2Mi8//yzPP/0Uzz7xOH/84Tv++duf+UB+e/Hph7QS2/fddj03SKdec/wAJw7v5qnH7kElXX75uQe4+9Yz3HLhOEf2bGb3who2TQ+xZqiL1Ssa6WmtZbSvg2P7tvL0g7fz/EO3cGTrFFWZYdTnRLJ7qpuxjgpZCPxJDHQlRZXaD/OjMCaQsuQI0mWRjg+WweRqh6u5gBcrc1GyKsRUwJQKwfBxJdrblb1za7nv0jkKU6J49NbrGWiuZlV9Kc/fdwsdZTlMdtbz8KXT5EUGMLOqnXsvnKBAFp9AWWhV6Oqih5wyyC1WWlWiPOYC5HuAbH0dZOtsS7C7oyh3OwFeNto+b0drzdDkJiDX0cyAcB93xvpWsGfLBrbPr+fI3u0c3beDivwsPITIxkpbKxOjaJB2Ngvwb8uQCZQRSldePM0ZshgnhVKRFin9owxwsRSnR4tEUZYZTanaZkRTkhYt2zgBLSEkhvuRlxJNbmocrgKMjARwq7+CGSkj3FWD3H97yOlq4auG+kYiJhgZmGqGO3MhFdERwZw+dpy//eVv8E/4j7//g3/89gu//vkHfvnpOy3n4C8/fy/j8e/85z9+5efvv+Sdyy9w5eWn+enLD/jy/dfZuWGKCD9PrI0NtLBVewtT3G0t8ZTF1MNeRHnISRv9pM9UH6r+VJ/9HJT7tw1eNpayiCvDpqq6upSU6CAtDFoZ5c4ro9qx3Zox7rDKLbd3k7Y9c2yX5hV36azKEXeIcyf2cPb4Hq49Jccf3cWJA1s5tmeB0we2cXLvZk7snue0jMWTu4VoH9zBgS1zZAtwMli6RBNlkNNZtux3zzhljPs9f5wyyC1bouWL+3cD3L8b564a3/7dIPffhrrlyuC2DAPNM04Z5xa95VQIsaG8M125t4UApaLsZNYJuFSVeTdNDrJl7ajIiFbqPychghSZG+kyhnOiA8mNUh5yqhBKmCyS2WwRxXhkuo9TG4Y5tXGYg2t62D+xKAcmezm8tp/j6wY4Lb+f3jDENXPKMLdaFr1utnZUsyI1nCIBG5kqxMvJYDFs1c3kd6OciKexZpir8DCS7wbU+ppS42tMjbcx9bJfGeRafIy0PGergk0YjDRhJMqUYdkuiil9oSaaMa4jwJQ2P2Nt2xlkQk+ICX3KIBdnwqZkM7akmLAtxYidqcZsSzNmqyx6KlfccKgOq4MN6A+1YEWgGd2hVkK6TegONmJMCO1MojlzskguJMoCKbIlxZL5VAvWJQiADtGnR9rVrXnkqa20U9qzWrYjocasjTZhnVb91YSZBFMmIo0ZizBjKETuI8/V669ywQk5DjChS87vEjLdGaDHgDzb2hhTpiMMmAjVZUxkPFyFx5ppnnztHnq0eRvRokINvcxoFmn1lQVWrjMo9x0LN2E8zFA7bzRYlyF/fVYrg5/0bYcc2+5pTouHKY1uRnKubN0NtUqrm9Jsfw/tVUZIW9an2DCdZM50shWTqc7UBlgQYbWEGHdLQuyNBDDra9VWlYEuXQB0ipCPdPUXZVmAM7xtKQhWADueAVlsV4lUCKELFlLpqbsUX9EdEdaWxLk4ECjz2Gr5csx0zTDWc8TcKABr00gsjSOxNonFQj8CS91gzJf7YqqqrOq6CWlyw1LfHtOlRjjrGlMRFsmu1maOtTcyIMQwVl+HJANd5kQX3jdYxoXKIPYnG3OngLhH+2N4vCeKjzeW8tmmKk4IIFuIsORgVgC70v1Z5aZHo91Samz16FDJt8Nl7RDwni/ktlz2NXtZ0iykvcrOlAprC9kKybQS4im6MFd0VYahLglCdrNs9KgPdRbAEs9tB6f54tXbefHBY1w4OsENpzfwzANnuffSPqb7hBBOtHDN7jGuOzDJkfmVbFhdwL71tVw8OsBNp0a48eQoh7d1c2jrABdPbuGBm09w2/lDPPvQ7Xz81ot8euUlPr7yAh9deZZP33tB84x75dl7ufz8fXzx/gv85dt3+fHTN/n6w8u8++qTzE+sIifUg860EO6c6ears5v48cwkr0zlsS9Jxr7fEg7XBnPteBEzLSlaculHbznDH95/k8/ffI0rLzzLu5ef54sP3+CXHz7hm/df5YatM3TIOz9ck8LHBye5rz2THWFmXCgO54HeKnZmRVFktEz6a6k2T9bIGJvLdGA23VYLO29xXkKHzxIGYpexudqeo73BnJtI5uRwMqOF0o8l3qKD6rhh3wSn5gfZNbmCbROd3H7NLl5+9FYundqr4YbnHr1H+uJlvvn4LT59+0U+ufIMn0sffPvpW6iKs999coWfv3ybP38lYO3KU3z2wgP8+u6L/McHz/HO7Qe4sKaKtUVedIYZ0earCqFY0O5lQYOrIR0yjwbjrelPsKU1UMa4kM1E0fHJesvJMtWX7VIS9ZeSLzqv3NeGUl9rejMEl/Q2sbO7kUbBIckOZmQLSSyX/i+TuZLjIQRQzok2M2SqOpenLuzm2Uu7ODvfze7havaN1DNcEk+FEMASD2vKPWS8uVqQbbOcJCMZZ5Y68t1Q9KmM2wBD2kMFjIcbs0L0TXuEPi2hy6mV91nhuYQS12XUi85pCLGmUvRPQ7gDK5L8yROdEGejQ0OiHxN1OYzUZnFu2xS3HdtGXWYU/hY6hKrQUJWfVdYt9+UiS5bgIetMkIz3VME1yY7mJNibEm8nx8lc8Zc5EGlhIPssiJXzIsz05Dch+YIxmhMjKBJsluFhq1XgLA/3IcnZgnghwPmB7uQJRssRYq8+l0T4aoWpGlOj6avIpSErlkCZW36qgqabpUa4E1RSfRcrAoRY+6gCHEJ0CoJ9iLQxIVLmblaAO1khXkS6WQvOsyfa14lof2fCveyJFZwYKOcqLzQHo6W4mi7Dw1wHf1tloDMWAm+u6bwYmfOq4EOE3C9A3qGPSgAvBF794dXH1gxfec5ARyHm6g+x8jlI+iJYjguXfgmyNcTX2hAPM13BhjZyniXOpjq4WuoJFrXERbYqjNRTrukkfeZgpi+4xQh7Ix3cLY0FtwbKOdbaOZoR0NNBq5YaIH0dLNcPl3bEeTkQ6miBu5yrktP7ybMH2ZnhLWNUVcH0l2dUz6mqvrrIMfbSFmu5nqno4zjpq5GeRrZM9wo+WEl+eigRyutZMOX8utV01eVTkZfEQN9KTM1MCAv2Y7SngZrKLFraa/D08yApOY6G2lJsTA0I9nQkVt5hqKsVqQEulMQFkiT9HezlSH52GuFC5urL8inMSMBF+qogSwh3WQbhQZ7Yy3rQI9esE6KXk5aIj6Ml22aGaa8tpKG6EAcba8pyU2ipyCQ3PRE7wfFVhRlCFLMJ9HHA18uJ5sZywmVNsjTSZ0V9LZmxoXJ/F8oivMiX918khDLc3Y6a0ix6O6vZMjtAs2CecH93Lapi25pBwXdbtMr0K5or8XS214yIzTV5tNTlUa4MckW5BHo74+ko493NTCtwlOBlp+UOK8xJwsfHiRC5V3VxFpGhgaTEBFFTnEJOZhwuMi6aqwq1PHyqAIS9jSk9KxoY6m3WDHKebjLOQrwZ6msnL13Gu3CTiBBfutsaiI8Jw9bWiqbqUumHZNycLMnPSqW/oxFPeaf5IULU47xojfVksjSJuvgQvGTutdcUsGPTFDEy//pFF505tl3OiyYuxg8r8+UcF0x7RvCtyqlWU5KOu4yVnOQQVreXsKIpl/aWXKoqUimSe9qaCeZfuhRDnaWYiO6ys9DD3V4ZtKQPpK15kX7E+zrjLuNOFVBQIa2eMk4DZKz72ekTaKdHsL0BfhbLiPe0IU7wQkliMKP1xRSHeBJosZzO4jSmV7SI3rEiyMZCmxdeLub4e1ri62oq49mcUNEfAaIzomQ+R4o4ybi21F3MD2dvsBR70UH20j5b+ay8WW2Ml2EjW1vZ5ytzNjXER0tXpIzdtqI3LA2WYSm/W6qqrOp40QfW8tlCrmcputZCPlubLsXJVhdvVxMiAuxICnclIdBReKM1sX52wuksCZZ2+YmuUXPOW+aoVqzFyUwLw3UWveVtb0iUPHOYjJsoeZ4YLyvhqo4keFtRlRbAVHcB0z0FjHdksL63gI2rixltTWFjfxFbh8pEytkyUMpUWzrrOrO1Ag+zPVlMr0yXtTqZjX05bBspZNtQHrtlDd8ylKkZgs5uruLslkrZlnFqroiL26u5Tj5fM1vE8bW5HJnK5vBkGifX53Lt1ioOrsuXe8VzYWsBD51s4vU7RkUGefXmbp6+fgUXtuULR4jj7EImR9bEcWAshj2jccx2BYuEsH8qkxt2VnPz7mpu2F3OhR1y3/kCjm/MZPdkHDvGE9g1kcSe8XgOynWOzyRxan06B8ciOToZyel1SZzfmMv1m0s5sTaN3YNhHF2bwLmFHK6dz+XsXAY3bMvmlp253LxNGd3i2TsSxs7RCHaOhUvb5NhN6XJsGsemouQa8RyfTuLMXC5rmwPoKHCmJNaMiigTaoQHNAqu7ghxZqwyneH6DBrSXSkLN6AiaJngX1k7Q/WFV1uRESE4vC5WeGAHJ7YVc+OBKl64ZTV3H6nlLuUdd6qF20+18viNq3n6pgEevW4Vj1+3mtuPtLFvTRadpZ5E+pmQGOVDgJuNjF1L0YHeJMbZ0lAXRk9nOBvXJ/PKM1O8+NAqnrmpg3PTyaytcGCk2I7JSndpoyvTrQGMN7vJe/dgutuD9au82D4q564KZrLZg8FqR4ZqHZlqcWF9pxvbh3zZNxHEnhE/4XceMoa82DsRyjVbszizOYvj8xkcnc+XbQkHJjLZ1hfPuhXBrG50Z6InkA39oWwaSqGhPJIQWU/jwiMpDg2mQdaeXi8bBn1sGRTON+Rrx6CnHeMBjqwNdmE63IO5WF/hFsogF8K2glh2lSSzszCZvWWZHKyVcdRUwknRxef7Wrh+tIvrxldxw7phbpyd5GZlkNuxwH0HdvH4qUM8fU5w3vXX8PIt13P5d4PcO489wAfPPMYnLz3LJ68shqx++bZgvPevGuT+d5XVn3/6iT/+8v+2Qe53b7j/O4OcEuUdpyWt+9diLjmVR05VmtAqr6qwVa3S6jd88ZmA7S+/4OMP3ufd3w1yb15+lddfeYWvv/hCK+7w519+5qsvPuazT97lg/fe4K3XX+Hl55/jhaef4vGHH+ItOf6/5F7ff/05Lz/3GM8+djeP3HkDt153mvPSuYf3bdFydX3xwRtCJJ7j7jvOcculk5w+soM9W9axfcOkZlQYWNnM6hXNbJoe4fZLZ7j87EO8IED8rusP0tecR2mKL3P91exc201DXoJW3CFZFvgMARt5kf6UJ0eQG+1HSqgX4d5OoiRNcLUwwc/BmnAPZ2JlMY4VIBfsakdlVjJP3HkTQ+11DLbWcn7/VjLDfbnl5D7O7Nqo5a178PqTzPS2kRPhz11njzDT14aquBrqov5yaqd5ySkPuasGuWDtL54CGgWwBTgpUKaMdvLb70Y5FdLqL8d7yELhamWsGZJcpY2qCtWezXOcOLCHE4d2C1hpJMjTCX8HKypT40RxlDIoQHWlLKRd2ZF050TQKduOXAE5WTGUJYVQlhZJhfxeJt9LZREuy4ykNCOc6ty4RaNcaqRmfEyOCiYjPpIwf6/fCwLoakUaVDVVAz0DDK4WDVCFBYRUK085YwMDDPUMMTIwxtzECFd5xsHVK/n8k4+0AfrP3/7Jb8rr8vtP+fkPn/D1Z+/x/VefyZj4Df7jb/zz1z/x0bvq3b/Ml0L4PhEy9d7lZzm0YwPRQT7YmhhgIeTawVzljzPHw95SgOti3jhlkFOGOK1ohvSpepdKfO2t8RbQsmiUM8HRXB87Ex3qS3M5dXAnF04dlPG1S/OMU4a4g7s3cWDXBi2X3LWnD3Dd6YPccO4I547t4bjKObd3gSM7NyyKvP+jOzdxSgDbid0LmpzZt42D2zZQWZCNuYGOFqq66B23mANO998McsuX/V8b5JT8uzHuqvy7UU5tNS84HSXL5b3IPuURp7dM3slS+X2JvDMdAauxMm962bR2kK0zI2xbN8rO9RPsWD/O1ulROqpLSI8M1HLIZYT7U5Uex2BDmSzkQvwFAB+bHeH47DAn5oY5uXFYM8AdEjk6M8ixmSGOrR/i9IZRWYzHuWZetnLMuU3DnF7fz+GRTtYKuayP8iLH3ZxsF2NylUHOw4xSIX9lnrIIeppS5SVbDyPK3Azks6GIAdVeRloYqyr00OJrIiTYhJ5gVXHVVMslp8JXhyJMNVkl5LPNTxmyFrcdAep4Q3qDDFkVqMPaGGOtYurWVHO2phizI9WYnemmbM+wYEOiGQOByxgKM6YvzIIVQaoSkRkr5V7KYDARqzzb5Lh4Y+YTjFhIVMY8C+bTVcEIC2mHEX3hqpqhNd3KyBZiIucZMyBEfkxkXawpM/FGrInWZ12csWxNmYy2ZCjUgh55rpU+pnT5WdApC/MKaXe7vwFtAXp0B+kzFW3CdKQh48qoFqIr1zNkNNJcC49t89JbzF/mbkiTp4kWStnkY6J52Q3LfceFjE+EGTAZosdUqAFjwYYMKm88lTdOFRlwN6VRwGSdi6GcK589lXeeAeuTVaVVKxFrZhOtmZPtXJoV61NtWJPmLMTeihjrpUJ8RccJWQ1S1f1cVMiqJekqfMTXnnQfOy3USxUKyJHvTakRAgryGawtojZJ9IoQZg8Z974yZqOsLUlwcRCyaoGjkbEAdzssjF0xM/TB3DAYU4MgLI3DsdQPEzAeLcQsUY7zx3KZI9a6dljqmGO+RIcQcyuGcnI5sXIFe2rKqfd01vJa5ZobcbQ6lZtaEzlb7MLNNV48uiqGu9uDeGRlKJ8slPPOTBG7Y42Z8tNjW6I7O9P8GPI3p85mKQUmSygXolTtaE+huQnpAu4LzJZT42RCpY0hxWYGFJkaU2plRZlIlujETJmXJUKgS+xMKZbjagMdaE30EkA7wJev3M6Vpy9wz6Xt3H3jXt599V7eePZWmZO9zA7Vs3t9F9ceXMOdZzdwdHO7gPJUds6Uc/+NMzxy+0ZuvmaGm88IKLnpEI/fdY5XnriTN597iA9ff3bR8PT2C3zy7nN8//kbfP7+87z63N28/8bjfPnBi7z5/H08df9FWTPv5a0XH2ZsZRMeRstItDNnQYjt85sHeHm2nltUxdlUE7bEGLAxyYxtlb5s60hitDaeneMdvP7IHfzli4/44NXneEPW8g9kvf7qk9f49oNXee7GM3TF+NIic/lwfhAnMz3YF2nKpZIAXp1p5e7V1azwMGW1jKM9lWHsqwpmPtuRDWl2Mg916Zf5Oidgd2uZPdvqHdhSa8eBlX4c6omgI86EEl9d9g6WcvluVWHrIBf3z3Biy4iWQ+7xu67hzMF5WSM3c+O5Yzx+/228/crT0jfP8dFbz/PJO8/z+XuX+ebjK1qI7zcfvcr3H73Inz+/zN8/f42/f/gq3zx9G8+cmeXEYC7ThW70xy2Gvje76FNlJe/VfAlt3nqMp9nSH2tOsYyRVBkT6aJzs2VtKZI5UWxrQKWHBU1hjjRGOFEVrMLj7Mj3tiPF0YxQE13i7IwoDfOgJSWU8gg3Eh108Vwq106N5QXBPW/ee44b901xYLpNQPJqTm1cRXduBFVhzjRHetMQ5EaekNpUVaFOxmimELxiZz1qfAzpEH3UGiz603eZ5hU3lGFLX5I5jSE6QijkGVyXUuKmT6GrLmVKt8YrbxoPkm11qAxzY6ohj6o4P1YWJvLQhSN89dqTXLN7js7ybBK9XXCWNUaFkXnKWPcz0sNt+RLcZD6rvG2hFmouLidIPvsLcVUSYqZDmIW+zHsDQs30iDDXk+c1J9/flRLBYVle9lQKea9RBajke2mYNyXh3hQGe1IQ7EGhkPPicB8K5LeKuCAh6emUyDbQWo8omV8xTqYkuVkRJ9toB1PCbI1FNxmT4iOYSt3Xxpiy6EDNOysrwIOqpAjKEsOI93XQPOQUcfZwMMPOTFdEBxut0qGhYAYDvOUeQUKcVUXpSDch/aLnItwEbzgY42tngoupjuALY3zsTbUKqw7Gy3GR5/OyUYUTTITwC7aUtgTYyzFCyL1E97nKOHGTdimDWYi7YD8hMp4yLlyEtDtZqzBSHS2dipPoEAdTfdF3utofiCsyE8lPiCBYCL6b3CvQUUi/s6Vm8AoXQheqPATlWgk+zkR4qD/+Wi968LkobGSDs5UB1sZLcZRndFNY6HfjhLFgBZU/rigtnrFVDeyYW83caCvp8b5EhbpSXpTGYFcd5VlR9HXU0tnaoFV0V7ndVjYVU1+bR5EQKjcvJ/JyMqgry8dcrqly00Yqg5SLJSkqr2iM32JFST9XMlLitbDJ2tIcclSuMmfRn3kpVBelyn5vzTg1sLKBoow4MpPjNIPcrrlxVHisKtZgbWokn/NoLM8kW9phI3q4vixXKwjh722Pr5cLHa3VBAe5YmVqwEppc0pUAIn+zhSGupEj7SgO8yLaw4G64ky5Vy3b1g/QXpVLVIAntoKddqwTjLNnIxkq6qSmRKviHx3kT1tdPq31i8UtygqyCPJ2xtvBkHBZU1W4qgo9Vga54pxkggPdCfayo0qODQ/xJS7Ch9qyDLJVmK2DJfXleVTL/VUVVXsZK21NFYytbqcoNwkfeZfB/m6M9rVTmBlPWKAXQb7uDPa0kRgbjpOjLdUl0g7pNx9ZQ9MShAd0tcs4E5wV7kl1rJdW2KA/L5qmlAjNUK3+AL9/6wwZag7kJXHh9G6KhAskxfpjJ+vZzFS/rEtnqClIkmdLIkjmR5zohOHuStobMuhqzZM+TqYsPxlXWbMNZdwoo5yJjowl02WCzaUfZByEeTrgLvezFt2ojNYBigcJ94lSnp0y3/3lXn6WOloOSBVuXZ8eQbvcr1H4SqrMywAT0V1FyRyaG2Hv1DDZQX74ylruYy84QeaRMoh5O5sR6etIuKejbN3wk3Furiu4V9piIPrIRH8ZJrryWdqo/WFc9umI6Iq+MhSxEd0U7e1IeoiPVmAixM0WU2mviirRk+soMRK9bipzxthA9suYNtJfgrl8NzdZioXZMqzNl+LvYU6izJPkYGeSAx1J8Hcg1seBUE97QlSRP3nmCJkHyhjnJLrRXXSKr4OR8E0rOU76xNOScFdTmbuWpApWSPG3k60NPbWJrF9dxrreItaszGPjQKkWirpptQpRLWDHSCUHp5vYOVrJbFcO24fLWN+VwUxXGutWpjLbk86m/kw2rUpj23AmW4fS2DuRJTi+mGu3lgmWT+fY2kzB60WcWJvFodEUDk9kcG6+jCPT8n0qjTObSjgpsnUwhq2r/AXXJ3Lf0SqeONvAI6erefX2Ad55eA0Pnq3h8LQylEUKB8iQc5PY0h/KTKcKkfRi1+ogDo9FcGo2lfObc4RPZLB/Kpadsm/7SJQ8SxR7x2M4ui6Rg+PRHJmM49iaWA4pg9qE7Jfvp+XcM3OpnJ1P5uRcjLQxmhPrkjg1kyrtT+DchkSu3ZTIhU0pnNmQxr6pGHYMh7JP7nF6NlnLKXd0KopT65O4tLOQi7vKme4MZqjRn7osW3rL/RkuCaXGz4z2KDfas8JYWR5DXoQZtYm21EVb0BhmRkeSnXBqW1IEnzfVR3LyQBvHthRyaV8Zz964iruP1nLHsXruONXKbSdbeej6Pp68aYBHru3lnpMruG5nNUfnCpnojJFr2IkuCBed505ilCsNNbEkxtvTUB/N6r4U6mqdOXawVDBhIddsyZB+DGVLbzDr2n2ZaPNjqiuYbVOpHNyUy8ahcNZ2+TLTE8CGvgjm+qKZXhHGcK0nQ3Uyh+tdmO7wZazJlclmd3k3fszJ+XNdITJGQtk9FsfuiTgOrEtm37p09q7J4vymcq5ZV8DmrlAmmzyZ7PBhdkUgc91xtJVFaXnw44MjyHZzo87Vji53K1bJuF7tbcOYzIUh4QBjAU6sER0yLTxwvawBc0mBzGeEsZATzeaceHYULBrkDtTkaQa5Ex01nOlt4toh6avxVVyaHubWTWu5ZX49t2/fzAOH9/DEqUM8c/44L1y8hpdv/d8GuY+ee5LPL7/Ix7/nkPvqnUWD3B8+/ZAfv/yUn77+gp+/+4af/rBokPvl/2SQ+5+Q1X/wj3+owpOLxrj/vwxyi2GpcqKI+iw7tf1XQ1bV58U8cv/QSr0qg5zymLta+lUZ5f78yx/54Q/f8eXnn/L1F5/x+Scf8s5byth2mTdefYXLLwoBeP9D+I//4u9y3vfffcmnn77DR+8ro536/XleeOZpnnjkYZ589GF++fEP/PVPP3Plted5/vF7eOLem7njogoLPCSDbitH9y/w0pMP8e2n7/L4Y3dw88UTXDi1j/3bZtm+YYKZsX5GVymX6yHOHtvL0w/fyevPP8KrT9/Fy4/fwkEB5iUpPvRWJ3FkfojxlTVkRvoT4+tKkgCxTAX04gMpSwoiK8qbWAGEKszRxdoUT1tzWTDsifbzIC7IS4CEi/ZXz6PbNnDDkb1apatbTx8UUJrDQFMZj996npaCVNb1NHPPuSOkB3mwZkU9t0p7VShCwO9GuWAnK81DLtTNXgtbVcY55SWnijyoz2qrjHOhAgzUgqVCFQLkHD8nSy0vhVrgXAQcBnk4Chhq4sC2BYZ6Own399SMdhmRQayqKmZ9Zz0zbZUMl6fTnx9Lf0EMXTlRdOXH05YXS2VqGCUiClSVy0Qok98qc2OolM81OfJ7RiSlqZGUpMeRmxInwMMPO3NTzehjoCOiq4eBniH6+obo6estVlf93UvOyFAXY32VY84AMxNTrK3MyciI5867LsnQlDH4r//kb3/9C19++j6fffw6X332Bn/46n3++dsf4V9/04xyyjj3+svP8fUn7/Gn7z7nnZeflnf7KEd3byY2WNpiKou78pAzM9GKNaiqqt4CkFR4qo9sVbGMEFcHeWe2+MlvfvZWApgtRaw1UVXP3K1MNICrvA9Hezs4K+/15MGdWnEH9ZfBo6rYg8jhvQucOaLyyB3k9MEdHNm1iYPbZ9i7sIb9m9dycOs0h7bNcGT7HEd3bJTtBo7vUiGrW2mvK8fKxFCrQKUnwEBVTNXVijjo/beHnNqqYg5auKoCCcqzTfv+PznkFo1yupo3ojLEXTXSLRaGUIZQlSNORFfli1PeizqaMU5PAIWOAAcVrpqREsnasW42zwyzsHaAHbLdI/No//y0ZpDbu3EN82MDNBXnUJOXxkBLNTvWDAvBXc+JhXWcmF/DMTleGeVObRrn5IZR7fORmSGOz43KvgnOLExyZn6C81snZZGflMVyjGs2DnN2wyAn1/Zq+eS6MyMp9rMj192MbBcT8gW4FsrnEg8zyjxNqfA0odRNwKKrPuVuelS46VLtaUCNp6H216oWX2Pa/UyEGJvRG2pOvyyKq8MFsEeaMaByqgWrPGqq8qqRJisDjVkRaEhfiMrnZsBskhXbsx3YnmXNLpE9OTbsVttcBzakWNIXsJS+IH26AwzpDjbVpC/cgoGIxcIGG1Ot2ZxqyZZUMxZSjFlINWFzliVzaTYMhBrKcRb0haqQVQt6g0zpDzVmKNyIsUgj1sYbM5OkwlR1mIjUYU2MCVMxloxGWtLja8QKeT5llFspIGCFv6k8hwFtqppqoIGcb8JEuCHDIfoMBYuEGjEsZLs3yIRWD12aPVTIqiGtPmY0qzxyQq47ffXpl2dRYarDwXqMBOowGqjLkJ8ufX4GdHkb0qYKP3iYUO9uQo2LIfXyucHDmDYvHdYlWbMp1YYNiZbMiszLM86n27A+2YKpJHs6woRc2S4j0cWACOtlhFot15KJx7mZkSULcKq3FRkiKgFynmyz3M2pE3I/VJnFSE0BdUnhRAtB9RegG2igK+TclBh7G4JlTntbW+Nu64qlsbOMaTfMDAMw0vXFSHnFLfPFzUb0UkChkN1wrJc7YqtrjeVSPexlrhV4ebKtppqT7W1MpSaSJeA9TPbXC9E7W5/GdVXBXChx5oGVYTy+OpZbGrx4eEUwHwk4vTyewXyIDiNey9kY48DmBAEeYU60q2T9lnrkCHFNkXmaITpOfa60NaJayHOh0TKKhYAXGCsDnAHl1kYUmeqSJuC/Qkh6R4ADtZ4WFDobkOVsyObuYt565DyfvnoHrz91kWcePsflZ2+Xtesmju+eZk1fLRtGmtg718WBTV0c3rKCkc4kpvszuPXcGA/esoEXHz4h597A5adu4u0X7hWg8SJfv/8yX70r8sFrfK7CVd99nh++eEN06Uu889pDfPruMzx53/WiS9exa36Y04cXOL53Ey1lBXgYGeEq/ZQlOntNcqjMiSCO57tx34poHlyVzP48R9bEG7GtNph9vbmMViYIkO7hrcfu4nu5nyro8MHrT/PRlWf401dv8+OV5zk63E6ztwVDMtauLQrk0fZE7qwL49H+HO4bKpGx5MLOkhDun6nj4VkB8tVBbEyxY8BvuYx1Pbbl2XFqRQDXT0ZxcnUA+7s82VzvyKpkU6pkHM/WRfHEuU289eBZXn3gLI/ceICbTs5zfM8U+zaPsm/7Gk4d2cpdt5zj5Wce5L3XnuXz917j24/e4ivBJl998Cbff/aOfBew9t6z/PTxK3z12hO8cf+NPH3tbm7Z0sWm2iBGMi0ZSRIA7qtDpeUSyoyXUGq6hE4/fWbznBhJNKfCYamMiyWkis7NkLFRaq9LravMzyB7OmM8aI5yoTrEkRTZH2OtS7a3PfGy5ocJGc3yt6c63o/sAFn3TZaQL/PnellXPnnyXh44u4dz28c5s2OMGw6u59TmQdoyw6gMd5PruVIugLfE1YxcOz0yLFQOuSXkWS+h0n2ZlkOuK9qKJtEZnZHGDKfb0RNvTkuoHm3hxpqHXJYcW+AiOiTSkbY4DwrlfZUKGewSct6RGU1xhKeQtx6eu+Nanrv7Io/ffp4nZT0/vXOzkOZMAm2scBHCG+pgRaJgJRUumRXkSmGkN/UpYTQKwa5JDqEqMUSr2l0a5UdRuDcZPo5EydxR4aWFIV7UxIdQGOpJeaQcE+5DRZQ/LWkR1KocbrKvKNRL+z030F36yZWiSF9KYgNJEdKucqaleNsS42RCnJO6ponoFtFLNvqonFlJXraEOxhTHONPc6ZgnJhAMr2daE6L1YoLZAa5oCohBrhZ4mhjhL3gLGszXWzM9bA11cFF5rSHzP8AOxU2Z6iF5ke6WoiYa1Uk/UQPeFno4ak82yx0cRJ9YC/E3U0Z5ORa3qLnAp0tCHAwxd9ePks7/WxN8LEWHGK0VKtIGR/kSXyoNwEetni5WGIv7bAWHWIjOsVeYRVrMzwsjMkMD6QkSXBbaqyWB1jlklOeR36OFoQL8Y8SifV21Ixy0e52gj3VH30t5Z6WgjFVFIE5rqKfHOWZ7IyWY2cgbZX2ulipP3QuR190QEtFDlN9jezeOMRQZzlpcT5EqWT2efGa0aZY3stqwbiFeZnaH2MrSnI041RtdTbp2bF4eTtTV1lMWWYKZnK9DHmfYa4q/E95jllRpAxyQtZUVc80eZbYyEDKizLITo7G19WR+vJcKvJTCA/2xlUw8ahg67zkSJJjIzQ8vHt2jIayLJpqSqSPDOlpqaKuVM5Pi5M1Q4cGOb9afveQ9xks2H5lRy3+fo7YSD/1djWRJFwgKcCFHH8HMuQ9Fglmjxb83yDYZ3RlHbvmhuiqKyQ+xBdXS0OGVlQx1FNHkoy3ypJMPKVNUYE+tNbkynPnUFGQruVYVkYXb1tdeU59whyMiJVxGeFuSWlOEhHyfkNlzlcXZxAtzx0Z5EZjVY5W9dXZTgh+layJFXmaQc5BxkZDTRFrRrspK0wjNNATf283xvo7KMqMl3N98HF3ZHygi9SESHlOJ4py0qiV9xDgLnMwJpLh7nbN0JsR6kZxpBt5flY0JvjRlh5DiKxJ6eFe7JmfpKo4jfR4FS0yRYu8v/yMKDzlXfWsqBMMvJHqgkSqSlIEQ4YR7G3NWG81Kxqz6O0opK4smXrp92jhSarggiqMYCzro5OlPn6u1vjImPR0tMJJ8LadsZ7mjRkvHCxGxmysuz0x7g54m+rhL8cnetmxoiCJ1cJbOvPiiPOwJFLm7HCNMhyNcGbLGpEZmjKTcDfSxdlMH1fRHy4y/2LUuxS9khjgToSXs/ZHeeXZaGWkJxhcxrXc20wwxqIHnw4mMs6NDFThuSWYijiaLSHc1ZIELwcSZe4EOVhgLrrcRPS4sZEcY7IMS+U9Kt81w5zhcsxlzpgbLsPWQuapzHNrs2X4Cv5Ji/AgJ9KDjCBHknzsSPR1krFuT6g8b1SAm/SVB76iC5zMFg1ywW7mRIsOj/e1IznIiSQ/W5L9bbXzc0THpwTYUJsTwmhHHqPtuUx3F7FpqIItI5VaIYeZldmsbc/QwlG3DRazc6ScHSNlbOorYK4nWzPMLch6u3FVButWJLBZMMTO4Sx2jWRycq6EazdXcGp9PkemMjg5k8tOwUQL3eHsHEpg32QGu8ZS2D2eyv41mWwZimPHaCwHpmI4MBnJvrFQDq+N5NTGVC7truLBcz08ddNKLu3JFuyfxIHRSLatCmXLqkA2rPRiwwoPub4vB0eDObsxnQubszmyRnDEeLy0J1baHSdti+fgZCpH16ZxYCxO2hXPqZlkTU6IHJqKleOVt1ss1+3M4vpdacJFojg6kyDnSftWh3JsJobzW1K4uD2XS9vyODubyvEpudZoFMcmYjg4EqF53R2ajOWgXH+X3H+gzo2eanfyYgS/pdpSl+5JSagVLaleNOUHUl/gT22mh6xlLmS465Os0phE21GdaU9ijCHVNX7CIVs5vq2Yi/vKeUYzyNVxy8Eabj3ezJ1nOrnv2h4eu2GAxy7288QNw9xzuke4UzmTHXFkp3oTI3o2PMKFqCg76qojKSz0pqDQi4RkSzLzbBiWd7KmJ5JZwa6z3WHMD8Yy0x3JeEcoU11RzPbEsnsim42y3dQtv7VFMFIdyGSz/NaVwtrWKNa3RzPVEs54k4p88mdAMFd/ZShD1bGsaUpjriOL+ZVZbOxMYeOKRNa2xTHRFMNCVxq7e9PY3BLK+sYARqt8mKiRa5RGUxDpJWPWj3gPD8ES9sIpbFnhZkWnizndnpb0yvheLbxvKNCJURnTa2K8WJ8YKPgvmNm0MDblRLMga8u2omR2V2SyuzaPA40lHO2s4VRvE9cMdnJurJeLwltv2rSGG5WH3K7N3H9kD4+dPsRT54/z3KWzvHTL9f+dQ+7KYw/wjirqcLXK6huv8qUyyH3wu4fcVYPc998uGuR+/IFffi/qoBnk/vrropfc/9MeclfDVq+K+qd+Uwa5RZH9cmFlhLtqkFP7VciqMq79x7/+wV/+9ItW2OHbr77gy88/4cvPPtEqqL5x+VVee+UlXn3hBa689jq//fmvmsFPJe3//LP3+OTDt3jnzVd4XTpEGeSefuIxHrr/Hq68cZm//fUXPn7/Nc0g98xDt2tluC9cc4iTR3awb9ss99x0PX/87iveeuN5br3hNBfP7ufQ7g3s2DjFxrXDzIwPcmT3Vh6+60befPExXn/+QS4/fy8fvPkYzz96ic6aFMpTvNk2uYK964e0XAgxPq7E+cqECvHUkovWpIVTLuQjNcxbW0yVQc5VxFfAZZinM3GyEMb4uxPgaEl9fjqP3XKBlVWFrJeF8Zbje0RZunLbqX3sXjtIVVo0Nx7dwVhbJTkR3txwZBsjrRWi3E0FFFkSIoQwWOWTU95xLuovZ/Za0Ycg5SUnC4C6hwpDCPUQECUKPNjNTvseKOcoEOUui6inLGhusriFyuKcGhNOsJcrzpYm0nYnSlPj6KmQtqmKs/3NTNXnMlgcx2BhDN3ZEXTlqiSeSdRnRlKpnltVv8ySz7nRVIlU54lky+esKCoVEFcGOSG0fm4uWBgZyCKmj77O7xU89Q3Q1dXXDHH6+rJfC1fVwVCIqqEAPGNDWQBNpR99vVk3M8EffvyK/0J5Xv7Kt998wXvvXub9d17k849f559//QP861eR3/jLH//AG6+8oMmffviaX777nLdeeIrXnn6Ew9vniQn0/T3/hCFOFmZ42tlohlR/Z+VRaKPlWFEejaHSv8HK61DAQKCDNQHKKGdrKYDAUki8BW6W8p4tBCTIgh3h68Hm6QlOH9rNsb3bOHFgB6cOqXDUHRzdu5Wje7YIaV1g/+Zpdm6YEJAqskEZsSY02Tc/xYHN6zi0dVbauJFT+3Yw3tuBi9xHhYqqcFIVPqp5tCmDmo7eomecMsjpKi83EeUNp1VYVd5wy7TKqYvecqp6qsoLp7zqfi/WIJ9VIYer35WHooEyzImo/H6Geip33DIM1F/4dJaRGBvM5EgXW2ZH2SIKbcf6YfZtGufglnUi66X966T9M9L+OXaun9REFUc5vXOBE7Lv1JZZkRlOzq/l1IIQ3IVJjm8c44QyzM1PiExyzda1nN82LbKWC0KClZzfMsFZzVNuiNPrV3N0YiUzjYXURnmTK2A8TcBWpqMROU5GFLmaUuwqhMnFgDJ3VejBiFqVU06Fq/oY0SCijEzNslXS7m+ieb+tCDBmZaARPSHG9Ip0BRrS7qPLCj89Edn667HST1VdXc5AiD6TcWbMZzqwOdOWhXRrduTYsTPXga1ZDlp+uVUBS+kNWKZ50ynD3Gpl+IowY0SFjSZYsiXHka3ZDmzJtGFLtjULWdZszbVnLs2agWBd+gIWZVDasipAjz65Tn+wDsPhekzFG7M2UeVgUxVhlZFNVW810zzyeqW93b56dPnq0+UnBMPfmBU+BrR7yfdAAaXhqqKryke36BXXpwyFqmCFHNfsqTzk9Gn2MqBF+kvlkmtT3i5ynVXSP8NhZgxLe4aCDBmR/hn0M6BPzlsp/djkbkCDmxF17sbUuBpS52lKvYf0tecyaeuiEW4u0ZyZOFMtNHc+VeWzM2cizoZeAQ3ZAkpSHfWIsVpKhOUyEpwMSHI1ISfAngwvC9LdTSgLdhCSb0WWsxEVIc705ScwVJ5FY2IosUJkQ4QUhglgjjAz1hK4h9nJHLUyEz3sgLWxE8Z6LgKmfTBc7oHhEjdMlrjL/A/E1SZKQL4ftnrOOOrZYLNkKT66S1kppO1EWxP7Kyto9vYiSghCmuiuqfhgbm7N4ta6UG6scOPe9kAeWBnKrQ2ePN4Tztsz2dzXFsKU9xJmpJ93pnsxE+VEn7cFvb42rFJFKUTfVzqYkWusCjgspdpenwZ55mrb5dTbLaPEYgkllkuodVpCo8tSyq2XUCZ90+iuR4O3LpnyPdp0Cb0FQTxy3Xa+fP1ePn7tHl568gZeePwmXn7iVi6d3klXQx79rQK8x1tYWZNEW4UAqcEizh8a4qbTk5zeu4qHbtnDuy/fyZfvPcHX7z3Ldx++xB8+uSzyhpYT7acv3ubLD17i649V3rQX+fKjZ+UeN7Nv8xjza7pkLV0jOmE1LTWFpEWHE+nqTaCpPX5L9IkW4tIo5PlgSRSXN7Xxw6kxXpop40C+A+tkDG8vD2S6OEyrwjnf28AL91zkly/f4meRbz58lT9//T6/yf1fuuUMuxoK2JDky1ODlfzp6AiPdSdystCZU7UB7C3z5ZCAupd2dvPdxVkem67gZHUIc3HmDKhw1YAlbCt14gEBuW9dWsnTJ6u5uD6BcwLiNzf7051iK2tcoOifVbzx6Hm+eP1+Xnv8Ru6/5Rg3nt/N2ZNbuHjtPh558CJvXX50scqsKnjxybt8/u5rfPHOZb7+8A2+/Vi2H7zAm8/cw9HNU+xbs4qzc30c6C9mosCZoVQTBuL06fRZSpW83yYZ840OS+kJ0mV9jg3rRBcMxdnS5GVGkaW8ZyFxxVYyFmyWUiHjviPanVVpIbTGeVPoY0VfQSzn5kdY21JIpBDKSAdD8kNdibCTeWBjwJ6xLl677yYeu+44xzaOcuORzTx46TD3XXeA6/bOsqa1hMJAB+KtlpMn860p1JkqHwsKHJZT5LicMpfl1Co9KDqjI1z0ZqDoEtFlXdEmNAYuo8JjCdXeyyl2WirH61DtZ0F1gC2FMmdLZO6uyBBcEOFDqrsNm3oaee6Ws9xydDtbJrq5/dwB6af7eeuZR7hwYBc1WclECLGuzU4RotjFnpkhjsq6cEHI/IPXHeTxm05w//n93HBwM2dkfTi5MMGR9YMsrG6hqzSdhnSVYiOCKpmfylCnQlJz/JWxRJ4pLoiahGDqEkOojgukONyLdF8HkjxspM9MtTxQqT72ZAU6k+ErxEjIbZz0d6psk6VP84Tk1sQHkCbEONbVTDMM1qWEkSvzuCzcl8aUKAoFqyX52BLpaYGXozF21oZCvvWEqC/DxkwPJ2sjwV0mqIqpKsdcqL0hkU6mRDiZEC2EI8xB8Jcy0tmbipgQKOerZPqBtsYEy3lBdiYEq/A9JXbGBNkbCSY0IUB+95VrupksJ9bHmayoQGID3YjwcybQ2x5vN2uc5HdLg6WaMcPV0hhvwX5FCeHU5yRTnZVIVWaCtk0M9NCS0PvLvWK8HTVRxXYC5bu3MtapkFUHc3wdLfB1scZdvmvhsOb6WCxfIljIgGjBxf5OloIvjVjVKiSxf9Eg11aTRWZiADFh7pQKaSrJjqEqL1ELr1S50CzMTakqzaW5KoeasjQy0yKICfalu66S2vQk4gVHN2XHU5wYTISrysFlTH6UF+EelsRF+REXG0JSXBjV5XlkpsTg7+FCZ0Op5iUXEuCJh2C5kd8NcvGRQUT7uwpGGaa6KIO6igJszY0Y6W2ltjSDpPiw3w1yOVSUZODmYkGo9Omq7kZ8vGyxt5Y1vbuJZBnbKX6OFAW7UB7iTnVUACneLjTmpbJxdKVgpNWsqM0nKcIfP1crCtLDSIjxJl3GTqZgZ3fBllEBvvS1l9PVXKRVR20oyyVJeEWivz1pQfYky9hTHnLK8Fgl3CM+zFczyNWWZcm1grT8dq21hRRmJ2kGvsbKApqqCyjKS9YMclVlOUyP9VBekEp0mB/e7i6aQa4kJ4HoUB88BPOOre4iS3C/l7szmcnxcr0yQn3cpG0+DHa1EuplT7yfPUVR7uQG2lEZ7UNbRiyp3g6kBruyfXaIFU2lmjei+rxNnrunrYJgX0eK5R231OaQmyLzMiuafOEEgTJHBjrL6G3JY3BFKbWFcTQUp5EVEyK8xhFXeRde0vaYABnH3k6EeDho3nPW5oa42VlofEYZ41L8XEkQjhMu632g8JcYV1tpoz+9Sh/I/SJtdciR97N7sI2LgiWvFZ1xneDLmw9tYby1Ci8zVclYFwcrFbZqQV5CKFUq4kn0Q6q871jlGSnYwtlc5q+FvmzleBM9EV0t5NtDVXeXeeFpo0Rf5ochEaJPEoSnxTvJmJG5qTxHnSx0cbY2wF2eSeVZdBTu4Sznu9may/0NcbQwxl7E0kQHW9PleIkeUEa17DBXMgPsyA121Aq3RLlZEaIM427C/3ydNC9YV+UlK7ogwMWYKB9rLcQ1RnBSjOhgJUn+djKOHEj0syFJdHNKoC1ZEc6s6SplbqCKDQMVbOgrYXZVgZZHbq43j21DJewZr2DHcCmbB4QLdmVosqkvm02rsplZmcSG7hT2juezfzKPY+sKOT1XyonpfA6MpHJ4Io09g3Fs7Y1ge380W/tj2Lwqmp3DSeydSGXb6ih2DEZwYEIZxaLYNxLOwelENg7GsH5VEpOdcSzI+Sc3ZnHv0XoeOdnMjdsL5NgQ5vu82Njjxb7RMM1L7ezGNI6vi5ffItk1FMHm3hA29YZycK0ysGVzSLb7x+I4qCq1rkvi6Np4Dk9FcWgqnBPr5f5jcuxEJNduTeb67clc2JbGiRl1TDRHp8M4PhPJqelkzs+mcNOmVG5eSOOWrenctT+Pew8XcW5jnFwznH3jymAYxES9J92FLmTIupnqukTWaQNWZntTleJCQqg5SWGWlMULzw62JMNesK6NrPER5tQIH0iINaSg2E04ZBund5VzcX8Fj167gruO1nL7kXpuP9nGvdeu4r4LvTx75wSPXN/PEzeN8uilMc5urWN9dypJ4VZEh1tTmOdNbJQl2VleFBZ40d4WSWODP+VlTgz3x7F9QvREsi21cdZURJnTIhioXaQtwZr6COFLYcKL4q3ojLOkMcKUxnDB9MIfmmNsaRTM3hBlS3206KRwwfyRpsLH5BkiLKkOt6ExRnR1tLNcw0pEzpXzmyIEPwhHaY+xoFk+t8k59WHC0YR3VQmPqPQ3p8DDlAx3U7K9TCnzEg4SZE5rgAWNPua0BVjSGWRNb7gdvWGO9Ee6MJLgwXiqL+NpAUxmCebOiWRNfhyz5clsrM5kU30eW1tK2Lmymn2rGjk01MExVWl13SDXCAe/IHz0JuHktx/Zyf2nD/Dwtcd57NI1PH3L9Tx/9828/MBdvPbYA7z59KO8/cLTvP/qC3z85qt89u6bfPmhKnj2IT98/Rk/fqMMct9oOexVFOif//RHrWbCr3/9i+aQpkTZwVShUxVBqtVa+A9ljFu0kSm72VW72r/b3f793/93g9zvv6kLXvWc0z6rsNV/LBZyUN9Vsv3fpGFq+9e//pk//vQj33/7NV98+hFfff4JH7x7hTcuv8JrL7/E5Rdf4JXnX+DLTz7Trv+Pv/+Vr7/8iE8/usL7Vy7z+svP8/wzT/LUE4/y8P338OSjD/Hl53Kdz97h1ece4pmH7+SBOy9y8dwRLTT10K55zh05IAD6bTnmA+6X32669jDXHN3Bns3rmF83wvRIn2Y4uSzA8L3Lz3D52ft45dm7ee+NR/norcc5sn2MgngPRttKOL51LYMtVaSE+mp/RUkP9aBUAb30SOplocmN9tdcqL3sLXARhauKA6jcbpEqh5yvAGUvRy084OzezRzatEYAURK3nthLa2Ea/bVFPHDdCa1y66xKQLhvE+lC3sbaK7lOQGi8LG6hzubaXyqVh5zyjgt1E8AkIFYB2Qh3ey15qMo/ov6SGSxAatEgZ6sZ5ZSo0FZvlXfBWi0MJqLMzbTFwM7UAHuRIDcH8oSIthZkMNVSKYqzhQ3tpYxXpTBUFENPtpCn3CgGytM0o1xNejgVGeGUZUZQkRVBpUyIKvm9Mku22YsGuaK0WBKjwmThF2JsboKpkeHvueMM0ddbNMgpY5yhoQEGBipsVVVYXYaR0TKMjfSwt7ElPy+fBx+4T4blf/JPZXD7y898+tn7vP32y7z79kv86adv+K9//goi//HrH/nio3d44enH+OSDd/jbn37gayFOb7/8LK/JxDq4eY7oAG/NIGdtqBZLU3lf1vKe7DSPRk20vpWF/ncJdVbhGzYEO9oQIETfz9YSD0tzAQ7ShyLOpkbYGeoK2Itn96b1nDywkzOH93Dq4C4O79rMvq0b2LlpWoDpFDuUQWt6gK3Tg+wQ0rFTiQDD3XPj7Nu0Vs5fx4GtG5kbHyZAAJIWpqoMaFpOt+XSX4sGOWWIu+odp6Ojoxni/j00dbFAgzLKKWOcCj1V/Srnymdl2DPQPOBUWKoyyC1eWxnyjPR0NRd7Q92l6ClXe5G4yABR4m0sSDs3rxtiq4gq6b9/fopDW2fYL3Np/8IM++bls2yVUU4T6etj2zZwcvtGzuyc5xplaFyY5tTmtZzbsZ4zMp9OCXFVBOvcjhnO71zPtbK9sGOdyFpNrt02xbnN45zdpEJXh4Tgyn1HOujJiaXIz4F0RxNSBMBkKOLkZESBi5FmkFN55Op8zGj0NaPJ35RmP1Hwfia0yucmZZzzMqDRy1DIryHNWlVQfdp89enwM2CFvz59IYYMR6pKrMaMKM+2OCvWxFszGWvJQKgefcG69IcsGsnGo40YjdAXMZRjBdhHGjARa8xaVbk1Rs6Nks+yXRNrxmSMCTNJFqxV+d9ijFAFDtSx4zGG8t2AKVmUVSjqujgj1sXIVn5bIzIp+8blt3HZNxlvwZgsbKPSvhFZ3IZlAe0L1KXXfzmrg/RYHSztV+F6QQb0KIOi5zJW+urSI4vfqhBzeoPN5RkXw3aVp2CLPH+Du6r8qEuTp+7voasG2rbDx1DOU0Y8G4ZDLRkOtmA4xIJB2a5SufV8jOU8Q+rdjah1k8XVzZAaD2PqvIzkusuZSjDXPALnEsyYkWfcmGjKplRzLWx3TYI9Yyle1AmRL/MxJd/dmBx3EyHzNpSF2NMY5yWLvZCdQBtahAw0hDlT7m1BQ4QrI0UJrKvLZYXomEQBpuFCfqMEsCfKXM7wcibZSwCruTEOxuZYGTliYewpJMsXcwNfbI38sDf0w1LfB1M9T0x13XA0FtGzxEHmW4KNKdO5KVzT0cTGzDTyLYQwy/5aFydO1xVyf1cBd9aHcV2hA9eVOnJXmz/3dQTw8ngizw/FcSxLxorfUo4V+3GuPo41AiKqTZfSKWBjRkjZ7qoMNhfHS99bUGi+RAtb7JTxOB5jzdokK3k/urT7LmVV+FLG4nUZidFlpf8S2nyWsDJchw4ZT00xlgyWBnFx9yAfvngL779yBy88dpFXn7mNd195kHtvOkl9aYqQ3hjRNd1MrKogLsCc+Yl6rjx3Ay8+coobT6/n5mvmefahc3z8xoN8duVxvnznWc0g99Pnb/L9R6/z3cevax5yH7z5OF99+CxffPAkt1+/V3TZALdft48rr9zL9Wd2acnEY4ODifYS0ukZS4D0p+cSQ6JEJ3UFe3H3SBN/vHYj721v4VyZO+tCltDvvYy5LG82VCbSlx/LlKw1D950gj989Cp//fYjvn3vNd555n5euPU8168Z5GBFBo/2V/Hd/kEeWhnLQswStmeZcaTGlw3ptlzszuDj42N8dGQ1lzc38NCIAPICIdJeS+kKXMaRlaG8emElb9zUxT17CgRYF3DN2hymKn1oTLBhpCGJ6/ZP8tQdx3nrmTv54t1n+VAwwJXX7uf1y/fw5pv38cF70kefvMw3n74h4Owlrrz0JJ++9TKfylr04RsKtD3KgzefYpUQ8d7SNOZa81hTEcpojh1zRQ7M5diKftCXeakj+sRR5q8Vg9GGTGeasLHQhkNN0eyvT2EyxV/mougvDxNKrXUpsNShM8qDmYpU+jLCqAlzYceqel6+9TS7RtqJdTEjyGo50c6mBFjIsflJ3HNqL49cPM7BuRGOLkzy0I0nefnhW3j23uu5++x+1ghpjlU5yfSXaHOvRuZZpa8lRS56WoXq7mg7Vgqobw42oNx1KUUOS6n11qEpQIcWGaN1vsspcVpKof1SOd6cSm9L0qSt6Q5Gop9jqIj0IUII43B1Ae88fDt3nthFV3km/Q0FXH94M2f2bZB1Yh1b5N2ubqlmevVK7rz2BO+9+BhfvvUcP3z4ssiLfPX2U3yt5K2n+PL1J/j88iN88MI9fPbKA3z80v08fP1h9k33M1hXQG1qJDkhHqT4OJDp76wZ53KD3MkSYl4e7Uur6IvKOH9SvW1I9rQhXIh0kpsKczcn1sGYRBdTkl3NiHc2Jt1dSLqXDcUBjhQGC6FyNSfa0YgMP3tKo3y10NeSMG/qEsPICnIjxtOKcE9VHMpI84qzMNIRfbMMOyH+qoK78j5T+C3MyYxIeU8J7lYkeVhrEuNoSryLEGhVtEHlrrM3IU62ymiY7GFHorut3N+aWFdL4lyFcLtZEC2fI4T8hwveC3cwJ9HHWTCjl+ZJFi/PHBXojq8cq/K62UhbHEz0cBaJ9nCkNjtRJIGqzDiReKqzEqjPSyEnKkAr2KBCVlW+rmS5RqTc28fKAFdTXdytDbW8Xi7WRtofd10sDLQ8Wg4muoQJ3lRGwTB5hgzp65HeeubX9AqmGaatNofkWB9S4gIoL0ykpiSFupI0SgQDe7jaYS14tLO1msmBNlrr8ijMiiEnKZLxFS2Ux0fSkBpFa3YcBZG+hMg7S/ES0hnlSbi8q/TEUOKjg8hIjNIKLyTFhxPu76aFw5YXphMc4KV5gq3urCdPrhMt+D0lyp8ta1dTU6zCRDOxNZe1d7iLxup8IcYh2vurLcmgtDAFT3k/YQFuDPS24OWuqu6bMtnTQpqMM+V9leFpTUtyKBUxAWTLtVV/Lkz1MjXQTFtNrpZnOCLAlYLMcGmnJ/FxfsTH+uIm7ywq0Iu1Q230thbT11pJc1kO2dF+lKcEUy1SHCucQlW6dRLSK2tSRkywVlmzoTJXrhVAqIzrFQ2lmvecr3CAmtIcWuuLNYOcqqpaKtxiw9oBzSAXFxWEh4s9Q9L2Mvk9JtwXV0dlkFtBcU4KPh5OJEaH0tPWSHSgN/6uDgx1t5IS4UuUjO2sIEeZS45acQQ17pWnaVaEJzMjnUwOdjI9tIK98xNsX7eaI7vmSE8Ik35zISctjHzRWQUZkWSnhBPoYUl3YyEjXRX0txXSKjqtqSSdiswkrfhdtLeLZgyOUrkY/VyI8nGR8btc5tMy7OU9+QmPCXO3IzXYW8amHX5WxkS62JAT5kutKi4XG6DN0woZg4cnejklz39wdCWXBGdev30tN+zfyPbxHsHzKveavvSbjG+ZJ2WiOybqilmRG0dtUqBW7TRc9ICfjS4+yuCmDOEyN4LlvaniDJGiM1TRk0hnM6JkPqoQ9GiZ2/FyTKzMjRjRrWEyV/zlPB875c1qKtcSPSC8y184hOIR2h8NrUyxNtLFUp7PWuWbtFhOgp8d+YJzSgT/5AfbUxDmSqq/cEBXCwJlDPqJXvCSezmYL8fZSkf4i5nwPQvi/O21IhDRXio/pXz3tpL5bi6fLbX2+dnoyLy2ZryzhKmuUtb1lTPbV8ZMTwEb+orYNVHNjtFytg8Vs2usnM0DRcz15LChN5dNfXnyOYv1K1PZ0KUMa9nsG8vn2HQpx9YWc3g8V/o5S0R5paVwYCKdPUNJbOuLY747ls2r4tg1mszByTT2j6ewaziB3fL9xEwO+2ZyyYpV0Ue6gtt0qUh2Ye9ENhfmS7jvcANPnm3jtkNFnNiYyO7xaHYORnF+voCL2wo0j7c9o+EcmIznwJoUdo7EsHcqkQPTqfIcsWzpD5e2hsk94zm8JpFTc+qesZyaVd53UTJG4rh2cxrnF5K4tCNTtumclmPOb06Sz8orLpXTa5K5eSGT+/YV8sTpWp46V8dT1zXw+LW1PHq2ltsPlHBiWtbtSld6sxwEq6riR8oJQJ+R4kBKkx1JCDOXZ3Qk2VuXHA8dqgVDVwsGbspzozjJjOgIPXLyXIU/tnJsaxHX7y3n8etWah5ytx9p4M5T7TxwXT9P3yEY5bZRnr5tnGfvWMOLd89xw4FO9qwplTnkI3PZh5XtcSTG2hEX40x2hhsdrRGUFsn8zTZnfHUCp7e1yLplTXWUOSszXOnP8WAs35fJAsFSlWGsLw9mXWkgG2rC2dwUz+aWBBYa45mpjGS0MIzVecGsqYxgbVUo09UhzNaFs6Ehig310czLcVta5b23JbOrK42Fpkjmq0PZJb9vb4xii8hsdThTcg91/lx1JJvr4thSJ5iuJYodXfHs6Urm0Kp0DvTLOJHvO9pjONSXxrnJYq4ZL+H8ZBnXTVdzfqqKa0ROTVRwfLSSExO1Mt8bObehk3MbV3LtQi+37h/n3uOz3H96nrtObuC2Y7Pcc80WHrpuD0/ccoTn7znL5Ucu8fpjN/Pa47fy+pN3CEa+nw9efUKw3QtaLuVP33lVS3+moi1/+Pojfvz2U3754Uv+8vO3/Pnn7/jzH1W05k/8+tdf+Nuvf+bvvymbl4oO/Zsm//rnYpSo5qh21RAnokWXKlE2NhFl9/pv+bd//7cGOWWAu/rb1e/K2qeOUzfRLIG/e8mprWYp/JtKbvcXfvnjT4t55D79WJNPPnx/0UPud4PcS88+yxuvXuYvv/yiVcr8w3dfyDFX+PBdlWfuRV56/imeeOwhHnngHu6961Zee/V5vv3qQ9545UmeevgOHr3vZm6+/gRnjuzk6O4F9m/dxFsvPS8d9x1PP3Int153hIvX7Gf/9lkW1o+xdqSHY3u3Sse/xAevPc2rT97NWy8+wNuvPMwnAsifvP9aGlRVofRQDdTumFpNkSw0Cf4uJAU4kRcpgCw9UsurVhQXTEKgByGyMLpamghgMcVbVdXxdtY85KIVWJGFo0bAz93nj9KQn8zGgU6Ozq8hPdhD85ZT3+uyYzm3Z46+unxyo7w5sXUNqxuKCLA1EKBkRYjrYphqiKv974Y5Ow0MhcripPJ8+MtCowxzKoeBEhW2qoWuym++DhZ4KaOcLAzKi8/Z2njxLzRmArRszIW0eVKZFkdfZT4Lq5pFobayob2IkfJEBgqjhThFMVCWxHBtljxzBFWy0NbmKY+4cM0IVyNAXHnNlWdGiUifpMcR6u+Fmyz8jrZWWJmbYmpigqqqqoxLV73jDPQXjXFXPeSMBMiaGxsQGRLCwKrVfPz+R8gg419//42f//ANH2p5BV/iy88+4l9/+w3+8U/+629/EaL0Lq89/yRvvvI8f/rxO379+Xs+e/8tPnj9Rd587gkO/G6QczAzwt7ECBdpj4+9lfTbYoiq5nmoDHCqX0VU3j7lgXh1G+RgJQus9KH0n6cspEpczQ0X/3Jmqk9XQzXH9mxl35ZZts9NsHX9OJumhpgb72fDWC8bRruZG+2Sz13MT/aweWoVC5Or2Lp2kJ2zE+zZNMPs2DAxQYFaHhZ9ZWQTUWGnWo645fJZ5OpnzRgnonLI/XcYqny/ani7ur1qkLvax1flfwxy6jh17jLNGKeMcsozL0LI9HBfK5vnRlmYUX/9HGXbzAi75dn2Lyx6xe0T2TO/XpN90r8HtmzQRBnkjm7byMntmxYNcjs3cXbHHOd3rOfCno1cu3tOvs/IdoMsPhtF5rhuzyzXi1zcPcP1u9Zx3e9GORW+emHzmCzQY1wzO8Q6mQ9VET5kCzhJtTcSEmhAjqMhBS6GlCpvLV9zGn0ttDxozb6GtGhiRJu/CY3eBtR56FHvaUiDyiunPMK8DWmWxbNFhWEGGTIWbc5krIUmyqttXaIV65PtmE6yY3WoIV1CSrtF+oL1tfxuq0MNtM/KODadZMWGdGsWMmzYnGGteYVtSrFiId2WyWgjhsL1GI40YCBCn8EoE/rl/L4QWbhlQV5It2BfoR0Hi23Yk2vJgUJ7dufbsaPAmRm5hrrHoJD4oQhbVodY0h9kwqpAA62IxESMKbOpNswkSXsTzESk/dEmWhXW4XBjWr105BkXjZANHkoEMMi2TlVXlT7QildI/6z0N2WFykEn0uGjQk9l6y2ESfqq092IDiWexrRL37aov2TJtkG+18j1qt0XDXJNvmbS1/qMxVswm7LoITcbZ/y7Qc6CaWnbcJQ1Yyne9MS50h7tTFOYLY2htrTFutKZ6EFfZgBd8nt7jACGFF/6k7xpCbNjRaw76ypkwRe91FeQIATaikhLIwHB5mS6OVEY5E2ar6tmkHM0scDR0kP0Tzh+XqkE+qgcPel42IYLAPbGSNcN4+WOOBo546RjooVblvq6sb2ykGONVfSHBJCss1yrctkmpO5iUzF3t6RxQUDUkQQDTudacf/KEB7tDeWdjTk8PRDLznh9Nsm7vaEpjps70lkfI0TJfAl1tstl3FixMT+EI23pzGR7Ue++jDrnJaxJtOBwnT/nu0M40e7KsTZ7LvR7cct4MLdPhHFtvz+7ax3YWuXINSNJnBzLZq49lv0CRt566hyfvnEPLzxyPa8+dSsfvv4od914lBbR0bkpQYz11oouWkV2vDuj3cW8+OgFvnj3UTn+Ok3eevEOPn37Eb5872m+ev85vvvoFb75QADIOy+JvMi3H77CV+89z0dvPsITD53l7NH13HvTQd599S7RrY/zxkv3cOHEXmoLS4RMxci6mE24SwKhVsH4LrciVNeYkaRoHhxv4q6VKRzNtmN/sgkzgctYH2vDic4CAVu1tKnCQeWp3H/pGL9+/QE/f/w2n7/2DO8+fCcP7t7Gweoi9qSHcKE8jOO5DszHLmVruhEHKz00I/RUjA239hfw8pYmnp8t5I2tFbyxrYq7B1PYmGVDd8QShrOt2dsTyjkB60dHBez1JjArILArz4u6FC+2j7Vyy4ntPH3XBVkv7pNnu5ePpK++/epZvvvmOT7/+DE+lL56/43HBCPIsz//CO+88hQfv/4Cnwl4+/yNp3nh3uuZ7a6lNs6XlnhnhnNcmSlxYWeNN5sLXZgT3bCrxJ3TrXEca4pil7R/R6W9jDlbTnZGcbork40FYXQH29Eu5CnfRIcU0ce1QrLWFMXRK++00NOcmYYCXrr1Gk4LCVZ5k1z0luBpvEQL59sz1c8dJ3YLjpjluOCHi4KHbjtzmDvOHeH+i8e5bt8myqL88Vy2hDgrXapl3pX7mVEsczjfcRnVog/7U5zpTbCj1lePXNslWsXVUpellLkuYUWkBaPp7qyKcaHF34omIYGFyuNL2pBgbUCtkOIIW0OKhMw/euEYVx65nU39LYy2lnBKdPrB+RHaKtNoKE1ly/Rq7rnxNO++8gS/fPWeJn/45HX+9M3b/PjZZS0M+Ot3n+Grt2V8KoPxhy/w1VuP8sP7z/DLJy9z+aGbtD9gHts8xbH5KeZWtdKUk0CavzOJnrbEyxqR5iPEJyOS8YZCekpSKY32Jlt5BzqbkB/gSJanFUlC4lPke6qrmWaUy/C2JtvXniyRZA9rgoT4Rjgakyp9XRkfTLq3A9mCAwtDvckIcCXWS/CBkHNXa0PshOgrrzQL/aVYGapwUQMtdUiIkyURzkKUlReNbBNdLUmR9sULuVfFJBJUyJuL/C5kW22T5bcU98WKjuq3RGXA87YlUSRWjlcGgSi5VqSjOUleDkLi/ciT95oua2Oy9L2f6EYzeSdO5gZahISjkQ4ZEQGC05Jk60+sjxPxfs4irmRHCnFMiSYvNoQYL0ci3Gxk66BVDlXGC1flGWRrhIe0zcPORHSrDra6S3CW/SrvXahg21g5T0VzVOYKiZtdzY6NQ2yY7KarvZToUDfiBS9nJQeTmxYmuimCjORI7G1McHawFJzRzokD82yTdT6/MIGsjFgayvPk/g7khHmRG+JOhJ0hCdLHrUlhrEiP1sKGC+LCNC+qvLRoujoaiAzzFfLrxVBXoxa66efjRoi/J11N5RRlxhEpmCY3OYy1q5upKkqnICsJd8F16wXbK4NcfHSwFoqrKqyWF6XiLv0eL/052NOMjyqy4O/KUHUxtQnhlIR7EWdvQqSNIckyxpTBtSo/icmhFtobcqmR8a2KTHS31GgFIqLD3UlI8CMxwZ9Ab0fiQn21QhZNovdW1hfSXp1HVrTgmjAPMgKdZayYkeTnSGF0AK3FmVRmJZIS6auFqabGBxLq6yDPVUFpTrKsa05UyTErmisoFm7hKe8vR/pwy4ZxbX+ivFdXRytWddRpIa+qEIOLgx0j0u+1pdlyvgvRYQGMDvSQKGMjSDhFZ0M5ZdJneTF+1Mh7q4z3J16NUVcLMgNk3PjYMtBeqeUUbq7I4dLJ3Xz6mnC0e26kqiQTXw9bkuIDSBVdmCJcJi02EF8Zr2U5cWxf38/MUBNNJUl0Vktf5aWSLP0RKfeNlvMSZVxGydhzMdbRDMk+dqY4mMpneTc+yvlA+I697Ffh0umhntRkRJElYyRYeFJ5YijzfW2slb7pyIxnRV4CK/ITWNdexv7pVZzcOkWO9GlcgAehyuAn96hLj2G+uZKBvHi6hNvUq/fkYY6/xVKC7A1kXBvLPDAjXOZtqIxxZYgLdzTRvF0jRF+Eu6h9pkTLvig7Iy2UPly2QSL+yvPUyhBfCyN8Bav4W5ngL/xL5YV0k+8qnNzSaDlm+kuERywn1tuKgnBnSqNcKImUbbQHWWGuBLua4if3dZNrejma4ibPam+6FC/57iM4OMTdkigfGyI9ZStrRLyfNXE+Mn59bYkWXehrrUdaqCujHaUMtRQw3lkkks9wSzojzSmiowtZWF24aJAbrWD7cKV8L9G852a7c1nTns5kazLjjfFMNcscX5XJnpFCdijj3HAeuwezWOhOYEtfMluHMpjripc+j2KiJZLhxhCm2iOYWRHFtOwbb4lmoC6CNZ1JDMk1gwS324iuspc+iPc2Z0NXBvtHstjRE8WewSj2TcaxezyBbcPxzK2IYHNPDHtHUjQvvOkWP9Z3BLKpN4LpzgBmBY+tke1YoxdrWvyZbgtiU7fy1otnx0g8Wwfk/L4wuUcwW1fL9Sdime8PYMvqUHnuePZOJC0a/kaj2LY6jp39cdKGaA6OJnJ+oZBz8/mcXcjnlgNV3HOskfPyfafce7LEiZFse6bzPVgvmGI4yZGeDDdWlAbRWx/HcHsajfmelMSZ0yy4oKncV+aeO3mJxkSELCc11Zajexo5vq2IC7tLePJiN/eeaOLWw3XcdbqTR28c4fl7pnn69gmevHWMp26blO+z3H6yh5lVyaTGOBIuGDkkTMZjqL3mkVyYE0BVeQCJyebkFNizalUMRzZXcmJTBWs7ogRD5nPX0R5u39fJxS113Lq3jVv2d3DzfrnfxTW8cOcWnr55I09emuPhc2u49dBqbjq4igfOjvDgmUEePN3PI6dX8cS5Qe45vJIbdjRy58EVPHfzOl6+YyMPXDPELXs7ubStkWs2Fkv/lXF0bSEXtjdw+5Eu7j/exyPHV/PQkW4eOtHB42c7efpkN0+dWCH7m7n3YA137a/koWNNPHWhh+duGOLFm0Z59vohnjo/xGNnBD8cWsntezu480A3D54c44kL63jmhg08d8sWXrl7D28+fJS3Hj3O5QeP8OI9B3ju7v1cfuQ0V56+ng9fvo2vrtwv8hCfvyny1iN8/vYTfP/xy/z4hUpH8qZWXf+bT9/ip28/4pc/fMqff/qCv/7xG3778/ciyhj3A7/95Wf+/tsv/ONvf+Gff/8r//rHb/zrn3+T7e8Guf/43SD3uzFOM8j9boi7KvIf8t/v8j///i8McouecFdjXq/+pu3716JBTomqtKp5yf1r0TCnKqz++uuf+cfff9MMcj/98L2WR04l6Feicsgpg9yrLzzPy88+ywtPPcUXH3/Mf8pD/OnnP/Dpx+/w0XtvcOWNl3jlxad56rGHePyh+7n79pt59slH+Orz9/ng3Vd4+rG7efyBW7nz5ms4d0yFDm7hwLZNPPngPfzlh69586XHuPPSUW44u59j++bZvmmK2Yl+tszIy334dt5/9XGuvPgQH7z+BO9cFuB95Rk+fPMJdm0YJDfGl42DHZzZMUtPVT4pwQLAVOn6YGeqUsJokIVPJfZNDfaU/a5425lrIEgBl0BXATZ+bsQJ0Yv1chKlbs6JbevZNLxSFpFYji2spSEnka6KXG4+vpOCWD+2jnexb2YAVRZ/oqOSk9vWyrm2BAvoDXdXhjYF/my1vHHBcn2V90MZ5dRnLdeHLFjKQKf2KaNcoIu17JPfZL+vADNPG1MtfEEZ5VyFyDpZmkh7ZaFwtCQz3J+mbAEVzeXsGmpjc3cVE7XpDJfEsLpAFGt5oijjfPoqUqlVlWhzo6hT4apZkSJRWl45ley1NCOGTAEt6q+TznbWmkHO2soCC3MzzQj3P8Y49XmxmIOhvsofp4OJ3nLcHW0pzE5naniYV597kf9SyRD/+md++PoT3pGx8N6VN/j1T3/mP/4uA/3v/+CP333JGy8+yfOPP6h5yf3jr7/IsZ/yyTuv8/7rL8q7fYp98+uJ8vPE3tgARzMT3FVFXCdbwqSNyttQSYiL6mcrwl3tNHAQLv0X7irHqJx8AmgC7C3wk/frY2OGu4UhHtKPytAZ5um0mDuts1HLR9Iji/uqlmr6WqtZ3VbDcGcN4931TPU1Mz3QwnrpWxXasGlMGeZWs21mjPnpMbKTEv7bGKdyvClDmzLAXZWrBrn/9f2/88QtGuSuesYpufr5qmFObf9d/vsYXXWM8opbis7SJYT6q4S/TdKmYTbPDLF9wxg7N06yY26SvZvWsW9hhr3KILdlg2znNFGf1Zw7KHJ42waObd/EyZ3znNm9IORwnmtFrt+7iUsHFjS5bu9GLh1c4KZDm7nh4Lzsk+/7N3LD3lku7VnPRWWU27n4l80Lm8e5dtMo5zeOsqtPAG9aFHk+DqQLKUkTUJQjhKrQ2ZAyWdjrfcw1o1Crr8nvlVJN6AwyY0WwBS3yvcFLjvE00aTBW3nNLVZfbfUzoitIebmZMBFtqnm4Tceba8at9Sm2rEuxoy/UiJUBevSEGLE63IJBIaf94SasDpPzokwXjXdJ5v8Ha38BpsW1rfujaLu7u7u7u7vT3k0DDd3QQOMujbsEDwSH4O7uUZKQEOKyVpKVZLnufc7vjlkka6//uX6fy/MM6vuqqqtmzZpzjne83xDmJKhqrEbMiTVgdqx8TrJgcoQB44KG0Rsu2whDEWO65V6jg/ToDdZhcZoZq3MtWJdnyrpcc9bmWLMiy5KVBfbMTjGnO0hH7mNKd7AlY4LM5O+MGOk7nLGq2EKsCbMSLZgWK22ONmJqpDxDmAEzY8zpCzOh0VNHnlPl0ZNnVhVnpY/qPU2ocTfQiMs2f+kf6acOXyM6/Uzo9FV56Expkv6pc5W/cxZx1KPOQZ8GF+UZJ/0nBry6Xo2bPlXOetS46FPtasgIb1O5nhETVBGLJEvNI25WjDFzBRTMTTZnUrRc11uP5iArmsLsqA+zpzbMgfJgOyrDXKiJ9mBEgq+2rQgRoz/ai8YYT4p9LSnxt6UrS0BdfR5tAp6jHGW9E0AbampIvJ2sya4yZ23EMNbXwc5AeayIYeoeT3BgPjFRlWKYVOLpEoOpoQdmBq5iMDtgo2uBw2BdvIYOoSk8mPWNtayqKpE+cyFJ5ki8zIc2MW53FsVzpCycjTImVkcM42CpK3d6YrjZHcr7c7N4ODmZjRlWLIs1Z0dhANtKQuW57Wh3HUat3WDKbQbRKv0yJc2JXnkvYyMNmCbvdWW5E3tHBXJhdiynpvpxuM+Bi/P8ubMimjc3ZfBkfRav9wezpcuLY/Oz2CRAdFyJB/MEEL99bTvffXyVdx+8zgdPzvH83avs3DSXEVWppMd7U1UUy9QJ9UzuqaKpJpkl80aLLjzD5wI6nr97SeQC335ylx++eMzXz+/x5bP7fCJG1UdPbvPFe4/4/rO3+eGzN3l047BcdzqvbZnBu/cP8/mz87z/1gm++PC6nH+XFTPnEeOTgJ9dDAnBpSQHFRNkHY7rEFtijKzpEQNoaYYPr+R5cKw2iDNN0SxPdmZpXgg7uqtY1lokczqA3qp0zuxYwx8+fpf//f3n/OOT93m6by+rygoZ52nO/Egrtpd4srXCHZV7cUKUEWXW0rdWg1heFMGteXWc7Y3j8oQIni7N5dnqck71RrMw15ZGXxWGKe9S/mZkghX9xb4sGSlrtrynRFcTMeLquX9qL+9eP8WtM3u5fn437z45wdef3+Dbr27xybMLfPjueT6WPv7yowd89dGbPH/rPh89vsPnb93lD8+f8PWD86wdX0+BzLFCl0HMLHBlRa0v8wsc6JH5PynamFWlHmyuk+duDefVUaFs7/RiZa01W1oD2DQikknxzloF1iYPcyrE6MrQG0SZk/xtZhAdMR7EmQ2hNSWMm/te4dbhV6lIjMBUdIarwWAB/2mc37OB86+t59XVMznz2gauHtnD/g0r2b9xOYc3LRejpYpgMz389YeS52VMuayNhZ5iyMo6UOFtTEuENb1pbrRFmjMixJj2KGvGJrrQGWkn/adLd4IDC8ojmJLhT3OALdUeVmRaGxBtNJQoc13CxNAMFxyyePxIPn1wRdb2xcwZ3cCGOT3sWDaN3uYiwQhBTB5Tw7VTu/n9bz7gH7//kj99/4nIZ5oH4p0rR9m/Y4Xo82N89Vz6+K2rvP/wgvT1JZ49OMPX793kx0+ecPHQVhaKDn1l8QzunTkoz/oq+9YNMLWzjoLYQK1SsyKw6tLCmdlWztSmYpoyI8gNside1rPCADtyxQBOczAgSfRIihjX6R4WZPjYkiL6RYWUqsqNoaJfVE6qBHdL4l0sNG+2ojCVs8+VND8XEkVUnl83S1VMRgdzvaHYyNbSUAdrg+G4WRhqOd8CBROqUFlVMCLS1pAY0V/KiA8Tgz9K7hXjYkasixjRIjHOZtrxCDmmvB+j5ViEkxhbqiiEtjUmWAzxWBcrcgM9xHj3JT/ClyyRjCh//N2sNELO1lQXd8F9bpZGZMWFCF60wVJ0vZWIylWniDU7vSG4mugL5nEkKciTMDfBjaraqquVYB8rfLXID12sTdRzDdPy1ilvFuU9p6qzBtoa42upr1XJHjWiiAHBzdP6WuhqLqG4IIHgACeS4vzJTQ+nKDuarKQwokN9sDI3wF+wcVVJFpPGNrNm5SwKSlLw9XclISaY2CAPor1stQI/PkaDtBQFRSoUWSvY4aX9yO0p631FfgqjOxsJFNySFu3H+M5aCnNTtdxosVFBNFcVaLnTguS4Is3GtZRSU5JBRnIkfoLd5kztYUR1PhEh3lpRjraaAiqKUnGXd50WG8BYGU/e8s6DHUwpC/MlT66T6+tEuJU8v+lQEv0dtQiZHMElLaKbGqozKJPnLstNY/r4sTSUFRAW6EJEuCvhYc6EqYrA0ZF01BZToyJO8kXy4smK8aEhJ4FCeX8eMu4SZfwqorUwNog8eXcqVLahMoeUuAACZFyPaiqnPCeJMBmH5fmpjGyppCgvEW9PO+LkuQcEt1WXZJKSEI6TvM+OxnItxUCMjBVHO0tGtdbQXFNInDyTCu+dNrlHMGiYjB0bYmQc5MvaUiT3LovyIT/EA38LXSLsjckL9yRH9LJW0C0nkREVOXz45Br3zh1i5vhOaV+I9L0FscojVZ4pPtSdZNEBQV4OhMgzzRrfQk9rCXWF8bRWZcszxBOkyF9HGf8y70Kln90MB2t5FZXNFOKkcji/JOWMZLzqD5Hxazxcq7xbmBhMnMxX5TFZkRpJa1EWSX5uWl45b7Ph+Frp4msxTOayMWmB9kxuKaMkMZwID0dsxBawENujNTuJhbUlTMyNY3R6GO2pobJGOBOo/lZ5yMm485FxpqohqzyOKq+3j42+jH19/O0MxDYwELvBkGD5HGSrR6C1rva3qnK8v4yRAK3whB7uKizVZDie0o8upsNwMBmmzU8L2ady0dnIM4e5GJMTYk95lAuFoXaUxbhREO2ueb65W+ngaC7ribU+LnJdh1+uoaorq+qwwa6qOIuhtEk5cBhKnxjInDTSIqx8RZekhrjQogjgylTGNGTQ05TJmNpERpZHMrExiZkd6SzqzmPRuEIWdhcxd1Se7E9k4giZM7XRjKkMpaskgC7RnZMawpnREqPlFZvbFsPM5nCmNgTRLzKuxouRJU6MKnakJc+O2gwLmvOs6Si0ozFLdEaGjNcUV6qzZIzFu+BlOxR7md/WuioX33BGl3gxvkx0TpYZTam61Cbr05xjQWOOGSPSjRlVZEtvuSOj8q0YkSr4Nt2IERnG1KQbUJYwjLLE4dSk6NEg35syTGjJspC/sZfr2tNRYElrjuzLNKRDsPaEalvGllvQXWpLtxxvyzaTdpszrsKaMcU2jCuzYWS+kRyzpL/RjYkNLkyod6Knxp6eanu6Cs0ZnS86MseG7nRbRsZbabq/OmAYk0uDmNaYSk9dKu3V8ZRme1CS4Uim2BbJ4fpkROpQFGdAimCS3GwXtq4ZwUZF+C3J496Rbo2QO7qumrO7RnJx31jNQ055x90/PZUL+7q5dnQyx7ePoUfeRUygNTERzniLjo4IcyQx2puiLB9Zc+1JS7Ukp1CevTOEgSmp7BiQ9U9siyntYdw5Oonrr43j+qtjuLG3lxsHJnHz9RncPbOIhxdX8tb1DTy+vEZkJddeny6YYhwX9/dyS+5979g07h7p593z83l8fAZnt3Vxde8E3ry4kDcvL+bBufk8PD2fS3smcHRjA2e2t3BgTY20uY3Tr47k8p5R3HptLLde7eLaa61y7zbu7x3J4/1d3N/XxuVttVzaUcftQ53cPTaaO8fGcP/keO4dn8C91yfI/l6u7RnNjd3juL2vj7uHpnL/9dk8kba/fWE5b0n73726jvdubBZct4mnN7fy1rVXePvGNj58uJ/P3j7ONx+cF7nI1x9c5utn1/n2+R1++PwJP3z5tlbQ7Iev3ud3Xz/jx2+f8/P3n/5CyH3LX//4nUbI/f0vP/KPv/5KyP2Jf/3zPwg5kf/+r/8k5F6Scv/7/0LIveTS/oeM+/+GkPuvXy74y3H1+dd9skOLkVUhqi9DV1Wl1b9o4ar/kgaq+FoVZ6uKOnz+yXPNS+7Z+095+8kj3nx4n8d3b3Pn2jU+eOcd/vz7n+VB/8jXX7zQPOSevfuItx7f5d7Nq9y6epkLp09w6awYBJ8+44fvv+DhfeU5d5QLJ/ZyYNs6tq9fxvrl89m9ZS0v3n2Tz957wKWTr3JEAOrurctZuXg6C6ePZ3J3M1tWzuP9B5f49J1bfPr0Dp9+8ECA9x0NGF4+9RpVOXE05ydxYN1CFk/oIDvSi2hvay3WvzDWn9q0aKqTI8gSxamqsPo7W4viGI6rhfrlwoRwTwfifN2IUjkRHMyokPNP7FynedXNHNWoSWaoh4DVGVqYanlKCDuXTKVVlFVJnB+bF06msyJLFnEdjZBTyT0DVTVBR+UtZ0mIKLJQdzuNkFNk3K9bRcYFy/kq75wqKqGKPqhy+u7qlxkBiCrJr4u1AC0VvmqqPMb0iRBwUhgbQlt+MjMFtMztKKO/PoOJ5TH0FUUyoTiGybXpTK7PpilLheuGUpcdSV1ONFWZUZSlvyTjshJCCfN1wV3aaCf3sLYwxtrKDAtzEwwNVUGH4eipJKmKiBMx0NfFUL4bDBeAKMeVq39tWRZjWxs4d+QgMsL524/f8vlHb/BMjJ/fyNj577/IQP/7P2WC/KBVVH1wQ3k13OJPct4//vyTVtTh0w/e1gi5D8RoWjazX96FKzZyPwdTY1TVVOUZFymKWUmE9suwjSgwK8LkHUa622q/FIdKf4bIfkXUKfEVYOBnYypjwEmrKFqcGk19YQbVeSnkJYXL88dQW5AiYCONprJs2irz6KzNo1uMgb7OKqaMrmOGGH9zeluYp7zlpoxlwdReSrJTtcSxwwcpUkyFkb4swPArCfdvjzjt+68yRCPk/l28QY7/J+GmyLb/JOX+T/mVuBuuM1iuO4hBYtj5SF+Maa/TfvlcNGMCy+ZOYuWCqSyfN4Xlc9V2hshMrVLv6sXzWTMwX7bzXsrAS1Ju0/IFbF25iO2rFvGqyO7VC3lt9QIOrF+k5RI69soyjmwc4OjmAY5sWqTlODq8fgGH1s3n8Jo5L0m5lTM5sHIG+5dPZ58q9LDwJSH3ytQxTCjLpMDfiXQnMy1MKlvAUL6jAcUCQGoVyaYMSx+jl4UZAkTxBhrTGayIIEXG6VMj51S7G1HjYUy9Rsq9zC/X5q/PhEgTpsSYah5mqqrqzDgTpsdbMC3ekrGhqvKpMSODVfVUMexFxsj37mAD+iJMNEJujqqkmmjC3HhDZkcbMDvGhDmyf0qUCv80ZHy4seYdNybUgLGqcmG4CZNkuyjVnJUCHNZlmYuoohHmGiG3LNuC6XF6jAsZKvc3ZHSoifytiWyVt95QuvwGMz5M799hsSpMti9IFWLQY2a0FX2hpozwGE6dpwAb9exuqo9MqBVjvEa+j/B+6SHX7K3CVPVo85E+8zGmVaRene+iS72rEQ0itS5G1LuZUOcqf+tqSJ27bBUR56Qj+/TkuIH8zcsqr31R5sxJtmF2gjnTpV3TY42ZkWhJb7QFlW46ZNkOIctRh1SRODGIQwUwhtiIYSrrWby3oxjAtkQpg8jXmQw/ZzFKTYgQ0JkvxooqiFOVEUuAtTGOMm7dZIz7G+gSbKaPhwK2ss98iL6sa24ynpOIjq4iIaGRyMhKXJzjsDD1xkzfEXMdC6yG6eEk8y1Mz4DuxCTWtTYzIzeLIlsrkoYNJXPYILo9zNiU4cermR6sizLhlUQzzjQGcbc3hssdPtybEM2V0dGsz7BjUbg584NMmRFkzoRAU0b7qkq0Qym3G0SF0yCqXAdRLtveWCM2twRyuC+KY5NCOTc7nFPTPNk3xpQD48y5MMuTK/MDOT3DnwMTvNne7cUrvaG0JhtQEDyMgXG5PL2+ix9e3OCrj67z3ZcPefvhSaaMr6UgO4j8zEAK82Qtb8pg17Y5dLaphN9hbN00l4+f3RSdeomPnl4SsPGGgI43tNypL969wYu3bvHBQ7nmB0/46cv3+frD+5w/upktqydy8fhqnr95hM8+OMkz2X789jl+9+Itrh5+nbrceuz0fQn2yCU+uIpon0JC7BLx0nEi1thC5p4dqwvDuTe1ii/WdHOqLYNJQZZMinZld3cVm0eXa/lHxuZFc3vvRn549wHfP7rH5ZWrmJoSR4uTvsxHK072ZHJ+aj5zcx0oth9EiuEg4nUGMTUzjDc3TuTm3EJea7DnUKMl50a5c31iOA/n53KgM5jZaVZ0ylpQ5z6M3mQnlrUk0Znmi4/OEPrEIH9x5zx//uJdnt07xxu3jmqE3OfPr/Lli2t89uyK9PNtfvPxQ373+dv89PVH/ObFe3z57mM+l/7624cP+O7WMZY3ZtCoyO1gPebl27GxwY/pMrfr1Lu3HSzzWI8pccYsKXJge4c3e8Z5s7XThU0tniwr82BUkAkFJoOodZC5KetZkYWAezd9ZuQFMybBm0j9wZQGenB5xya+uH+H9oJcrVJposyTvesWCPA8xtnXVrN/41wuHNjI+b1bObplPdeO7GHf6kUUhfvgLf2V5mhMhfR/nozHIg8Zn7IO1AVa0BHnxOgkZ+pUBeYIK2aUhMkzpTO9IIyWMCtGxdszNdefsWJIVaucd2KM5oihmix6McBoOJbSlsq0OC4d3MGdU/tZ2NfBmhk9rJreTXNhAsVJAczubeTRtUP85Yf3+cfvPxXw+y5fvXiDP3z/GS8+eMTqJdMZUZ3D9k2Lef+NK3z49nU+eHKVt++c1UJKPnnzJm/eOM1a0UsTO+rleiPZtXoxFw7t4ubJA5zbt4VVsyYwuiaP/BhfsoJdNazSXZ5Cjdy/MMSBUpHGGC8qFCmnjGAXE3K9LMn3syM/0IVYNwu8TMVAtjciL8xdjGQVRuZOpu/L0L38EHdtXUqWtSrW01HDDu6C+awNhoqRrY+DpbGsMUMx0xVMI/scjcRwlq2nGOX+YlT7iTEdaKZDgLmuGPFiODsYa6FwKkdauCLdRK8pMk5tFSGojHw/y+H4y9bHchg+Ypx7mQwm0d1G83gsDvMmP1SMsLhgMfT8tHxTqqCEpdzXSt6LnfqRWPCflYHKKTcYS93B2Er7rEX3W8p6aTlE1szBg3Ax0xNcZK39uKvwq4qwUD8Cu1joy3OovxuEh5UeMV720lYzQuxNiHK2wMdMFSMQHddRw8zJnYzrqKCrtZzU5DAxEm1prC+go6mEtrpCjSSKiwrEzFhH896qKs5kRGUuo9pl3Yj2w9/PTYxKPwI9VZED5Vk0lCjR9XkBrpQGucm78yTJw04jI3zkOVtriuhqq8fPy5kKwes90oaSolwcHKxJT4mhqTKfwsx4PEW3NAqW7mrIo6Y0kyTBunFynxmTRlMjeDNErh/q60hHXQGlgvm93KzJTQ5ndEsF/h7WWnXbCFsj6WtfrZBIkqcNAZZ6eFnoEu3vTr5gv4qCRAqzosmSv6vIyebQ1p1MGzuO3NRYSgoSyM+OormmRI7lCk7Moqk8k5KcWDLi/QnTKmXa4ScYPU76rDDan2Lppxx53nAXS7mHs+Yhl54YSESgI+Paq6kWrKmKeRTnJDKmo1YLtQ3wcyHEz4OFM3qpL88lMzUGZztTmmuL6BxRRrzga1cnC/lerIX3JkcH4OvhwPw5UyjIiiPIU+wLVxsNEyf7OGpjq0qFZ8szB9saEuZoRHq4G1XyrEU58kzp0cyfPIZe6aecxDC5vj/2KoQzLoCS/AR53jyqizKIkX5zdzKnd2QNo5uLqC9LFpyfKu8/hXBfB8LcFPY21cZ1oLU+oXJumLM5wXKtUHl+VVhERR85mhkSr0JnBW9HeQpOkHejijJkhcu4F2yuPK0cZNzbGg2RsT4EN7Oh+JoPI1LmuCoIEi197GCgg5nYG6ay9hdG+LFQ+mJWaRqj08JEJ4RTFeNPtLOlRjw7m6ocjPo4K3whmMPV0gAXee/u0kZPK31UpWRVaMVf+iXQyZgQJ5kTrhba2hEix4LVca06sg4e0g53Gc8uZkO0sFNbWQOsRSxlLNubDCXCzUza40x5uCOVEU7SDndKYzzERnQmSuxOf7m+h2AlX+kTZf+5WBnInB6kVWT2kbkYLP0X5WlJUpADqcH2Ik4kBTgS7qY858wIcxfslxdJ/6hS+tpzGd+SQV9zOjNG5rJwXCELuvOY1ZnFzM5MZndl0d+cxJwx2cwak8mUjkSmdSQwa1QSA+MzWTs9n63zStkxX2ReMa9Mz2H91AxWTk1hzdRE+ZzE0gmxLOyJZO6oIM0jbWBcItUZLmRFO2hkXH6sE4WyLRKdk59oR32uEwMT4tk4PYk1EyOZ0+HL/NERLOqJY3qbPwtGh7BChZtOjWPjtER2LshhdX8cq6ckaRVBp7b7MbXDX9oYxBxV8XNyAsv7YhjoCWdlXzwLukKY1xnAwq5ABkYHsWmqKvqQJHZFOtumZ7NhUjJbZiSxeXocG6bIPaaqwg1hbJoRzc5FqRxYk8ury7J4ZUEK62bHs2paPOtnZDCmxI3aRCvSvXRknTKhJcOe+ng70twN6SpP1zzCg/1MZZ76kiS2SKFg84pYU6oTTSlJt6es2JuNy2s1Qm7X4nzuHx3L1VfbOL6xjnOvdnFx3zhuvD6RRxdmyrZPI7XO7h3H8R3jmDE6g8xIZ7G7fWU+Bsva6kR8lOCjHBdaawNoHxFEYYEdrU2+DExOZNO8bMpSzZjUHMLNA2O5sWc0Dw9O4NHBSdzZO4lb+6dz/8QAD8+s4MmldTy5so43r67h5ompHN3WzMW9Y7l3fAb3j8/i9qFpvHl6IY9PzdOItzuvT+fJuUU8Ob+IxyKPZP+dw6p67ijO72znrKoYu6Wekzuaubank1t7RnJzRyuXd7dwdX87t/d38vDASO7ua+Xaznqu7mrk9pGR3D42hjsnxnL31HjunpjA7aO9XHmtiyt7Rsnf9HLvUB/3j/Tz+OQsnpyey5OzC3nr0jLevbaa929tFNnEuzc28/TWVt5RhNyDvXzx7nG+fu8s335wia/ev8Q3H17nty/u8f1nT/jhi7c0XKIIuR++fibyIT9/9yl//PHLXwi53/K3P/+Ov//lJ42Q++ff/vg/HnL/+hv/rTzjtHBVFTH6/46Q+08y7v9LQk4LW5V9clD2/6//2Sfnqs+/EnL//V//5B9//yt/+bMi5P6ukXM///Q7vv/tN3z24iO++uwTPv7oGW89fsST+/c0Qu7ejWs8vHOb3379lTzkX/jhN1/x4qN3+Oj9J7z7xn3u3bzG9UsXuXLuDGdPHOHzTz6S6/6e995/yJVLR7ly5gDH9m5h+/qlbFg1l1WLZ3Hu8D4+efcuD28c4/jBzezdvor1K+cwMLePaePbmDW+g1tnD4jh8ZDPnt7j4/fui6HyQK79Ds/lurPHt5MT5snaKWN4del0mgRUJgQ4EO9vT1aYB9UpUdSnxVMcE0yqKIkIH2dRGkZaolsPa1mMXayJ83XVQgOUG3aUhw07ls9hzthWqtJj2Di/n6q0SLoqs3hV2pUZ6sq8sQ0sndROepAT07tqWCdtVeEF6tdKFaaqcsip8vPKq00BplBRnKrsfaCAE7X9H085W0Ld7OV8W43A87E1E5BlipsoNVUhVOWSc7IyxdHcGDtDXa1qV7IAi+q0KHqqspnRVsLUxhwmV8YxqSSSCSXR9FUk0d+QzeiSJGpTQ6jLiGBEbiy1AirKVahqSgQxAhA85f5uDpbY2yhCzghruY+NtTnmZsYYiPGsq/cyVFVfEXG6KofZMIzls5+zPZW5CbTXZzJqRD4bFk/n2w/f5sfP3+OpgPEX79wTIP8d//uv/+Rff/0TX3zyHg9uXuDOldN8+fFT/vvvf+DH334pRtQHYkS9yyfvvaUVdpjVO5pgNyfsDfQEXJrhbWtJiIsqKy6KTrnsuztoeSnCpD9VqEaMl8O/wzbCRYGHKYAiW5WnpTg5Qp43kaZSAVQidQWp1BelUpEdq3kIVsm2viCJxuJUmkvSaavMpLM2l3FNxWJAVDJlZDXTuuuZ09fG/Knd1BRlYSl9oiOgWHfYcIYM/p9Q1F894V4ScoqgU98VQfcLSaeOKTJO85Ab/n8h2n4l3v4zVPVX0Y7L9dTnocMGyX0EjDvZ0t5Sy/zpE6RdPSybM5EV81Q47VRWL5qhhaWuFFk2f7bMrfmsHljA2qWLWLtkoRhRCzRSbs3APDHeF7Nz7VJ2iAG4c9VC9qxZxP71izQv0DM713BK5uCJrcs5tmUphzcu5MjmxRzdJMfl8+vr53Nk7VyOKGJu1SyNmDu4fBr7BlQyzn52zZnAwvYaaqL8yXCxIEMMmSwxYvLEgC111qfBS4VMmmieXiP9DBmpEXKGdAab0OSjCCk9jbSrEWOy1sOUOi8R5TnmqU9bgAG9Ecb0RegzOdKQqVH6TArX1UJC+2PM6QpQRRL0afc3ojPIlJGBcg9/A7oD9eQ8OT/GmJmxxsyJV2LEbPk8O9aMWbFWv1RENdEIv16R7lBjxoaa0iPKeXKkKQMZVqzMNmNlphHL04xZnm7KqhxrlmWbMyNWj96gYagiEaNCVYVYuW+AHh1+Kj+cjrTXmKmx5kxRpJy0e3zQcCYE6zEjzhKVB6/Rc7gWsqoqzdYKQKhTOao8TeSZDaW/DGj2EfHSpVWJp56IAU1yfp2b7r8JuXpFwjkbUy1Sq0g56b865WWoiDkXfUaIKNKuTqTNx4gJEWbMSbFnlrRhuvTflGhpY4I14xMdxfC3IsVmKClOeiTL3yU4ieEphmaIrT4xAq7jBZzHyjoZ5WpOqnxWITIqV1aYvOvMUE9aZE6VZ8bhKeuVjYxbZxnLvrJ+BZkZ4GUwDOshgzEdYoC5oYsYYcmkpXeSkt6Fq0c2RqaBWJj7YjTMGsNBAsoHyd8PHkyKlR2TsvKYW15JXYA/MTpDiZVjdQJ450Y4sinNjXVRpqwON2BPthPnW0K5IADxVJ0TZ9t8eK3CjQVRJkyTMdZjNYg2i0E02w+h2WUY9S5DqXEdSrVIicMg8m3kePBw9oyL5c6qYl6fEsLeca4c6nHiwBgLDo+z4uJMH46Od2LTCEM2NlmyY6wvqzv9qIsaSnOqPa8u7uDB2Vf4+PFpfvvZHb794g6vH1xOYU4Q6cke1NcmUD8iibaOTNasncDSpbLOVCfRJOv5uTM7eSHg45vP7/P916powwM+/eAWXz67x1fPHvL500d898lT/vnTF3z90T1O7l/Fni0zefPObr5473U+fXqIT54elc9n+Pa9W3woOnv5tCWibxJwMIvGyyWH6MAqEgMrCbSJwWmQFYGyPnUEuXCqp4IX68bzxtw2liV70yx9MTfRk4Njy9jcmklfph+zqlPZPXci26dOZlphEW1BXjKmTBkTYsBro1M4Nq2Y6QXe1IdakyeGT4juYOojvLm7YRofbu/hYLs3m/KG8FqJDudaHHhvXhrvL87lybxMrk5OY1OFL/MyXJlf4EdjuB0+MoZq4oK5dWgr//jmXX76RPT/0yt8+OZZPvsUDhAtAAD/9ElEQVTgKt9J/3z36UN++/FjvvvoMT9++g4/fvmR7HvGT6Jn/vjBG/z5jWu8v3cla2riWVLozboKD5YVWLG6zIlJsQaUyZhIl3W2Sp53XKg+iwvt2TDCgW1djhyaFMDWDg9m51jQ5qujnVvnOJRaxyFUOQ1iTJQFK+sTmJYbRpzJEPI9nbnwyiaeX7tBW14B/pbm9Lc38M6141pOlL3rprF12QReWzubtbMncXbPdt67fl4MihkkOFvgpzOIXJnDVUHmlPoMo1ykwGWwRsqpfeX+hhR4DiVfxuuIcBsm5QbTmy5jL8CUKh9ZH8It6RTAX+lhTJrpYDJsjUiwMcJR5ou97hDmTezizrkjbFoyU/vhadXMHsaI/kvwFaNAjO+7Z1/j7z+8x99+ep+fv33K775+yrefvcvbj66z79WNTB7fSUVxOmNH1bF72wrefHCeLz58LO/jJl8INnv71kU2Dsymp7WO2RNGM3fyWHrbGpjY2cisCV0c3r6GR5ePcWLPeuZPaKMmPYLcMFcq4v20SrQ5vpY0J3jTlRxAXbAjZWLAlnhZkau849zNSfO0IkLWozCL4eQHiMEoBm2Bnx0VEa40JPhRFuFBXrALGYHORLpZEuaicvtaaDnGHFUYmqm+5h1nIsa+qd5QLXTVxmCIRsp5Ci70s9THVxFflrLuOZqR6O2grXuRzmZaqFuYSLgY+7GOplp+uSQ3WS+9bbXcc8qTLlyM8kB7uYblcHKC3amMDaI43EfzksuL9NMKPPiIsW5hPBRzo6HYyX2sTHQx0xuMlbG0xXS4tFMfRxM97PSHYi/tUyGttvLuNJJO5pPKEediaSBY0VArDObnaKnlw3Kz1MNT2qZIEBWumyCYM9bJnCBrA1JC3Zk4up5p0ucT5N1VlaaTGB+Cm7sV9XX51FVkkRYXSJ6s3f5eToL7hpKTkUBNaTYlOQlkp4QT5OdKaHgAvn7uWJnqEu7rSKiLvJNAVypjAmlMDKVGnleF/zpLe1SOt5Ejymhrqsbb3Ymu+iJGN5dSUpSt/QhcXJhBU2Ue5YLRXBzN6RxRRHNluta2sEB3spOj6e9tp7I0kwDBfNFBrnS3lFIkGDTYX4WWZdBWm09UiBvBntZ4W+lQmhRGbUYsObLmRLha4m1hINjQiZw4VeQsnuaqPAoz4mkoKeOLd56zf9NOaovyqBQ8WCxYeem8GfSPHktpejKtNflUFiWRkxqKv+g7VTAg2NGaorggWvISaUyPIz/Eixh3a1IjfKgrzxSjO5qCzAj6pI+r8xNJESxUkptE39hmzUNOefp5C+6fO3UcDZX5WiVWN8HjI6ryteq2KXFheAqerSvPYUpPuxZO6ibveOH86dLGdIK8xF4Qu8XPVua3txOtadE0p8VSFBtCiKMxAXa6Yk8YkBTtTX5OPJnJ4WQnhVJXKBg4L1UL/bWyMyQ0wpNRndXy3rPleKTsD8JB7I+RzWW0N+TJMysyVnSSrA15GZF42ujhajSIINmqCqNqbqlwy2B511Fu1mSEeJAT7k1BdICMc9HRgsfDncW+8nYm0M5C5pY+HqZyDRMdHGXrIGPcxcZE3pmhVoVVhZyrcHZFeNoZquqpulrxsgjB+TNr8phdlcG4nChGZUdSmxCkFe5wNZH5I3PXRhHZIk4mw7Wcis6y39VsuObx5mOhpxWBUKGj/oJTQmQex7nL/eS6KuRc5X+MlDEcJu83ROav8qjztFLVl2WuyXXMDIfKnNTBSealClUuDHGiJsKF2ghnwbluVEZ7UBjuTqKfPVGKtJVx6GtvgpusNWrNUfPURk8VV9HRqjBHyjqWHGBPWpAdiQGybviKPeNtKbaMEd42g6nICmJKdxkTOnLpH5XPhOYM+tsymD/2pWfcxPpEuiti6alJpKc2kQU9ZcyVY9NGZog9msas0WksGJvOonGprJteyI4FFWyfW8K22QVsnJXF2lkZrOyPZ8XEaJb1xbFofDTTBSMtGx/D8omZxAlGchV85GQ6SPDBIHqqg1k0IZXFkxLl+mHMHhUi50WyeKw/C8YEMdAbz9zRMUxp8mV2ux/r+uPYOiuVLbPTObi6kh2Lcti6IJPV05PEbpZ79seyanoCG2ancWhNDftXVrBlTjqvDuSytDeUFROi2DwjlfVy3rZZSRxcksfu+dnsXZir5abbvTCNnfOT2DU/lTV9oWzsj2Cnllsunf3LcuRZk9kp5+xemsvOJTkM9EUxQrB7R7ELxXFGouO8yI6yIi/IlgJ/RyY0lssakkdKvAclBWH4u+jIujGcqhRXmoq9ZQ10JDnVlrXLatm0MJ89y4p54+RE7hwYw8nNI8Rm6uTqoQncOzONxxdmc/Vwr1bk4dqxfk7v6WXN3CoKkj1JFL2k1of66hSS4m2pUZ6GXQk014aSk+1Ac0Mgq2ZnyPVLqE0xZlZrGA9f7+POvjHcOziOu/u6eXBwIrf3Teb+4dm8cWoxb50e4IPLq3jv4gD3j07k+MZ6ru4dy92j07lzZCb3j83h3rGZ3Dg0masH+nhwYobILN46t5C3zy7i0cm53JRjl1+VNm9u5+SqKs5tqOXS9mZu7u7k+o42Lm2u48KWBq7sauHmq6083NvJ3d0tXNlSy82dTTza38m91zpkO4pH0idPDo3l3v5uru1s5+aeUdw/2Mujw308OjKJJ69P5c2Ts+XeC3jn3ADvXljOB9fW8fzWK7x/fTPvXNnEe9e28fH9vXz51jG+fnqGb94//5KQe3aN33x8h99+8pDvP39T5B0tbPW3nz/l+6+e8fNvX/AnRcj9/A1/+8Nv+dsfv+fvf/6Rf/xFEXK/eMj9/aWH3H8r77hfPOT+Tcj9EraqEXL/6yW39isxp/i0f8t//Pt/TsiJ/Eq+KSJOMXnqnP+sGqG2//zn3zVSTt1cfVaEnCLmVGI7RcipsNXPPnmu5ZBT8vYbT3h8/y4P79zi/s3r3Lpyic+ef8Rf//hH/vSHH/n04/f46P03ePrmfR7dvcH1yxe5fO40Z44d4uNnYjT84098KeD4xpUTXDtzgNMHd7wMW123kJUCQLeulgH1WMDykyucPLyV/btWsU0M/4G5E5g9aaQsTE0c2LKCj968rgG+D9+5I225wPZXVnDi0A52rVlAUYw/7QVJvL5xEXPGNWi/DikvuZQAZ8oTwhghCk9V6ckQxZkQ5KmFqjoJmFBecj525pp7dLyfm5YsV5XHbi3J4MiWlWSKgl0mSnNiawXZEV5smNdHb0OBTGpftg/005gTQ1VqGDuWz6SrKhcfa1FybrYakRSoqoMqry1RnKpohCLifs0Zp4g6JSovWpi7gyaKlFPAysvODFf1K88vhJwWtmpmgq2hviieYVpoZra0q0UU/eSmQma2FTK9LoWJpRGML46kpzCaCRXJTKnPpTk7SsBuKFXp4dRkxwrAiCY1MgB/NzscVSUha3PsbcyxkXsoQs7B3hJbGwtMTIw0rziV20xP56VnnAJn9uYmZMaE0FaRzuj6NMY15zC9u46Tu9fx4aNL3Lt4kBdv3eWvP3wLf/87P//mC956dI3r547y6MZF/vjdl/z1p9/w8Xtv8OlHT3n/rYe8eO8tHt+4wrimBukTG42Qc5bn9bW10Ei4BF93YhQp56HKi9sQ7qryp9hqxTSiPe2IFaWcHuZFsQJhAj5GFAqIKkuXhTSFEUXJNJak0lCcTG1BPNW5MZRmhGuhuzU5sdTlJch5qRoh1yrPNKomh/EtZfR1VDKpq5bp41ppKs/F0dKIIWLMqKqoWrGGoToMVZVU/yN/3K+EnCLOlChSTsvFp0g4Ea167S9E21A5rjzjfiXflBei2ipy7td8ci9Ju5eE3ZDBohxlbNTXFDNLxuPcqd0smN7D0pnjWTF3EmsXzWLD0pd5GdcsWcSqAZlbAwtYLVv1fe3Sxdp29WLZt3Aem5YtZLvMu11rBtizdrFWnOTghsUc27qCc6+uEwWzmlM7ZX5tW6YRcq+/MsDxLQO8vmkhxzYs0Ei5o2vncnj1HE2OqNxyy6ZzYPl0UZwTWTu+nZEC6nMEZKUL8Mu01SPXToCyky4N3qa0+JnSrsIw/Y3oCDCiPdCQjmATGn31qXHX1Ug55XVSpzzkVBEIlVvNW4/2ICPGR5lpYZWTo0y0Qgoq1HSyfJ8QZUqnvw7tfnq0+OjS5megeciNCjD8hZBToa5GWiGG6TFqa6B9nhpjxtQoSyaGm9ITYsiEcBPGR5jSHWJCd7A5YwNNmRj2suDB0nQjlmcYsCzNkKVpRgyI0lyUpsJmjZkQbMC4EAGzQSaMCjJjpDyXIhs7fVUuOyMmRppp+e/GhxkwNmAYfWL0z4g3Z3yoAU2ew2n0NNDyxWkEmpuxVtGxwdOYJm9jzUOuXWSkv6kWttoqhnmL8uySbb2HIvCMqHU1otrZhGoXU+k/Fe4q4mog+w2pdZb+k75XFVfr3VTOOgN5NhNmJtoxPdacGTHmTIu1YFKsNePiHKgNEMNSDPlw66FEOeoR46Avn4cTKUA/ycuSFD9bEsUoTnAzJ8PflpwABxLdVHiXvhjBjjTmx1OSGoW7AG1HPQHEpsaEWooxa2mKj7EeNjI3TIYYYGHkhoNdNJ6eubh55GNqGYeuYQBmJl6Y6ljhaCgGkJ4+XkPEMHRwYmJmLqMTU0mxEiNA5kS0zElVbn1Trh9b0p1ZLX25Rvr3VHUQjyamc7kzkPMtHpxs9GJztg0zg/WY4qVPr90w2iwHU289hAaHodQ4DaHSaSiVrjpUCBArdxpMj/TLwb4Uzs/NZHm1GdOyhjJQMoydrSacmezJg+UJXFsQzWvd7iytsmRagTFTiuyYXObFzlkNXH11MSdfWcD511bx8PJrnNi/nDFt2aQnulBWHEpbazr1IxIoqwynY1QuK1ZNYOHisTQ2ZjOxT8DPpT18JuDjqxf3+PbTh/xGQMhvP37CF+894NO3HvC7z57x1+8+5flb1zi5fzUHds7ljbu7+ObTU3z+0VGevbWP508O883Ta7x77QJHt73GwqkryUlrxtkhDR/3AmKC6wl2LcTFKBy7QebEmZgzOTGEfW0FnO4uZ399OivTfVgQY8uqHE9ebU1ie1sqC8qj6cuPo68oh4nZAvCbKjnS38y8Qn+m5jjTl+3C2CxfZoihXB0Tg4++EameLpxdMZ0/nN/AhYkprE4bxK68oZyoMudedwC3x/hxuzuQN2akcH9qNodbo9laF87cXB+KVPh1pAu7547ioyuv8dXjk3z9zkV+eCHg7LkK473Os0eX+eSt2/K8j/j+47f5+vk7fPT2Az6Tvvrzh2/xuztnuLa0l/WVYWyrCeDE6Che7wplbamDzMnh1DoMotR8EPV2Q5mWYMWKCmeWVpixqs6UY9ODuTKQznY5vzvShCrHQVqhmWavwYwKHc6K6kAOTCxiblk4aTKm6iICuLB5M6df2caYqhpmdI3k9qlDPH90ngcXdnHi1UUcemW2rL0z2b1yPlf37eTklnX015eS6WlLsqyZJd5ioEfY0BZjQ02g8jJWORRlnofZajnlVCW4KMNBJFkOJc9ZjtvrkGw2mGIZw62q2pq/OVkyfxPEqEqyMSDCQhcvwyG0l2fz+u6NbFu9gO7mCrYum83GBVPIj/YTnWrD9uUz+N2nT/jTb9/hh6+e8NefP+YP33/E+2/eYsemlUzvF/0zaxITetppGVHKzCljOPzaJq6fP8ybty7w4s173L1wgk1L57FizjQthcLAzH7Nm748J5nu1hp2b1rGDcGCJ/ZuZO+GhWxZ1M+cUbU0pIeJgWxEhofoiGQ/xmZH0BrrRXWgPWXKM06tPc5GhJkNIdZShxI/R/K8bMj1MKdMDNz25AC6MsPI9Re9429HvDxPpLslwYLp3C1fes/4OFppmMpUsJQSS6Ohgq90cDXXwdtSl0CVg8rJghhXa1njVKJve5J9BR96WL0MS7UzItpBhau+JOJSRceliCS6WZATJHhTsGiqYJMQOwOtEmeJfC9VnlThPhQoQi4qkORgby3PlrPcy16RaE6WuDpaYG2ui63ZcBwt9PFztsXWSBcrvcEaKecg4mos7RTcam88DGt5lxZ6Q8XYN9TCQlUFVZWj2EdFCMh1va30pA3GpHg5EO9iRaI8Q7dgmzn9XXQ2FVNTlkapYJ/IKD8cnU0ZUV/AlPGtFGXHaRVArSwMtZy1ZQWyTpXnUFmYSrCvE/6qgmZCJEFBXoIfDciICxK8KzjX3phkL3ty5JxIe2mP3DshLpToCF/Ng62pvgx/b1d62yporyugMD9DMKcJbY0V1JdlUlWcgaNg356OahqlbYp48vOwo1LuP2lcC5WCyX3dbYkJcqO3o4pCaWdGSgRjW8qpVR5cwe5iUPvj4fiSeInzdSApwIlwF3NCBIdnhQdSkZFAmrRnfFsNZfK5ODVF5uBm5k/oZ0xDNcVpEeQmBdJaVURhapqM1zSaKnPJVJV7U8M1UtLLQXC9nSVJgW5khYqRLdg+xtma3KgAqvNTKBVMWVGYSFtdPtN7W6nJS5Q+CqAwK5apfe2UCG6PjwnCU97J/Om9NNcUUZCVKN+tqSvLFgO9Xu4XgbvYCRVFacyT+ZWVEIKTnQXTpvbSUl+Er/R3TVGG6NhY/M31Zby7URjqRZLYLxGOJqTI2FekT5Do6KLcRHIyowkPcKSjppD5U3o0r0cLmQ92cu7YMQ3y3tvITo4gVd6rvbUJteVZzJnaRW56MClxPrSKzVMm7Q6SvlSeZSr/o5YnUX2XsR/nrSqPelAs47wyLpBsfxdtzCW42xMq881X7BgPUxnT8r59Zby6Ka82E8EBxrpYGg6TMasqGpuTIGtfrPxNhIcTYT7uONiaYyzzIVDmWXdpGrPEpplQGEd3bhQjUoLIj/DAR8a5ne4gHGVOOJrI3JGtm5kuLsZDcTIYhJvhUHzkXr6CRXxk7gY4mxEm/RcvdlqqvDsV3h7jZEa0qznR7hZEe1hqRWACHcQ2tNXH0XQo5vqDsDPV0SqzBtsakS92ZW2kOw2RrjREuVMva1StjL1UVbRB1oFwWXMC5Jqe1kZaxJOHrdhaJjoaWehhoSP3N5E1xZq0QEXIWZMcJO0IsJXnNhX70ZDkUHsZm35UZQfRUBBGQ34QvY0pzBqVx6KxxUxuENurMonuikR6a1NZMqGW2aOK6BdMMXNUNrPHyPvrVgReJgt7clg4Nou5XSks6U1naV8aa2blsrw/mWV9sayamsKi8TGax9rCcTHM7kogQXCmp+B1N6thhAgWGlPuydrpGayalspM0YGzu4LlOhFy7UBaCs0oT7agKs1ebGwLWrMt2TgtjV3zc9k5L5ddC/PZNi+TXQPZrJ+ZwKLeYAb6QlkzPVq+x7NrcR77lpewc1G2SLq0MYhl48JFIlgzKYrdC9J5bSCHbXMy2DI7k9eWFovtIXhjbSl7l2azdVY822bIdRQJNyeZ7bOS2TEnja0zUziwokTum8fAhAimtHrLc8bS1xzAmPpIvB10iJP1JT/Qi9aibJoUKZ0SIPPcH0/74fI+ZD7mBJKVKGtnkg1pWc6sWVrNpkWF7FlRyuOTk7h3tJezKrxzRweX9o/j7qmp3Ds9jVvHJ3Pn5FSuH+9nz/p6jr3aQ11xCGGiwwLFjs1MCRQMGERepjNJgrvTkp1JSXPQqq2unZeleaqtmSTvpSuMo6srOLamnJMbqji+tprXV9dwfI1cc1WDlp/t7Lo2Lr/SxeWtnVx6pZkjy0o5sbqes5tHcmbLGC7u6eXK/vGcf3UMp7d1cmZbl+CSkVzcNo7L23u5+OpYTm4fycFVzRwcqGPPjHwOzZc+XlrBkRVVHBooZd/8HPbMyWb/ggKODhRxcnkhh+RdHV6UybHF2ZwYyOf1eTkcmZ3FETnvzJJi2VfE69JXJ5ZXcHqttGd9E+c2NHN+o/TV1m6uv9rHzdf6X3r7HZ3HgxMDIku5d2wZj0+v5d1L2/jw1l4+vH9QcNMxPnx0gg8fn+b5mxf55OkNvvzwPl98+FD7IfCrj9/kt18oT7mP+Ok3n/CH333Jn3/6hr/8XpFyP/C3P/34Mo/cX//AP/72J/75Cymncsi99JL75/+Qcr9waS9JuZeObP+/EXL/4SH3KyGnRH1X+7Xz5IbKO+4f//ib7P+Xlkvur3/5k0bKKbLuz3/8Az//+ANffPaCF8+f8fknH/P07Td5eO8OD+7c4oEi5C5f5J0nj/nDTz/Jg/2dr774hA/ff8IH7zziyYNb3BDwf+ncSc4eP8zDO9e0Spu/+fITHt64yPXTB7l4bLcYD2vZtHaA1UvnsHLxVG6ef53PP3zClfP72LdnGTu3zGf1ksnMnTqK/tHNLJ81kcfXTvDm3XO8++QKt66dZOrEDvrHNnB0+0p6RhRRHOfPKwv62b16nuYNFu0lCsHfnrxoX63San1qBIWRPmSGe2vhjMpYdDYzEDBjTqCLPbF+HqLEXQhztiDZ35ktAzOY3F5DlSjS9fMnCWD1ZVJTKZvn95Eb4c6c0bUs6WsVReTCnLGNrJndq3mOBKicCqJMVeEB5fWm8p6FuNoR4mavEXBaKKtSUnbmBDjIeSrE1UWRdcrd2QoPO9OXOUVEebmam+BmYYqLhTn2pkZaVTBV5jtcFFdZShhjyjKY3VbGgrZCplTGM6E4mp6CSCYWxzOnMY9xFcmUyiJTmBxEeWYsufHhhHq54O5gg42VuYAuM6ytzbGztcBR2uQobbUXwGElx4yMDDDW18dYTxcjneGYqUIO0kd1+cnar+nddVlMaClkalcl2wTEnz+4lWO7N/Duncv87fuv+NcfvpeJ81De7VEunzwshuND/v7DN3wm4+T+pbO89eAGD25fEaD/gKsnX6e5tARva2ucjI1wMTMlyNFGAIYLqf4eWpWyeHlnkaJE1a/dioRLDXUnPz5Qe9fNRSk0FSfRWppCS0kizcWJNBUliMTTWJwgEkdDYTS1eRHSD2EUpYZQmhFJdU6iAKZkmspSaatKF8CSTXdjsYDGaiZ2NdNSWSKKyRo9Mf51hgxm8GAVOqrD4CGqiqqqjPoyTFXJyyqrqsLqS3JOI+MUsaY84pQn3C/km66O8nr7VV4WdDCUflb5+vR0dDHQ1dEqquqr68n9VDVVZwGAterX0gkdzJ7SJSBtJAumj2bJnD7WL5vHhmWLWb90qcgS1i1TMsAa2bd6qciAqiY78PKYbNctXsRmObZ1xWJ2rR5g7/olHNy0hONblnN650rO7FrF+T1rNTm1YwWnti/XtoqcU3Js84Amivw+snahyAIOr5rLoZUvSTlVwn7nrLFMr86mQkBgnospOaqog70exc66VLiLce1rQp0YlQ1+pjQHmYuY0hqkCDk96j2HUe8xjAbP4TT5qIqr8t1rGM3+BrSJYTo61IiecGN6I0wYF/by8/hIU7pDFQGnCLnhtPkOo9Nfl1FBBowK1Kdb/m5CqAl9cu7EKFMREyZEGNAXqSqkKmLPVMtN1x2kq5F3Y/x1GOmnK6JDl1xrfIgu85JMWJxiqCWrX5ysz8JkA+YnmzA3xYpJMeaMClD3N9bys3WItPvqax6AHT76jAkypifMXNor7ZQ2dQfoMilcFXewYkq0JS3KO85NnwYBY/UuhjS4G2t54BrcjWjxNpPnkT7yVqScGa0q/57KqyfGeYNInexXob1VrgZUyt/WuJlS725G7b/DVhVZp4g56Uvp+xGqeq1sO3wNmZloy9QoY2aoSrUxVvRFWdAbbSXvxZgIMfa9jQbjaTEcPzFUg611iXMxJsPPVpNEAZ2JbubkBTpSGuZClrcYy2JMF4a50pQXR3FyCP6OxgTamhHr7ECCkwORNhZ4GoqRKfPJdJA+Jjr2WJgEYmEahblZLIbGEQzX85ex74ClrqX8rQvB5tYEDdej3N2dvtRUanyDCB2qR+CgwSQMG8SMWFd2V4SyJdWBrdKXr6U682hcJs/mFnGpy4+b44I43x7AxgxLpgcOZ4a8m0nuhox0GE6DzRAqLAZRYDaIPPNBFNsNosRuMJWOQ5iWYs+ukfFs7whlerYBvSmDWFChz7YuW45PCeDJ+nze2SYASQDg5AJz2pMMGGiPY8/Mei6sncqdHcu5Ibrp5qvrOLx6Nn0j8siMdBDjykmM3ACaGhIY0ZBIkQC1hGQ3Wjvy2Lx5DiuWT6KxIZOtm+fz4Xs3BGi8yTcfP+SrD+7x9dMHfPPeG/zm/af88OI5P3/xgs/ef8CFE9vYsr6fC2dX8/Hz47z48Bgv3jvG77+8zYcPTrB95Rz2b9vM43tP6O8fwM0zDQvrFELDOsQ4HE+I9whcjeLwHuZCkqGVjEFb5qeFcrgjnxtTq7jUm83mQhcGUqwZyHRhcWEQyxuzOTR3PEfnTeXu5qV8eXoHr4wupD5IxmycPbObCpnR1kphVA7uhm6EOXiwpruT353ZwZ15VWwpMmdnoQE7cg14NdeMI6WOnKn14HKbH/cnJnJtQhJXJqRxuT+H10bFsbk1go3t8WztyePVGXWcXDeFp5f28ONH9/nxhSIq7/DFu/dE7vLpe3el7+7zvnx/qiqDvnWL5+f3cmxOC7s64thS6cqRFj9uT0vnQl8Sc1NNGa+qKcdY0uOnz/QEIxYUmLGwxIjFFUbs7fXm8tI0TohRMDPPjTL7QVQ6DJV5O4iZmZbs6o5nz4QUZhS7kWY7iKbEAM6+soaLr73KVlmPb4h++/mrD/j2+S0+fuMkb9/Yz61Tm7l5/BXevHiIg6sXMq2xirb0ODHuAigPcKDI04QqP3PpT2sKXfRJNBlEjszn6jAHigXbxIqhGThoECGiH8J1BhEpRmmq2RBZW60YGelGvr0B4bIvVuZvpNVw/OVYhWCGS0d3cv3MQVbNn8LK2f3sXLaA1vxMAsVw7KrO4/P378I/f8tvv3yLj9+7yfdfvcPvvv5AxtNDThzcydzpfUzq7WLVsrlsFt3RP76DjhGlrFo4jZMHdnLr3HGeXL/IGzcu8fDyOa4cO8Dq+dOoL82lva6Eg7s2smXNYiaObmJmnxgCW1ZoefX2Lp/FgOC51swIWSsMSFfVYSNcKA5xINvLnEz5nirrW7TVECJNBlPqbUepjx1Zcizbx4JqeebRWRHUiXGc6WdDghi86kfZaC+FuUzwsDTA29KIIHsr7YdOE4MhmBoNwcF8KH5ifIY76sk6ZUS06KtoMdqjncxJcrMmTqUdsTcmxEGfMCc9Amx05bOq5mhMpIMRyR5W5KnwWFkHE30tZW20oyTMk3i5Tqa/AyUxvhTH+JMX7kNuZABZUUEvE9aLYaYS4KuqqE6CRe0VQWIh+E5EYUOVO1d581kaDsZKbxCuhkMI1cIRVbErAzlPDxvNc06lX9HH287kZUoUW3N8rYy151X7/QRLxrjba4nyp/S00N1ZSWlRIiPq8snNTyQkwhs7O9HJlZmMaa+gRPBdQlI0wwSfWJjp0ViRKzgol8rCFJztzQkP86ekNBMfL2vCfG1knQ/XQmHdzVXIrr70oaXgOH1iIn0pLc/HxcVasEsmDdX5BPg40jOyisbafFLT4rEULDtpXDMN5RlUl2TgYG1Eb2cNI0pTqSrNwMfdhmYZkxO6GijPTyE8wIOspAjGd9ZrhSLSE0KYNKqWMsGAXu7WtDQXU12ejJciEuTdxLiqKreKGLWlSLDixPYq6otkve6spSojhsRgD1RV/d6WSmaMqqMlP56K1FBG1hZRkJFEgfKmqysgLS6Y0txUeY58/AXHO2k/5L/MnRaqPCSDvKnMy9DCQxOifKStSbTU5GtFwVrkObLiAsnPjGbmpDY5FkdyYpjmETd3UjddIyo0bz0PGWdVhalMH99KflqkPLutGOzxrJjfT0FqOE4O5owZ08yo5ipcbETPy3uZ3Nup/YAfIsdUNeFUGesZbrJ+x4tO8VA/9lszfnQjTfIMXs6Cr+S9LZ3Vp1VUdbQxEVw/mOridBZO75Z7J5MWE6LlWCzIiGXJ/Al0Cr7PVUXhChOpyk0i2tOeBC8n4txstIIskc6mWt/mi11VGOVLgWyTxQaKkD5J8FY/oFvhJ231tVYhoUYyd2T8Or/sM5XiRxWBsFGRSlZ6st9Y5qyDln7GwcxQI6VdHUxwsNKVsW1Ec24C81tKmSw4vzc/llG5UdQnBkpbzPEwVmGvcj3jYajQUOVsYafmtpEi5YZoXnneMh9Ubrlg6atIFyst3FV5yMUrr1YVRir9E+ViInPFTOwNS+JkXqv9KvzXS9ZPN1lH3aRNLkbDSfV1YkS8P+2JfnQm+tIS40lLsj+lUR4a2RbiYU6wmwV+8pzKznSRueoqc1eF0bqYDiZQ1pAwe11CnfUJdNAVW0f6R+7jIzg5wMmYKE9rESuSA2xJCbKiIN6FyR3ZzBwlY6q7lOnNmUysT2FiXRJTWzJYNbmW+d2FTO/IYFZXFjNHZ7JoQiHzxxfROyKRyjRvCmNcKIq1pbsqmDUzSlk3s4Dlk5JYPjlB7NhYFvRGMqc7mkmt0aSEmMn4HiaiI7aWPp0lHiztS2blRNGVHWEsGRfNmmlJDPQrBwcL6edBOIl4yLMVxpiwqCeSLbPStQILe5cW88qcdF6ZncqaKTEsHx/K2skRbJoew+aZcWycEcumWQlsW5DGnoFsrSLr2gky7nuiWNsXyWsDGexbUcjERuV1aU5duhetuT7M7Yzk2MZyDq7I5sCSbPaLfn51YSL7V+RycnM905oD6a32lrZEs3tFCf1t3sweHcX8MWk0F4ShqlL7i/2dExFMe3EBnRWFFMlalhHrK+tPMiXJ3pQkOpIda0xSguiYXBfWLK5ky5Jy9q6p496Jfm4eHi/2URtndnZw4bXR3Dqm8sfN4Pbxqdw+MYNLh/rYtLiAI9vb6W1PZN7kFpKCvQgQ7FxcEkOk4KSIWHvSsvzIyHWiqtqRFdJXhzbUsWh8HDsW53F5ZyMXt43gmtzj/CttIq2c26S80zoEX47hyrbR3Hyth1sqZHZ3F2fXN3B2TROXZP/1vX1cP9jH3eP9XNnTzZlXuri4czznRW7sncrNvVO4dnASJ3aOZM/yGl5bXKsV/1g3MZcd8yrYJhh6/5IKTq4ewYEFFRwZqJa+Lmbn/FSx85J4fWWeVtTh2LJiDi8uYt/cXI4OlHB6ZRVHFhVxYJ4i7so4tryeo0sbeH1FE2c3jOb8+m5pt7Tr4GzuHp2rFae4d2qJ9OlyHp1ex1sXtvLBzb28eHiUT988xZfvXeLjN8/x9MEpPn7nKp9/eF/kIR++c1uLmPzyxduCVz7gN18+4/tvPubnH77gjz99y59//x1//ZMq6vATf/3zz/xdEXJa2Opf/yOH3H+Qcb8Qcv8m4v7XSzLu34TcL5zaf/77Pwi5l6ScIuP+Tcj9l/KEUxd8eVzzjPuFkFM3+te//iGN+ptGzKkGqCqrf/7TH6Vx/9Q853784Tu++foLPvrgPT77+COevfcuD+/f4f7tm/8m5O5ev87vf/yR//Wv/5LzfyvnPOH9dx7y5qNb3BIgdvHcCc6fPMLJo/t5WyVVfv4BTx/f5eaZQ1w8/jJX3NYNy1m7Yj4Dcyexf8cmfvjqBU/fuMbBvavZvXOAjatnsWjmeKaPG6nJyX1befbkOu+9eZ3H9y+xamAabTVZHNg8wMqZ47Sqp+Mbi3l963KmiZJWFWtifWzICnenSoBorUhJrB+ZApaSAz1QFTtVXjYnc/XroigvDyeiRNmoKlYqN8KY2kJ2r15AhgCLhZM6tWqqpXEBbJjdS299LjVpIWxfNJl6AZC1mZFsXzqDJlFq/naGhAuQUwUHVHWrQAdLbasVJlCknCgclTfORxSpRspJO1ReO0XG+QjgUYSc+kVFVVt1t3hJyLlamIuSMtZyjViJklEVtVKC3WkWADBZgNWy7ioWtObRVxrPhKIYJhbHMb06lSli2NVkh5AniqtAAExCiB/eTva4ONhia2OJjZWFiJl8Ntc8sFxcbXFytsXZyQ5rSzPMDA0wUfnjhg3BXRVySI2mszKb7tpcWegL6GspEpBTwqLJnWxYNIX1i6Zx/eRB/vj1C7578ZRHV09x5vAuLh0/yFfP3uX7Fx9w+/RRzh7YxeVTh7l07nUZU5c4unsHFZkZeFlY4GpqgsofF+nuSGagF+l+7qQKgE3wcSbJ35VsUfzVWdE0CbBqLk7RpK1MFlnlWl+UQEtxvCbNv0hTUZxGyI0oiqYuP5Kq7AhK0sMoFpBTnplAdW6ygLQkWivTaK/Opqu+kDGNFbTXlBPi5YGeGD36Q1WFWT1+zQ03VHnJDRf5D0Lu/yTlhqvKqP9ByP3qAaczfLDIy3BVzQNOhaUO19U86PR1ReTvVXiw7lA5Z8ggASRmlBdkMmlsK9MmtDO7v5N507oYmN3D6oEZbFq5mI0rl7Fh2XLWL1vB+uUr2LBCPq98KWuXLmPtkqXa8Y3yedPSpWxdsZRtyxeza5XyjlvCkS2KdFvF2d1rRbmsks8rOfvqGk7tXMlJRcop+eXz8S1LOf7KEl7ftJTD6xZyYNU8kbkcXDlL85A7vHwah5ZMZs3YOkamBFLhZ0uppxkl7kaUuOlT7KYrWx3K3fWo8jKiRpFKXgY0+hrQFmDIKJXzTXmnhZrQE2HG6DCVj00kzIz2AH3avIfT7qvzS0ioLp2yVaGqKlx0fIQKOTWmT3nPRZsyRYWJiijSrV+kL0LliBPQH2ZMb6gR40INZavPBNmvwl6nRBsyLdaQfjHOJ6pw2BhDJkbqy3cDZqgcayLTVd46Fd4pWxV+Oknu1SvXHBOiLyJGrcphJ+1UnnFd/nqM8leEnMpJZ8yoIEO6Al+ShL1hRkyMUB5zJjR5KA85fZq99Bkh/dPkIYaQ9E+jhz4tyhtO+kh9Vl50TSINclzzInTXp9bDSEQVd5C+dJG+dDNhhIBKlUeuVgxYRewpr7t6N+lj6W+Vp09VcG3y0GV6gjXTVN9IOyZHWtIXaaF5ILYEGJFgPhhvAbquApi9tPAtXTEyTchQv+x6W2recXECYnPk/RYH2ZMp90kUcJkbYEd9RrjMUw/cBaCpXE/5QZ5EiwEQIGDfQ28YznpifOpZYqbjiKGOJ5amEZgaR6GnF4Kunq+MfWssdUzxNhFjWt+EcD0DRgT40ZsQQ5GTC/6DBhMi87LIcjgDmd68VhnMxjhLdsXacLo4iHcm5PGkP4XznZ7cnxjOxfYg1qeZMTNoKPMjzJkVZEm39O8Iu0GUW8h1RMoEgFY6D6NAPucYDpIxZcSCXDcWlbgwPceM6YWmLG2yZ91IB7Z2e3JsdiLnBIhsnphAX7UHC8emcvPAQt45uYkrmxZwYeVcHu/ezNsHd7Khp5PSEDeS3Y3JCrEmM9KGsmw/RjanU1+TQEyME/GJnsxbMI4zZ3Ywf95opk5p4+SxrRoh99PX7/Lts4d8KTr2m6dv8/1Hz/ndJ5/y3acfyTFZUy+/xsI5Lby6s5+Hj1/lsxdn+fazK3z29Dzb10xhrKzR27cs4/a967SO7sHSORwLlwzC4seRnLmA0LB+/JxH4GuWSuBwT+lbfapd7NlUl8nTtT18u3MCJzoimBOuy0T/YcxOtmfbmCI+PPYK77++g2ev7+R3t4+zZ0orzTFu9BQmsHjsaCpTSsXQSibALlGM9iDa07N4snkZb60aw+sC7F8ts2cgcijTPAaxMd6KoyVenKr15EJHAOe6grgmRsLDGWm8vSSfRwMFnJ+Sxo6OcFaPCGdhTSRbJ9UICB3g41uH+fbdq/zh88f88Ml9AW2XeffNK4JLHvDu4+t8/PASb53awoHZdewZl8gr1U5sLbfh+qR4XmxoYndLAMuKHVhV4sb0WAP6ogcxLX0os3J1mVOgy6ZWe07Miub0vAwGKv0psR+sEbj1boNYWOTI1lEhLKi0oz/fkkKvwXRk+nN9/yY+vHuZi0f2aT84fvX8Eb//5g3+9O0bfPbWBd65cYCP7h3j/omdDIxtZkRyBE2J4bSr3FYBDqRYDSPVcijZYrglmw4hXYy5PFdT8twtSBHjMmyIGHYyD8KGDifWyIg0S2NZSx0ZE+1Pgxi2sfqDiVSJ1W0MZO4OIyvMjd1r5/GJgNgzB3ewZdl8DqxbwYS6KnxN9MkWbHD+wA7+99++47//8Z0A3Kc8e/sG779xna8F8P707cd89uwNXt+/g9lTe1m/ZhEbREa1VdNWX8yeV1ZyQv7+1MHdPLxyjs/efcKLNx7w8Rv3OLxjI/1j21k+b6pgvy1MGz+S3NQoLXfYqjkTeU30x87F/WyZO57Z7RWyvlgRbjVEI/hLgx2oCHWmRNaVIj8b0mVNy5J1qEQM5gLpi4JAWwqD7amN86Ih1ovSUBcyA+xJEon3l37wtkcle3cV49/NXB93cyOs9HV+yds2HC9rPTHQjcUwNyZajOIIeyMiHU01Qi7Zw5pkb1uNKIiVdS/SzZhAKx0xpo2JcDUnXIWwOpgS42hJbognFUn+pHvbkCDHs3xsKYn0oDI+UPMcylGEXEyQ4MlAIr1d8HYQrGNtjJ3JcGzkPdlKWxxkjXVWXnqCGcNcBadZGmJtPBRH86HEuFvJte2Il3XX10GMe3mv7hZGuCkMazoMP0czMexfEnKhjtb4CIZUnnPqud3N9An1sGVkU6kWflhbkU51SRp52Qm4edjhYGtIR4PgnuYSSvJS8PL31PLV2kn7mgTvNVVkkZEUJlhR+ig6hIqKbJxsh5MS4a55VgYLZg0U7KowmvIodLPSIzUtkvyibFwF75bkJVIsEhrozORxDdSUZxKfEImzvSlz+7torMyiqjgdD2l/v8yFprJM6ipytcqpI0cUS7vKKROcFi99V56fxvjOBnLTogkPdGXy6DqKM6PwcLWko62CjhH5RLqakSPHsvwdiRUdlanIUn977QfXrqZCxraUUpoZg7uTCf4yPlLiA5jR26RhyJyYAHwEC7s6WVJRnkFdtTx7QjD56XEkRQbhL23yczTRQqDjfGXdFkkJD6AkN530lHBixA5RhJyqBDt/0mhGVueRlxRKXnoUC6aNojI/jrTkaBykb6ePa6O7pZq81Bh59peE3PI5vVql0wAvO9ISI1gpmLo0O1r60ZymxnImjGrSCLns7FhmzezDS/vB34aalAjK5d7VYt90ZyeR6u0g40NHKxTR0Vouz2pEenwQ/b0t8i7iNXJVFShLiQ5mxqQOmuuyyYoPxVJvKNEhHsyStrY3Fch4yaY0N5aGkgyixT4KUwXVpK0qzDNBeeBF+1CeGKwRcnEyX4Jk/iRqVV7VvDPE11bWH5VPTT4HqJQXGtHkSJKfHJc5Zi9j3MNGFSwxk76UfTIvTHSHyPwcgpudPpF+L3PX1ch4mifjd0ZlhkbIjc6JpDk1lJwgJy1/o4f5cG2sO8kct9Qfgo3YSSqvovJq85G+VuG9/iKhMrdiZcwn+TjK3JY1QtocJeMlTOZUhLOMb3dzmWuCbWR/nMzxePkcqrwuZd47mengYqarVU+ukzHTnRlOd1ognQletMR7U5cUQJKvrTyDgTybMd7SFz62YsNZGeIq78xd9YedAdEyh2MFo0V7mxEl2DhY7uthPRxns6E4y1qvCjwoQjncyZAwFwPSwmwY35pOf1sWczrzWTi6kHmj8pndkcvM9mwWiC6e1ZnLpMYkeupiGCO6sbs2mlHV0bSURFKeGkhOlDtZobY0ZPkyoT6WcbXBjKvxpbvCla5SmRsldrQWOtCQ4yQ2som0S0/eiR7xPnpiN5vTkG5De44jTcm2tGTaMLbKne56H1IE1zoaq8Izg3E0GExKkCmd5V5Mbg1k5shwFvQkMEN0dn9TIBMbvJlU58mMZh9mtfkxrUnOa/SkX77PGBkqzxTJzJZg+usCRPyY0eQvf+vP1JHB5MXbYK8/CBdVudZkkNj0dswbHcyS8SEMjFEVWQNYNNafFRPjmNkRRZy7jqxLg+Q51d+HUJ9rxaSWMOmjOHKjXYj0dyHMz4U4Wber85RDRgHpsf7EhjhTV5JIdWYQVakuFMabk55oRWq6HWsXV/HK4lIObWrh8YU53DjSx8ltbZxVZNnuLq4e6OXm0X7unpjBnROzuHRoMrtWVLK0P5lq6buBqVVMHplFmGDwhDhXwgQHJme4ad532fk2NDa4sGZeDntW1co7s2BySxBndzRxdksT1/eoog7jubRzFIfkmoqcU4Ue7uyfyP3j03lydjYqX5s6dmHbKC7v7eP2ibncPbOAW9KWG4emcWFXH1f2TxHMsYAn55ZKe6eJTGH/2mbWTstjy7wqGnO8iPfWIy3UlKIECzbNreDC9h5Ore/g+OoG9i0p5uCyfPlewpmNlVzZ3srpjfUcXVUl967g9bW1XNzRLm1o5eT6Bk4Jvrq8o5sru3q4sU/a+vps7h6cy639s7h/bCGPzizhycXlPDy3gsfn1/LW5W18eHsfnzw+yhfvnuLr98/zm4+u8eUHV/n47Ut8+eEdfvv5m4JJHvPJB/f48sUbglXe43fffsQP3zznR1Vt9Xdf8UflIfeH7/jbn3/kb3/5WeT3/EPlkfvHn/nXP38l5P4P77j/k5D7t/wnGff/hJCT/7TtS8+3lyScIt7+6xf5tdqq2mrfFUmnff6X5iGnSLmXBN0/NULub3/7i9agn373A7/9zTd8+P5TXnz0jOfP3ufR/bvcu3Wdu9evaoTcjUsX+eE3v9Wqa/71T7/n+Ydv8d7b93n7yW057wqXz5/i4pmTHDv0GueUd9TTJ3z49j1uXTzMBQGgKlfc9k3LWbd8AcvnT2fjygG+/kSxm885e3IPu7evZOu6ATatWsyGpYtEWY5iy4qFmsfVN5++z4tnb3Px1AExNCqZMa6JfRsHaCpMokQUg8rztn3pdMrSwmRRsZTF34HCaF+qkkOpSY0QYOSlVVyN8HAQwKLCQY1EIQiQcbEjzF2FQaoEwNaky0TdvHgGPaLQKtOjWTd7AtmhHrJw1LBiykjKE/xY1DOCgb42rez1/PGtrJoxVgCgraaAwlz/h5RTVUCj5LrRAlh+ra7q52Cm5YzTRJSjygHibW+Gp4M5nnZmskCb4mFhirulGW6WFjjJZxsTPQFoAuBE2QQ4mmsJgkcJsBoYVc7y7nKm1mbQX5HKxJJ4xhdEMLNRlFddGkXJQaREqlLsbni5OOLmZIeTvTX2VpbYyvVVYQdFyLmKYneRfvBwVefYYyv3NNVVlYZkARHQUVuYxsiqbEZXZzNBgE1vYz5jR+QyUUD0nN5Wlk4dx7FdYog8vsW9iyc4e2gHx/du5vLJAzx/6wFv3LjIiT1bObZnC8cEvJ+Td3jj4kk2LV9MZlSYgEtjXM1EkdlZCOC1IzvISxSuNxkBnmQEe9MoYHFUdT4dAujaStN/kTRROoqYUx5yiqT7HzJOeco1FyfQVJpAY4nykouhLj+aqqwoitPCKRFQV5mTRF1hMo2lKbQKMOwS46KlspBwHw8Mhw5BVwwfRZLpDdfVyLZhw4cxVMkwRbS9JOD+U1SFWhWuqnLI/T/0jhs+GD3pU42gU152YlDpqHDWYcPQk2tqZNywQegMHoSNGA95Wcn0djWLEdPF9AkjmTO1m0Wze1m1aDrrVyyQObKUjStWyBxaxYaVa1i3ci1rV6xh/aq1bFytPq9mjUbWKdJuKZuWLWGb/M0OmXOvrh5g/4alHNmygpM713D+tQ1ayOrRV5ZqxPaxbSLbl8kxMbZ2rJB9Szm2ZYmWW+7YZvm7DYs5uHYBB9bM5cCqmRxYMU0W5akcXt7P9umd9BZEU+pvTaFKLu5qQKGLjkbIlYqyrHDXo8pDn1oVqumlT7O3Pp3+hlql0t4wM8aHm74kiCLNNVEkXbuvLu1++iIGdAUaaaTJmCBDxgTqMyHUiKmxFsxOsGROotqaM0+2c5NU8QIVnqnINV16Q3QZF6TP2EC5V4ASfXoC9ZibYs2qAkcRa9YWWbOm2IaVRXYszbVlXqq1lkeuN9iE0b4GjPEzYpSPvnzWpTtgOBPCdJmWYMS0eGPZWjAl1vRl4YkYE7mnIeOCdRkVqCPPN5wOfwHJAbqaN58q+tChCj/I93ECgnrCTbTn6Q42olvaN1q2o+Q52331tBC5Bg8d6SvlRajCenWpc1PknKpYa06LtwVNAu6avMxo9RTwrog5MTJHuBlplVdHiHE7wl1VrFWFH+S79P+UWEstZHVKlBhCUS8JOZU/ryPEjCz74fgL+HEz1cFLgGiwlS6JApqz/W3JFOM0ycOCBAGyioArC3Ek18uUFGcD8oIE1GWEC0D3Is3HgamyRsxqLqA5OZAISz38jHQJsnEgyMlfjE8/9Ie5YWYUiplpDIaGYRgZ+WKqZ4/JIB2ch+sTZGhMsqUl7WFBdInkypoVLIZEtMyRLn8btlZEsLPYl5WhBuyU5zlXGsS1pkjONnlzaaQ3j/qjOF7vwZIoHeaGDWddhjNr0tzpDzalxXkQDY6DpX+NmJjgRl+cG9UOuqQNFcBnq0i54fTEGdKTYkRvphETCgzpK9JnWqUFC5o9WDY2kiV9qWxc2sDNC6v5+Yub/PTsGm+Jjrsu+u3xjs3c2rCamSX55IohUORuTZ6HGPpOemLA29JcGkNLfQpV5fEaIdfcWsDRY5s5cXILXV1ljB1TxZlj2/jxq3f587fPBZy8xSdvPOHLp+/x7XP5/vF7/P63z3jrweusWtLJ+tVd3L75Ct9/q6qRn2D1wnFUyBwc21XBxi2LmC+6MTorDXPPENyjyglLH4dneC+OXr24uY4SI6JO3nMmfsM9iDawojsulHMzWnln1UgONYfxSqETKzNsmCljZk5RAFc3z+TOrhXc3L6cNw69wtKOatpTYugpLaW9sBFvy2gxZDJJDKgj1DWBdK9AjsyawLNtM7g5o4xdAtyn+w6n1WgQE+yGsTLSmu3Z9rxW6sCuUit2l1txpM6R6+ODeWtBOh+tLufD9fU8WFrFltZwFpf7sbAunI19RZx5pZ9P7u3ju2fn+PK9s3z6/g0tvcXTB5f59M3LvH1+G4cXN7J/chpbG91YlqPPwVYvXmxs5M68AnY2+bEgy4yeiCH0xgxiWuZw+pKHMjVlGLtHeXJ7RRYXFmaxsMRTK1aRbzWYWrfBLCp15ZUuf2aVmjKzXIyVBGNmiGH07uX9/OaDh1w6tocDsrbevnRQ2nSd7z8RDPP+LX7z9CrvXzvIRjF8R+WKfooPoTE2mHJ/V1KsZdzLGAwdPoh408Ekmw2jxteFUk8xIGU+RsjYjxg8hMghw4nWFYPNyopyL1dGxoTSGRlAjhieYTqDiLE0kPcp4DrYlQ2LJku/3OXGqX1sWTqH9XOn0d9ST4C5KRGCBXaLDv79Fx8JxnrApTMHeHz3Al9+/CaffvBI5DG/+/ojfv72Ez4WDHb57BHWrV7IiNoiulqruXByH9+8eJt3H1zn6qmj3D53gkdXz/Po0jnev3+T9+5f59aF4+zauIKupipaa4vp625mbFsNYxpKBE+NFuA/no1zelk+oZW2nGiyvK1IdzGiKtiJMckhdIvx3RnvT6V8z3Y1JUuM3nxZg8pCHcU49qEqwpXKMFfyZD3KCnIkNdhZRAwuMbx97Uw0zxmVm83KZBh2xrq4m4uBLrgnQuZltJPK/WZOsDLYBXtFOVqQJHNVrXOpsq6m+tuT4mdNjJM+MRY6RJkOlbVMR8vNFutkQ5SVBdE2KoTVnIJAJ9LdLMnxtaM00pOqhCAxaAO0YjcFsaFiwPpqFT8D3e00Dzl7MfBtTXQ0clDlq3K00NWiK8IEhzmaKbw3VDPsU/2dyBJJ8lY5iA1wVdUlBb8qDziVH0tVmlQpPVQe3QDBlIHqx155Fk8rQ6wNBuHtaMbIxhJa6/Joq8+jvTafnNQYDfu5O1gwWo6NlGPF2YlYWJlrhJyrYMKW2lxGCOYLCnDD3MyAjIwksjLisBGdkBLuruHpCMGt8Z4OFEfL+qx+fPF1okywWXJKNGHBXrTUFZCXGU1chBf94xqorcgmPCKQAG8HZvd10F5fSFl+Cv4e9kwd10p9SSrVZdmCVS0Z11nDqKYySqRdznKfsoI0wUEdpCWGEhbkpnnIFQiWs7MxoKI4TQzrbI2MKg31ojzCm1x/R4oi3AXPO1MveLCxNksrXpGXFYeJue7L5/RwZPy4Fhrkb6MFZw6TfYaGOlRX5dJQk0FKrI9WoTXCz02wuymqomakhw1pYiOkBLlTnJ5AaV46CTEBFObGUV+ucrKFM0V5tNUWUJIRTUZSCItmjJE2JJOdHo+1qS59XSMY01JNQWY8fmKPqJDY1YunUFmUQqi/CzHh/iyb30+t4FtvLxtqagqZOWkMQfJ8sTH+9I5tI07Gk/qBvzk3kbbMSBpk/zjpo8wAVxxMBlNSnE73qHo8XcwIEH3c1VlLheBne7E5VBoW9Y7Hj21kZGuJPGeQRob5edoxSeZhq2D8gtwIMpODqSpM0fJv+8qYUoXUolxljId5UCl2VVaoO6EyRlWF4dRAN5L8nbW8gqGuFgQ7m2lVRP1V/jZFyMlzpAY6axWWvW0MxZYZhpe8u0iZO6poioeFAS7KGcHeFF9nC0pSw0n0c6Iw0o9p1bnMH5FPT14MHRmhtKSHybv11HLXelvpi52kr1V6VeGlKpLIxVwPV3N9mScm0gYLQmSeR4iNEyvraLS7bD2siZa5GiFtVQRYkJ2sl04vyfZoNxWibqGRc6ptQdI2R5WXTsZMqL0JVdE+TMiPZYL0z+jUQNqS/GlSYbThMkYcDfGzN8DDUleeTdmXxrjJ1kvZhR5WYn86kSxrSoL64SBQFayzwNN6OL72+r/c30TapkJrDfC1GUxCoAUTO3OZObqAmR1ZLB5bzLLxFQz0lDOvq4BZHbkaITexIZmxNTGMqY6kszyUUZVRjMgPpijBnYI4d7LD7GnIDqCnJpbOIn86Cr1oUrnLsm3luzNdpe6MqfChpy6U9iI/6rLcqU1zkuNuNKc7UZek1jQLGtIcaMl1pkzwdYyHLgE2Q3ERHa5Ch8NkfqSEWJESYUJ6lGDQIm/KklUBFBOKoo0ojjGiNNZQPutREKVHUYwhBSJFsSbkC1YuCDckN0yf8l9IwGLB1bmxBmI3y3vVV5WnB8laN4ySJEcacq1pK7CiKdOEtjwLRpXay3d7wkQ/hzoMpTjegbYSVWTMXc43pbPSR/olhNI0P1lfUqitziQnO5wM0S3VlekkJvmRlOBDYbYKE45kZGm4tE10geDjZHn2VQsq2ba0nP3r6nl0bhZ3jvdzekc7F18bxYU9o2TbzaV9Pdw5MZO7J+dw5dAU9q5qYFpbOJVZDiybUyp4YDITOqLJTbYnN92Z0Z3xdLSGyFrjRHuzF1uXVrBvTTMlyTb0NoRpHm7XXhunVVu983q/Rvqd3dEh0saVvWO4fbSfm69P5/GFRTw4O4fzcv9Tr/Vy5sBUbp5dJrKC66eWcf34Ym6eXMSNk/O4c3o+984t4u6ZhTw4vYgr+6Zzensfu5Z1UJLipRHDboLHIvyMWTm3nlOvTuD0ti5ObWjg5Loqbu7q4Nq2dq5s7+T2vnFc2jGS01taObq+jtc31nNl/yhuHh0nbR3N9QPd3D8+mXsnpmhy//Rs7Z53TiwUkTacXsj9s0t4cG4ljy9t5uGlbbx1Yzcfv3GEz58e5+sPz/LN80t8+ewSn713ma+f3+a3Kl/wZ4/57vM3tfy2P37zAT//5jl/UJXgf/xCyyH3V5VD7k8vizr8/a+KjPuDlj7tP6us/t+Fq/4/JOR+4dv+XxFycsb/EHLyR/+XkNVfCTn5rs5RhNzLfXLTX8775z//wd/+9lctTFV9VyGrSlRD/vynP/Gbb7/WCjp89P5TPvnoA958pAo2XOfOtcvcunyJ6xcu8PSNN/jnX/7CX/70M1989j7vvX2Pd99Queaucu3iWc6fPsHZE0d5/cCrvHHvOs/ekWO3z3Dh1E7NyHht+xo2rhhg1aL5rFg4nwc3rvDff/1Z7nGWjasXs375Il7f+ypXTx9nw5L5LJ8/lfee3OZff/6dyM/cv3GB0a2VVIoienXNAhZMaNeqoc7uHsHRLUsZ15BPnK+tADIb0gWQliYGy+ISSVl8kABUD1QRh0ABPi4WRrjbmOPvbKuFj6pfgWJEfK2N6e8YwQa5b56AqXmisMdU51AY68e2xZMZXZ5KY3YkrywYT60YoCPy4tm2ZDo1AjwCbUU5iTIJdbEiTK6pRF1XFY+I9HQkSBSaKuyglJuXKAsPSxWGIMBKvitSTm09rdV+ESvlLWeOk6Up9uZG2Jqq3Asv8yWo0Nu6jFgm1WayuKuEua1FTBPA0V+ezMSSKGaPSGFuZz6V6aGECzD1dnPE090ZT1cHXByscLCxEECm8siZ4WhvgbOjFS4CMN0cbfGR8zwc7TDTH0KAmyzE2QnUC1BQJJgi5MYJqOuuyxbAkUlvYzFTRtYxd3wH21bO58LhVzm+ZzOH5B2/vnsDF47tFUB+jNP7d/L6q5s5dWAHR/dvEyB/gKtnjzFrwliifNzF+Ffu4SZa1dlouWdWgDt5ApDS/VzJCfGmvSRTlIyAybJMrbJtZ0UmraWpmodcmyywioBrLf1VXoawvgxjTaK5RIweFcJamCCLbQJVWdGUpSlyLoGavCQaBMw1lmZr+UMSQgMwHjaYoQJYFEmmM3Q4w4YOY7jOS0JOV08PHfV52DDNG+5/csgpUZ9/IeJEVMVarWrtL6LzS6iqRtapa4roKe+44cozbjj6ct/hgwdhqbwW0uMYO6qJid2tTOnpZObEbhbOmKiR2BuWL2TT6qVsXLWMDStXaOTbprWb2bDmFdaufIX1qzaxcc1G1q9cx7rlq+R8RcotYdPyAbbJ3+1avYQ9a5dohNyhzcs5vmM1Z/ds4MzudRzevIQDGxfL/sW8vnWJRsYdF6P72LZlHFek3CtLOLppiUbIKTmwdh77Vs9k/6ppHFgxlYPL+9m7eDyzGnKoDHEk392EbCc9chyHU+wuytZTn2pvQ42Mq5fPjd4vCbmRAcaMDTGjN8xE82BT3mPKm02Rcz3yvcNHjzY/Iy2nWmegCV2BxnSLjAnUozdEn6kCAGbFmmrFGuaIkp8ninxunD4z41SVU10mhA6nN1iPnmC5T6Ap40S6/Y3pDTJiVoIlS7PsWJ5jybIMI1ZkGrIsy0jEnPlpVkwIN5a/M2NUgBljgi3lnrJVnm8BYriH6TAn2Yg5SXLPZFPZGjM7Xq6pCLpYI/oi9BgbqsdouXdnsD4dQcobUI9W3+G0+6vqrLpMjFbhsy898iYLcFF58foilbegAe0+wzVCrt5jOPVeetQICKpx16POQ58GDyOavUxo8TaRrTEt8rnDx4xW+dykCDhXVdBBj0Ytf5wBdbJPkXgjPAzpi7ZgWpwl02Ks6FcechHmWijwyFBzilwFBIli9hTDy9t0GEFiACYIOFUEXI5IiqcViQJklYdcuRjFed7mpLgYagZxbUoIheEejCmKY8aITCZWxNBfEU++rw0BipCzchCAHICTuS+6g11k3PvL+pOOrW2izA9XDIeqSmxyf2sBr44ONIWHMK84hzFioKQb6hIp8zLLYCjz0nw51pHG7mJflgYOZ2e8BRcrgzlR4smhEmvu9gbz9vREDpY5sSBoEEtiDNhT6cfemjCWprnK+9en03s446NtWV4Ry9qqZBlvYkyaD6Hdy5A2H9XPg6jxHyTjeBCFco2KmEGMLrZm4bhYti8fwdmj83jj8V4+/ewqv/nyPl+/e4Nv7l3ii3MneLpnF0en9DMqNJQiM1N5jx50BnhQ5mhCqtUwMdqtqcsNF6M3ndycUPILopg5exSHj2xk6bJJYkzFaQbkpZO7+fnLD/nu4/f57J23+fKDZ3zy9G3tR64vnt/ni4+ucv3serasHcv18+t4742jbF87lcr8GNpG5LFkyURmL+6lcWwtlaMbiS+rwDOhDLeYRsy9mjFzGY2jWw9e7l1iwMt+3Vh8dDyJMRWgHuXDmupoXqn0Z39jCPtHBLE4zYbR0eas6S7llSntrBzXzJoJXdTGxVAQHE1JTAGpQeX425eIEddORtRY0a1pApTdWT+uied7F/FoSRsb8ryZosLWTYZRL2C+w2wwo20HM9lrKHPDhrE6yYg9JfacafXgQqcX18eG8M68HD4QUHxtWjonxyfxSlMIMwqcmFzsycqeLE5s7uHDu6/yx68EsL14gxdP5L28f51P7x3g+s6JXF3bwI6R/izKGs7GEksuT0zio7WNnBwbI+vNUOpcBzEmchjTs2QditVleqoBl+ck8WJ3AxfnpDM9w44SOxkL1i+r8s4tdOTorBR290ezuMmb7jwH1vdX8dnDM3z3/BFPH14S3HOCm5cPcF5wz/2Lh/njF0/53z99xBund9BTkkhpgAP14V5UBriQKEZkgKpKPGQQwcMHESH9kiJGZb2/J/mim8N1BhOrq0OCnhi3opeiRXdkyjyp9PWgPSaMSh9XEsz0iRKc4C84wddKj5kT2vjyw4c8e3iFtfP6WdAzkvG15YRZW+Igc2lqUwNfvHGfH168x/ql8ygvSGfF4hn85vP3+acA229ePOWDN27zyfuP+N23z0U+5tjhXSyTcy6cPsBPv33Bz988lzH5iLfvXeO9+zf44MEtnt65xuOr5/jw8W2ePrjOtnVLNUJu9eKZ7N2+jsndbXRWF7Jx7kT2Lp/NjvmT2D6zlw2C5SaLXi8S/JbtZkaNGLmNsd7URXlS5G9HuosJWS7GcsyE4gBbGuK8X3rHiXGbK8czg5xIE6M3LchFy2+lKq+rip+WpkMwFYNOhbYFCuYKtzYlyu6lN5xKVRLkpIgsU61SZ6azCSWyBpY56lHtrHJ32rB3dDX3l8/k+vyJrK/MZoScU2yhR5a8n2QrfRLs9ElyNSLdx5KCMBcqY31fEnJxAeRH+5MdFUSsvxuhXo6ECRYMcLfXsJyttE0Rc5ZGg7XP/rZm+NmaY6sqwsr3IFcLUn0dyfBzINnHlgB7Q8GEOoJRTQm2U5565mKAGmvhgHGKDHG1xsfSUHCoqZbX2NFSh2wxOieOqmNcWzk97RW0CZbNTorWUpJ4CBZU1VdbKzPJSArXCnoposrTw5GOxiIa5FxrwcOWgkfLSwsIFyxmqiPjMtRVC5WMsjMhU56nITmaolBf0iJ8KMhLJEDakpcVT1dLGSmx/iREejOysZARNfkEBfsQL7h6zsQO2moLKRIcFi54b+6U0dQUp1BXlY+vh41WfGJUSzklgvNd5D2VF6UzcUwjiTEBhMj1VXhreUECHu7WJMUHUy84rjjKj7JwHyqkHaWhbhRHuJMZ4ozKIzyiMouWuiLSk6MwNB7+0hPQ3pqOlgpqy9MJD/TUiCpDfV25Vxq1ZUnEhbuTnRJFqI+b4HYVUmhBhNwvJcCNlEA3yrOTKM5JITbKlxG1eYyoyiXMz4kOVSV1RBEVufFaKOvS2eNorkjXcsZZCn4f01pDz8gGCjITtGIZhTnxrBmYSoNg25gwHyKlnxUh11SVTXCgK8nJkbQ1lJCRHE6An+rbBPLT4rQc1A2ZcXSpnNZhnvTK/C2L8MXJeCiJsaFMGtcqbXfAwkSXxvoyGuqKsZfxpfCtoe4wuWYp3R1VJMUFYWw0VOwBQ0YpIrSzkuqyVNISAqgqSSMpKgBPmR/BrlYk+asQSH8Zjw74W+oS5mBKjtwzJcCVaHlvKrecIi1VAYUAO2PR9yaEuZgR62VDkhrH0j/KRlIEl5fMnUg3K80L1NtCX2whM3zENvMRW2hEfjJ58h5TZB6PLUxmUUsJPflxtKYE0ZYRQXm0jCMPa9wFo9gbDMbOUOWEfJnax0murUg5L5VXUa6lPEiDHS2lPWJj2Bhp+ahDpU0q9DhEtv72RpoHW6C8YxWGHeZoSqSrORFuFnLcXGwxAzxkrofby9og42piUQIzZHz0ZIfTJTbWyKwIapICSfa3lWuKTSeYyUuR5XK+u/Sph50RYdJWldswQfogxs+OSC9Lma9yH9mmRziTG+VGXqSrPLOr2K0qBdIwUiPsmTa2lIUTKxnoLWblxDLWz6hm3QxZS6dWsnxSGSv6y1jaV8S87kxmjk5lVnc6A5OLxDaLFozhSWdVuEZGzRiZwZrplayaWsqqKcUsHJvM7K4olo5PZv20HDbNymPjrFwGeuJZOiGRVZNStc/LJqSzpj+X6W0hLJ4Qz+a5hcwbk0hTjrOsbyqvuRlZgqMiPE3xddAnUNboUMH645uSWD1N3SeeOZ1h9I/wZXpLGLPaY5g3KoGFY5JkfzQzO8KYIdceX+nB2FJXZreGsWZiqrQrkYG+VKrS3LEdNghXWb8DLAfRnOPGmilZLOmJZWBcFGunJLJxdjrdlV6EiH5uzPFgwbgcNs+vY93sYnpH+NFV4UV9phu12SFEiX5IjPZmVHs540bVUlWVTmSUK2XlCUyeUE9XTSpNuQHkCQ5PibEkKdGGVQvK2bqklNfW1PDGxbncPTmF1zc3cnnfGK4f6uHqwV7O7enmxtFp3D45m2uHp7FzSS1T26MpTJV3mqm8Z93Zv7VH7OQm5k3OoGNEINXl3nJfN8Z2h7N9dTW7V1VTmWpBn2CtO0cmclNVTT06nvsnJnPv+CQu7Org7NYmru8dzc2DfXKPeiZ3xNPbniDrdSSL5pRxXnminVvK3VPLpC0ruHZiGRePLeDS8bncPruYx1dWcv3UQvauH8vB9eM5t3cee2Rbmu6Du/VQvB1F74h9MTCznDP7J3B6dyfXD47hyu4O9iypkv4uYeP0crbIvY6ua+TmgR6u7evi8p42bh0cye3D3dw6NFb2j+PesUnS7qncOzmDB6fncf/UIm69Pp97Jxbz5oWVPD6/mmM7Zsuzz2D7ujkc2rWEdx4c5vMPTvPVh+f45vllkavyWbDcJ3f4/vNH/PDlm9oP1T9+rQpPfcjvv1O5bj99Scj9/lv+9sfv+PsvVVb//pefNULuX//4M//1CyH3a0GH/78Qcv+nKNJNXUgRbBr59q9/aVvtuCLkZP+vhJy6ifKKU4Sc2qpz/v73v/GnP/5eC1tVojzkPv/0Y95/9y0+ff6Mp28+1iqo3rl+VYDlRa6cPcvV8+f5zRdf8Iefvue3337C++/c5+kbd3gigOzW1QucO3mc08eOcGTfLm5eOsXHzx7zRMDphbO75dgOju7ZxOaVS1i1aCEDs2dy4uBeud5zdmxaw/jRHUyf0MuimdNZt1SOz5zE7Mky0C8c43//4/d8/9UnTO7pIkKUYU97HVeO7eG0XK84QRRyVgz71s5l3ZweCuL8iHS30Fyh81VuFlFk1akRlIjiVl5yAbI4uwpwcbEyxkdASZCrrSySAmj9PQhxtNISwb62ZgmdZdk0FSSxYd5EUTgOzBlTx8CEZsoSfFnYO4J5Y+vIEdA4a0wDC8e3ab8ehTiaaQu++sUyQnneeTlphSMSRFThB1USO1Aj5iw0EsrL5iUhp5SQCmf1+pWQE9Dlbq0IORPsLYywFYVgL2IjisdTQFJ2hD+teTHMaslj0chyZooBNqkimf6qOKbVxrGgM49R5cnEBbnh6+WCq4sDPh7OuDra4GRvhaOdhYj5L1tLbZ+TnRWecp6fuyNOooRigtypVlVJS9NoL0tnVFUWo6qzGFOXzZjabLrr8+lrLWfa6AaWzuhlt8pLtnU1ezcu5ciudRzbu5Uje7ZwcOdGXt/zCqcFzJ88vJPzx/dx6shrdDZUEehki5c8n788e7D0iwpTzRNwpCRLgE+6rwvlCaGMqsiVe+dqXnIdFRkaGdcuQKqjIg3lIdcmCrKtTG1fhrL+Koq4aylJ1rzplDQUJFKTHUdVZjy1eQIACzMYUZJLUkQQ5nrD0dXyxqlKp/8Tjqq834YM/qV6qogi4n4t6jBcDCNF0v3qEfcrIfdrkYZfRSPiRLQqrENekn0G8reKjNNTXnUCkswMdQQwRjJmZD29Y5roH9fO1N6RzJnSy/L5swS0LWD98iVsWrOSDSLrV69i49qNbFy3hfVrt7Nu7S7Wrd4m+zexfsUG1i1by4blcp7ykFu5lK2rlrBjzWL2rFuihaweUO9py3JO7FzDiR2r5PNSDm4e4MCmRfJ5gKNblmiiSLmTipiT40c2yr6Nckzk4LoF7F87hwNrZrFv5TT2Lu1n3+JJLBtVTVO8HwUCNnKcjUT0KXI3pNTDgGoVruplSJ23AQ1e+jR56zMqWOWCM6UnzEQLJ1U54saGGNAbbqyFeHaogg1+xjT7mdAWYEynyKgg5UWmPN/0mRZjzOw4E+bGGTE/3oBFSQYsFJmXZMz0OGMmRRgwQa4zTu4xOlB5o5kyRrY9wUbMiLdgYbo1SzMtWJxqyApVwCHNgOUZZixItZQ2GEjbjBkpbRwZYkZXqBljwowZG6TLxFAd5iWaME/uOS9en3kJL2V+ohGzE1S4rNwzzIAxIYZ0BhlqxSla/Q1EVIVZffoiDZgSY8CkSLlWxHAmh+vQH6HPRLmnCqntVF5EPvqaJ2GDr7GWN65W+k5VYFXSqIn0oUiLjyFtvoqkU+GvOjS46shWjyYBRyPcjbTqrUpUAYnxERb0x1jIPZUnnxmToy20KrNjwkwp9zAk0nwY3mI4+JjpECKGfYIAR0XAKUmRdTXByYQcMZrLQ5wo8LYgxcmATG8rymN9yBejuDU1kPY0b1oSnWlJELApYM1PbwjOwwxw0LXBfJgDRjpu2FnFEBs5guiIGmysAjEaaoyHqZkYelaky7owOiGKTa219IoBl6E7iCSZI1XSnrUFIZwfk8neEl8W+w1ih7z7+61xXKkL4GipDfd6QnhnWhKHih1ZEjqEdcmmHGkI4Hh7FBuLfaS/TWj1Giz9pcusTF9WlMUyM8WfUX5WNLnqU2YzhHxFvngMIttrEDlBw7QQiF2rWrlxcin3r23h/acn+fLLe3z11RPNjf6bt+/y+yf3+PHKJW4sHmBmQgrNNg6McnBhVnAo0/z9GOlsQ74Y4oligOf4WVORHkx+RhBpyX5UV6cxsGwS5y69xoqVUykvSWRMWyWnDu7ks/fe4NuPn/GZSifx7G0+fqpCMs/z1bOrfP3BBXavG8/yuc3M6K2koTSRrqYiDu1dz74D65gyp4ue2SOZvnIWeS1NWAUmYeqVi0NQG9aeI3H1GU9A4ETc7ZtwNi7A3yINHz13gobL2PK3Z31NDAc7k7g0MZs9jVGMkD4bmeZPvxjr0xsrmD+6nY6CcmpSq8UwqyXCq050Ti8pETOIDxknejYOVxMr+ipTeHvPbN5e382G4kCmh9jTKnqs3daKVitTSgR058vaWynvudtuMAtl/m/NsuJ4rQcX2wK51hXG1dHhXB8fy5O5+dybV8SJ/ky2jRFjdmQ8G/tyOLSyk/vHN/LVm5f57ul1/v7FI/744QXePb6QDw5P4czMLDZUOLAu35qdZa48mJHPsY5QxvoModxqEGPDzViY78n0ZCsW5pjzZGUhb60rZHODM80+Q8k1f5lzsMJxELPzHTk2J53909PozbGhJVmuuWAk3713m58+e1dLPKxysT25e0LA8C4eXDzGTy/e5o8vHnBi3XQqQx2INRlMvhhwxa5mxBgOxl+eP8JIlxjRhzEm+iSbGZIv+CTZxIA4PT1yrGRemBgRNWQQMaJLcmwtKfdyo9TTjThTMSZ1hxIh+CHKxVb0Whq3rhzjT7/7VNPL4xsrWSzYqSMnHXuZR4VhgTw5ewL++WeNRBvVVEt1cbbojYXcuHic9x7f4ve/+ZQXTx/x7K07fPH8Tb6W53r+wUPBfHd5oTzonj0R8Czj//k7mpfcrbOv8+jKGd65fYU3rp/nwbWz3Ll8isunDnF49yta3tNFM/pYPL2PZTMmsHnhFF6ZM5GN08ayYVIXmyd3sbp7BB0Z4WR6mJMt87Ew1FGrbpjjZ0OGpxk5IsX+1hTL99ZEf0bEelMa5ExxuDsZsk0LcJatO3FejvjZmoiBroONyRBsjIeIUa1HhK2pFkYfp0JOxRgPF8M7zN1KM8JzPKwYL9ebH+PKvABr5vk7sEoM/4NVGZzsqOB8RyWvlyaxOd6HFVEeTAx2pl3mSJGDIWlOhlpYf1mUF9UJAZTF+lMQ6SuGnaxdkQFEC74M8XQgWPBgkKezRsQpUs7aaJhW0MHJWh8PC0MtzNTecBjO0lZVNCHNz4k0Hzvi3M3wt9XD00oHf2sjQuQZIuUZEr3sNLIjxM2CxGB3oj3s8LMyxNNSj1A/e/rGNjBRDM/JIr3tFdQUJ4lBGqh57Ad4OTO2vZrGygxCAlwZJONPEVVhYf6MbCmnrCgFC9UmNycqy4vw87In+JfQw2QPW5JcLCkM9KAhMYKK2CC5vyvJCYEE+DtRW5GjedhFiAGcmRRMY0UmNeXZeHs7k5UaxZRxTYxqriBT8E5SbDCz5N3XCcZsbizTPLo6G4tprs3TChy4OptrYaF1ZRnkZ8VphRyKMyMoL0wgRD7HxQRQKbguN9yLiqgAikM9KQv31EKH4zwsKEgKpK4kjZaqAlJjgrVIBPWcVoZ6tAqmbBIM6etsrWEwfemDivxkauU9R8r7TUmIwNtVxpK0IcLDUsP2qTK+slUocmI46UkRxET4Sv9kUFeZSYiPI2U5iXTU5lBVmCht82VqTxPtNTkU5yZjbjyUbrFdZkwaRUFOAmHBHmSnRbJ6yTRGVGaTKGMlUPpoREU+NUWpxEvfeHs7kZsWQU56NP4+LiTKvhzpwygfN2rTounKjqJS+qE3P41qeX5no+G4O9szs6+LROkLlY+4KD+bjuZa2W+rEXLKG7AgI55J3Y1kpUdhbqGHns5gzduwT+ZgteDmrJRQairEBqorJiUmiOgAF1KCPWWMWYue0CHCyUIj41TRvBgZh9GeYkfJVpHh4WIL+dsaEmgvY1Xwgip6EOdlS7ynPeEybkKcLQTzm8hxE9LFnouTuaGKmKj8iapCaXtpOuVxck8Z41258SxoKWWS2CHNKcG0yvpQHR9AZpArATZGuJrqYC/zSFU1Val/XK0NcZL5pRFyDuZ4yzqgCp/4yzFVSEKJIsw8xcbxsjPSwr5VGK3KWeet9qmCEnbGWi68YNkf4GCGt6U+ofJ3uTKnxhfGM1dsoImFsXRnhdOVFUFjajAl0Z4k+CgvV7mejYHmweptbyz3kLVZnjnS00bEmhBVeMNNFXIw00Li08McpB8dyI9wJCfEgRR/G2nrMPKSfegfXcTssUUsGV/C0t58lk3KZ3l/ASv6i+SzkkKWTy5iUW8WC3rSmdWdxJyeFGbKdva4NBaI3p7bm8Ls7ngWT0hn07wy1swsYPboGGaOjGBhdzRrpqSwdV4uG2cky/cAFo8L1EJCV/VHs2xiPCunpjCj05cZI73ZPDeTVZPT6Kl0Z153BMumpjJvUgZRgmnNhw/CRncwzoYqZDSWI2ub2TwzmRVyrXkj/Vk4OoJVk+TvJ2aydlI620Qf71mYx0655kBXIAvafVnVE8Ergt02Tk1i/bQ0ZnVEMaosgPG1EfRWBoq9G8qWGZmsnBDDphkpbJmTws5FmSzti6Wn1of5Y6W9U3KkfzKkT+LoG+Gn5cLrEsyxYGw1IwqSSQr1kLmZJHOwnTkzRlFYEIGrky5RgbYUx7mRG2JCeZKVrFvWZGU6sWl5PduWlnFwQz1PLs7m1vFJnNzWykVVUfVgD9cOjefs7m4uH5zEnVNzuX1yHruWNtJVGSxrrQsxogtcRT/0dmazbmE1fZ0hFGVYUlYcQG6hG93yLK+sruT4tha2zs9jzcREbu8ZzeMDY3l4YAyPjozjzv4xXNnZytUdLVzfJThH7rV2UgHhToNlvA/Cw3kQ47uSuXJ4JjcPTOHe/mnc3j+L64fmcvnQbK4cmc29U/N558pqLh2YTUOen8xXc7JiZNwlOlGU7Expoj0lsYLj4y1ZPa2Aq/t7ufBqG7cPdXN77xjmdyWSHCjrX4jg2GhbVk/J5s6BcdKeVq5srefWzhbu7pa27RvLrd1juL1vAncPTuHWwalc3TtFZAbX9kn/HZzH41PLeXJuA6+unsa8KT0snj2ZDYJRb13azUdvneDTd87wxXsX+Vzki/evCP69rVXU//6zN/nh83f43Zfv89M3H/HTt8+1Kqt//N3n/Pmnr38p6PA9f/uFlFMFHf5dZVXlkPtPLzmNkPuFlPtfqgaDIuX+10vROLb/j4s6vJR/E3L/9T+EnBK1X13sV0JObdX56py//02Frf5d+66O/fGPP/87bPXHH77n6y8/4/1339QqpX747ls8uH2D29cuc/3SBa6eO8vl06dl/7v86ecf+OG7zwWgPRHj4BZvP7zOvZuXOH/6JCeOHOLI/t1cOHmETz56i3ffvs3lSwc4e2Inpw9uZcfa5axdvJgVC+eyceUitm1YyZQJY5g0bjT9vWNFIXQyvU9VlOxl+qROli6YzPaNy+gd1YKTAJHEyECunz3Kl88e839j7S+g8zqytV1URjEzMzMzMzNaZNkiy5YZZcuWbNkiMzOzY8cx2+E4DjjMzEkn6U46nU6a9v7/58xaTnbv89897j3jjKsx5ljft7SgVq2qmu/7frNqPnX5BL3TiskM82B44QzO7FhLpwCBGC81XVRAXJgPxQmhmiBXkxpJTqQfkR72eMpgrVLMuwh4CXCxIcbPXRPkoj2cZJA3l2v1sknAY1FcIFtW9WpRciXxfhweXUZzfgztJTJgrJxFdXoo9VnRbF81j2pxmsEOApg9bLRMoDEqXbuYispLDHDTpq+qdUKUKKdMOQovISXe2vTV/0OQE5LiZmWmZQZztDTGxlwtAGyInake9iYC1lxtpQOpBSxl0G0rY01LEYuqkplfEc2CykiWNySzrKWAkpQwAuX+7ipKTsxNHLWToxUqs+oDk88C7J3srDVBzlUIgL+HOFR/F7JUdGFREi3l6XRoYlwmHWLddTlaJGK3WG9zCUs761g9fyY7N/RxdNt6IQBDWpTcqQPbtF/ETx3awYUTe7l64Sg3L53kxsWTHNq5ieq8THxtLPCVZwx2UJmOhPSLwy8K9qIgyIMCcfRZ/mrhZHfqMuPlHeRrU1VVtJ4S5ZqLldD2QIRrK08WU1slHmb8l7WWpMsxD6LplCCn1vtryEugJiuB2rw0avIzyYqNEHCsrwGyqZMmMHnSRCZNnozOxAnaNFVd3d+mrf5PU1J/i4RTn/+7IKdNTVXHqeP/2zn/9X+5rqHuVAynTsFQvlsLAUuJDaGjpYrerkaxBm39uL4F3axbtYSN6wbZPLxegNt6to6NsX3TRnZu386e3fvZufMgWzYfEjvG1k2H2bpxrxyzk00jW9g6Os72kRF2bRpm36YhDm5W72eDJpqe2LGBU7uGObt3lHN7RzQ7q4lyKhvgkHzfwNnd67mgpqvuG9GmrqrMq5rt2sAZtZbc5gFNmDu9sZ+Toys4JcByp/TDTukTRd625LmYkO+s1pEzpszDiEovYyo8DajzNaTOR58GsfZQJXYZ0xViRGewoWz1taiynjBDVNKGFt+pNPoZ0+hvTEugEa1iKtqsPUCXOWEGLEswZWWiGSvjjViTaPgg8UKSIasSjVkSa0RvuLqWAd1yvQ65R1eYMd1y3Z4wfZbJeQPplgymmrAu1YjxdDPG00wZS7diMMWCBVGG9ERImSKM6Qg3pUtsloreCzNiUbgRg+K01yVZiBkzlGzC+hQz1iWbMyikfkmUsZbBtUeerzPEXBP0ZorNCBaQGWTM0jgzVsWbamvUrYwzYWWMEf3xZvTFmDJfytfpN1VLwtDsY8w0X1MafM2l3ky0z43+Jg/qROpPJcFQIt/0ACM5VkXP6VLvpqdFwzV7mdLkbcY0sQZPuYaHAbPDVcZaMy2hxcIotd6epfa9N0Ku721Eoo0efkIW/cynCghV0R9mZAvQzPIVMiYgMsFJgKmPDZUhzhTJvjQnfSHL5hoBUoC1KMCW+hhnGsTZN8Y6k+lqjL/+ZBx0pmCpY4TZJBvpbz74eWYI4WkWstVMkG8ydgY2uOgZ4Kc/hTQ7C3oTo9lSV0K7n5BsIRW5AvjaXU3YWRDIpaZoDma5MOilw55IfV6cEc8L7dFcr3PmyQ5f7naHcijTgpGwiexINeZYhQtHaz1Yr9ZBCZlKk4eO1M8E5sXbsyzFh3mRbszwsSLfWIc0AZRFLtLmYuzpyPejvzuLhw4v5+NXLwooeJIP37gpPvAOH737LJ+8JSDhnVf42ztv8sfHH+PZsY2MZOUzzdiCGUbyft28GfT0YbmDI0tdnJhubUauwUTSrQRw+9kIYXcnPdaTrIwgOnuqOH56K08+fZFjRzczX4jcwt7pHN2/hbdeucd3X3/EV5+9pS1q+/oL1/n6/af5/qOnOTA2X8ayUErSA5nfUc1h6ZuXzu1j67ZV9K+bzcDGpcwTH5ZTXY1zYDJGDknY+1Ti5tuEt98MAgNmCemcIWSmQchHFb7miXhOdiLG2Ix2Ibl7mtK5P9bFU4MtLM8JZVVdPpvmdrB/cDnndm3n4Nhu2qvnE+lVTqDbNOLCl5EUtRp/9xasjEJxMDQjJ8iai2tbeGvfQs60Z7Ik3J5ptipLsT/rswR4J0XRKP6oRG8S9UaT6HHQZVWgIbvlHZ+s8OVCrR9XW4N4pDWQR2fH8OTSdJ7sz+fO6mIuLivkcG8m27vS2L2ggjPDAiT3rua9W4f4/InDvHS8jzeOLuLVbW1caI9hNMmMHenWXGkJ42SVF/O8plAu773bT/putjd9yZYM5Znx4nguT61LYjDHiFIbHTIMxPR1qHKaQn+eu9wziTEhCMVek6mOsOb0+GL+/P5r/PTZB3zz0Zt89t493rp/nWdvnuXz15/lh/fu8+SJzSysiCfDcaq0gYlUyXhYJmNjkukEIuW5I0x0ibYwIt7ChBiDKSQYTCZu6iTSjI0oEh+dKf9PMpxIjpDDciGx+YJdosV3BYkv8ZLjPIx1KU+L59zhnfz52w/l/o+zdkGXkLZZQoS6hciGkRngzknxBX/55F2+eu9Vju/ewryOVvZsHmHvtnEGVyyUNrSZD15/gY/fus/7r9/jI8FaH7/3At998y5//PZ9Pv3gZd6T/R++/hzvv/Ks+PvtjK5azMWje3nz2cd5SyVveuwq95++yav3Hud5wYYqurtv3iz2jq9n7aLZdNYUsKC1nPULZrKmZxpLWkvoay1lblUGlbFepHtZkOZuSrqnGWlieTKuFAWJ+VlK3/SiMzWUtuQgqiK9KI32JitYMEuwEKpQb5K8nfG3N8XZQl+bAuptrdaEsiHKyYZ4wT8Zgs9S3VVGVRvCHAWH6U+kxs+Vg5Xp3KlJ45HsIDb6W7BayrDY04IlHuIPvK3YH+bE8Xhvdsf7MBrny8pQF3plf42zjH8+LlSqtW4TgyiK8iEvwlvDm0lBnoR7ORLqpbJIuhHi7SLj31SsjaZowpyFvE8rMUcjXdxNDXE2fRDh4yOkPsbFgkR3KyJkzPW1moKn+SQChehHOpjJfsG3Qa4kBzgRIc8RLrgzOfBBpJJaI89fiP9MwWcLOutZ3F1Pz/QyCnKiCQp00cS3wEBPOttrqCxNERxoqolUylJS4mhvrSIxNhAzwSXBIf4UF+dgby1lUCKMPJsqU5rUX5lgtcakSGqSwyjLjCY5IYDQIDcaqvOoK88g2Nua4pwYZjYUUpKfgp1g3BzB4S21eUyfVirjf6hYCE01+dSXZ1FRlkVwgAtlajaD4LtSIc5ODiZkpIRTWZRMfk4CEUKoi7IiqBBsGiTYMFrqvDg3RpspUyPXKwrzpFj4QEWMv5ZFMzPcgwbBfdPLssmLCdawv1rTOU3K3lGZyQzBjimhnlo2XgcjAzk2lfqiBILEx8VEBmBvZ4mvmhbsZSvcQdqMrxOpAa6UCibNFxzpLe9BZTQtKYwnxM+JvNQoWqsyKS9MJCLck8L0CGoLkijMTsRFcH5NmeDnjmkU5yeTmBBMgK+D7MugokCeLz1G7uVAdnIk5VIHSQnhOAlXSI0PJC0xDC/hJwkxgdpU39gAb0rjQujOi6ZC2kFXRjzT0yJxNzfA0EBP+0G3OD1ae9ehYcF0zGiS+vJk4kQdLRowxNdFOFcjxYUpWFrqafuSYwKY11VPY7XKDB5Efna8/D+VGJUUT+4R4W6Lv5W+1Ksl+dK2lTCZLO8rQZ470d9ZE+TU53hfae/Optq6aIH2hoS6mMq5VoQ7S12qCDKLyfgK/4mRfhrnZa+JzA6Gk4Tf6OIkfVYJcu1Fcl8HU5qlvSyR8iyvy6UtI4ymtFBqpWx5UrdK/PMRP2JrMAEPJbw5W2nL/3g7Cq9Qs5HENG4l5iH3UEk5vOQ4b1vZSltU44O96VRclVAnbVtF1HlaSN+TPhauTQW31WY8BdubEG5nJGOSDV3Sh1bWZtFXk8EcqfuZ6SG0pAdL2/MjN8xF6sNem/7qLdjJ01pXTDCN9NcAR1OCZH+gWJDgKCXwxnhbkhZiR0G0MyWxruSG2JPga0m4jHfTyhNZ2lMu/KqAwVkFDHRlMTQ3n+FFZYwuqWRscQXD80sYXlDK2t58VndnsHxGAktnJrCsI5E1c+X4RbmsnZ/MuvkJMs4msWVlnpybwcCcBME1MazsjJBrJHBgbQG7VmUw0hvOcG8IYwsjGOwJkmuGarag0ZlFYjv6UtmyKJUF9Z6snxcl15e6mBdHlK8e1npKkHswvXTOtFiOj9exZVk8A7P8WTzdg5VyHXXvIfGb6+fEcXRdIefHyzkxJM/UE8pwdzDbF8Wyb2UK2xbFML5A8N/yZDYtS2az2LblKYzNj2L70hi2LIxmx9J4tiyJYuvyWPlfHKMLYhiZnyjPk8i63hi5Twzdgvsas+wpDLdgrnDl8aWdrBN+sqCjguLsMOorEmTsCCDEU49kf1OSXSYJftWjKcOezHhzCvLdOLS9jSObazi1rY67l5fw+Lm5DxI6HO3k8TO9YvO4fXIej55ZzL2rgzx3Y5gjYzOYURZJWJAj/kHehEf4kxTrTUtlNDkJ8s7jzCkvDaa4ypvu+THs39HA1cNt3L8wi4c2FHBieTqX5Z1cGRF8I9/PDuRxfqiIc4O5XFhbxJXxeta1xhNrq4OniQ5eljr0VIdzbWc3t7e0cGfjNK6O1PHQcC0Xxhq4tLmZK9tmcGfPbE4PNVEYYSntfALuZhMJspvIwvpYzq5v4uCibA72pnJymdxnsJjT/blcHirlkbXlzCsJEB9jTISPKUl+5ixrDuf4YAFHVqRwbFkS51ZlclnOuTZSI+Wu5/JIIxdHmjg32sKpkenynqdzdqybS9vmc+PgSm4d38C+kSWsXjSHDf2LBB+s5MaFnbz05AneefYc7z9/SUtO9sH9a3z2xmN88c4zfPnu83z1/kv84ePX+cMnb/Ct4OE/fvUeP377ET+ppA5/+oqff/yGv/70Hb/+/Cf+rtaQ+/Uv/PNvf/1NlPu/Z1l9IMr9FiX3nw9Eud8D2P5fCnIPhDe1lpyasvovFSUnn9UF1IWV6Kb2a99l/z/+8Xd+/VUKJvtUiN4vv/yFv/zlz1qyh7/89CNffv4p7739Om8rUU62L959iqcevcXjN6/z2PVr3Lh0iVeff04e+ju+//YzPv3oDV578Ulee+ExnnvqJjevXebh8+c4f+IoD506zgdCVr75+n2eeeYKVx8+yLXz+zkpBENliBxbt5KNG1aycslcFszqYsWC+SxfME+sl/Hhfh4+d5Cdm9cwo6mUbBmUPcUxqYyjbQ0V3BOwd+HoLsZWzmXX+qUUyQA9syyNs9sHGVo4kwxxzuoXjng/FwEQflQJYFBryZWK808L8SLE1frBWgMKZLgKmBHHkBDgKY7EjXAnJXZFc2HPFqrSopkr99/eP58ccewDcxoYXdwmg6c36+c2s3xmBflRAuIF2PR3NWihzlECVGLFUShBLka2UR52mjAXLaAsQAZ8JcQ9+OXGGE8rIzFjTYxTC/IqQc7dQvZbmuBmaYqLEuXUmneWxtgJULe3MBQwpyuOxJB4AVaNeTEsq89l3QwBs9PSmVcV88DKZLBtLqRd6iTK3wV/eT4vD2fcXB1xcrbB0dFaTCVysMfZUa0tJ2TY3hpXB0uCfZ1JFTBWkhVNQ2kyLRVpAp6zf7MsumpzmFVfQM+0QmY3FrNwZhUre1vZMriY/ZvWcHjbEMd3jXJ87xaO79vGmSO7uXj6ANcuHuPWw6e5efEUGwf6KEqKxV9lu5Xni3RS0XFOFKhfN0O8KVaCnICtbD83MuUdFkcH0FaURnt5JjMFuKlpq0qUm1GRTlt5KtMFVE2XrRY1V6ZAlpgAsOmlGZpzV/s1Ua44lUYBRzU5iVTnpFOUniJ1bIm+gBS1jtvkiUo8k+3UKZoYN0WIzlRlKgruN3FNi3r7TYj7XYxTQtvvItzvgpwWGSfHT1Yin2x/F+30xPTF1LQBIyFRViYGpMVHMLOpku4ZdfR2TWPB7GbpD50Mr1kq/aSf0bUDjK8fEtvAxuFhtm7cxJ7dezh46Ch79h5n05YjbNx4XBPltm8+xLbxPWwe3caW0Y3sGB9l75ZRDmzZwCGxI9uHObZ9A8e3r+eEbE8qYW7nek2MO7t3hNO7hsTWalFyv0fKqSmsF+Tzg7XkZP/OddLX1nJGZVvdMsCZjf0y6K7g+LpF7FvexYKSFMr9HShwNSPfyYASF0MhnoZUCAGt9DaixteYGi996rz1mBGiBDmVxMGUrhBjLUmCEs/mqCyqYUa0+OlqyR+a/IyZHmRCW6ARMzVBTg+VWEGt39aXZMGKeGP64gxZFW9Af4JshXgvjjHSpoZ2a4KcER1hxnSoRAvB+nSH6rMozpiVSaasTjZmMMWIIdmu14Q1S20tuoWRKqOrIT3hUq4IU7mGiVzPmHkRxiyKNJNz7NmQastwqgXr5TrrEk0ZVCJfoiVL1LnBeswOVdFn5vJsyizoCDLV1ohT67gpAW5VjIruM2FVtBH9KtovxpRFoYZaVla1Xt6MABMtOnCaOMEGTZhTYpzsCxCwKvXS7CsAVq7XHmiiZXtt8lJZVQ1p9DT5r/XlGsWmecl5UucqccaCKDMtUmxRtLnUkZRVRclFWGj3yXE2JsR8Kv6mkwm31SfJzZRcP2sxS1LczUlyMaHA145qIaOl/jZkuxmT62tFhZDiXLWguq0uFQJM66LdKQ9yINlBrifEznnyFOymGGGjZ4ediTd+bsnER1SSkTSNyIAMnIztcJkylWCDqdraWANFuYyW5VIvY2WKkIUKIa1rIp05XRPNmQp/tki9DXjosCtCl+enR/NMSyhXquy42+nPMx3B7E0yZp2fDpvidNmWYcS42PzQiTTLOa1+k+R9mrAi24cFyUIqvcwptpxMptFEip1NmC9A+8CqDq4cGOD5G/u1aLQfv7wvYOAu7738KG88e5O37z3Gl6+8wC9vv8kvz7/AkxtGWBmTQLOxJU0TprDUVNqEvSNrre3ot7RgjYMty13tmCUAv1bqJNdanxwPIaihzmQn+jKtIYve+Y0cO7mV5+/f5Or1EwwPL2Xhwuns3z/GBx/cF5/7Hp9+KOX45D4fvvE4V8/sYKSvi4UdlQwuaWe/+L9D0kfHNiymb2Unq1bPoq9/Np2zplNYWom3XxLGZhFC8nIJCaojMrSVQN9W3J2bxAc04GZXg79zBUG2qXhNdSZgkrQtAZPnFrVye+0cdrYLyNswwK0De7h+dB93rz7Coxdv0VDcibuNIuCtRAQuIDFyFX6uTdjJvZxNbQg012HLzBze3r+M60uq6Ja2XCzta1V6LDf6l3Bvk4xLHS0si4+kx8eNud6OLPQ1l/dtw2oB00NRVuzMcmF3jg2HSx04VevG+RZ/HhFS8fjyfJ5cVc6VRQUc6ExhU3M8O7tzuLRuOmf669g2PZ7DXUm8s6Obl9bUsTvTmX3pdjxc7cfZMlf6fHUpm/ygfc0PMWNJrCHr84x4cl0cTw7Fs7HKmgbPCdI2HghyjZ5TGSzwYPv0CPqKPcl1nkxbig+39o/zt08+5IcPPuCbD97iG3lPH7xyh3fu3eQXAY5vPfoQG7rKKfQ2JNNWiXG6zAyTa0ufTrecSJyKzJiqQ6DuRCKNdAmfokOsfI+dPIFEvSlkCPZJM9aR9mlInb8tJe4WRJtIP5XjwswENxjoCsCWsq9YwPefvcNPAlQvHdnB2NLZHFi3nFmlWZQK4d63bgk/f/EmP3/zPpdO7mXF/E5WL+llz5ZhhlYtZXGv+j6Xzev7eeHJG3z/5Xt8+8U7fP6RYMJ3X+DzT17Tspt9+NYLPH3zIqf3b9PEuDULZ7FlbR/XTh/hdekb7716j9eff5yXn73DC8/c4fLpoxzcOs62odU0leSI/w9j3vQKxlf1MrCwjZ7mfNor0+htyGGOkN2aBF/yA+xIdTUh2dmI4mBHSoSw1sgY0J4WxIzkIBqifWhICNTWlMoOUdENHvLZj2S1NImQeWcZx9R6Un7WZhrOCLY2FpJvRoqbpSbIhdoZY683AcsJOrjLGFNpa8a2xBCul8ZzKcObcV8z5toYMMdR2oW7JWu9LRjwtWaFry2znYyZbacnxwcwP9iVan9nqqK8qIwLoCDCi9wIb7IjfIjzd9VmYQS4ClH38/hNkFNinJ6WudPcYAK2pipbpC4OhlNxknfqZDIFD4up+FlN0bJaRruYaWtd+ajkEg4mJAmeTPNzJkktUO9tp039C7A3JtDJjGhfByH0NvhI+WqLUoR81jFH6llNG83OCMPKSk8T3oKCvWifWUN2ZrRglQdi3ASph9zsFOqrCvB2t8VKMGdsXAQxsaGYG00RvGxKTowfca4WZHraURcVQHtWgiYMpsb4kpURSUigE9OqcijOicPf04Ki7Ciaa/LISInEwcGCwqw4bTqmyiAfF+WvCU1Vgu3U9MjE+BACfB2pLErSsnxmpobjYC/PmxBMYU6slD+GsGA3SnOjKZP/Oziak5MVqyVNSPKVtiHnF4d5UxopmD8+iGBbI+EBdoIH05gpddEqZarNiBAsmcR09TkliMpkP0qkLZUJP6hKj6FVjqtKDyc2yIlIuZe5vCsfZwuivFQ9W5Ie5CbmQXZ8KFmp0bi7WFMs51SWpRIkZU+Q8bJEnjkjOYTAQFcypH2WZ8WQK2Odu7MVIdIeKorTKRfLyY7Hz8eBzJRwijJjyUoKx9fdkeTYYDKTQqQ+wgSjW5MkbSo3IxYHO0vKitKpLcvCWz4rUawzJ4r6SB+mS3+akRmFv9TJJBnP2urLqZd7TNWbiJObI7M6W0mICxWs+uBdW8gY09NWRpNgeXMZiyfIPi95P7OF77Q3FJIi71M9Q1pSqPAHO3wcTTWxKtnHUZu1UhgTSKJwhRhPW9KknpQwF+cj7VHaX4Kf1IOfWqJCTRE11yxQ2q2fjTHB0k7VmmMRam1MNRsmJljq1Q57g0k4SH9wE16kMPucqlzShT/VSX+cL3h/VWMR3fmxNKeF0JASKpzAVxOjlXCtZVaVfu5sZYiXo6W8LysprwU+gh1UcgUvFR2nOJfsU8KdyubqIPxPCYCWcq6NirIz08XV0kCLrNOyFwtXU2JciLMlYc5mxLoIDvGwojk1mGXVGQw25rOgKO6BKJcRSlOKcKYoD3LDpH2EuJAoWMjXRkW16grXM5LryjjkZEKwishV4q6XjXBCaU8hdjJWSJ3Ge1AR701OhBtZMV7MmVHKyvkNwq/yWNtTxKoZmfR1yOfeCoYX1DC6sIaR+VWMyuehOWWskP8vakpiSWsyi9sSWdaRzOo5mXJ8OgOz5fOsRM1WdiSwuDWaZTNiWdEezzLBTiPzMhmbl8H6ngRWzwhn/ew4+maGsrDRj/l1UpZKJxbXu7FpQRK7VuTT1xbC+nkxrOkVHzhb2na8rdSXoTynHr62k1gwPZYDw5VsXJHG2nnxlKdZyDNZUJLhRFmKA/Magjm3uZHL2+s5OVrKpkXxWobW/aszObAmi+1Lk9iyNJHtq9IZX5ognDuWLStS2NaXws6VaexYkUp/uy/rZgezcUm87E9l1+pcNi3NYHRRKiOLBQesED48zZvGHHsZLyeR4qlHcbg9tUme1Kd5C4d3pCrZg7IEB2rS3KiMdxQ8pktpkJ6MCxakCjfIy3Pm8M4ZHN82jbO7mrl3ZTmPn50rHKiJa0fauX2yh0dPz+XOyfncOrmApy718+yV9RwabhVuGinYyoYE6T+Z2RHSz40pyfcnUbhDYZYrJQU+ZOZIXSxMZu/WOh453MqLF2bx1IFWro3XcGdLA7e3NXJuqETLWnp6oESwVymXRsu4sqWezfOyKAy1IMHTgEiXqUzL9GCwU+qlJZrVrZGCXwt5ZJuUc0cLdw508vjB2Ty2bw4Xx9uoSbYTfzFB2udE6Y8TWd2RyaVNbRxbkceZVQWcHyzhyuYGrm6dxoUN5VxYV8GC6lDCPIwJ9TAlyd9czonmwng1R1ZlcnYgn0eGy7mxUcq8tZVb22dwfftMHt7UytmxFo4NtbJ/oIVtK1vkvcxg74a5HN3Wx76NSwQPLGHXWB9HdgzwxJW9vP38BT559SqfvnKNj16+zrsvXue1u9cEdz/B+68+zSdvP893KrvqJ2/wzadv8qdvPuCn7z/hL3/6gr/++A1//uPX/PD91/z5h+/4+SeV3EFFyaksq7/8Ozrutymrvwtymob2H/8W5R4Icr8Lcb/bv//+B0HutzXkxLTEDv9NkHsgwKlr/W/tRkqU+/0G//rnP/n1l79qyR3Uuf/4+6/8+OMf+duvf+XXv6p15L7g04/e481XBfC/+yavvPAsT965yaM3rmkRcjcuXeT2lct8+fEH8uB/4KvP3ufNV+7y6vN3ePHuLR69dYWHz5/lwsmTnDtxlLffeEkq4a988N5L3Lp6givn9nLh6A52jq9jfP1KtowOsq5/qSbGLZs7n8Xz5rK6bxmnTxzgq8/f4e6TV5jTOY0YcbLO1kYEeTqwpLedc0d2s2pBh7Yw/4GN/XSIg8+JEJDcP4eDoyu1KCj1a02s+jUr2J2SuEAqxcGVJ4aSE+lLvIAZX3EMKg2yGqRDPOyJ9XcnMdCLaE9nLWPVppULGZw/k3JxlnuGljK7Pp8qcQbHN/XRKA5XRcltWtpOdUowTTkxjC2aSYU4MPXriHJMceJo1a9FKlou3M1W+8Ul1MVSC59Wpn6t8bAyxt1CHIY4IW8bE02c87B8INJ52pjhJgDI1VaApWztLQQ8WhpjK6BbJVzwdrIgL9af7sIE+qdlsbopUwbPJGZVxtFTGqdNE1pYn6sdEyj15uvtjqs4Zi2jqos9Lq4OuLm74i7m5uyIi70NHk5WJApIypHnyE8JEYeeRFtlOl21uQ+sLo+OmhyxPGY3ltDbWqZNh1CC3NiqeewalU62aYBD24c5vGtcE+TOHd/LpTOHuPnwaW5dOsMVAeZrF80lIzxQW4Q4XEBAkoet9stmTbQfNWE+lAW5UxToRp7KsOrvQo4AvrK4IDqUGFeeqb3vjmplWQ8EuYpUZkg5Z1ZmCqjPFsulvSyH9oqsB1YlVinHlmbQVJxKbV4yJenJRPr5YqY3Fb1Jat24ydrablqChqkPRDldfT1UhJxmap8S15ToJp+VPRDkHohyv09T/e+C3O82Vfvfg//rCcEymDoJfQFN5gZTSYoOZUZjFV3T6+huq2V2Rz1L5s1geHAxm4f7GRcCM75+LeMb1jO2flizzeOb2LNnH/sPHmPP3pNs3XaCjZtPsHnTMbZtOsTWsT3St7azZWwjOzeOs2/zKAc3D3NwiziLLUMyGK7jmBJOtz4Q5k4qQW7vCOeF+F/Yr6LllBi3jof2b+DSoREe3j+s2eUDDz5f3DPEhR2DXNw+wENb+zm/eRXnNq7g3OhSjg/00l+XQ02wEwWuxuQ7TKHIcTJlrlMpc5tKhTi9KrFqjynUeU6myXcqbf56dAWpTKSy/c16QgzpCtCj2WMCje6TafaaynRfPab7TKXdfyozfScxR4lqMSYsjTPRMqUujzNiRawBK+LEEkyYH6lHd+Akue5UOuSabf4qQ6u+fDegWxzvwmg1bdWY/kQVXafPmjhdBhMNWJtsQr+adhplxDwVqacSQoQayzmG9ATr0xtswLxQA7mfOauUCJdkLOfqa1NmV0XrsVLKsURF1wVO1qL4ekINtXNnBRvLM8m15N5LIozoizahL9KQlWJ9EXqarYg0YGHwFGb5TaJL6qU9wJAWPwOpJ0OmaVN95bOQ+hmBprSLKYGvK8RMrm3KTLXWnvy/2V2fRjdDMbWmnDGNHkY0eqmIOakPKYOapro42lQT5NTnZbHWzA8316YEF7oKiLbQ1QS5CDt9AaFmFATaSV+0JtXNXLMCP3uqgp0pFXKaKw5aRcVVx/kKQHBFJYUIEUKZKkA22kyfcFN9AoVsOknfsZwwGXdLV6L8kkmLKSMpsoyYoDwCXGKw17XCUWcCoXpTaA31Z2tDNYN56ZTKNbKELHTYG3AgP4ynenK5XB/M1mhDNoVM5mSmFS93JXCz0p2TWQY83x3EC7PCOaDeobsOIxGT2Jiky9qEKXT769DiM4E5seYsznClvySUBRn+1PtZSXu0pEfA//auRu4e28G3rz7Kjx8+x7cfPMfXHzzPZ2/f44NXn+Lj1+7y5lO3+eiZJ/n7u2/z03P3uLFmgLkBgVToTKTXzIq19o5scXJgh4Mt2+1t2eHiwIijFQNC7AaFuPep8cxwMqm6OmQ4GAoY92VapYxLdZnUNeaxemgeN584yyvvPsGB42MsW93BwWMjfPrpC/z8l4/4+vOXOXl4E611+axcNIOrF/Zx68oxRoYW0jOrloH+WYxuWMiqZe0smtPKvPY2itLycDTzwkLXh+SIehpLl1OUNZ/ggGacXGqxcazFwbkBT89phHjVEGifhoOOPR46RlT6BTJQWUp/RTkn5Vmv7t3FofEh9m5cz/bhjWQnluJkFUeoXyOxofPIjO/H36VeCEgq6WGJRArJWVYUzXOb5nFjeT1tHobkGuowKmPy6wc389WVk7x2cCsHOhpYJsRyiZCtgaQA+mPc6JYxo1aObTTWoT9Ih9PVbtzpCuexzjBuTA/kuQXJfLS+mo/HGrg/UMZz66p4fUcn9wRgbm0Mk34j5NRLh4tdqXy0sZOnurM4kePCpRJXrlS6sinamFYzHWqNdFgSboRK6nKg1Ylbq0O5tiqI7U029MRKGdwnST+UfqsSwVT7sLkxiCU5TjSESv9vzuKNyyf4X19+wffvvM/nb7zKV+++wJdqCut7L/L3T1/jzNgKpsW5UulvRFukFXXeU6lxm0iNEIVsAcYRBmrK6mSipL9EGU8lUtpG9FQdwqXtxwuJzrKcRK6QnWlB5kwLtiLDdiLhUi8JjmaECVawlWOyEyJ57bnH+buA0xduPcT+9SuEtLXTXphCjLMpveK/v3j9Sfjn13z75avceOQo+2Xs37Khj6aqAmlLPWwdGaCjqZYZDeU89/hV/vff/8QvP37Bl5+8yuuvPMXnH7+urR93X/CemoLa3VTF8Z3jXD6xn9ktNcybOY3b4uvfe+VZnr5zmbuPXdHW/n3xyVsc37ONnuZ6phVls1B83eiK2Qwvm0X//BbmtBaJH09hdoP8r6WAuUJ665MDZbwxJdXJiEJ/G5pT/FlUmcSM5ACqhfTWRXlTFulFYYQQ+zAP7Qe9iphAkr3sCbIzwsV0Il6Wulq2R1+rqQTb6hMtxDHFzYIYR2PcjCdhqa9+GJuMxeRJ2tp6MXq6zPWx40SaJxeyghjydaRNSH2DlR4dUo4uDxNa7PWZLtcfTQhhU3yQ+BlXpkU7Uyv9uDzGj/xwT7KkLOmCWyO8HQl0syPIw5EIfw/8XO2w0J+EvakejuaGWMg7t5cxzuE3QU77kVawrhI/vC2mECrljXIxI8bTWsOWMW6WJHs7EOtui5+lnrZQfYKnPREy3rrL9wB5tnBvG+IEe7aUZtLZUMys5jLa6wvJSw7Fx8UCBzszkuKCmdFcTnyEH8Z6E5k0QWEgHSGNqZTlp2MtONPNWcb81BiCAj2wNJxIkGDYDKnvOLlHrq+KgA5iRpZgbW/Bz4LfYuR9hIe40ir3zEqNJET8REV+Ai21BcRGBWhJBbJTIinLidOmcEbLvdVxZbkJlAhmj5ZjfOTdleXHU5wTS1yUHxYWBqSoCLySFNJTwwkKcNYSVORmRGFqJniiNI3SjHAS3C2pTwrXZldUxgRJOwiQerEVzB7D7JoMKqOFiMd60ZYZyuySOBYKZuzIjZY25k9NaiDTsiKZlhFBbWIgVQkBNEq5M2N9sZR+6WdvRLy0iWjxEenBDwS5RMGpav06RwdzysuyqBd87CM8IiFS7i3Pkp8dQ4CM8/EqWlLqPTMp4oEgFyDYNidRyh9DipTX013qOCGY4qw4chIj8HKxk3MCtSy1JQWZuAlWn1ZbSGVpDrZWFmSlx1JfkSO8xYpsaV8dQvZr5Z00SVvszoknRO6hot2K0mLpaiiV+jPCXDjGjKZqctNjMJR3bCY+1lW4RFNpKm11BYRIG/VSCUEEi6u1muc0lZEu11Qia47UuauNgbbuW5wcVyllLosPIU3wuWp7cfLuVSKVBF8lxtlpIlmSvyNpIW4kylYldFDTVgOkDkOljUbK8ypBLkTODfNyIiHAgyAnaxyMpmCthDG5T7G87wX1JRSH+wgv8GJBdR7LG4qYV5amrSHXIPxEZTJWiSWUEK1F15lMxdZEF2fhTm62Jlr0m4q2czTXw9nygdDnKn5ILVWkjrMynoKFnGcp/c9O2piVkRoLJuAgZfBQwRLWxgQ6mmvLECkRPE7aV7K8/9IId1bU5jDUWswqLUouiq6scFpTxP9LGyuO9iI30p28aG9NwPW2nIK3tZ5wPV18HU0IFT4YKf03zE0l/zOS+jEnyVdwlZ8lmYKzkv1shYc6UpwRRn1pPF31qayYmcPiplRm1wqna85hSWs+y6dLnUzPYaVslwr3m1UWRUtegHBRH1oKfJiW505LkSfT871ozvagId2F2lQHatMcKY23fmBxVvIuralNcWBaujN1SdL3BBM2pNtTn2FLWYwhVXFiMQZURZlIvdvQWehCfbolDdm21GRaU51pR0G8Jbkx5qQLHk8Nmkh9rrXwNBeaiqSvlvsS7Cb1ra+jJZpxNdWhOs2FTYty2LIwmfW9USxu8WJ4XjRrZ4WypjOQZS2+zK93Z3a1M13lDkwvsqarwpmeKk/huD50FquIQn3qsyzEp7nJ+f4sbQsTfujGjFJn4XlyjlhFmjkthY6UJZlTEm1GfbyMB2EmFLhPoNJbj6ZQC/IFI7amODOnVImqDvL8hlSkmpEs+D8tw4Hdm5s5unUaZ/e08eyVPm6e7OHcrkYuH2zj2tEObp+cwyMHuzi5tZkrR+by5MU1HBxuors2kogAKwryIikuDiQoaAq5KpttqmDNCvERWa7Sl+3oao9mx2gpFw838sxDs3n2/HyeOTmPJw7P5sljczm/pZmHtk/n4rZWruxq5saBZm4dmcGFXTM4NNbCrnV1jC8vp7EwEE+7Cbg76RAqfGfx7DQePacExEW8cGUVL99YKzbEoyeXsaYnnVk1EdTnB2lTVgfnF3L92EIODpVxdmsTVw50c/uMYNDTs7l8qI3zO5rYsCCDrtoQZtWFMLsuiB39eVw7IP/bUiMcsJ4rSvg7OIsnjs7l8eO9PHFqPo/Jc9w8soBLexZwasdiVs5tEGxRyZzOepbOb+X4vrW88Ohhnr2xW2wXLz11lHdfvsSnb17Xpqt+/vYTvPPSHR69ep67jz7CC8/c1PISfPulSgb6Dn/85n3+/P3H/OVPn/PXH7/WMqz++P3XfP+Hr/nTH7/jzz/+kV9/+cuDDKv/X9aQ+12QUzqaEuV+19n+Lcb9/xLkVHTcb2re/yTI/X4xTZD7lwrNexAl95//8S/+9usvmiinPv/zH3+XQv9JW0vu73/7hT99/y1ffv4xb772Eu+9+SpvvvIiT9y+ye3rVwXwX+bGww9x+ewpXn/xOf7+8098983nvPfWfV554Q73793iqUevcvXiOS6ePsXZ40d5+rE7WtrZP//wFU/duagJcg+f3sO+7es1sUEtUK+m4a1YsJhlcxexYuFidm7ZzCsvPcc//v4Tf/jqY4YGlhMd4ou/gJr81FjWLOmVBjwggLGEjFg/Ng3MZ+PKOWQIGZxTl8vpbWtZIS88VRxCtPrFxt+JvAgvIT2BMvgEki8OUjmLcAE4bgJgVCizv4uAHXEOsX7uxPm6ESFOsUIc2vm9GykRkra0vVYafTeliQGMLJrOhvlNFEV7MDq/mcWNBRRHebGmo4a+tirivW2JlmsnyX3VOnYP1lewEydkpQlzYQLIVIIHTZCzFNBjbiCDtRHeaj05sX9nYbXAWwCMuzhKlYHIQZyqo2ztLFS0nAn24liCxanVJgcxTwbuVU3ZLG3NoacmhVnlifQUx7GgShxYYSLRQgL9fdzw8HTB1d0RZ1cxZwfcXJ3xcHfF290ZbzcHgtR6FQKQqgSMFKWF0CQgSAlfSojrVhFxzaXi5IvoFuttrWJ2azmLuxtYOa+NoRVz2LxuGbvH17B/6wYO7hjjxP4dnBOgfvnCMR67eoFnblzmwoHdLG5rIlHqOVAcX4KHDbkBjjRK3balBNMY7U+1AtZiJcGe5IvjV+nsc4I9mJYdT2dVjia6ddbkaDazMoOZVWo6reyrzqVD+38OHRXZtJf/W8BTYt2Mikza1HomeckkRQbj5eiArakpRrpT0Z2ippQqcW0qk2Wrpq2q6Dhtn5iWnGHKRKZMnSj7J6GrTG8yemJKbPvvgpwS7n6PplP79fWmavunTpmAvpyvBEBLAeCx4f601pfRNb1Wi5DrmdnA/J7prF25kI3rV0nf6GfzBpXIYYwtY6OMbRhmfGSULZu2sXfPIfYeOMHO3SfYuuMUGzefZOPGI2wa28fmkd1sGt7K5tHxB4LcljEObhlm/+a1HNg0wOEtgxzZslYczdADYW7HEKd2r+fcPrWmnMq+Osal/RvE6YyI09nIzWObuHFsI9ePjHPtyBjXDo9y/eB6ru9bx7V9g1zbs4bru1dzfWc/V7YuY9vsarpSfKkPEpDsZ0RzoAkzw83pUFFvMWb0igOfn2DBgkQzFidbsCLVkpUp5qxKNWd1uoWYOYOZFgxmWbFK9q9Ot5bPdgxk2tAvTnZthgXrMiwZyrJktMBWTGVHtWW80IaxfAtG88wZy7NhfZY1a1JNWZVkyvJEUy36ZVG0Pguj9FgqDn1VogHrUo0ZTjdhJM2Y9WnyPU2fQbH+BD2Wx+qxKEIIWrBKDDGV2YGT6QmcyOzgicwJnSjXmcKiqEksi57EkogJLIuayKJQIfayb37oZLr8dOgOmEiH70RmesnWZyLt3hPo8pnAPAEuC4PlvFCxkEksDpqg2RK59sIgHWb7q2l0E+jwn8h0Ob/FZxJNnhNo8ZjIDJ8pzAoyYE6woZgBc0MMmafW3wvQp9tXjzb3iTQ7yzmuU2gRMNTsPoVp7pNp9JhEpxyzMNKM5fIO1Fpy2rTVaCvmh5vRHmxMsZsBkUIEA80mEyVkMM1TQIuQ4SxvlSnUmFRXM22R9apgJ8p9VQZRUwpkWxPnS7EQY1+TybgJ6PeVth9ubEKEhSlBinBKm3c0MCQ+KJrchCKy4sqICczCxTwQm6muOE6V8XjiVEKlj7UG+7K1rpKVqYkUGEyhQMjiYgGuJwrDeLYnm6e7Eni40odLpe482RLK8zNjeKTIiTNZhtxpdOGRans2h01mrbcOOxKN2ZVtxZp4NcV5MnNiTelNtKE1wpSWaBuaop3oFDC9Wcb4J3dv5NtnbvG391/h509e5fsP7vPp63f58JWn+frdVzX7/PUXeO/px/jjS/f56/0XudTfx3QPd6pkrFhkZ8WIjKdHgvw5F+TNKU8HjrrackTG1u2uVmz0sGZzkDOjwc7MtjHUIrPypb6Kva0pivGguiSBqpp0KmozWNjfwbVnzvL0K4+w7UA/S1ZM49TJYZ5+/DjbNi2je2YF/X09nD21i/PndrF9+xpWrupmbm8DC8Q2DS1g54alLG6tEVITSpSNKx5TbImwDaOtcA4LmkeoLugjPraH2JRFxGWuJCR+IX5hXURF9xAT0oq/fSaehkFEW4VQF5lFb04Fo52z2dA7h7ktNeKDi4RsV5EYkSJ+KoIA9yKigtqI9OvE3aqQkrTp7BrcJEA3nmp/K47PKuWptR0siHGg0n4K28R3vn10Mx9f2Mvj48sZEpLcFmhNT4g1y6NdWB7hwOJgGSOCjBhNsuFmZxSfbaziq43lvLMimZfnRPDu4gS+XJ3DlwN5vLcqnXcGc/n+YAdfHe7mmaFyDrQESz82Yl2CGQ83x/JkeyqnBBiflvHlYoEFR3OM2Jqhz55yWy7PjeTZ4Wxe3JLN3bEEzi/yYH25PoszDVlT5Mru1jjOz8vh/MIsxuqF9IRMoTpQn4GmZF65tJ///OIj/vDWm3z9lrSTN+7x1etP84/PXudfH7/MniUzKfI0pC7AmCVZ3lp0ZleEgHP3qeTZTSJb+lqxjxAxXxcyVFSoYJMEIx0ShcRM87NhSU4w0yOFBAUaUR9qycwkLzoyQykXDORupgi2EasWz+aXH77ky3df5tj4IGu7Gpldnk20oxEFQhYvy9j9v/7yoQDZV/ng3ScE693n849e4NErx1m7fA7zOhvpaKlmUY+Qj8ce4WcBur/+8IW2aLICvt9/8wFffvoGX33yBq+98Di7xtcy2r+Yo+Lrh/sW0FKRz7LZbbJ/kPPH9mgJnO5cO8f1S6e4ffms+KFhAeVdQgC62bJyAVtW9AqWmsna3hb6OmuYO62A+S0FLJtZwuLmfFqzhfyHOVMmBLUl3o9F5UliyUxP8NemzFdFelIgWK5I8F1xhI+Qx2BKo/yIdbPA12wiflZTCbA1ItDejABrQwItxOfaCeZwMiXSTh8Pk0lCEidhKv7bXPqvrf5k7Cfq4COWazGVvjgPduZFMBTmzYC/G9ukDLvTfFkfYc9QtB/LI0PINjGgNljIbpw7tUkBQmL9KAj30gQ5tWZxsGA+fxcbTZCLCfbBxdoEY8EBavkRG6MpWBlNxVqwgI2B3NtwiuBBfW06n7eK7FGRytYGhDk9WBhfCXIJKrrG2RxPGZ+V2BjjYUuymoHhaq1NVfWylePVlNIAF+bWlzCvpYL2mlzqcuI1IUVlyCxLlXaTHkl2dDBxgnkj5PxAOSfY05aWmiLiQvyZqiPk2cmc1JRwXBwsMJUyR/o4kRLiSrynlRYNPSM5graseILcLEkSbB0Y4PRAkGssISEuSDClhbY2WkNlLqHB3ngK9qwpyaSuNI28nATCQ320NdRK8xIoLUgmJiaIoABXirJitQi7eMGCVlYG5OUmakkhYqL8Bcc6MLu9mrhIHwyNJmsRfgWpwWTIvesSQ8kXnFii1nWLCaAxPZpZZWk0p4ewrDKVnT01bOooYbQ1n7W16SwrimdJcSILBD/3FsewQNrX/OIUenKTaJJzy5NCSA5yItTRhFhXG6LkOVMDXUjxdyU2yIO46ABsBZ8XFqZRJvdxEx6RlRpPW30R2ekRuLhakib8obowRVsPL8jfHT8fZwqzE8iV62ekRuHuZkWstNmc5HDSpP36CkbPTo9n1sxaIe0p2hrPtZV51FYV4GBrQaCfC021Rfi6qMg0dy2pQLW0/8b4YGbJO44Wf2MsWDM52It5gil9nGw07lCTn0KL4OF4qd/0ED9KY0NokDYwTeq+oSCJ/Fh/yhKCpX2EURDjr4lsuXH+FKWG4SZ9QUWK5UcHUpMSRV64N3GC22Ok7OlBcj2xtEBnwfT2xAr3UeJlapDUk+xTXEhlXw2TuguSawRK3/OxVVNTp+IgbV1FrKmkESohg5WYmYx34R72LG2rk3cQS7q3PdMF9y+pL2Sx4P02qdcmab81atpqhLf0bVOsp+pgpT8Ra+lLtoI13GX8dJX+Y2cyBRvjydpWZWFVwreaZWWlxD8l4JnpaWYjpiLlLI0masKzo4UBrmLeNsaasB8tmCfRw4IUtS5ygD2zCuIYnlHGyIxS5hbEMCs3kra0YOoTfCgVP16eIO8zwp0U4TUqC22AnVqzTg8fB7WunQmhggUihbsFO6ukF0qUMyXey4wET3MSlZguFuhsRFKoIwtmFLCkLYeVHTK2duSxvDOf1T1FDMwqZE1XHqs7c1g/p4i+GWn0VIbQXuorPDiYnlp/uqq8WdQUzpKmKHprAplTG0BPtR+9dbKt8dGsu0r8SJk7s2Q7q9KLhU0hdFd40VkuJj6vPc+WavWDlGDnthw7upXYVWhNe5kz03KsNWvKt2FGsSMzCm2ZKTav1pXuSntmlDoxvcRL3r0u7pYTCbDXkzFZR4vQWiW4bXm9B6ta/ZlT6cz8KmfmVoq/r3Wmv82Xoa4QxnujGOwIoH+mjLVNHiyqc5djnOgosNamo86t82RZqw+9cr858r9uuUaPfO6qcqS9QsYa4QiNeXY05zlTEGlMWaw53QU+gvusqfacQqXbROoERy8oDaIly4PsQAN5d+aUppiRIvwkLd2ZjetqGOvL4+zedp653MejZ+Zybmcjl1Wm1eOzePzsfK4f7eHUthYuHVBryS3jyFizcM8gIgLMiYp0ISc7iPQ0d7LSXMlIdiAnw53oSGtyc93oEkyzb2M1jxxp49EL3dy9PJ8XHlnOM2cX8tTZRXLtXuFe83ny3FKeON3LnRMdPH6mh6vHenjsQh9PPiR2YYDFM7LEn+hgbS3jtuD9Od05PPHIsLau3NMPD3Lv2nqevzHM4+dXafbouVVcPrGMQ9vaObm3mycfWcONUwvl+MXyv8XcPDVHrJPbcr+re6dzec90rh/u4saRTm4dbefagVZuHJou/K+Zm/vbeOLEHO6eXyRlXsiT5xfwzMNLePLiYp6W8j1+Zg1PPLSZ9Ss6mDGtklmd01g0r5WHTozz7v3zvHX3CG8/e4R3XzzFB69e5OM3r/LZO3f44v1nePvlR7lz9TxP3n6E556+yVuvPsM3X7zF91+/yw/ffSi4REXHfa4ldVCCnIqO+04Jct9/y48//FuQ+9fv68f9xz/4X/9/F+RUhNz/IMhp68j9x4N15NSf+r8S5LREDrJPmYqOU9lV1TRVZUqMU0riv/75d23a6tdffsq7b73Gay89zzuvv8wzj9/h9rUr3HzkYQFWF7h05iRP3b4hFfBnfv7pBz764A1eefFRXn7uNs8+dY0bl89z4fRJTh87ypmTx/n4/Xe1+bwv3Xucy+cOcPn8fo4d3Mim9SvZNDzI+NAQKxcto2/RckaG1nPn5g3++P13/P3vv0rZ/8G5U8fJEkCfER9BZ3M1W4b6GFVpwYtTqcyLY83CNg5tXkODfC5NCGDv2iVs659HcWIw0d62xPnakSWgrTjGVzpbAIXRXmSHuZMY4IyfvbEQBxl4VSYecQKR3s7isNxlgFTrITiwsW+eDIAN5EX7smXVHNrUmmWFcewfmkdDZgjT86LYtKhNgFgQ3fK/jYtnUpYcLMDJTPuVSDmmOG+1npyYt6OW7CHSQ/06YvcgSs7GVIuG06LkBKgpIc5XHLyfvQV+KvRayuUp31WknJMAbiXIOViaYGdlio2l+sXHiExxnNMFmC9SAGN6voDaHHqqUplVHMu80gTmVqWTHeVDoK8rnuLslSinRcW5ymc3F3w8XPH3EuDo60aSAJ4ilUa9OJm6/HiaipK06LLOhgK6m0rpbiyjt7Wa3jb1S3gd82fWs3R2sxCBdtb2zWaTEuQ2reXAtmEO79zImSN7uXhWJfQ4LaD/AvduXeHYllGmZaeJM7clytGMdB8bGuJ9BAjFMjc3ihnxQTREelEnzrZagFVJqDcFArLyQ2Qr5ZtZmkFX9YMkDx3VOZoQ1/6bKTHud+uS/6n1BNXUVk2MUyb7m+T83PgwQr3d8XC0x93JCRsLc20qqUrmoAS5KWJq+/v6ccqUuDZFE+QmMFV3Irp6SpCb9D8KckqMU1u179/7VbIIHS0yzkjOj5Hnaa4tpm1amSbGdbbWMa9LiXHL2Dg0yMb1axhb2y/bQbZtHGXr+BjbN29h5/adQr73sHPHIXbuPsbWHSfYvO0kIxuPMTy8n/HR3Wwe2Sm2jS0j4+wYG2XPphH2b1ovA/9a9o2v4cD4ag4pYW7zIEe3ruX49rWcEFPTVR/aN8zDB0d55MCIOJ0Nmvh289g4N46KHRmVQXmEawc3cOPAOm4eGOD6fhnI967i+u6VXN+5gmvblrB/cQNzs/1oDDGjUZxcW6gRXVEmzIk1ZqESxpLNWJJiyrIUE/rSTFmdbsLaLDOGcsxZn2vBhlxzRvPNGS+0YqzAko1FNmwstGGzEt0KrBjPt2BrsS1jSnjLNxMzZUuJ7CuxFLNgS7ElO0sdxZzZVmov5sjWMkfZr65hI8fYyvk2bJftnnI5TkDETtm/u8xWjrVgW5kVOyvs2V7mIObErkohY6Uucg9nNpc4skmut1Gut7nCic1y/a1y3NYSMQEr6l7bZLu52EHK7shIviMb8hzluRwYzhOT7WiuPSM5tgxnWrEp107Mhk0CbDbLvs3yfWOuPJt8VmueDWbaslpsVZo1fckWrEyyYE2KFUPptgyl2bI2xZJ1yWKyb1BAxGCiFSuiTVgYaqjZfDVFNUIlqDBlXpQZS+NtWRprxaJoldBBrSH3INvqvDBTuuTYMg8D4q11CRaSHyMAMv13Qc5TxjQnY9JcTCkRUFoT4kSVvy0Fsj/Xw5xK6bNF4Z4EWOjjqTsJL+lLIcYmRNtYEu1gibuBkGM7exICo2VsE7JmG4K/YxRORr6Y69jjOEmOmTCVBBNDlqQlcWhGC4vjosiVvlImgHtNoC1ni0J4oi2eR1tDuVLtw6ONgby5IJ1706O5XOjEpSILrtfYcyLXkPEQHbZFG3CiwJkdmdYsDpvM3CgjeuIsqPKdSr6rDuUh5vQURLB76Qxev3ycv7x+j//49C1+/vA1vnj9Lh+99jQfqkXtX32Rr954ha/ffIVvXn+Jv7z1Ot8/8yQ3NwzRJeS1UohAr5DWzYGe7PZx5eHoEK5H+nJByMQJIbXHXCzZL+Rsl5c123yl/Un9jfs5sMjWiBap50LTycSbT6RGxvHebhkLOsuoacxm9pJGDp4c4frtfRzau5z5HTlMKwojN8Gd3pklPHH7NC/dv8n+g8MsWNTMgoVNrJBnWTK7jv6uWhbI2F0iPi1F6rTUxYtiJ3/SLX0o9s6gOm4GOdFdxER0kZCxnOyKMRIKBglOWEhQ5Bwio3pJjZ1DWkSb+M86ikLLKQ/NIs8/QgipP+VCxJcvaGXb2ADDq9eybE4/0+uWkBLVjLt1HkGuRQwt3sr9G4+zuK6YfGddttQl8OTaGSxOdKbB3YBDM8u4t3E5J3prWJruT627vpY0YVGsDSda0rg8q4Cbc4t4ZkkRb62r5PONDXw1VsUH/ek81+nHozV2PFpuyROV1jxTa8/TDQ483uTCi/Oj5Pg83tlYyasjZTy5LJMzDUE81pnGB6vq5JhITqabcTR1Eg/VGvHUci9e25TEh4fK+fp8C1+da+WNPcVcWxXBaLU5qwot2NMezZWVVdxYVc3FxfmMN/jTGDaRbumDc4t9ObFhDj+++zzfv/OqtJOX+FyA45/k+78+fYX75/eypCyZ2kBrFmb6MV6Xwr6ZeWxtSGVJRgCtIfZU+9lR6e8k78uBcsEKM2IDmB7pSY/4xk1N2ezrqWBOhhfVQSbMTHJnbXM2G2ZVkxXqJKR2Kh2tlQJYb/DZ+69y4dBOti3vFbJTTbqQ5Dh3U7atmsUPnzzHf/z8Pu++eZNnnzkr2O0p/vDFy7z87CPcvHSI9YKbFs+dzsWT+zQhTkXH/cdfv+WvP3zOl5+8oa1hqOyDt57nrZef5rV7j3Lr4gnGVy9h6azpmiinpq6qX8GHBaPdvHKGW9fOcensIS6c2M++LRvYNbyGXetWsr1/EZuXCWZY3M3anmYGuhsEv5SyqLmAhY25LGvOoz07nKpwF7rTw6Wew5kj+GBxeQrNcT5Uqinz4R4UR3pTFhOgrR9WmxhKtuC6KEch0U6GxMo2TMuuaKplWA0Rkh1lI/tlXIt2MtLWZFNrHykyb6U/GVsjMUMhNfo6WE7UIUBIer2XjKmRfmwSHHJQiPaxdB92JHow19uJMBnjQi1kPFFCRZyv3F8Jcr7khXqQIZhFYUiV1d/HyUqbqqoEOStDXYwm6Qh5moqt8VQsDCZjbaKHpcEkbPQn4WpugJupHl4yjvrJ+OBja/Bg+RVfBxL9BFN62uBnORVfK/m/jTyPkPskwZPxgqd8ZNx2NdHRMrDWJUmdlaRTpCL2pI7UNNr62CA6M2OoiwsgL8iNVBkbCsKDyFHRXoGOZEXJGJEWRaSMYUowDPFTiQ1CMNGfiunECXKMB2kKOwtmUwl8OtNjaEiJEBxlTHZ2HG5SzgglErVWER7mhbX5ZFrqCqgozsBTcK+jgxD4Snmv00pIjAvFy9OeJGnnKmlBdno0AQFuhIV60d5cLtgon8hQT8zNdampLtCu6eFui5uLFd2tFSQIFtSXusvIiCYl1osEH1tqkuT9S5nLBTdWRfnRN62YjbOncWB5B0cXz2BrWwlrq1NYkhvGkswgVkj7WpETzTzB8l2pfvTIdnZaJEsKMlhQnE1PYRpVwiMy/N1IdHcgxNGU5AC1bp8bMSpCLMIPUxMDsrITqazOwt7WVOpLrtfVSHpyKHb2pqRJu+yeXkVjTQHeUgcqsZralyllTUsK06as5mTFSZ8pp7EqH29vN5ITIlnQ0yJ1Ey7Y1IS8rES6Zjbg7GClrUM3XTBjoJejFp02XfqGmrbdKNecU5hKmpTV1lDah40xvQ1lxMi7jPVxojwllLrsGKpTI6WeIpiRncCMrGiaMiKpTgqmLNaPCmkXhWEeFIofzwlzI0dFekZ4ynt3Il2t3RcTSGlsMOn+0pZdzUkVjpMZ5KJtM2Sb4GlNrJslKdJOlSCncSAVlCA8KEI4UKiHLR7WerhZTsbZSg97aePO1orHCKcx1RVeYyBtRlfjYx1VBfRW5mszZIrCvZldnsVCwfjNySE0SHmr4gOE0/kT42mHrf4ELHSlHyuB21gXX+kP2jXNdFFTUe1MlTA3RVu3UYmTDpaGmhBnL+OBo5URNnJvFS1nJtexVlF21mY4C99yt1RiuAnJPtakiWUHOsj4Yk9jSiCDLUWMtZfRV51Be0YonSpKLl3qMcaNwihXcmXcypExKtHbmlBnY8E8ar1yM8I9rInyEu7jYSP81IYIwVdRMsYk+9tJPYoFOJAe4kyEhxnFKf70i2/sn1PJ0IJq1i2qYGBuCesXqnXkyhlbXMLWFeUcXN+sZU9d3hbLopYw+rvjGZgTT/+sKIbmJjO+OItNSzPZsiKLLX2ZjC5OYmh+DMMLY8ViWL8gmrVzIxheFMumZUmohAi71hSJD8lgw+xIuousmFMuWHNWCEM9ITJOuzO2NJaB2aGCM4LEAhmaE6qJaMOzQtki190s1xpbmEBfRxQ5kUbEek0mzkOXCPuJ8l59OLS6gO0L49i6MIlVLQGM9ESyry+dE+K3b+9v5LlTnbxyYTaPH2ziwKpkOT6Vg2Lb5Lrjc8PZujia7Uvj2LI4jrH50YzJMwzLM+xYlSp1kszugVyWNIsPzXOS9m5LYYQ5MY4TaU5xZUGBjNfewkvCrOhNdxd/Ykuq62RtTbb8IEPqsxykf9qSnOzE6qXFzJsexrFt07l3bQ3PPLyUM9sbeeTgTK4f7ebm8R5NkHv4QDfn93Rwaf9sTmxsk74XQ2q8K9GxgokFP6cny9ia5UV2svSHCBlH0lxJz3eiozuC/eO1XDk8kycuzuKZS7N46cpC7l9eLLacl66u5umzy3j69GLunV3Ac2fncudIO5f2TBc+NodbR+dw++h8Vs/MkPFpAt5Sv34uE1k5r5hnr4xrYt1zVzfw4s1RsWHuPbKGF64N8uqjw7xwcy1PXu7jmSv98lyreP6RAV66vpZnLyzmjpTnsSPTeeboTJ460M5zx3rk/rN58UIv98/N5u5x+f++JrFm7h7r5N6pWTwvZXv27Dwt++pT5+bzzEPqGfp58fIQ969tZUt/B7MaK+ltbxCM2srZg2t5+95J3r17iPefO8zHL53mszce5tM3rvDVu4/y9QfP8N4rj/LUzQs8ffsRnn/qJm++9CTffvEWf1JZVlVCh+8/4ec/fs4vP37Nrz99y5//9A1/+u5rfvzTt/ykZn8qQe63hA6/R8j9W5D7b1NWlTj3vx5oav81ZfX/uSD3YI04zX5T9ZTCp8S4f09bfSDcqX3//KfKKvFgn/r8y1//okXKqXNUtJxSEpX49bdffua7P3zJ++++yYvPPcM7b7zMi88+/SA67pFLXLt0nkfOn+bqhfP84fMv5cH+xVdffszrL9/l5efUWiHXuXP9Eg+dPsmZ40c5tG+PfL8ilfYHPv/gLTn/OA+f28e549vZMT7I6LoBxtatY8PqAdavGeTU0eN8/unH/CJl+vXXv8mz/CfvvfUWa1cuZdm8Do7vHuX6uQMMLumiq7mE5fNa6J0hA9Lm1azqmUaSnz2LW8o5vnEN3XV5JMjgFivgIVUcSmGUN3XpYVQIaMpVKdHF8USKg/C0EWAmjtTPxZoQdzti/cXhBntpa79VZ8ZzaHw1BbH+zG0sYvWsesoT/WSQa2ClDMYlUe4MdlUxTwblKgFkQ1KGxS2lJMhAmywAKiXAiXgfew1QqSmrai25UGdr/OzVYqP/joZzszASR6UWHDX/LeuquQzgDxYmVb8eadmDBFQ6yTEOVibYWhlropyzOBOVwlstajwzP5oF03JYPL2Y3toMZpfGM69YrDyVmaVpxIb74C/O2dvTFV8vd/zEfD3dCPD2EODlQXSIOGFxdNW5MTQWJdKmMpYWJmuiVqc8uwJRPa01LOhoYl5HI/M7G1k6ZzqrFnUysKKHDWvmsX2sn/3bVXTcOCf37eDSyUMCxg9z/fIpLVvu7QsnWDe/m6wgH23B4mRPS4qFjCwpj2doWgaLC6LoTAqkSYhIvQCBGiG15QKEC4M9yZN3ki5AqChGQKUAl+7aAmYJ2OuuzaOz9jdxrupB1JyaXjtLTbGtUdNVlSAnTlNFyVXnUpWbSKSfC17O9ni6OIk54u7kgLmpMSrZgopumzplKnpTddHX1ZPPDwQ5bR05LTpuIroqyk13Evp6kzVT3/X1/i2+KVNRcb+bmtqqpyLkBIgb6k4gNMCd+opcZjZVCBCrorOlhjkdzTL4L2JsaJDhddI3ZDu+fh0bh4fYPLqBTaPD7N6+g/17D7Br50G2bz/M5i1H2bLtFGObjjM0eoR163YxOqzEuB1sGdvKVrWG3Ngou8dH2DM2xJ7RAfaOrREH8ECUO7ixnyNbBjixYx0nt6/l7M51XNz7YGrq1YNih0a4dniYm4dHNLt1dJQb8v3KvrVc3zcojnOA2wfWcOvAam7sWcmNXcu5sWMZR1e2srgwmNYIC1pCDcXxGdAZYcicKGPmq6QFMbKNNmRxnDErEs20KDhl/cmmrE4yka0RAylqXTcT1qaasD7DnKE0UzYIiV4vW2XDmbIv1YjhDPksNpKl9pkymmXGWLaFmKV8tpD/mWj7RnPMGM4ykGP02ZhnypZ8c0YzjdmUYy5mybjcYzTLiE0Fxuwos2R7mQXbSy3YUWrF9hL5f56JJvyNyrnDuVIW2a4XU+LhhmwpV5bcJ1fuky3HyDXH860YyjJnUK6rov3WZUt5M83ETBiSMm2Q8g+mGmqfVRnH5FitnLJflX9Yvq9NN2UwzUy7xkCaOesyLdmQZcmIejaxMXm+kXRzRuSY0XQLNkgdjqRZsi7VQurRjP5Eqc9EIZSp9qxOtWMg3VHMhRUJNr9FxylRzool0bYsijRndoQZVV6GJNr8W5DL8LKkIMCWHG8LUpxNSHeV8cbfnrowF2qDHSjxtiTbxZiSYBcKQjwIszXBfaoOPtJPQoz1iLA0kevI2GpjRZizO5FeIQJ0vXEx88XZ2A8HfS8sJ9jiONEMD53J5NrbMFpZzPGudjoCfMiUPlNnPJHhCAculgRzoy6Qs4V2HJJ28VCJI/fnJPJUUxhXily5Wu7A7WkunCoyZnv0RI5m2XGx0o+ReFPmBk5hbrQ5TUFGZNrr0JLswlB3Mac2LebFq4f560cv89ePX+W7t5/n6zee56NXn+H91+7y0SvP8/krr/DNG2/w5w/e5W8fvscPz93j+tpB5kWEUGuqz0IhBWPy7FuFXO0VoH0h2I0L4ntOOptyyFKXA0I+DgmZ2+NqykZHfUYcDNjmIe/PzZyFVlOpnKxD0gQdygPt6SxPorelgOa6TGqqkujpLOKY9K2bx4dYVBdHjO0EEt2msrg1i4ePj/Dw+W1s2rSI5ctbWTq/iYFFMxjsaaAjI4IcIe5ZU1QyDHsGExJYFh5HuZkTcTpCCvTDiLYvINitGi+vZoJiFuIbOQ+3wC4cvdrwCugiNmaekN05JIW2kh5UQ36wHG/uToJfsBap/sxjD2kZON99+T5vvfAajz9yl8VdQwQ4plOR3cGt849x7+pV8Y9ZFHrpsnFaHLfWNLIkwZE2X2N21adzqCWPDl9zCk10aBWQvC7Pm4tzcvlk51ze2yigfKCeV/ureHNVGS8tzOTJtjBu13lwo8yOa0UWPJQxlbPJE7iUOYVrBUY8UmDC5VJLLtc6cm26N0/1RvPaqlzuL8jmy/Wt/GPfUt5ZXsa5Ymd2p0zkRJ0Bzwz689beTN7aX8yL2/J5eiSbR9ekc2ZOOMNyn+WqP1b7sK0xkg0l/gyL9eV70hQ+laXlPszIdGKgK58vX73JL1++yeev3+Pbd+7zn1+9w+d3H2FAyFuVvNuZUZ4sSgtikRCtVTnhDBREszQrlK5oT4qczciw0ifD2pBaIaFL8hJZnB3LkhwhVVUprKtJpjnKgYpAc7oyA1hem0pbXjjeVjpUFsby4r1r/Cjg9MjeTfT1tApRmcWi+kLC7PSZ25DLK4+e4Z9/EiD71Yt8+sGTvPrSZe49fZZ7T53juSfP8eFbj3P/rux78hJfffwyP37zPr/+8Dn//PkbXn/xCY7s28yTj13m+28+1MQ5tW7wR9JP3rj3GMd3bWR05ULWr5jPjPpSulqrOXFwGy8JJnxKzrn+yCkeu3aO43s3s2VwOesWz2F17wyWdzewaGY1i2ZUsryjioGeOiF1NQzNqGC0vZLVQsCXqB8FEwOZFq6Ik7c8exhVMvaUBjtTGOZGSbSaJupPTVwwFdF+2rSyKOljGTJeFQrBzfK2I8LWSL47E25tQIRYlKMxwfZ6eFiqaWo6QsR1hJALGZdxxsp4gjZ1zUb8vYP4eG8h+tlWhswTzLAhxJUVftY0OZoQIj7eTkeHPE8PZiRF0RwfQHWMD/mh7mRL/08JdCUhSHCWoyXeYkqMC/f3xNJIF2Ppk2raqq3RVLnfVCxka643ERvDydoyJkqQczGejFoQXmV/VD8cR3vZkeTvrE0TjJXPwfIManH8YDtD4pwtiBU8FWJjQKitAU0Z0SyszqdS6iXT1572wiQWCi7qEwzUX5HFvPwEWpMjaEqOojE1hqr4EHJC3MgKdSM12JXUMG+ipQ1mJYQSF+alCYguxvqUqsyioR7EqR9pgpyYnZ1AcYQfjjaG5OQlY2NjTly4L+0tVfh4u2oRTy31xRQXpGNnZ4GtnSUNVXlUFiQTEuKFnfiK3PRIpk8rok7K6+5uL+TVleaaAi1qzktws6mpLtVVBcxsqcRZ8LCTvZkmXkUKHpwsfiYtM5aYSHdifGypS5Uxz89R80XLpe0c6etmeGa5JpqsKk1hsDyN/rJkluVF0S99Zl1xIqvz41kqmHdeVrgWKd0u77El0p/psaH05CTRrUS5+DAy/d3Ff5mTFOBKop8bEb7ORIb5YmAwlfiEcKoEf9pZmxHq78sSadu5Ui4raxMSpF3O6WrQsqq6qLbg7shMIaXzO6dpdaMi/jLTY+iZUU2Z9HlrGzP8fFxYqNb9zEjBQuo9ITaEBb3t2np1tub6dE2vJ9DHkUh3K20KZ2taBLVyn1nFaeRHBeAg7cfJeBLtlXlUZcRRlhJCebIv2aFOFER40CX1312QSFduND2FCbTJNVqUYCfPXpcgfS0lTOoyhNI4PyqSgiiM9hHO5EWZ3KNE8Heqn7OWECVDeFWaYIEkb2sSvayIdTeX7w4UC1/KluPTpU2p9pQs/SHU3ZoAlTjByRRfabvejmY4WBrgbG+FnbmRlmHVQcY+ezG1llxFehwrpB0VR/mRLu2+KTNG3kUyXXnxNMrzKEGuTNp3hvAWFzM9TZCzMJA+ZWaIi3AqT0crXIVLKeFNTU+1lXZkb6GnrR+nprKqyDm1jqOLtZEm2lmbTMZMxgBz6Y/aNYRnBTiakyycMjvIkTypu+wgB+EhTtQm+LGsOp11zfmsrMtibnECs/NjxA9IHaZIeQOtyAiyIS/EURPxEoSDRnhYEO5pRVKgi5iztsZevNRflIxRyRFSTzKWZYQ4kyfctDjeh7RgO+rzI1g1t4ZVvZWsmVfF2oU1DMwtY3BuERsWlrBubi6bl5VweLiZbeLT+jsT6ZsZzaquWAaVINcTzeDsBDYuzWJsUZomyO1ak8v44kSGF8TKNpbtK1NYP0980awg1swKZG1PMJuWJGmJHvauyWTr8gT6ZvjItYMYXSjX7fZncaMDw/OD5fxIOTZG7uHPUG8Aw3NDGZ0bwcb5MYz0is2LZU13OLOqXVjU4s+SlkDm1XqztNGXrYuT2bE0lbF50SxpdGPr0niObcjh4tYSbuyt5vK2Es6sz+JgXxKbe8PYs1zKtCqNg6sz2LU0Qb4ncKg/hX19iexfmSSWyNaF4eztT2Tf6lR2rchkybRgOgvV2sZGxNtMFN86QUvYVeVtTLWPEa3hNkyPkvfkKOO4nZiNjvzPgLZ0B9JjzKVfC25aUcGyWcmc2TuL566v4+nLK7l0oJ0rRzp5eH8bjxxsfyDI7e8S7tTFtSPzOTLaSm9jAjHhdsTFeZEY60xNkT9zWiLpbPajscGLZOEE8cI32jqD2ba2jCv723nx4Xk8e3oGzx5r4dmjbTx3vJuXzizk/qmF3Ds8mxeP9PDi4VlcG63h3GAZD6uEDRtrubK1kcMri+hvDKNvWgSLa4M5sLqSu6dX8MSpxdx9aAXPXVrB8xdXcF/shQvLeOHicu6enc89sRfOL+HuqUXcPbGI+/L5ycMd3N5Zz+O7Gnl8ZxNP7W7j7v6ZPH1gOs8caJPvTTy7p4mnt9fz2OZqnthaw9O7pnF3XyuP727lsT0zeerwHJ46Mo/nTi7m/tk+Xjg7wJnRWWxf3szuNZ0c2NDL9WNref3RfbxyaztvPLaLd546wEfPn+KjF8/xyUsP8/lrN/j01du89+IN3r//KB++8iSfvnGX7z55jT998RY/fPkuf/7mA/7y7cf8VVtD7muxP/DLT9/z61/+xN/++uODpA5qDbn/I6mDEuXULNEHUXK/CXG/Ba09EOT+HyR1UP/4tyD3W5bV3wU5ubAmyP3zn5ppUXJynNqvRDgVPacSOahoOSXIqSg5dfMH01Z/0CLn/ikF/v7br/jgvbd48flneOOVF3jlxXvcuvoI1y9f1AS5qw+d5eKpU7z98hvyQP/JDz/+kffeeVkT5F68e10LLXz4wmlOnzjM4f27OHlon4D29/j5j3/gmSeu8tDZvZw/uZMDu8YYHlzJ+tWrGBtay+G9e3j1/vP88suP/Prrz/z111/468+/8o9ffuHO9Yvs2zrI83fOceHwZlb0NrFzdBm7N69kQXcNI6tms2fDMsqSZaAWZ7J/aBkbFnVQnBhAnK+NgCMlyPlo60Q0ihULcMoO89DWeFOLd7pbGeEu4MDPyZIIH3EykT7ar0pJ/m6MLBVgO72KnEhPtvTNojYjlI6yBLb1dYjTCqC9IFYGlSaqYr3pLktjbEk71WlhxHtZo1LEqwi5KA8hpE7mBItDivJ0IFqu7S/3+j0iTq0X5yHOXIlyShxUgpy/ozgvASBqaqsS6Txkv5OANUe1npw4ejshuk6WxngICFMLiFYmBdJVlsqS1mJNmJtbmcLcongWlKeyuKmE4qxoQgPdCfL1JMTPW7NgXy/C/L2ICfGRASiAgpRgGgriaC1OYqYAmEY5pzE3nqHls9m4bhnbR9ewbXgNm9b1PbD1Kxhbu4SxdYvZNtbHwV0jHBXQfWL/di4c3ce5I3u4fP6otJ8zPHX7IucObqelMIN4NxshlRbkBtnRkubDWHsem6dn0Vccxez0EFpjvGmI9KBawGCpEN1CJRYGepAp5VcZrqozYpndUMKsukJ6hHR01ef/fwhySozrECA2szKNtop0LUKuuTyDvMQwLRrSzdFaAJ4tjnbWeLo54/abKDd18iR0J09Bd8pUTZDT/S1STk9fV1srTpuu+j8Icur7fxfjVKYrAzlHE+V0pzBFCLehgPBAP1eqSjNpm1ZKuwDL7unV2lTVvkW9DK/ul/6whuG16xhdt15L4rBldJQt48NsHhtm146d7N97iB3bVVbVI0LEjzOqIuPGjjEwtJ+h9bsYXr+N8Q3b2Dq2Vd7XZnaOjbFLnTs8yK4N/eyW97dvdBX7x1ZxYHwVhzev4fi2QU6KaYLcnvVc3j/MlYPDXD88yo0jI9w6PMLto6PcOTbGzaMjXN2/jmt7B7m5Ty3wvpbbBwbEifZrotyt3Ss5sWYmy0sFaEda0xJizPQQAzpC9ekON2B2xINECXMiDFkYa8yyRHP6UizoSzZnpVifEuRSzBlIfWBrlRAlpoSodekPPo/kWDMqti5NZUcVSzOW44zEjFmfYcqGTDM51kjMkLUp+nKMoew31qajrk3VY53sGxJbn2qgiXIb5LiRTBPGc83YmGfCpnxTzcZyjBnOlGOy1f/VVo7NNNKutSHLlLUZcu90uWe6EtiUGTOWLWWU+w2kGLA6yZCVSQb0SxnXyDEDKUasSTZgTZKeVt41UgZlg3LsiBLrZN86OUZlil2TqKbN6tIfr8fqBH0tc2y/bFfETqU/7oGpNe8GYuX8OLlXjB59kVNZFj6F5VF6LI/RZ0m0HsvEVkk998WbaLY0ypyF4cYsiVFJLyxZ/JsgtyDcjJ4wlXDDiFQHg/8S5DK9rSgMsCXXx5JUF1My3MwpC3BgmoDI+hAnyn2syXEx0UhQkUqYI2DXS8BxkMkEgo11iBQyG2IhBNjGVsikP6EuQTLuBYqF4WERIsTXHSslyE2QsW/CJMrcnRivLmFrdTlVQuDSpd+02Uxla4ILD5f4c7ncg+M5FuyL1+WI1OmtBj9u1wZwKd+Ja+UO3G3342ypGTtiJ3Iix4FLVYGMJqgkGyZ0SFus8zOkM9Wd0yOzefPx49risV++9QR//uxVvnrrHp+9/izff/QaX73/Cm+99BSv3X2Cz195jV8+/YJ/ffElf75/n1vrR6Qeo2kwMmCJmwPjoV7sDHNnhwDv/UJWj7ibcdTNhCOOBhy10uOIlT4nhMwdkHoatZrEgNTLmPUktrpI+3I2YaGVEFep7wp7XQo9TSkJd6G1MJ4lHZXMrhcCXZXMSFseG5szmJvsSm2AAY0JDsypjWJJTwFL5leweG41S2bVsLS1gvlFqdSKz6k2m8QCV3O2xASyJymaLdExrPAKpNrAgSgdByIMo4TE5+PpUIuXTxfmtg2Y2tTh4d9FcNQCvP3acXWpwdk6n2jfalryZlMWW8bK2ct548XnBPh8xd/+/CXff/o+//zhB375w48c33WSguRKhpaO8u6Lr3Lz9BFWtJVREWLOaEMMj61vZX2RHyr78NJoOxaHWdNopUOnuyGHpiXy6sZOvjq0iI+2dPD43CxOVQVwINeZg5n2HM104HiGLaczrLmc78DtcheuFFpzXvrmQzmGXCu25mqRDVdKbTmTa8qRND2OSd8+m2vFnZpA3l9Uzp/Genh9aQWHS1wZSZ3CcJ4O+2eY88RIIreGEtnW5EBfpowb2VYsjTOlM2AqzT4TafGfSqu/PvWuk6lz06XUSY9i98ksqwxiUXW4kI9y3n7mNL98/Rrfvv8ivwpY/Ptnb3Bt9zqqIlzIdjKkRchYrfi9LCMdso0nUmitS4WrKeUuZsTrSV+ZqEOakMMaIdvtKpGRihIXslvibECRmwFpthPJ8zSiIdadkhAHvE10CHE35tiB9QL1vufdd+6xfEGntJtpbJjXRlt+Ejnhblpinp8+fZEfPnuBLz94mm8/f54/fHaP9964yfNPn+W5p87wzWfP87/++RX8r+/558+f8edv3+PPf/hA3vPjbBlZzfyeNi6cPcSH777EJ++/rK0h9/zjV3n/5bu8de8xLYN3S2U+9WXZHNmzkfekH73zxj2ev3uTF8SeuHmBTUN9QkpqqCtKE4KSSnlODMUZ4RQJ7pimElQ1F7G6tYSh1jI2tlcx2lrKMsE0ZUJaM1yMBA84Ux/pTo1YqRLjorzJCXXXImgqIvzID3Ah1smICPspZPuY05bgL8d7kq7q3MdBxiE9gs11CbORMcnOAC+LKdjLe7D8PTpGreemiLoi9vpTsDPSxVkIepic0xXszv6cOIbiA8hVC8lPmYyL+Pj6MH/aYv1plXtVRHpRoKKK5Fi1yH2Ep52W1VEtlh8X6o+vmz32FkaaGGehN1GLkLMx0cNEiXGmahqfIV42JvjL8Wq6nIeUM8jNmnBvB8I9bIn1tidKvqvIqEh3SwJt9YlyMdeileJkm+5pLWQyihX1BcwqSKRVcOiy2mytTlfU5TEvO4pZKSFMjw+iKsyTqmh/ahKCqEt6MAWwQp6tKNpH+wFaZW1VM0YUHlbCYKi9JTWpsdoPzPFelpTI+N+dFkOGjyuuzlakZyVgbmZMWmwo06oLcXSywdpSXz7nU5CfhqGxPtY2ljTWFFIl797HxxkzUz1KBV/WVWSSLrjd0tIQX28nptcXU16QjJOdCQYGulRV5mlCnq34EgepTyX6Bvu4MHGyDqmCBSNl7I3zsqMhOVzwoivzCxPZOaeewYZslpTGs7JWZWGuY31DEfOlXtozIuhIj6ArNZyuxFBmCm+YkR5Gh3CDWbkx9AjunSH10hDlT51smzKjNHEqztuWRJVMQ03z9Zf3K21O/UgbHOpDdU0eVhYmuDs4MLejkRwpl5mFAb7Sl+d0N5CXFS9Y0wxnqcemqkKaK3NJluvbqDYZ4EFvZ50mQloJF3BysGJeZzPVxXmYGkzVproqQS7A1wULoynMaptGRIi78AorOrJjmZEZTU1cEJ0FSRTHBuFiokuIizWVaVHa2tmN2eHMLIpkXnUaK5uKWViaSldmOJ3poczOjqA9TXB/rA8VMlaUh3tQHuUpbSKQ6TlRtEidVCcFUZ4QqE1VzQ33IcXPgfQAJ7KCnMmTfpgtvj9ZxqkkLyvyIzy1qMwUf0eSA53JlP6gBLkoFZjg5aRNe470dSRI2peTtSF21ubYCj5QkWvONkZalJyVqQE50SGsbK2iPDaQ3FBPLRKzTfpfb2maNmW1XsaMMmmneVKHAcKlrKTPmhtInzIzxMnGFBfpRyoCTvUrNT3VUvq1o6WBJsBpSR1knHWS9qlmGanvtiZTMDWagIlcw8JYV1vfUU3TVYEclXHyfhP9tARMyqrivJlXEs+65jzWTS96sB5hZqgmyE3LkHqKdCTF14zsABvhLfZSV/ZEe1kQLrggWt5ZktRfop89sbI/TPhpqGCoGMFUySoCL1RxVVeK4z2ozPBjwYx8Vs2tkjG9iGVdJfT1lLKqp5DBuQWsm5cvPLSCvWvqGJufz5quVAZmpTI4O5nhBemsX5DK0Nwkxpemiz9IZMvyTHaszGaLSnqwMFETxXb1Zcj3ROGwMWzojWJ9Tzjbl8j/58cxMj+MtXODGVoQyeC8KNbMCtfWeFtU78ielQnsFTu8LpMNcszqLh+5hxzbG8zYomi2Lk9hR18ag92BDHT6y/VDGZ8nfrI3jHXdcoxcf6gnkr42XxbUOTO+MIbNiyI5MJDE6dEsDq6KYc+SCI6vSedAXwp7liVzdG02J0byOLEhh1PD2ZyVz2dH87m1r547Bxu08w6vS+Hohiy2LUlkSaM/3cXCHQP0SRdfPT3RkYYINaNjIm1J9uJPDKiNkvEk1ZHmKAsqPKZQH6hPU5IFaYIXkxIdWDYvj6WzUrh0bCEv3B7h0fPLuHq0h6tHuoQntfHwvhmc2dYovGkmVw/N4cbRhRzbPJP505NICLYkK8aFxoJgmvOlzTRHs2ZhhvDmKmZODychUZcZM4PYvraSh3a2c/fUfB7ZUs3ZdVlcHini0oZSrqjoubFaro3WcnVdGZdWF3NumdTBkhwOL8rgxLIMTi5P55EN5ZpQd2tTE1dGp/HQcD3nx+o5PVbDJSnfI9sbublrBnf2dnF7bzdXtrdwbn05F4ereXi0mYujLZwfbeTCWJ3wtwKOrRDs1VfAabFzgyU8NFQqVsiFtQVcGCySe2ZxQuxUX7aUI4njK9I5vTqHMwNFnFpTzOnBKs6vn8bZDdM4taGJC5u6eGT3Qq7uW8oje5dw/WAf1w/1cev4ap5+aIQXr27llVu7ePvJI7z11HHeefYsH7x4iU9fvSGY/A5fvPUkX75zl6/ee44v33uBrz98ie8+e5M/fvEuP3z9IX/+7t9ZVn/5Lcvqfwlyv2dZ/T1K7r8ldtAEOU2M+38jyMnf/12QU1lWH6h7miD3rweC3D//oW74YC6sOkZNTVVTV9VxSrT79ZefNfs9uk5lWv3555+0KLk/fPMlH3/0Li+/eI+XX3iWN15+kcdv3eDa5Ye4eukcVy6c4cKJE9x55AY//fhn/iEP+Nkn7/PKi09w/9mb3H3iKlcfPsup4wc5enAXB7Zv5oWnn+TvP/+Z9959mYcfOsxDp3YLiNzM2NBK1q5ayvo1K7n80Bl+/ONX/P3vP/KXv/6Jn6V8P//lr/zz17/y2gtPsHPjCo7tWsvoyh5O7t3AG89d5+zRzazt62bO9FJO7BxikZARtdDnivYa9qxdTFdNtgxy9iT42GnTVGvSQmjJFecloCQ3woPUIFdCXa21deRcZLBWmXgi/MTRxAUS7y//kwG5tSST8eWzyRGwtbClmOUzyymN92Z4fiOLpmVTleDDQHsl8yozKBenvWZWA8tmlJMoA61aCyDGSwZbMSXKhbmqVNcyWAd7EuZhr01NVYKcjxBPL1sLTYzztjfD38lKczLKNFFO9nmKM1cLkrrIMQ7icFSSByeVjVWtkeJsSpY40mkCuObUZLKstYAFtenML0tmvjjf+bW5zKzNISnKjxgBkDGhgUQF+RMZ6Et8iB/p4sQL1NoiGWFUpQdTJ46lOjmA4khxzknBnNm/iY/eep4P33ieT995lfdfe57nn7jO7cunOHVoG4d2D3P80CbOn9zD6WO75b3s4eLJ/Tx8+pC0mxM8dusCd66cYf2yueKs5P5OJmT4WlMW5Sjli2Rzdy6bWpIZKI9hvgIPCX5MEyBdE+pBWYgHxUJ4C4Ts50i9KUEuPdiD1tJMegS4qUi5ThUlV6NEuLwHYlxdrnzPor06XbZqjbkMWsrTqRCHHhvoRoAAYzdHG2xtLDRzsrfGy9UJJ1sbzIwMMdRVEXIPRLkpYlOn6qKrp4tKzvB/CnIGAtzVZ7U+nFqHTkXJKSHudzHOQE++y37DqZPxFUCiMmy11BcK6Cyiq1WtG1fHioWzGBlcxfDAGrEhhteOSN8YFxvTMqVuG9/Ilo3j7N29h/17D7Nt80E2jx9h86ZTjIweZ3DoAOs2HGBkZB+jw9vYOLxFztvMdjl359goO0fWs3PDGnauX8Uu6XN7N6xk/9jKBxFymwc4sW2t2CCnd6zlwt4hbbqqio67eWSM28fHefTYGHeOjnJbiXNiNw8Nc/PABs1uHRQ7MMQNtY7crn5u717N2bWz6a9MYHqkHc0hJkwPNqYz3ISuCENmRRkwJ8qQ2dEGzI3RZ0GcEYvijVgcb8iyREOWxhuwItmYlWKrxNakmdGfbMhAujEDaSasThGyrKLMMk216LJBJWyl6ssxug8ErlQD7fvaDD2GsgxkK5+FlCvhbEDOVaLY2mQjhtTacXKNDULmB1InMZxjwCY1TTbHjLEsMy1qblOetXy3ZGOuJSOZ5oxkmLMuxVjONZHvlqxVEXxiG9KkLHLd9WlyzQxTub4ha5LUvUzoVwkfUi2kHJZyHymvnD+g/p9iwGC6kVZ+VbbxfBvWa6KcOl+VT66b/iAacFCutVZsdbw+K+L0WSX1tSrWgNVSd6tjH9iaeKmnWGOWhOmyXOp3WYwh81UET5TUifx/VZwBfbJdoYS4KFOWRD8Q5FSE3NJYexZEmDMrTGVwNCbdScCo2WTinEyF2NpQGGinRcilupiQ5W5BeaATjTI2NIRIe5ZxLt/dnCoB4pVRAdJPPWlOCxViGCwA35l4BxmfTAzwNDDBw8Qed1NXGfeCSQzMlrEwCy/LcJymumGvY4T3hEk0Bfmyo6GSNZnJ5Bjqkj5Rh3kCZo/kB3Cx2IfTeXYclTreEzeFvQm6XK5U68hFcbXUkxsVrrzSG8GFCgu2x03gULo1Z0p8GRfw1RNkSLXbRDrjXTg3NIsvnnuIHz95ls/efpx3XrnFR28+zZfvvsAfPnxVnP4rvPvKXe4/c5NXn32Cb95+hx/efZ+XLz7M4YWLWZOeyXK/AIb8/dgdFcwuIeB7Ah05FGTPET9LTgfacELq67SHOZc8bXnEy4Frga6c8bdnv4cp25312O9pwiFvKw4KcdkX5sGokJtFfrZMU1lt7fUoEcKzTMa35bX5NAv5nR3lwom2PI40pUjduDMrQch3ii0zCn3prIunvSqBJiFX1RE+lDpa0uJgxkCAM/tj/dgX6souIZAHwoI4EBvPaq9QCqbYEqXjSrxFmpCoOZRkbSDQtxcXt3aSUlZTXL6V4PBenJyrZdyqJTOhi46qlcypX8r5Q5f58ds/8afvPue7z9/jpy8/4l/ff8MnL7/MPhl3VvUu4+KR07z/0j2ev/kQ53cMCNn1Y7A6nOe3zuLQjCTaffVoddBhuYwNu/ICudFVyDsjXXy0vYfnV5Zzqi6A3Tn2jMQYsz5Ely2RpuyItGRzkD6jPpPY5C/vX9r5gThD9sRMZVf0ZPbL2HEi3ZIrJa7amoLnMyw4Hq/HsRg9LkhdXSsI4FpVLOeqI9mS78yKVENW5OizucmJK+vSubAyjpX5prT46NDpp0OFuQ55ejoUmulQ5ajPzCAn2nztyTOdSqRaON3NmLGOPAG7S7i8r5/LR4Z4/ekL/PDJK/zl0zd4+foZhjoryXIzIsl8IkX2JpTYSv8ymkTsJB1SDOUa9sYUOxiTqJI4TNAhy1yXMhchgvamlMi2WHx7rq0usXJsmL4Ome5yjRBHIm2m4m0+meW99Xz8/jN8/eUrnDy6heH+hQws6GRGWQbVaRGMLevivRdu8L9/+oi/ffeWtPGn+eSNR/n+0+f4y7ev8pfvXuXrT5/lw3ce4+vPnpf3+hZ/+/OH/OOnT/lE+sOhXWMsndfBri0bNEHu1NGd3HzklPSZZ3j17h3evPeYlnH4ivj6sf5F7Bwd4O6jl/no7Rd49f4T3L5+TjtnZGAJjeW5ZMcFkyxtNCHSm/QEf23h/DQhuQWR7tSJ3+9S01Ir0xgSnDXSXUtXfgw5flZCqIyplPGmLsJd2rhgAiUEhLho4kBBmKeMUW6kCckPt5lCoryXPB8rZsb7USxjh8oKHedggq/Uu7+JHiGWakzSw11/Eo5i1gZTMNebhJX4akdlahqpWoTcaDIOhpMJMJtCV5Qv27IimSPEOVqJeJN18Jd32Srlb47xpD7eSyuTipBLD3Qh1ssef0czvAS3BXs5Ct7y0qJ2VIIuGyNdzHQnyH0nY2k4BVN1PxNd7MQ8baScgvmUkOfraIG3ozne0pcDnSwIsDMl1lOexctOrm9NnJB79fwJ8jnDx5bOjEhWVuawsCiFmZmR1Mb4UCIkP9fdjNIAO6YneFMvY0m1YOGyEDfK1JTfCCH/sq9IEzblu5xTmxlFbbZgJW9nVKbJCDdrckJ9qU2XfZ42JMm4VS7j/4zEMKlrezzdHIiKCcbQYCq5KbFUFmdjam6MjZURDTUFpKcnMFFN07W1or4yj+riVJydbDCVd6Cmpra3lmnZUs3M9LWprTOaKrRsrDYW+nJNXWoq8qkSHG4idWVrZcK0ily8XW20ayYmRRIb6k2qrzMtCeHMy0tgQHD/0qJYVlYla1FMffXZmuBWLu0kQ0399ZE6k/EwQ8btTH8nEqUeY8WSZXzODZU2Jpi+KyuCjkwZT+N9KY12oyrZj/xob5JUdJifO2Fyv7BwXyaoNQd93amsysVCntnW3JzOlmpyM+MxVtnFhUN0t9eRn52AnfAMK3MjFnS3Mru1irzkSKxVdlBpF7Nm1miJLaxtzTE3M6CrpYbGqmJpG1Nwc7Ghs72R6MgATKU9NlSVkJkWSZibOe2CaWfmxFIV50+HnF8VH0q4szXxwmPUenCrWyrYNr+ZdZ1F9AlfmSm+uTnKk+liXclB9KSH0p4SSKv0vVqVlCDYiTy1FEWQA+VR7pTLvkrxIQ0yllQkhpAd6int21kT3goFoxdKm1FZjkujvLXprkVRXuTKNjPEnexIX9IFu6sMtfHSJ5LDfEiTZwiT/uBqbaCt1WZvba5Ny7U3l8/mejhaGcp3Y2J93ViupvGq7LPynsrjgpiRG09PcQrN6eH/JcgVRPuTEOCGi4WcJ/3HRurO2lQfD/GBTtbGmMr4rQR3lcnYSSV3sDHGXfqRm7WhlMEQFzFnLePqZCxMJmGu1p0zN8ReruNloaeJjrXChRrSlGDtR4bwSRX5NjMzhDUN2WyeU09/UwFzC+PplrGrNTuEyiQvOc+aTBm3srSpqLbEynikpqFGuJiR6G1LkhpHfG0JE58fLBgrUo5JkM9pgbbkRThSkuhOcYons5syWNlbyaKOIpZ2lWrTV1fOKmZFRzZr5xawaUkZW5aWMzq/kLWzMhnozmCwJ4MN87NZNzeNNbPj6J8VydreeEYXprJ5aSYjcxJZ3xnNxt4kNs9LZtvCNLYtSmVMjhnpiWHLvESGu8IZmhXMwOxguWc4K7rDWT4jjJXTg1lS787+lSnsXZHEtsXxDM0Ol+NC2LAwnHXzQhhZHM3ONRnsXpPGSG8o2xbEsGtpPLvF9q1MY19/JntWZzO2MInhuTGsnhnMtuWp7FudzsGBNI4NpXJivVx/WRSHViVzdCCHg/1ZnB0Tnj+az5lNBdzcX8vdU+3CPRp57PB0bh9u4tSmfPYOJrFrdQJb+hKYW+9KR5lg1EQjZha5Mr9R2nudNx0VzsKTPWkvdmCByiTb4E9zpgOtKXbSB4yZlibjqnCV+GgL2qZFsrAzgZO7u3nx9giPPbSMa8dmc+fMPO6cVgJcDxf3zODKwR75PJdHDvZyancnC9vjhZObMTMvmJZEF0pDLGjO8KGlMJC28hCaiwPIjhVuVOPDloFyjow1cWXvbK7unsHDW6q5ubOR6zuaublrOo/v7+DyWBU3xmt5Ylur2HSujdfz8IZKLvTnc2pJCocWJHBieTbHlmZzamUpT+ybw5VdM3l4ZwtPHuvh2eO93D+9nBfOrOTu8cU8vLmJ04MVct0WHtu9QPat5InjS7h+oJtzcu1Ta6u4sL6RG9tmckue75mj3dw91M7T+9u5vrWZXQvSGO+R99mXy4HVeRwfKubillpu7ZvJtZ1tXNsxk9sH5nN59zyOjXdxYc8SHj+/gdunB6WOlnLz2AoePbWKpx7awCuP7uXtZ47w8f3zfPryJT565ZJglKt89e4dvvngSb798C7ffvQc333youCWl/n201f4WjDWd1++zbdfvssf//AxP/3pS02M+8sP3/DXP/83Qe5vPz/IsPp/JHV4kGH1gSD3QIxTetn/IMjxb+3t9z+dB/948PdAkHsgxv2XIPffIuR+F+XUdNTfxTstck4Jcr8d+/e//frbOnL/1K6lxLgf/vS9NmX1++++4fNPP9QSK7z47FNaYoe7j9/hyqULPHJRTVk9w6WTJzh/5AQfv/eB9iB//P5b3nz9Oe4/d4tnn7qirRty5uQhjh3cx/7t27hx6RK//vQTf/rj1zzx6MNcOLmHUwd3sHPjEEP9y1gn9tDZo/z5z1/z93/8yF9/UQLhX/n5p1+lYn/mu68/5PiBcVYvbGVQ7MlHjvLrHz7kqeun2Dnex9z2SrasXcTukT7yxHnU5USza2g+QwtatV9r1C+KyeJ4i2J9aBBH2yQDZ6k4oGxxJiobaoASvWxMCfd0JDVCgcQg7decIHFsiYGerOmdySwBDmVJgWxc2i7OOYDOkkQZbBpoygyjvSCOoe46KuP86CxLZ3xJB+WJQaisTLFakgchP162MiBbE+pqqU0/UL+eBsp9VWajIEdrfOwEfNma4mtvoUXPBThbEehirX1WAE0BMxUl5yIORTkaRytjAXcmuNmZ4CmgXiWpKE4IoCUvhkXTsljemM2CyiTmlSfTW5HKouZi6gqSSRHglBgVRGK4P3HB3mTGBFIojrYo3p+yeB/KYz2oECuPdNMiNQoEZK7pbePLd17iFyFg//r5j/zl+y957/UXeeXeE7x873HuPX6F6xdPSNs4wkMn94nt5eEzh2TfSW5fOctTty5xRt53S0k2CT4qDbUleYHWNCd7MNSSyu6eHLa2JrCuIool2ZF0JwbSLOCnWgBURbg3RULyVZRcbpA7OQK8MwJcqBJAMltlEFPCVl0+3WJdNbnMku2sujzN2isz6azOpq0ii/LseFKiAgnyccHb3QEPFwcc7ZUoZ4mttQVODra4ONnjYGeNsaGaqjpBW1dOrQ/3IJvqg+g3ZXq6v9sDUU5bR053IlOUKCfAXl9/qibMadFxUydiJGTLz8OWMqn/5vp8LTtie2MZPdNrWT6vmw2r+xgeHGT94BDD68YYGdrE6PrtjG3YxabRHWzfLLZ1Bzu272b3roNs33JI9h9ifPQoY6PHGFp3gOENhxgd2cPmse1sG9/KtrGN7BgfZfvYENtHBti+oZ9t6/vYNrSc3RtWsW98NYc3DXJs6zpObF/HyZ1D2hpy5/YO8fDBYXE649w4vpFbJzZx5+Rmbp/cyO3jm8Rkn/zv9uER7hwe1kxFyV3fs4Ybu9Zwa9dqzq3rZbA2jRkxzlpYeFu4JZ1RAjpjLOiNM2NegjkLky1ZnGLBkmRzlqWYsTzJmD4lYKlosjRTVqUYauLbmjS1z4iBLFMGxVanyf40A/pT9Fn9mxC3WmxARb5lGLJWRcGlGzCUacSQfF+fpaLZ1HRSS8ZzrNigIujSVSSb2W8CnAljQsqVbc41YWueBVvk2C151mwtsGFTrhWjmaYMp5tqIp4S21QE2zolEiboPRDiUh+IZmsS9FkTL/eXZxkQENCvEkfESRkTf8vkmqCENjOGMy00QVGJcUokVJF9agrrOnnu9XKfjbnWjGaZa8kmlCCohEHtvnKftanm2nXWJZoynmEjx1gxmCL7E00YiJN7xhixKtGMFfL/pVEG9EUbMZhgRr/8b3mMIX1x5qyIt2RprAUqw+rCGCsWxzswP0ZAf4gJTQEm5DnpEmuuQ5K9vhBbGwqEzGV4mpPibEiubBUxbhQCPS1U+qEAy2I5plrAeYXYgsp0FpTE05sbzuKSBMqF6AUJuLWdOBmrSYY4GToR7BJDdkwVhUktAqbzcTP0wEFHn3B9qdOSfC4smCXvO4kCY11yhPj2RzjzUE0sZ/Pd2Sv1eUTew0Gpm71Sd3eag3ljfhZPN0XwRIP6nMT5Emu2x07kQIYl+/M86PU2IttgAvkOeox3lPHls5f56aMX+PztZ3jz/h3ee+MuH735PO+/epcv3r7P52++wFsvPM57Lz/NF2+9wpevvSpA5ZAQ3VLqvfxYFhnF4YJ8zhVkcyAqgMORXhwX8nI0zJ6TYXZcinHhUrgTl6V+bkX68GiUP08lhPFYQiiPRPtyPtyN08HOHPW144jU33EhtwfE9qQGMy5kY7qMFQkyjuQ5WdMQ6MoMAfW7yuL4YtsiXutv5GRtNON5XqzM9KA7wYWZSUKiw5xItdEl21KXmR72rAn0YHuwJ4eD3NgnfuewjxMnQ3w5FRnKnpBIFjvJuD9FztENojyggZbcARJCerGzrMHfr4esrA0Eh84lOKSD/II+aqr6Kc/tYVnvMM889ip/+PYH3n73dT5973X+9ofP+P6tV7myf6+A8DU8/dBFnr32CM/fucwPH73Ch89cZqg9j7UN0dzZ0MyRmUn0+OmyPMyYG12pfL2jhx8PLOL+8gouNESxK9OJfv+pLHKdyHwHHRaJrfaQfu6uywqnCaxw1GGlsw6D3pM1W+U2geXyfcBrIpvkmocS7biY48XlTHfOJdlwXux4rDkbA3VZr/5fE86dgQYurq7m9KoKbm+bwfm1ZWztCKW/wIrl0s9WyvjU4jKZElMdal1NmRsfzLKMOJq8XUg3mihtyYi+iiRuy7j33au3+OKVO9w8s5NzB8d47OIhbpzYxYY5zRQHORFrOpF4/QkkiC9I0p9ElryjXFt9yjwsqPNzpNLNmlT9icTp6JAh22IbA4psDcm2MqDCw44qfyGzQmCDDCaS6GxKqo8tydJ2lI976951/vHDR9y6dIhVC2bQ1zud0vRo4oQAL5P7f/zWXfHZn/Px20/z2rNX+cMH9/jjh8/z7XvP8u0Hd/nLN6/x95/e47uv7vPR+0/w/tuP8SfZ969fv+Sbz97g4bOH2LhhJTs2qUzffRzes1GLdn/l2Ts8fuUcT14+y6tP3+Lt5x6X9/0wLz11nXdeeor7d29y4sgOli+ZRUVpJoVZ8eQlRQjJjKJarbkl3ytz4phWmsgMwSnd5QmCB/ypCXelOcGfpQ35rGgpFhIeQ4n0oyIhr7XSb9T/ywWT5AW5aFPm8qJ8yAhWmMCZZLUuk4MhqW5mVIS50BzjRZ6bObk+diS7WhAi9R5krkuUnTlBJoa46U3EXl+tIfeAtDuY6eFoqI+rsR5OQs5dzSbhZTmVMDtDSqQftinyb6mP21QdPIXAp3ja0CqYsjXem9pYT4qkfJlKePBzJszdDl9nheMEQ4Z4E+nrjKeQf3dzGQuNhPjrTcDKcApmBpMxEbMy0dVECU/Bf972av1gSy16x0uwn6et4DwLfW1dsAg3W2I87YlWCR4E86kpgqm+NswUHLqiNJkFGZHMiPKlWvp+ZagXrYlhzCtKZHlNBgvLkpiRqhK0eFEe7EJFqBu5fjZk+VgJHnMiR8akBC8rUqVNNuclM7Mkh1TBW5GCWYtUds2MGMGwVoLfrOV5/WlLiybIzgxfLzfcvd00caogPUnedSoTp0zEVvBqY30pMZHh6EjbdnCwpFqwWFFuAhamRoKzplJdnkFzYxHRgs30ZcxzkfpqqisiJzUKE8FUJgZTqarIoTAvCX3BW7ZW5toMA1dHMyZM0CFG8GyEvJskwdQL8hNZlp/A4oJ4llZmsEhMTcNM87QiytmEaDdLbSmaGOlPYcIJ4mRcjfVUi+lbkejrSKiLJSFyXJz4OOXzlD+rTwmjIsqbsnB3agQj54d5CZ9wIcjXiUD5rDNhAp4eLlTKc5mbG2FkoEtTTRG50sZN5BktLU2Z3lxNcV489jaGgiknUV+ZT+/MGnJSIrAxUwKUOd0zhD8Up2InbVNfnnt6fTnTp1Vgaa6PhYUxTa11JKbECL6cSJ7Ub1lBmnAHIfQ58XTJMzcI9p+ZGUuLmEp2UBznz5r2GjZ2TWNlbTaNSd40KqExI4wZqs2Ge9IeH0hPWhjd0ia6M8JpSfSnTvpMqYoCi/ZkmuDwqmgfCqWvVccF0PZ/sfYf0F1W294/itJbSO+99957770nQEISOgEChB6SEEI6vffeq6IgCAKCqKCgIEhRBFTELurWvfc57/ncuR7c5+z/e9/3jnHvuBljZj39Wc8qc37n/M01p/RbSVygFpNQ6U5qeWWmtFFesBOF0jbZ/g6kyZhSXmUpUodEf1dCXGzwspEx62Yr4yec1DA/XEW3UctGVcgd5R1noDtQW4qrJVOQsa4Sn7iaD2N0bgJTStKJcbMiRdq6Qr51clEK1enhFEW4y3udyRV5mubnqK1AslXP0zIX938R3kd/CHrCbw0H90HFqFNLU5VRzlrmlZpb1oZ/GeWkLsoz1ljFmlN1kT6xErLT6Ye/5VB5lxvlke6UCF+KlTETLvMlP9SJ+vw4usaXsnzqKBaIfjg5MYgxcT6URbhqRrswOxlbjsaEC68OFF3Qz05P+IIe3rbD8HbQx13OezkZ4i34yV/mnTLURch+nIcpcT5mpIU7MGF4PHXVMl4qU5lcmcLkkUlMrUgQ3SeU+lFRzB+jHDBimD48hPG5nozJ8mBMtjdjczwZnePIuAJ7qjItZd9FjjsyIdueiTl2TMy0pjZHKNuaKbI/o8ieqXmW1BfbMbfMicmZZkyR/dp8K8YJjcowE93ZkHLBqQURAxkh5SjBpqPSjCiM1CNXMH1xnC6Fgt/LBGPX5AruzzFkVLrI0URdphbZUltgwSR55qQcK8ZmWlCTbsKYDLlOMPb0YsGOpXbUlZgwq8KUpvHWzCgzkvO6jJZnjBdMV1dsTX25A3NGONE8yoP2cX40jHCWesuz0gypEjxfna5LTaYutSUWzBrlTPOkICqTjeR77alJtKQkVk/a0IXp1Z6MLbCRbzIh0bOfltChOMxEdN6hWtKJKN8hBPsMpDDdho556aIbVXP1VDPnDs7QDHKn9tZxcvdUzh2YxVtCbx+ax4UDszm7fxbbVlcxocqXhIBhlMfZMSHZhdFRtsKDQ+S7nRiZYsPEQl+mlvtTk+dAU104e1eP5PS2iZzbPoGz28eLfjWW01vHSjmOt/dO4Y2Nozi/dTSXd07i3T11vL1rMm9uGcfp9VUc6yniQFsuR7uLOaI86tZU884RVZ+5nN4xjXcOzOHakQV8dKKDD1/rkHMNnJf6v75RvWca5/c08M6xRVw+3iLfM4c3dk7n+JoJHFs5llMbJnFO6vXO/jrePzSTK3umcWHLeI4uKWHnogx2deSwb0ker64fLs8azdt7pnD5QD3vyfvee6WFy68s5vzRNt4+1sm7ry3jyis9Ql2882on751cyrU313Dt3AbBMTv5/MZhntx6hcefvMbjO2/w5NMzfPPZRZ49vMx3j97nu8cf8P2XN/jh61t8//QTfnx2lx+//Yyfv3/Ebz8rz7hn/Cb0+68qdpzyjvuFf/z5l0Hun/+XLKv/63+LHacZ5P4ywin6PxnkXpz8lzHuBf27QU6jv2LIaca3/zeD3Itlq8oY91//6780j7nffn2uxY9TnnPKW05lpfj5x+/59ZefePLoM259/AHvXb7AR1ff5dqVtzn5ynGOHTooAG0vx/buZv+WLVx56wL/+ONP/vjzbzz47BbX3jvN+wL6lEfUoX072LFJGeTWcHjPfn749hl//PErH1+/zLH9mzi4Y62c66K7ZR6LGmezZcMKHj38lN9/+5Hnv/7MLz8/l7r8IY37G397/j3vXTpJ18LJdDeM57Vdq/jh8xs8un2ZvZs6WThnLNPGlXF0xxpGFyaTFGRPc10Z61vqqM6IEvBqJULUnHgRFoWi9FSkBzE8KYAMYegRrpYE2ZsT6GBJhIcjMX5umvDwsrfAw8YMDytjqvJEmagbTU64J9OGpzNHgKL6ZbFtUinTipMoEkbdWJPHpNxY8kQQLpo0Qhhktgh2I8JE8KuYH4EOLwxyXtZ6Ivj1tbhyvgoAWCqDnAFuyhAngMXD0lDeKfv/ZpRzlX0F7hQ4U7/w2GqBUIdpMRKsTV6k+XYyH0qUAKqiGE9hXiE0VCYzpyyOurwIYbjhTBehXCtCIy3ChzgRlCkhHqSHijImgEN5DBaGCYgLsqMs2J7hIpTLBWCWSjtmCXArivLj1J6N/PnsC80o9+j+TW5df4/Pbt/k+bdP+fHLh3xw6SznXjvEyaM7efXgZk4c2sZZBdhPHeP00T0srJ9IsgDaAAGSsS5GZHkbU58byKZpOWytS2PtmEi6S8NYkBbElBgfxkR4UirAUhnkcnwFFHg7arHk0jztRNgpMODEqOw4LUX7hPIMJglNFBCvkjkomqi85mQsVOfEk58QRpSfuwg+Oy2Jhb2NJXZCVpbmmJoYCxliZmYkYNAMO1tLDAVEaYY2zRvufwxxysCmvOb+xyinjG9yToDki0QPQgIA/ttzTq5TMeMcrPTIywhn9MgsqsrTpcxmUnUJM2vH0DJvtrZMdVHjIhY1t9O2uJvuzlV0dW6ip3srS5duZPnyDUJrZHstK1duZtXKHSzp2U53xza6hDratghtFIVpNcs6l7Oie4lQN6t62lne3sSytgaWLZ4nNJcVQqvb5rOuq4ktPS1sE0VLJXbYuWqRFktu39pWDm1q4/j2bplnS6Tfl3F63wqhlZzZt4oze1dxevcKYdpLOL29izM7ujm1pZ2TGxdxav0i3ljXyrHuOSyuTKc61IGR/pZCZlQGmDIuzJyJEWbUhpsxNcqcumgz6iKNmB5lRL3QnBhjGuNFGAs1ROtr8eXmRunSEGtAU5IJzcnGtCQKyXZLkjHNCQY0x+uzKMmA9lRjOlRmVRG+HSnGLJbz7ckqA6sFbbLdJvd2pprSJed60qRMNdQSRajkECrBQ0+qLqsyTVirkjgIrRZamW3J8kxzlqabyj0mtCcqQ9qL5bMvltCqpbEqNpwBi5UHXLQuC6W+LTF6NIYPpSF0ME0ROjRHDWNB+BDNs605chhqGW5bkiEtUqr9hfKtrbGyH6OvPaM7RSV80NeWqC6KHqoty22U+1WMvcXy/a2x+nTGG7FEeRAlm9KeYkqLnGsIHEBD0GDmhQ9jllBjlCGLooylHnrMC9VlZpAOs0KkDNFnWqAe04Ol7UNMqAs2ZXKgCWO99aly0yHb4mUidXsRadyXVCcjTWmLthtGlOVA0pz0KRbAPlIZ5EQBLfURBdnTXJQ7UZq9TKmKE+Dqa06eix41oc6UCKD3FtBrIAqZ3suDMB9iRaBjDPmJYynLqCPaJwerQdZY9RpEgpkFG8aM4visycwRRbLIWECSQR8Wh9tztDSUPclWrA/sx5F0cw5k27BF+uD9SRHcnZ3G5aogoRA+mhrLvlQjVof0ZoP0S5eAq5yhvfCT91cEu3F2Ww9/f3yTrz55j1vXLnDz+iXu3/mQzz75gNtX3xYwcI0vb1/l3gcX+P6Lj/nioyscXb+KBaMqmRgbywR/fzriY9mZm84OUbrWiRKyO8KFvWEObPI2ZKOXLrsDzTgSYsPxYAdOiKLyepgn5+KCeUv40IlwHw74O7LX144d0o6bvc1Z72HMandjtouytD0nhgXKY1kUdH+pc0z/XiyMdeejRWP4bfMcnq+Zyo36XI4ND2NVqgfTfcwpt9QhWZT8FJ2XmORly/L4ENYGerLK1pTNtsYcEb55KsSbg1JuFzm3y9OTzUFRTDN1I/1lC2IHeZHskE2IfREmQ5LRGZiGtUUlJsalWFuXERpeS1LyVGIjhtO2aD0fffwFT775gbuf3eU74f38/B1fCFY4snyJtO8WLh/Zz85l7Rp/+fzaOb77+ALr51XQOjKCQ3ML2VwZSlOYPsdqwvh5+3R4ZSEPOkrZm+dMT7DMd+e+TDbuxUSDXsww780cm0HMs5f55DCUBU4yh1yHsshT5o2HDnPt+zPdoi/TzPsyx34gHd4yL50G0yXXbfIxYk+IGQejrTiUZMdKeec834EsL/Th4+1NPDmziS/ObRPayp6WkSwe4ceqan92T4xgVaG7lvxktIcoBL42TIkOYFyQD2lGemRa6NJUHC3AdDHfXz8D3ysPwYfcfv8crx3YxL4NnexYtkAwQT5x1roED+lD+KC+hPZ9maA+vYjT70eGtQ4VAfbURnlR7etAluFAol7uRbj0edqwPuRZDCN68EskmQwjXbBIqNEQ/AwG4m86VPOyKBPl+PSBzfD8K+5fPceqRbM0WZgbG4iZuk9k9qXzxwU+/sKfv3/J9i3d9LTO4O7V0/z9m9s8f/ghX966IGP9Ij989aEA3Os8+vwSn929wNMn1wTgPuAfct+zL29z/vQRVi9tYd3yVq6cP8G1i6fYt2UVu9cv4+3Xj3Dn/Yvc/+Bt7l+/yN0Pz3P5zSOsXNLESMFAUZG+eKkg+L6ixId7U5oeLTI5ibHZyYwUbDamJI7Z47KYX53KjNwIqgSHFAtfqVCGpQzZTw0VDGAv/MaZUSpxgr+tYAcrktzNSRXFP0swWaKKV+VlQ6idIZF2RiQI7ioVbFcg/RYvinCUYK1giyH4Gw8gwGQwoYKtPA2GYqeSOMj8MhrcC4NBL2EmCrm17hDs9IbgKG3tbNRPIwuR8y76OvgJFjQb+DJ2wwbgPqwfBT72jA5zZ4TgpXx/a1I8VZB7G1HYLXG3MdYyYfoqXOluj6+NIe5Gg/AyGYKDCl4v7zZQCR4ENwxR3nI6A7ASTGenfpi1EMwn91qpAPR6clwZEfQHakY5R8F/fvIsf6th8r0G2jLB8gg3GorimZHsz+QoD5Gx3oyOCGBEqK/wX08mpYYxvziRCUlBjFXtKvhqeIgLOV6W2g8pWcKHkt3MyfRzJDfMgyRfRyLkGxKEX2QFeWjLFFVA/gA3KwKU0cDekGLhpSqRhvWw/ri52mEm2Oml3r3ITo0nMshfM8CpZavZ0s+ujk4v9s0MNMNVfFyQ4KI+DBvcl3zBzIWFKbi6OdD7pV5a4oKyknSiI+QawU+6Q/uRl5dInPC0Pi+/hImBAbk5CZibDdOuDwpwI1Bwb7rIodayNGYlB1MnY6YqIZBEwfaq71XW1VhPa8HUOrgrjz9HhfnNyAx3JjfCkTxpiyj5Xl8bU8Hc+kTL8ypi/UXuSd85mZIX7CFt5ECmtw25gmEjXe1lTFvjKji0V+/e2FhZkJsVh77+EMGGvcnLTCA5KRId3cEMGjyI0pJ8stJDMTYcoCX8So4Po27icJKlHfR11D0DGVmWR1lxqhZr72Vpq5z0BEZXlWFsosugIcIvctOIl7btI1jT18eD4cU52mqa4UnhTJH2GSF4uTI2gOHR/trS45mCM+eVpjE6xldwtAMz8qLpHlfE3Lx4amP8GSt6wDjF0+Q7q0RGTU4JYk5+HLVSjo7zpTLaS8iXCqGSUA/yAp3Jlz4vjwukIi1cS/YQ625JiugHyhCXF+Qk1ziRLfNUJVvIDPUiRPQuTxsTXC1NCHaXMeXlgpuFoRYX28FMDwuDIZgZ6mAo88lExrYyyCn9RnmH2hn013jZrFEFGtaPlL5IC3bXkrmNyRVML7ygQBkChdR7w0S3chZdyEaebWmkg6U811zmscnQ/pjJ3FLLw02GynxX2VZVLDnlLSe8VcXnttZTXnIDNYOd6TAphw2W+a+LqzxHJejLFRxTIXpjWYQHacKLwt3NtKzVE9LDaakuYNuCqXRVFzErI5KpiYFUq5h90h7KwKaWlquYcSq5oIoj52uni6+jAT5Ohng5G+IjulCAs/KOM9NWcaX6OZAgWCpAJcsKc2TamBzmTCxg1rgcpoxKZnJFAjNHJ1FfE8OcMXE0T85k0ZQMmibEM6sqnNlV0TSMSWH+6HgaxkXSVhevJXuYNTKM2RVhNImetWh8FC3jQmmfJHK4OoDm0UF0TAyhfWIAy6aF0zrGl+Yqbxoq3Jlf6cn8Gl/RZ12ZWGjP7GpfJpe7aYa+6ixbJhW7yXEPKlNtqC12oXF0GHNHBdI2LZqWqWHMqfajfoQnsyq9qRvpQn2FG/Wlbsyt9GLxxCCW1IXSJe/uFhy3ZFoUaxfEsqsnmS1tsaxtjJG6u9A8zoslM8LpnBzC8ukxrJ2dxMb5aWyYk8jiai/axgkmmyLfI+9bOTuO9cqbblURyxui2dqRzeRca6oEC3ePjWNmqQ9Fgq2rcm2pyRH+neYg80ewZqgZEdaCobyGUBxvTaTvUOIijClOt6anIZVD60bxwckGLVnB6T1TtYykr2yfypv753B2Xz3nD8zkzb3TRUeqZ0lLNiMKHUmJ1Kco0ZoRcRaMT7ZjXJIVE7OtKRO9YXKxK4smRzM6x4amujAObhjJ5cNTOb9nIm8frJNn1nJ2by0XDtTx7vGZXHt1FlcO13Fx32S5ZjKXpB7vHJkt9ZnO2T1y7Y6JnN0+gbd2Txb9TGVgnclbR+bJc+YKHmvm6iuLePcVFQOvhXMH53DhoNR330zOHmgQauL88RbePLJAMMVsXt05jYPrxvPq5lpO71B1miI0lbf313Np7zTObx3PmXWVnFRGuO2VogMqquL87glc3l/Hpf0zeP/VJt55bSFXTrVx4/wKrp1eytXXl3Dz3Bo+PreaG4reWsONCxu49tZ6PlaJHT7Yy4MbB/ni1qt8cfskj+6c5uln53n2xWW+e3JVSHDKVzf44elNoU/46du7PP/+cy0bvMqy+rfnz/jbr9/xx28/8OfflHfc/2aQ04xx/weDnCqVbewvz7gXdrMXpfx7Uf7bXy/171/Gtf+h/4tB7i8POc377S9rnxZH7u//iiMn98n+335TS0IFrP3xu1T+N378/ju+//Ybfv/1F7588gUP7t3mvXcucu3dS9x4/4qWafXowX0c3b9bM8gd2LpVyv0C5J5p1sVvv/2SGx9e5P0rp7jw5jFeObKHXVs2smXNWnZu3Mynn9zkP//xh4C+T3j9+C4O71zNnk1LWbZ4geYl1926kHNnTvLLzz/w668/8fwXlcX1Oc9/+lEa+Se+/foeuza0s3XZHA5tXMwHZw/w5aeXOH10E6s6ZzF9bCkbu5tY2jyNBH87xhTEsL5lOk3jyzVAESQMO0oESE64GyNUmuqscPKEwcaJoI5wsybczY5QVxuCXKwFfJjjZWeBpyIBRpGe9jRNrqIqM4ayhADaJ4+kJNJDix+3cGwBxQKIJuZEy3YxheEeAjaFGU0aof1KFSzgUGXHCnU207Kt+tkIGDQXcGdtoHnO+dkY4amWqFoY4KEMcH+Ru4W+tmTVU4Ddvzzl1PJVRxXzTv1iKoJagTf1a5KNEmJmOniL8EgTAVWRIkywNFaYahozCqM1g9zkvEjqy1IYmxktDCKQUYlhjE2JYGxyKGMT/KiJcqcq1IlqUSKrRNhUihCvCHSkxM9JM4K11Fbx3f3r/PLVfe5+9D53b30gytgX/OP5T/z01WPuybGrF9/grZOHOHVsN6eO7tYMdJfPvMKm5e2MLc7UjJ+RIqRSRKCVi5LdWhHPprocNkxKYt34l84ZjwAA//RJREFUWFZVxdFWEMks6Z8JIgBHCTgsFeGeL6ArSwB9hrZ01YEkT1viBfhmidCfWJrJRGWQG57BlIpsJpSkvYglJyBvTGEqJalRxMr9Pk5WuNpZ4qjixVlbYPOXQc7C3FTAnbHQC4Oco4ONZpRTyw/+d4OcWoY6oP+/DHJ9GTCgv+YNp2VcVca5AX3o1+8lBg+UawVoK+84OwHx2aqdK3IZIwrT6BE5TKwqZvbUsSxumkvHwhbamltpbVrMouYO2lp76OpaRVfPJrqXbWPFmu0sXb2VzuUb6Vq2iZ4V21mxah9Llu2hs3sn7Z1bae/aIrSBbrVctb2HpYvbWd7RxvLOFnoWzROai8qAu3zxXFa1z2dNxwLWdTayXkjNma1Lm4WatHhyO9XS1fWLObylk6OKtnZyfFu3UI/QEl4ROr5lqczBLg6sbWf/msXsXbmQXUsbRJAKdc5jQ2MdU/MSSHE2Jt56GDGWg4i3Gkiy3ZC/aDBp9kNIdxhClijPuc5DKXQfRonQcC89RnkbUuVjIGRIjZ8h44OMhUyYEGLK5DAzpoSZUxdhwfRoS2ZECUlZ/xfNjrFmQZIDLelOtGS8oPkiFOcnWdMswnex7HfmuLK82ItV5T4sK3JnSYELywpdWFXizppSD41WC62Qc8uLPVhZIoCgwI2uPBe6cpzpyXeT+zzpznOjPctByJbObHs6suxoy7DRqDXNiuZkc5qTzGlJsaAp0ZSGeGMWxCmjozHzY4yZF2nM3AhD5keZsjDBmiYR3HNUltQIAxZEGzEnTJe54SoT6jApDZgRosPsKH25z0D2dZkVOpT6MB3mRBswM3goM/wHMy1gMFOCVEZbXWaEqnv0mRKsxxQpJwXpMzFIj4mBUgYYMN7fUEpjaoPMmOBvQo2HHjXuepQ6DiXJfCCJtrpkC5jM8LDUsq3G2EifORtQ6mctCrIt5X5WlCmPFU8zuc6MRCc9srzMyHIzJsVW+tRDlDw3C1GG9UWp7YvOSwKOh1jhax9FcmgZaREVAlJjMetrphnkcl3c2DZpLDvGVVBpb0yeQV/GOeqyNNaFgwV+7E+zZXv4UF4TMHU034G9mVbcmpnMjSlxnCnz5MrYUK5PjmJPsgFrw/qzKlqXeb66JIvSHSbzs6OqiC/fPcWfTz7h4cfv8PH757l5/R3u377BwzvX+fzm+3x99yO+/exjvrl3na/uXuXEznXMGF7A+LR4Ad0jWFpezJKsZFYkRbBGlJl1Ea5sj3Vje7Q9a4KMWC7v2xppxYF4Fw4lenAgzpPdIh/2RvuwL9aPzSGurBcleGesB/uET2+Ll7EWasuyIBvWx3uzJiWYRaIwj5c2zzYdSK5Jb7ZWxPHNpll80VXFTyvH8W3PaK5MSWdzmhutIXaUi9KeIEpcqSj6nTEB7EiLZlOAB+vtzNnjZMlrwv9eD3TjqLcjB0TG7XSx40BYKKt9Qxina0tsL0OC+juT5JxNnE8lHrZlOFiOwFS/UBTGLFE4i/DxHE5mygQO7jvLl09/5dlPQt8/4/cfv+HvTx/xyanXOLdtM7ffeI2NLQ3Mn1BN55w6jm1ZxcdnjrCyfhTNpdEcnF3C7nGJbCnx58HScfzX0UU8WlLFsRF+rIkzozNIlwXuA5hl15f5zoNY4KrDQg9DWn1kjngbs9jfjGURNiyNtqMr3IrWQDnua0KjlzGLfI3pCTZnjlVf5pr1ZpWnPmuFn6zwGsqeFCd25HrQGmtFo2y/1jmJR+d28fONU9w7vZM9i8axclIKR5qKONVcLHPYicnCeypc9SkUPpZlb0q0vg6BwtMrA13Zu6iWO6e38+cXH8BPX/CfPz3hx6/vimy8yHtnDwsY3sTK+RNJV8sXRdGLEWU9SZTE6KF9idbpQ7xxf0bI3KlPDqQ2wp1yBwNSh/Ymuncvkoa8TIbJYOJ0+xBrOJhQ/aF4iEwJFOXReVgfgu2M6Z5Ty08Pb/H8i9vsWtHOnLEjmD6qmHAXW7xtTVja0cA///xegOPPvHP5NWbUVdI8d5yA3rP8+fQO/3j6KT8//IAnn1zk8adv8+j+Zb7+8gO+/eZjnj39iK+fXOf5Dw/4j799w9cPb3Lx9GGuX3mTDy6fYeeGpfS0zuO1gzu4r+bPh5e59e6bmkHuwsl99LTNJj87hgB/R4KC3EhOCCVJlOtQHwdi/ARTJMm4K0ihUnBSeUYg00YmMkdoXmk8UwRTlYU5k6h+XIz1pVolIIj2ZUykNyODnDXPrjR3CzL87ChNCCI/xo8MwQkqgHyUYKx4FwvSvWwplXmWrBRdwUTeJgO1ZZYqo3uEjR5hVvr4qDhTKlacMsgN6IXx4F5YiMJuqzMIJ4NhOBoJpjIehOWw3pgPeQlL6TfzIf2wEoXdTqcvvgb9qRSsNyrMhRK1msDbQls2GmpnJEr8C7zmYG6gGeTC3WwJsDUm0EqPYM0LywBTeZ7KCqkjmGGokP7g/lgb6+HtZCfYTl8wna5mHFDZIRXeUzGvzHX6YSf1sjcYiJflUHwsBwsmstHios3JiGBxWSozc6OpifMnS+Z6gNyX4GJFrZyvFdw6NsaXkaGu1Mm15WGuJLiKfHYzIdnDQjCWtK2/i2Zwqs6KY3xROjEe9gSY65Lu50Kkh518k562wiPG2VxLoJEd4ILFoF44y9wYpjdYM7plJkfiZm/1wiPOzIAU2Tcy0H9hkJP2yM1JxEfqpvYH9etFujK45qVgZvziGjO5tqAgA08vL21/wMC+JCZFEuDnrhmqjIeJTMpIZJjuQO18iL8rEe6mjJXnzMmLY1K8P0V+9kRYDCHMUocx8cF0jx9OqhxzNBuMs6U+Sb4y38IDqRZeW5UaSIXw5XRfF+kne/xkDOVEezMtN4FiGVd+mhFFjxhPKxlj1qQGuhPv7Y6PqzUuojdodTY3Ji4xBB29gfSW+ZuaEE5qcrT2I22vl3uRkBxLVlY0+tKH6np/H+mD2lFaMoeBgwfINX1JTYtjeHkO5hbG2jXBIb5UVpRiYWrIS7IfGR5GamqyZvQ0MTGgKC9Tvkef7MhAJuYlUxDiQZqPPeXS93VFKUxKi6AqwovZBQksnVjGitoRWmzG6elRjIv0ozTAlaIQha3tqYrxpKE0iQWlcl9yMFPTw5kk7Vkh8y9NfbOvrehNHpTE+GtG2LwIb7Ll2YnedkSLTpMo+k1OgBN5QS4UhnmSHepBkjzfT8aFt62p1NMQWxnPTtL/rtYyDzwc8XK0wkLGsrnRMM2rTYXiUd5xzoIVvETf8bIQXSbInRkj8ymRdop2t9FifhfGBzI6J44iqU9+kKPmyafKaBdTXIVnOpnr4ybvdLcxxUH0IxsVm04Z25QhTkglbzDVf5Fh1cZUDzupk4rFrchY5pe53iDsjQ1wF33Aw1R4h4yjJC9LxqWHURrhqTlcRHkKj5F3Vsq4aRieyZa5k9hQX0OzzL8ZGeFMTApgRJQnKaKjaIZz4Tsx0o6hLiYE2ukTIjphiNQ3XGR8qMy9SG8rYoSvJQpPy1LLYn2tRe8TXJzozfyppcyfXMQCobmTcpgzIY15E5OZNz5RZGwS7dOzWN1YxOoFuSyqjaF1SgLtdWksnpJI98wkVi1IZ1VDJivnZdNRl8CSWcksmZEkFMPqebGsnS+61/x0kc+xbGlOZfuiNDpVHLnZkWxdmMKmhYlsa0+nc4bK4OrEwlrBJ1MimFLmTkGU8oozkG0X6sqdBSc5s2JWkuD/bHpmxbO5PZ9d3cVsXpRJ9/QwOuuDWTYnTFvmqjKxqiyp25vi2DQnWuRpNvvactjalMDhZVkc7Mllc0M2h7tL2LIghsOduRzvKWDPwngtbtxr64p4Z/cozm4qYndbLIdXZHJgeRYX9lTz4YnJvHd8HJvaYtjelUpzjQfzyl1prPLXsq5mBA1meII5I2PNGS24uyLamOLQIZRGD2NEkiGlqRZEhxgQGWnOhMog1rbmsWdFOR+cmMflwzM4uXMSb+ybweu7Z/DajjrO7J7OG7smc2DNKF7fOZUVzbmML3GjIMmYkTl25McbMTLNkso0U8ZlWzE63ZBF0sbds2IYkW5Mw5Rw9q4fxcVjMzizZ7zQBE7vm8DJHeN4c+cELhyYyuWj9ZoR7uK+KZzbU8uFfVNlu47z+6fx2pYaTqwfwatrytnbnS/1m8DZQzMEg8zk3P563jnSyNVXF3Hh0HzOHZnLxSMNvL51OofXTea1nXN4+/hiLp9s483j8zmqluBum8jhjRO0Jbhndk3hrZ21vK3et3+6ZvQ7Jm1xZHkRx9eV8/qOSk7uqub17VVS17Gc3zNJ87678sp83ju5kA/e7OLGheVcOdnJldc7ZX8pH5xZwvWzy/norZXcOr+Wmxc2cOfKdj5Xxribx/js1gke3HqdR3ff5Onnb/Pd4/f4XrDJ919d1wxyPz69xU/P7gjd5ZfvPuP591/8t0Huj38Z5JSHnDLI/f03/vmPv/1lkHvhIfc/WVb/8o77zxf0fzPIafRvf/9fGeTU0lRlfFMGOXVeXateqjzk/v7nn9o1apmpWrb6y88/8tuvP/PH337j559+EDD2lF+k/P7bpzz64gHX3rvMOxfPcf29K7x1+iRHD+zjyL5dHN27iwPbt7F702Y+uX5De/fvv7+IEffeO29w6fyrvPHqIfbt2MK29etZv3Ilp149znMB7z9//1hb8nB45woObV/G+iWLaF8wl0Xz5rJ7+xaefvWI33/7mV9++UGr3/Mfv+e359/zy49f8sbRzaxqmcDmrmmsWjSRYzu6uPbWARnMi2mpr6ZpWhXHty2TQR5GRqgLnTNHs3FxPTW5cdovEGHOpqT4O1AS78soYZxliQEkCxOMEdAc4W5NkKOFCBEL7Rc0L3tLvGVfgVsVZ646J4GGcWUUxXgzpyKL+vI0MnytWFCVTW1eNGVRHjSPLWJiTix5AgYbRhcxuThFS+4Q6WYu7xfFVHnK2RvhaT4Ub8thsm9CgKOxPN8EDysBcX8lclDkZqGHuwA3LwFyXlIHZZTTDHVCyihnL8LCXgSyMszZCrhUcUZcTAWEuJoKo3RnbGYILWNymD8y5YVBTkgFH20oS2HB8HRmFcYzIytCwFwwU5J8mSRK5fhwR8aE2FMT6EC1omBXRga7idBzpSDciz3LF/Ht/Y+4d/0KDz+9we8/fCMT4ilffHqT2x++x833L/LuWyc1z7hzJw7xzpsnOL5nM7PHV5Ee6kOkizkJ7ubk+lsxLTuYJeMyWD4mkZVj4lk7Pp7VNXEsGxFPc344dUk+Aq78qI7ypVCUSWWQS/GyJ9nTjgQB3HEi7OJle3hyBHUVuUwemc3E8kwmlWczpiiN6vxUStJiSAjxxt/FBlc7CwGOltjZWmBlaYK1lTmWFqYCEk20Uhnk1HG1/MDVxUG2TRkiIPlfS0+VEU5lUh2klqOqpaiKVJw45QmnPOIGqeuUUU5IGeP69sLG0pD0xAhqBGipzGDjKwsZMyKfaROqaF0wh87WRXQs6qC9pZP2Rd20ty6lrXUJnZ0r6VyygY6lW1i6dhdL1+yga8UOulfuoWvlfrqXH6K9Z6/QLtqXbKNjyUY6ulfT3bGUJW0doiy10LO4mSWLF0ipDHJzWLJoNiva57O2u4kNPQvZqGhJC5uWLGTzkr+yri5tYvuKFvasbePApi4Ob+nm8NYejkh5aHMPh4UOberhwIZumXM97FzTydaV7WxZ1sLG7gWs75jPuta5rJg/nfG5KUTYCQAx08HPeAD+hn0JMRuoUbBpf0JNXlCYaT8izYRUaSrKqlkf4mQ7To7FyX6sSR8STHsTb/IyiaJkJwklmr5MimU/Ui36kCzbqRZ9SbcUUCuUbtmbHNt+ZNn0IdOqN1nWvcmW7Tz7AeQK5TsMoNBRUX8KHPtJ2Y8ix76UKHLqTbFzb0pc+2hloVMfipz7Uew6QGgQZR46DPfUodx9qJTDtO3hHkMY4T2ICp8hjJRyhOdAKrwHM8p3KKP8hlLtN4waf12q/IfJto5sy36AnraM94XRUV8zOo4JNGZ0gJGcN6TKV1dKA8YGGslxQylNGO1vxGjZHh0o1/vqU+WtyygfHUYIjfTVY6T7MMqcB1Li0p8i98FCQ+UbBlLoPIhij2GUeAp48tCnyEOPQjdVGmpU6mlMmacpxe5G5DvpybcbUuhqRIaASLU0rFQAaIa3DdHWw4gWBTBLlLgRgfZUCpV5m1PkZU6eWt7jY0mym5Eou4NJcjIiTfhahpMpMZa60t862A0ZiH7vQRj1l3k3zB1XywhczMIwHeiAYS8Bxr2l/QKD2Vc/hQ2jisk1HECGKMn1XmasTfJgf64nx7Md2ROjy5FUE3YlmrA3w5pPZqVyeVwor5U4c3VKpOwnsi/NiDWhA1gRoU+9hy7xonRHCwDfNK+O55++z0+f3eDhrXe5c+MKn9x4n3tqWepnt3hy9wZf3bnBL1/e45sH1zm4dTlNojg1ji6lY0IFyydVsWZsBesqBQSOLuHw6EJ2FsWyvSCMvaVh7C4OZHu+D3uKg9hTFMr+0mgOlCawtyhe9hPZJDJnRYIfm3MiOT42h9MCtl+ZmM++UansqUjh1NTh7KrMZL4KiSDtOTHYmjlxDhwQAP5wbS2fdVXwVfdInq+ZxJ2GEnZlurNBQPsMW0MKXupFqSi4c20MWentwA5fV/Z5OnPI3Z4j7nbsFrlzxMOKk36OHHSz5KCvM7uD/Ohx9WK0vg1J0i8VvpnMLG6gJq+J1KiZRAfNwNV+FLaWJQT61jBh9GKuXLrDdz//k2c//8ZPz3/i+Xdf8eD9t3l79w7ObFrPibUr6Z4xmR1L2zm8aTWt9ZPY0tHE3OHZzM6NYs+MMl6fXcab9fl8u3k2D5eNY0e2C3sLvNiU5kyLzJEFXkPpDLei2deQ2a5DaPQ2osXfjGY/E9pCrVkW58LyBFeWxDmzLNGVValeLJP9nmhbusLMmW3fly5fI7arYzLu51j0YoHrYJYkOLI0x4/GLD+Wjcvh0q4lPLl8gg+PbeXoktnsWFDBkZZK9taLPAk2Isf8JWKG9SJoaC+8B/bCQRRjd2nn2uRwTm9azHvH1vFA7v/m9rs8/+ouvz77jC/vXuXHL27wyaXX6BA8kiDzIFivP+kiwwscLInTFV4oSnXo4JcY6Sf9mxZIbaQTNd4yB2WOKe+4aBmvCbp9hXcNI9fFknCVfV1kSqDIfJsBL5MV7isgeg//JSD07IHtzJMxOW9MJW3TJpEbGczi2VP5/N4Hggufc+/u+zQ1TmHmjCreemMf//nLI/753QPNIPfb45s8/fRdHt+5xOP77/LV4w/47ttP+OG7Ozx5eI0v7r/Ht09u8ss39/j7L094/u3n7N++mjnTxrBz4zKe3P+YZw9vCx64xP0bl7j+zim6F80gQ5T6MMFAiUkh5BckUzE8h6zUSNxEGbXUeZnkEBcmlKeKrE5mVHYIU0timFUWx7yyBKYJRikSpTRK+E+O8J7KhEBRcEMEnwRQFuBMjq8daWoJXaQ3o9IjKYoP0LzklFdXso/CBzYUhHqQIdvhfyU88DQfTJTwLc2DzdmIOMFhAWZ6WA3qjZnKqCp9azLoJalbPxx0BwsNxWrIACyG9JVjfbAa2gcb6Tdb3UHYDe2P3YCXiLcTXhztSUWYE/mCA1XMLWWQC7RSKx7Uagd9HEThD3BWP/baEOpgSpS8N1wlSxA8aa6884b0w2BQf4YJjhgm2MLayAA39UOhlkF/GKa6AzEa2lcwnuwbDMZocG+s9QbiZDIEF5GpMaLUT0gKZWFRCl2Cf6Ymh1IQ5KQtY/WVsaM8KcdmxTA6zp9swb8RpgOItx3GWMFVVcKHVIB6P6tBhNsZkOllR4aHtK3wjkzBe+WJYaI8JpDsbkuAha7gY1s8LA0EswqfSAoTPBnH+NRwooSvxPs5EermSICTHRVZiST5e+Eh35Ek+HFEThTBgr9cLEyI9XOhKi+ZxEB33M2N8LMzpiI7lKrceIJlbriZGhEq11bkJhAb7IudqTEe9uaUZkaTGuKOs8EwwdF2lMs3eTkYY2OkK8c9KAhxpkZ5ekX6UhAgOFFwfpanFRMyIwRjlrGhbozUOVRwoLmGpdMCvRkeG0ZJlA8Z/jZaHLQk+fZ4H2cSg13IVzFQZVwpL7ucSC+i3S0Il74NczUn2tWGFG930oM9iRYeaj5sKO6CK1MSgwRfmmOmp0NWdLAo9THYqgRsUueUuGBGFiRqSeMs5fpQdwemVhWQkxiMk+B5I90hZEp7TxiZj4+0oZmBLqH+LtTIvAlytdfuSQoJYHhuBo6m+pqRqyo7WatLaWwIVYJzS+MCiZV6VqaEUJMYwsgIL1or89hQP4YW0VcmSV+NSwimXNorU+ZIjIzFOPme3CBH6kR/aarMYrbIqExXE8bEqGXOUYzLiCDey1JLRhDuYU6aCgcUFUBhpIynCF/SgzwIkz6MczJnZFyQzDtPskVfKIj2JVrGU5CLlbZcVc0DC/3B2GjZTw1wlfp7OlljLcdNDVSiOsEHMh9dtNVBhgQ6yFiVe2Pd1dK+NCrT44j1tJexYUGsPLdc+rJM6lgo/V4c7EiJ6HopPraaXuVkNgxXa0NUHG4XmYOuMhdVDG7lYWo8tLdmkDMxGCQ0GGPlQSfvN5U+U5lezQ2GYCnkaiFj08ZUxqTU02IoMW5mjE4L12LYFUYoY6Mdqf72lEsb12VFs2xSObsXTmFxVQ6zC2KYLDxdxdAtVCuwHGXOOBgQ5WlJrMjfcJHV4SKjI53MiJb9KBmn0b4qs7EtCaKLpso3xYhc8HPRJy/Zl7lTSpg3sZD60VlaUoc541OZPylVcEkmLZOzRMZksra5kA2L8mmeEMbCiREsnhInxxNY2ZDBsrlJrGnKYNX8dDqnx7JyfirLBCN1TA2ha5rIwVkRLK2PYfmMWLYuTOfg0nxWzAynZ1ow29pSObAyj0Nr8lm3KIY5ox1ZMN6XWaP8SRK8m+wjODpaT8ug2jEjhNZJPqyaHcUWeU5JjA6LJodyfN0oNjYn0z0tkBVzQlm/IJIN88KFIti8IIYNc8NYL8f3Lk5j+8IE1s4NZZ2cm1HoSL5g5D2LCtnfnsre1lQOd6XzytIUXlubyYl1mby5KY8re0q5sL2AkxtyeGVtFhd2jeDyvkrO7SpnY0s0u3qymVXqyNhUUxbXRgk/tCfRpTfDwwwZEaxHvmd/yoJ1mJJtS12BPWOyzKjKsSYqTOZguAkN9Wls6Chia2c+lw5N49zeWk5sH8+JnVN4ffd0Xt9Zx5H1Yzm+aSzHFG0ZT8/cFMYXOJAXpcPEMl+qBBOOyHanptCdygxHppV7sXJBMg0TA4RfmjN/Ygi7VowQWS7P3z+Fi4emcm7fJM7sHCffqbzPJnDx8AzO7ZnC24dm8O6rc6UeUzi7exIXD9Zzcts4Xt0wkuNrhwtVcGbvVN46Oos3D9Vx4ehsrrzSJPe0cP7IfM4dm8ubRxp5fc8C9q2Zxr6103jntW6un1/OhVebObhZvmHbRI5unsQbe6Zz6fh8ebcy7NVx5dgczmyfwPHVFZxYX8XJLWM4vVfqKXU+vaeW8/umcvnQTK1Ol1+Zx7UzrXz4Zg83L67jnZNLeffMCt47t4qrZ5fz8cXVfHx+DbcvbpRyE7ff2cXdqwe5++FRPrv1Brc/fJ0vPr0guPwdvv5ccMjj63zz6EO+++om3315i++/Uga5B/zy3ec8/+GRlmH191++0Tzk/vbfBrkXGVb/8fff+ec//uA//k9LVoWUw5qyoWlGuL9sZv8fDXL/Y4T7f9K/lq3+yzD3r+WqyvimecRpy1bVeZVd9Z/8+YfKpPoiwYPKqqoMXsoj7fffn/Pr8581g9xPKpbc337VDHJq2erFc6e5evltLr91luMHlUFuN4cFfB/csY1dGzbw1qnT/Mff1Tv/4Mnj+1x77y2uXHyds68f5tDubWzdsI71q1awcfUKPr56ib/98pTr757j6O41HNi2hB1ru+hcOE8zyG1dv5b7dz6Rhv2R39Wy1R9/4Nefvuf5z9/w7Vf3OHN8Mw2TcuiYU07jlAJappfzxoFVnNq/hrXtM5g3qYQdyxtpmzWGBGFws6pyZSLNpmnKcBEmLkSIAFLZVQuifYSpB2qkXI8T/WyJE4YeKuDXz86MAEcrfBwsRDhaagLc19aISHcrGieNoCI1hMrkIJpG51MW7UFNciBN1bmURboztSCO+aNytFhyE/Piaa0dQU64O0HKbdlNecmZauQrQMnbUgd/W/2/YsuZ4amWppqLUBLhoQxzKiCwh5WKN2CEt50IBqmHKhUpwe5soae5fTuYGbwQZiLIXOSYmwgl9Uve8ARf5oxIoWNSEfWiNE7OCmNqZjANsr24Mo2m8njm5IVSnxHA9FQfpia6MzHGiXHh9tSE2FEdLEqC1H2UUKla3hDwIobDm/u38OSTa/zw5QN+/e5LvvriLp9+fJWP3r/EjSsXeO/8ac69dpRLb5zg/ImjdMybQXZUEGGOAoY9rOU59lTFedJWnc76aQUsG53I0upYVoyOY/koEW4jo+keEcei4igtMO/oaC+KAtWSVQHbPg5amvMEb0chB20/W0DAhJIMZoqCPKE0U5heOsOzk8hNjiQ60BMf5xfGOCeNrLCxMsXSwljzhrMUkKgMcS/IWDtuY22Gi7Mtri72mJoY/GWU+59lqIOFBg0awMCBipRB7kXyBmWsG6yuEcVpkDLGSV+mJgjYLMumuiRLwFYhk6pKmTJmJI2zp9G+sInFCxfRtqibttaltLcu02jxoqV0tK+go2edZmjrXrmVrpXKILdH6CAdSw/S1nOQlo49tHfv0rzounrW0N61hM729hfGuNZmulsbWLp4His6F7CsfT7LWueysqOBtT3NbFy2iM3LW9kk5aZlyijXrNFm5Sm3YiG71rWzb2M3B7cs4dDWJRzY1C3UI8xatjcvZe/6Jexcu4Qtq7vYuKKN9UtaWNPdzKq2BaxcOJ/uudOpyU0n0NYcTyMBrAb98dDvh69xf/yM+uJn2JcAo35aYPIAoz4EGfchwLA3QbIdatKPCPOBRJkP0hSIcJP+RJoNkP3+RFsMJFq2lfEu2lyUC6uBxFn0J07OxZr3E5Jti34kyLF4OR9r2p8Yk75amWAxiHi5N0Gera5PlHsTLWXbrC9xJr3leF+5pzcxli8TayGKuMXLxKh9c1GQzXoTrYyDZv2IUUZDkz7yTLlP9mNNe8vxl+WZimTbVJQ1KZOt+pFk2ZdEuT9e7k+QY4oSLfrIe6U+QqrO6vmxUudoORetnmElz7XsI9SXBOsBsi/f8pd3YaKNfLOFHDfrT5LFAG0/Vs5Hy/fEqHYy7i3tJPWzVG3Xn3Cjl4mU748wk32zwVoZJmWw6SBCzIcQJmAz3HKoVob867jpQIJVPxn0keNDiHc0Jkr4V4RcE2czTACMuZYFuVr4ZpmXOYUeJhR4mTEizFkAqCPecp+HTm9CjHUIMx5MqLEywA7FXhRPoz5D0O0jc07XHUt9Hwz622HQ1xzDl4bhMlBP+E0EmyeOoVOUtiy9fmQM6sUcHzM2pXpwJN+LV7Md2BUxmH0C9nbGGbI7xZzr0+N5b2okZ6q9+GhuAp8vzuFQtjmrQweyJsac6Z6i5PXpRaLM60NL2/jz8W1+/OxjHn96ncf3b/L4wSfcu/Uhn954l4c3r/LlnQ81Y92r+zZRXZxK4+RRvHtsB/fOvcrlPRt5e/Mq3t+8ko+2ruDqmlauLJ3L5a7pXGyfwPvLp/Lu8skcri/iwNRCzjRN4OryBXy8voMPV7fxZms9x+dP5Gz7TN5f08L761q4sqaRDzcv5tO9y/jh5B7ubF3G8hFpFDqqjLeD6SkP4UxLKdd7Krm/rIrvN0ziq6WjOT8+no1xtnR4mTBZtz81vXsxbVg/FhgNZrHhINaJjNjvasthNzuOutuxx86QPbZ6HHc15YQoV696WXNClMrDYSEscfNhlI451Y6hTImvoDxqtCjg5SSE1hEVWIeXaw1x0XU0L9jMRzce8s0Pf+PR18/4XmTzz9885tqpV3hHcMHlPTsFTM9iz5J2rr1xnCNb1jCmOJvpI8uYkp/J9MxYNowt4P3uOj5YPIazUzLZU+THukQHDpWG0h1uzkTzl5hi25cFfsbUuw5lovXLTHcZxDw/Q43aouxZmx3E2pxgehI9aY9zpSfFg54kV5bE29MTbcUCLx2WhluxIcGVJnlGrdlLjNTrxXhHHZrT/FhclkS71OPEujbuvXWc26cPcmnvSg501LJpViHLRycwOcqKVLnPb2AvfIe9pP2g4C1jMkUwQpfggGuvbObR1de48cZ+AZ97BGCe4tv71/njm/v8/eldzu5dz6ScOPzlHu8BvYQX6JFuqU/44N74Kq8Zo4FMjvViflYQ4wLNqfExptxel2RRGMNkvKYYDaLAyVD4lB5+egPxlD62H9gbE7l3RlUJPzz4mKe3rtFcO5b6UeVsaG2ie9Y0GieM5sbF0/znP3/m7r0PWL6ihcLiJFavXMijB9f45emn8PxLfvniI76/d41fn3zC9w9v8PD2ZT795G3BcB/y/bPbfPdUgO9XH/P9lzf56atP+PtPD/njpy+4evE1wXXruXDmGJ/f/ZCnjz7h89vvcu71fbQ111GUHUNUuBuRQimpYZSUplOYn0RSrD8+rmbYCm/JjPVmfHmyKCsJ1BbFMLMsnrmlCTSOTGN2WQrlcaLs+9mTI3K/PMxDMEokE6P9KPJzoiDIjeJIby0UyUhRkPMEy6UGuZDk56AtbctSnltCCaLsBljoiAzSx8dKh2RvC3JE0c0W/pWoPFQEZzkM7Y/5oJcxHqSMci9pHnKOynNmSH9tmaqz7hBcRFG3HaK84gZhK9e76vTHc0gfyoMcBZu4ahlvVcytRPm2UNVX6odR4X32hnKvYDNlkAsQ7BbnZkmqlx1JnjaE2QsGkb401xmIweABWtInA3mHybAhmOooo8AwzPQGy7E+mErfm8g7VcwtCxkDljLH7QwG4GYykLFpEbSOyKVJLeOLkjZTxlt7Y7ykHubDRJ74WDNSZeCUdsyR+R7nrE+mt7kW2L9GsG+itxWuIoeDbfQJNR9GmNQ91Fq2HYwJszEgw81WS6gVLhhVefUFOFoS5mJDfpgPwyM8GRXhwchgVyojvbRMn6MTwqiOVSsuIpiYFMaYeA/GJLgzOt6PUVHyzrgAxiUFy/EgqqK8GR3nzth4Z8bFeVGtzscIxXtTkyj7CQEUh8g74n0YkyzXJnozQt43ItKDUQmelETIN8kYKZR+qIryZESoO9nKmChjYEpOPIuqC2iuzmF2YSKjI3yl/+0JdLUi3N2eeH93IjzsKE0OISvMhSB7PWLdBZuG+pAi35Mc6KgtwyxQsfhCPKiICWBEbCBp/i7EuViT7u5AZXSA1CuM4nCpZ2wQIzLCKRC8Vxwfxug0UfxTwqmU7xwRH0CR1G9UkijfCcGUxYRQEunHhKwoRqeqfW8KpC0rEgOZlBsnGDuSUrlPhdWZmB8n94UyPEaeI88en5+s7Y+TcT9b9AvlGTktO5Ya5UWaHk5JtDdl0q6lIW5MzouluSaf+vwEhod5kuvvSIan9Kefs2Bn0XWcVLZcE0rl+mqp2+g0eWecj7ShJdUyp8YnhDBvRA6VGRHE+NsR4WNDpKc1Kb7O5EcGkhnmR264Pxkq5raM8ZGxweQFuZMT7EGOzE9lPAtytsLPwVxLlmcjOFAZmFX8axVqx9XeEntr0xcGOcOhmlOBu+hAgTLGYrxEJ/NxIt7DltE5KuxMMhFuNhoFydzJCHajVOpYFOJMkeCQYqWfBDnhb6OHo2AOF3m+m+hEKj63l5WRttLoRR2GYCbzSE+nHwa6gxk2dCBDBd/r6wxGb6jK7joQK5GfQc6WRLurH/3lu10tCbYzku90ZKLw83IZo8VCCe6WpEt7VsX4aQbPHU21rKwbwZziGKamBzIhWca86DkZ/rZEKy84N5WZ1opYqX+sg5lmxIx2fZGJNkr94Cn6Z7yfHYnKoB5oT2SgDRlJ3kwdm0ujPHdGdRZzJ+SzYHIuC+tyWTy9jPZppbRPzWFdczGb24ppnRxN87hwuqYlsHxOBptbS1g2J1VL5tA2NYKOukiWzIyX89GyHUJPfQDLZkfQPS2GZTPiWTkngd1deWxcKPrhOD+WKuNaRwbLGiLonBXAnLHOIm+CKRJcFWIzkJIYS2ZW+LOzp5C9y7PleX6smBXM2nmxjMkQOTk9lv3LSllRH8nymaEskfdtaIhk49wItjcmsGdxBtsWxbOpJZrNLbGsWxDGmgWhbFgYz+RCF+FV+nJ9Nvt6MtndnsbxlTmc2ZzH2e1FvLm1hEs7y3l3VxmXd5ZxflsxJ1Zn89rKXA51pXGwO0O+K4jOuggqY02YkuumZaEtCjNgQoojS8cl0FzsR1ngUIoCdKiOs5K+NGVSpi0LJ4aTlWxOjNy3eIG0b1sB27sLObdnEq9vGc2JbeN4fecUXtk2mTP7ZnJ843iOrK/h1a0TOLZ5HKuaUplYZEtBuA7F0dZUZMj8zQ4mM86RaG9Dhqe5MK7Eg4kjPJk9NpCWSWGCmYZzZvdULh2YIVhkKm/KOy7sFKy4eSwnN43TDKubpB67V4yU+mRzWiWU2F3L2pZsVjSk8tqWsRxfP4rumbE0jA9kU08xpw9MZ9uy4cwaHUD7zCTeODiXfZsnML7aj1l1yXQvHEn9+CR2rZ7KksZCdq0aw5HNk1jWmM3k4V401kbTWp9A29xE7XlLZHwcXjtK+nQEa+alsbuznOVz02SMFLOqMZM1DRmc3TOd915t5MrrTexZU8O2pWM4tHEua9rHcXB7EzvWz2TLyjqunF7JJ+9s5e1Xl3FgYzNvHFrB5TPbOfvaZt6/dIRzp/by8bVT3HjvFNffPc1nt9/hkw/P8/mn7/GF4KzPBKd///V9fvr2Ib98/0jKx/zwTHCNcvr68Rm/PVfLVp/z+2+/8Lffn/PnH79pNqr/+Msgp5I6aPQf/0+D3H/HkvvLIPcv+ve//6tB7gW9uFm53CkD3L9nWlWx4tSL1EtUqYxwiv7x9z+18rlabiig+m9/e5F19ftvn/Gz7Csr4rNvvuT+3Vu8/dabvHP+HO9dfIsTRw5wSED3/h3bOLBjK7s2buDI7j38+Oxbzevu+++fcv2Dy5pBTgG2Ywd3sX3LBjatXc3yzsUc3buVp1/c4cHtD3j98FYZHEvYsa6HpW2NtDbMZXnXYt5/5yK/SR1+/fFHfv3hJ3796TvufnKVi28eYdPyeUwZIeBtfDods8uZXp3G+s56zh3ZyL71C2mcKgxqdg07VzSTH+OrecKtaBjP2tY6avKiiRMAkhboRIkAgxEpIZpBLi/SRQCdHQkicEKcTbVf7YKcBEQ5WeFtb0aQqzWBKg6cnKsbmc38sUUC+hyZNTydqYWxIoTsaazKYXJutCgyHpqhbkJ2lAg6L1onlVNXnka4i4nmnaeRiykBdvoiPBRQHEaACkQszNnLxlgLZOqqMmoJ+PG0VllW9bRt5SXnLfXysTPRSP2K5GrxIvCvo4A+B3NDXKyNcbMx0X4NCrA3JEuEVXVaMO2TimipyWZGfgR1Av5n56s08MK4h8exoCxK9oOoz/IW4e7OpERHJsTYUR1uR2WYE1URL9L5V4aqDEyOIsztmDUqn4cfvs0/fvqap5/f4Y4ossoYd/3di1yTMXL5zCneO/8mV86eYvOyLoZnJBMuAjtWhGmWgCX1y2xDWSJLJ+Sydko+y2qS6KqIlDKOpaOi6BkZyaoxSawZm0FLUTTjRaiVhgjQDnAkNcCZlABXEn2dZNuVNAHo6QEuWnr3KQJMJ5RmU5IaS0ZsCKG+bng42uBib4WTnSUOQso7zkZAgI21iWZ4U15w5ubKGGeIhZT/Ilsbc9xcHXFxtsPYSFfzehs0sA+DB/Vl0OC+DBzUT8r+DB48UCMto2r/Pgzqp7KpvoSNgIG0+BCqy3OoljqNLctl3IgCamvKmTdtIi3zZ9PS2MjihW20L14itJy21uUsblnCoqYuzUDX2bmK7p71dHVvoHPJVrqW7qK9Zw+LO4U69tDavoOOzi30dK+jq1M9YxHtLY10Ni+ge1GDtqRoadscVnU3sFJoWdtczUNujfKQW9qiGeUUbVjWIv20UKhZK7eubGHn2jb2bVIGuaUc3LqM/TJP928S2qK2V7Jn4wq2r+1h86p2Ni5fxLqeZlZ3NrFq8XyWL5xH19zpVOdlEGhngav+ECFRZPT74WEgyqkotj6GfxnnTAbgKwqBogDZDhAlw19tG/UnWBmGhILkeLDxAEJNBxBmNpAw2Q+Ve8PlXIQy2injnRyPMB+gGesiTOScSR8ijPvIcWXw6k+MxQCNosz6EGup9pUB7IU3XrRcE23W98UxCzmmSBng1DHzF+eU5556TrTy4pNnR0kZKxRjLNeayDmN+rwgda1QgjICCsULxcl5RcrbL9qoNzFGcp26V7Y1UoY0414aRZu+rNUzRtVPKNZMGRwHkOFkQLLNEBKkHumiYKbb6ZLmqEeyKPGJtsNItBalU44l2g6VbxxCnFCSjQ4JNsqzTZcI5eUg/CRCeEeolIoC5ViQKG9BwosCrHTxNRuCj+kg/MwGEaiMd8KfYlRWPTmvPOSS7A0o9LJklIDGykA7yn0sKBEFr8DLVDPIqYx0Ida62PfvhVP/lwgxHkqMpdwr7/TSF75mZkewRwy+rnG420dgY+CKzsu6GLw0GO9hhkxPTWXJiCImytyO6/sSGcrjy9OY7WmevFroxaEUMzYH9GZ3xGC2ReuyIUKHN6t8uDw5hPO1/txsSuReSxq7UvRZETyQ5RFmVEsbBPR+SZTFWN45vJfnDz/hm08/5NEnH/Lw9kcaPbj5IZ9ev8L9G1e49e5ZXj+wmcbpYygRpX9D9wIe33ib5w8+5tlH7/JM5Nuvt67x/Po7fHP5DZ5dfo1frp3kx3eP8fTiXh6d3c4H+5dwfd8qvn7rCH/cvMQ/br3HT1cv8vWl0zy5eJKv33mDH69f4PsPzvHt1TP8dOM8f7t9BT6Td1x4nTdXL6J7dBZVoeZMTbRhd30G768cw43lY3i0fiofLChld4Ef7X6G1Om9xMTevZgnys5qZws2OJrTIYp898CX2WI6jAOi4BwT5fOIqzmHHA046qDDYdtBHJExc0KUjaPe7uwNCGGNfyTTnQLJMvIg0jiIQKskkXtFBHlVEuRXQ1FBIzu3n+Hzhz/w1bPn3P/iEV9/8xXPvrjHh2+c4NbJV3h08RzvH93P24f2cPHoXrYsWcz0mpE0TBzHwrGjRcYksmx4Fk9293Bn6VR25PmzNtGZ/QURrIh2ZoLMm2r9Xsxy06UzxpnOWGdmeg5jhudQuhIcWZHpxfI0b9aJLNtcGseKrEA6kz1ZluXLGnnWumxvNgp1RljRFWZNt8ixWc7DmGg1kIIhvcgX3lMrcrGpJIXlddUcX9PJrTcO8uTd1/ji8hHe2NzEutlFLK6MZGKcDaW+BiQ5DhE+JWPZdjDThidzZPVCTmxo482dy/julvTp9fN8fO4V3n31IHcvn+HPx3f45d4HHFyyUOSWO54yF/wHvEzYkL5EDRVeMqQ3wXIsRXjWBMEeM1M8NA/ZYocB5Mi8jxrQS0v8UCZ9U+BsTKBc7yzzwGVQH6ykzAzx0pZRP719jd0rO5k7tpLlzXPpmDmVqSOKObN3h8jmZwIb/8Yrx3eTkhxGnij6Gzd08eqRbby6fxNPpX4/P77N8ye3+Y8fH/PbN/f56sGH3L11hQd3r/Lo/lW+fnSdX9SykK9u8fV9lX34Kj98eYtvvvhY5sxVAcbXePjgBvfuvMupV7eLPKulpCCOWMFAwaIkBwh/iI33Iyc3ljjBYsF+DkQLjkgQPDFOsNPE8lQtHq/CS82jsphVlMCskiRmlqYyOT+RcTL3RsX4MyUljJbiZMZFqB/mXCgK99Z+GFTecYWxfmRHeKIy4Kvs+iqMRbpcowxz0aL8+lvr4W0+lFBbA21pXpnUqULwWoaT4DH1Y+aQfpirhAoDX8JUpy/mQqbKU25Qbxz1BuGiKzRsEM76OlqiBxeDIXjrCU8X3jou2pXqSAfKQpXHngWxavWD2TA8DIfgpILSmxrgLVjDz9GCMMF3OYJdMqSOReFeZPi54DhsABY6A9Eb2E9LXKAMcsq7ykLeZSEy03hwP4ylfirmlamQjeEgbPQHYmegsj/2JyfEU3BdCVP+WpqY4WGteSvZ6w3UfkT2F6U/2FFwYKADcQ5GRIscSHLWlzZwYFykNyXSH7GORriJLPY2H4KvqQ7uhgO1lRtqGZ2K9atWJeQGu2m41VvwqDJuhLvaCpazJtXTkuGhTlSEOGhtOlyem+9lTYaM2yx3Gypl7NdGuTIx2IZJYW5UhbiR4WZJiosFhT4OjA31ZJqMlUkhttRGe1LsZ0+24PNSac8JsW7MSAxkVkII0xP9GSf7Ob6mpPtakhdorxnnapP9mBofwPhoL8qkb/PkmeFSxxQfR2aXZTGjIJHhsV6kuJqR62FPhPDFQBdrEv09CJC28bI1JDnYhbQgZ4KkHcKdTMkP8ZZ9NyLk+xO8bUj1siXPz5mR0QGMSgwlVbajnSxIdJK56W/H5MwwJqaEixIfyYgEH7LVEtAwL0rCXJmQ5M+c3BimZ0doCTfyVDZbafOCMG8Kwz2pSQxiSkYoUzNDmSQ4vVjmTI7g68JIXy1+Yn1OJPPlG6ZnxTI6KVx0DmdyI90pj/NialYYTfmxNOXEMl3mR4GMrSyhYnl/sXzTiEgvqW8Q+TLX4tzMXuBueYZaapou7470sSfS044oZyvKInyojPUlW96fJvMjT+R4Wbg7I1XonaRQqtLCSY/0JCrAQcaFtEmw9FV8BEVC+VFBFEcHkx/qI7Lfh0L5dpUNNV3GTOxf74j0csTX3hQ3a7VsVXmiDcTaVBdnWzPsLARri/5ib26gJVhQ+la0l4oL6UuyjL00f1cqM+IYU5BGcqDIJelHP9GTImUM5YV5aEtuC4IdKQpVfMGDGJnznkp/MteXUh9fwfl+ohN5im7kIeQoc14tVdUV+agn81pXaOiQAZoxTk9nMAYyH5XhMEaFxgly1Tz0ciL9ZPzL/Jb5VZEYzHDhZaUy5tTy4BSRq6oOE9JCWFY3nG2NE2kcnsSMrFCmpAdSEy88SzBRgre15gwS7mxOtIzDWGdL4l2siHYV8rYlQvhWsJwPk7EaKDzfW+R0mBovqQEUZodSW53NlMosplVn0TC5gAW1uaKHFjC3JpcG0ZOWzc1n5YJsFtVGM78mREoZG+Oiaa1NpGdmMgsnRTB7lD+LJkeyeOoL6poZzVrBS00TAlg8KZauuiQ6psaxtjGTja2FNIwLoVl529VFM2eMF/MmeDJ/og8tdVHkCq4Ks9eTsSHfXuDCprYMdixJZemcQFbMDmXl7BhmV4hcnp3MxuYsls2MYNWcMJbM8mdDUzjbm6K1paoHurN5ZU0+R1fnsLYhgp4Z3qxpDGX3kmxmjfAS/qPLylmpHF1TyrGVJZzeNILTm0t4fWMR53aO5O0d5by3ewRX91fy9vYyXluVw8H2VHYtTGBLcxKzRjqLrDAh10+XmSMiGJXvRozXQOaPimNb00iWT8uSeSs8wVuXeC9D4Yf9Zewb0jIujOoCZ+Ij9Wibn8369kJ2LS3hrb2TeWXDKF7ZXMMbe+p4VS3p3FPPwdXV7F5Wzoltk3htey3rW7KZVuJMieDT3FBdsiItSI+2JTrAmLhAIwqSBFukWzFttDct08OlD0LY2VHKiY01vLpmJKeEDrVncbQzj/Obx7FzcQE5oYOZXukv/RBJpoorXR/PK9tqaZE+LY3VY/X8TDY051I/UuZtrjVrFxWwvDGH2WPCpP+k7RtyWdM+nBnjwxg30odxFf7MnpxMYZoT3U3DyU2wErJgU081M0dHkRgwlHnjYhmVIzIgxoD2+gTK4qScGsuGBbmMTbOiZWwENen21I8IpHtGMlNL3dnZPYJ3jy/k4rEFbOwaQZO08fbV9cydmsPqnons2TKf1oZKXj8keGRvG8d2tXB012LefHWtZow7tn8NHwoee/34Vt6/dEwzyF06e1Twxrvc/PActz+6yJPPP+bTm+/xVLDWD38ldfjx28c8++qL/zbI/fyTcix7zm/Pf9ZsW3//+9/45z/+5D/+qRzV/qE5pf3nfygvOWUbe2GU08K5/f/FIPeXh9x/L1v9N4Oc2tesf3KNOqaWqv6r/O23X/jxx+/480+p7N//5JefftTiyKm4cs9//oF7n97k3csXuHj2NFcvXeDMa8c4uHsH+3ZsZd/2LezZtIEd69bxwZV3+V///E9+lw+/9fE1LotScenscU4c3c2OrRvYuGYFq3ra2CwA8saVt/j28QPOnTzI7k1L2bFhmXTUYjqa59HWPF/21/LZ7Vv88aM0pNCv3z7jnjT+icMb2NAzi+lVKotmFG2zypk1NpsFk0tfxLba3qUtY11QWyoTaDazaopIFUE9e3QOm7vraZxcQnGCHxWp4YzOloGWEU5hjKeQO5lhDiKo1Rp/taTUlFA3URzdbAlyt9V+VYv2c6JU7ptZU0jX7HGUJfhTkRTIAmGIpZFuTMqOpGVMgQgGZ2pzVMDMYi0t95TCeDrqKiiQ7UBbUYIdjQl1MsbfTpRgeyPNUy7Q3lgLfupta4yLmQ5u5sM0rzgfAVfKKOdhJYJFrvFzMJVSGeSEYQvgUkLGy8YUZwtDLQiws6UxbnJcLWlVz4gS4VQS66MZDdvH5zO/PJ76vDBm5AQzKz+chtJomkbG0lgezpx8X2ZmuVOX6sSkeAfGRNkzKlwowoVKESjVQhWiyOT72QigcGV71wJ+eXRH8yj56L3zXL9ygatvn+XK2Td5//w57lx7n1d372R8eZEIUScBO9YiwJwoj/IR4J3I0vGFLJ+Qx9IxmSytVga5GJZWxbG8Jo5VY+LZWJvO5inZ9FQmMisrmApp49xgEdQi/BL9lLB0Jy3AjVRvR3muI0kivEuTIqjOSyUt3J8IXzctgYOLvY22BNXBzgpbG7VU1RQrK2Ospe2UQU4Z3tQy1X8Z5JSHnNpWx5wcrfHxdsPZyRZ93cGaUW6gKEqDBSgPHNRXyv4izAcxRDPI9WNQ/94M6d8HaxM9EiL8GVmURlVZJjWlmYwpyWLyqGJm1VbTMKOW+TOn0zRvPgubWlmsecgpz7hltC1aQuvCLil76JDt7vZVdLatprNjPR2dm2ht20jr4k1aEoeujs10ta+ma3EPXa2tdC5soL1xLosbZtHZPIdlbfNZ1j6HFV3zWNkt221zWd42j1WdC1gnyuLG5a1sENq4fKHmFbd15UK2CG1btUjzkNu/pYeD25YLreDA1uXs27xUm6+7Ny7TaPvaLrlHedktZF33Ala3z2XFotksbZpJ+6wpVOemE2xvgZPeAJxFoXDUeVkUnN64/2WY8zQcINQfT5X5Tra9RMlQWfAU+RgMwFeUA1V66/XFz6Av/vr/Q4Fyf5BcFyjHA/T7yLaQKNvBiuRYiOyHGL5EmHFvjSJE0Y8w7UOoUS8pXybcpDeR5i+ORZj0kWtEYVZk1JtwuT7cqK9GEcaiQJv0J8r0hVdepDLymfTTDHNRmkFNGeL6EyPntX2hONmPk/0E5Y2nDHJyfbwcSxAFPF6OxxrL/YZ9iJNSIzmvDHVxUpcYk5fl+coYJ8fM5L2aIa+fdm+SxWCSRRFUz0o2H0yi5WASbHSItxpKrJyLMR+kGSajpdS2VZ3k2kgpw0wHEax5qg0h1EKXYOEPQUIB5jr4W+jgYzYEL5PBeMo17kb9RTHri4+J3CdKWZyLubYsKUaU2lThX8W+tppBTsW/KhMFqczfijwvUwr9rMnxtydUeJbjQOlrUXR9ROmMFEUvTuabv7EBgQ7uRPqn4GoXjrN1EB62vpgNNka/V3/pP1Nay0rpKMmlWHhhRK9e5A7qRYufBfuyfDiW7cLOaF22h/TlSKIhB1LM2CnlGxXunB7jwdlaLz5siOTqjBC2xg9hTZgO7YGG5Om9RMSwwaycM43HH17h589u8/T2Db74+AM+u3mdx7dv8tW9W3zxyQd8eu0iZ45uZ313I+3zJ2tj+vyre3jyyVW++0zF67rHL5/f5W8iv357eJfvP73O888/4j+f3ZH9qzz+4BRfXT/ND3cu8o/HH8PT+/yvrz/jj0f3+PHeJ0K35f4Xz/jtyX3+9uU9fn/8Kb8JL/398V3+/OI+T65c5P65V/j0jd3sbhnN1Axn5hd6sL8hn9eaStlWJfw81oF5XvrMddahyU5AkqUR3SIH1kq77RFlZZOJfL9uXzYZDWKPyI5Dogi/IsruCU9TXnXR4bBNPw5bDOColR6HhT8e9fHncHQyHd4R5Ay2wreXOb76gaL4R+BslYKPewGjRjZz5fI9fvrlHzx59gMPHn3BkycPeXDzA66fOcG9t07x6+3r/P7gFo8+uMxbh/ewoauFjrkzWLpgLusXNDAnJ4vF+Yk82NTKufpitmb5sldk0Q5RSutkDI+U/p5k2Z9WUcrXpAexUc6tyvRlRYYnG4uC2FQSypr8YClj2T0qgy3liWwoEXBfGc+e6gT2Vsjx0kiWxArIjHJiaZw7zYG2zJJvr7IZRoWM4wmiLE5NDqd9zHAO9Czkwp7VvH90LddfX8+RVdNZO7eQ5sowigOGMTzcnNIIAew+RpSmePPG/mX889nHfPjGLnZ0z+XOheP88cVNfvv8Jk+uXeLB22e4e/YEpzcuZ0F5LmkOJkTqD5Tx14/Avr0IeLkXoQNeIrBfLxKEl1T6mzM+zJoytyFkmPUiSb8XUYOlFH44UhS+NMEHwTp98Rz8Mk4De5EuCuquZYt48P5b0r47WTR9Ai3TJjB3QjVjirIFpE/mya3r8Mcv/P23Z1x861Wm1lYyf04ta1csZt0K9QNMK0d3ruPO1fM8//oe//zpa/744THfyTj89sldvn74CQ8/lbF87yrfP77Bt59f48s77whd5qu77/L0sw8Fv30idJsHd97n4P511M+opLwsieKiWBITffAVXuDtY0WYKPZREZ4E+doTHuhEnvLiyYlmanWB4LgCGsaU0FRdTF1OPKPiAqhJFeWzIImpBSlMzoqlLi1KeEIGDXmxjI7yoFiU/dK4IMFvcZSJcpwb5U1GqGACXzti3Sw0g5yKa6V+tFPhQayEBznp9CdFzhX721HmbcHoIHsKlPKr4lUNHYC5yHRTuU55n5lKO5sPfRnrob1xMRyMq8EgnIb1x0mUdAcj4ZHCMwNF7pR4WjAh0omqcDtKQmyIdzQiwkrwnLEOjkP7Y68vvFTwhL+Nmba6Ik6U+bIwT5KcTCgJ9xLM6IevmT7Ww4agP2QAQwb2QXdgX8z1h2Is9xsP7ovJ0L5a7Cv1A6sK3u9hoeJaDcND+Gm04MUpualMyYonUd4dajaIaCczfGyMcTTWxUZvEF5yj1o+WBLlSaa0T7SMpUJvS0YK/56eGCo4L1TzmFKJMDyF/3uaDdUST3gLP3GxHoaz6UD8rV5kifS3FFkhz/Y0NyDA1oxI5UFkb8DIMGdGhzsxMUpwb6wHhR5mZLiYkOJgSEWQCwvSAmlM8GCBWv4puC1JeFGi1DNTaHKIB00JgbSk+GuZ9ZWBMMvXmlRnfZkXVsxPCqIpKYS5if6Mj3SRuhoTr2LeuRgzUvYnx3szLcaPOhk3RdLniS6Wgg89BWObaktR1Y/H0Y768kwHpgkWyQ0PIMRNxofMIX/5Tgf9AeTHBDIyNQpvS11ChHeOiAmhKDaAEVlRlKeEaQk6oqXOecrDLNKHaA8Zx44WWqKHFC9zRsW6M17qPiUjjIJgW8KsdUiQsZXsIm0Tas/8nAjm54ZTJ7xMGdwS3MxI9LIhVvSMqoQApmeGMzHWi1r5lgJ5XrIcT/AUOSp9NDMlgKasaBpkrFeGeZHqZUmCt7S9/SB5pxcdZYl0FCXQmB3P8GBP8mTMZ0t/jgj3oCren8JQkbXSFyFCoc4mJPs6khDoQoi830v4UqD0YUaQJyOjA6mKCxSF35X0UCfB0tIHHhYUSH9Mkvk3JiOaMHdLkdUGhPs6yzM8yYmWuafaKiGM0sQIimU7L8ybrEA3MuQdyiieFuJOUqCr1t4Jfi5EeDjgZSeYW/CxWhaqDHF2ypFA5oiLwuIyd4JE51LLmvNjgoj1sNHqnCf1q8xO0lbZKO/GQAdz/K0NSRGeor5RLVtVVBLpRXqAEwEynv1ED/K1MSHA3lwLB+RuaahldlXJ75RB0Fh4sqHeYPT1hmBkoIORzDvNQDekH9ZGgq2k/jnS5+qHyoLYINELrbS4kMUqGUZmFPnBLuTJ3EoQ3TBF5vZw0bPmDk9j09wxrKwtY05eNJOTAxiX6MvwKHeSpc1fOGNYavploIw1tYQ90MGYIMFXAWru2hoSJOPKS97pJPjO29WEzNRg4qLcGCF6ZHVxIhUylurHZDGjJp1JpcnUZEcxNj+MeWMTaJueRNPEKBaMj2BudThV6U6UxJhTW+jGmGwHqbsp4/Odqa/wpq0uhiWzE2kcH0RehA4TC7yoyXKSvhvKzIoQZlQGE+87mIIYCwrjzSiIM6Ik2YDc2CGacac82VnGiSXj8gNlXhjQMSuSztkhtE8PorU2gDmV3hTHGrNwYjyLp8TSMNqHxZN9WT4/jDWN4WxsiGD7wiT2duZwbEUuB5aks64hip7pAbRN9mLRRBU71EL4ly6r52ewQuraOSWEZfVRNI/2YuviZJHVOZxcn8ebG/J5a0shZzcVcGxpGoc7U9nflsrGpkT5dsGo8cZk+AxjXk2i6GEBRLoPYuaIOJZMy6O9LpO0CNGr3YYRG+JEmNMwsgMNmFzgTHWBI9npFnQ15moecju6C7mwfwqvbanm2MYqTu+Zxpv7Z/LGrumc2DJJjo3h+ObxvLqtlu76ROHPgpFj9BifY01VtjXZsUYkhxuQl2jF+BG+UhdXpo12o212GI0TQtjWVszJLTW8sraUU2tK2N8Yz94FcVzYWMO+tiJGJZpJ20ewf10tc6WPS5KM2b5kOMc3TGDGCC+ml3tSW+QkfRvNoTU1HFo/njEFrjRNSeSNfQ2c2D2bupoQKvJc2LN+Igc2TaJrQR4l6Y7s3TSLlZ01ZMZbMLtWxtG0bMpSnDmycQ6d9Tkylmw5vHI0M0q8aJCxsbW5mDHp1qyel02j1KmhJpzDqyZIPwv2bi/l0uEmLh5u5OjmOtrmFHHqcCfdLRVsXTuDC2+soatlLEd2dbJ+6QyO72vjw3d2cPfj45x/YwdH963n3q2LnD21i4+uneTB7bd5561jPPlc8PnNC9y//Q7PvrzDvdvX+PrxHX767iE///CIn79/wrdPv+DXn7/l+c/f8ctP3/Hn337VciIo7zi1XFUzxv1FmrPaX+HbXhjl/s8ecvLvRflvf/9tkPvfM63+N/3bklWN/vkiqcMLo9yLjKtqWauKL/fHH2o97Yslq8pyqDzkfv/tOf+plrT+7Xeefv2En378nue//MjdT29y44P3OPfG67z/9ltcPHNS85Dbu2Mre7dvZu/mjWxasZyje/fxy48/8U9534P7d7h84RQX3zzGGyf2s3fnJjauWcaaJW2sbG/kzCsHeCbKyI333mLfjjXSSUtZv7JLwGI3W9atYM2yLk4dO8yPXz7huVpC++UjLbbPqwdeLEttrC2hJi9cBloRCyaVyKBLYE3rTF7fs5w9qxtonjKc7rkTWLZgCnkC4spSfLS4c0sXjNNilkwsSmZcXgLDEwMpS/ChNEEETKQjKUE2qOCwIU7mRHg6EOHtSJSfCCj1i5cIpXEladTXFNBWP4aZo3LICnZknpRThVmOiPPWDHLKGFcW4UbrhGIm5kZRGuNBR90Ipg9Pl8luQIi9vgAGBdSUIU5lWdXFV5SiAGHS/nYmeFnqC+jSxUdlghJmrZaz+omACbBX8StsCHay0OIrBDia4yfCRi1f9RCg5GShr8WUc7E2wlOOKaNcgAhd9etfpQiGOSOSaanKYHZhNPU5YczOjWR+UTQtwpgWj4yluTiEhhxv5mS4U5/kwtQ4ZyYK4BwT5kR1qCM1Qirhw/AQEZACbJUb/r7Vndx9/zy3r17kw0tnuXr+Ta5deItPP7zGO2+cYl7tBGJ93QmytxDB6qbFnpiUGUNLZQ7dYwvoqs6kfWQSPaOS6BaFqkuUqbUT09gxM4ed9blsmpzBytHJNBdFMjHJl7JIN/JFAGeKIMwM9iAz0J0MAQip3g4kKRd3XycqsxLJjgklwM0BdycbnOystSQN9lJa25hrWb/MRXG1FAXWztYcRztL7OW4jaUJVgKg/0XWFgJs5ZyXuxN+Pu7ats4QtTS1t+YlN2RwP20p6zCdQQweKNtCQ4UsjPRICPenVADE8LxkqkrTqC5KYeLwHGZNGMnsydXMmjyWOdNraZgzi6YFC1nY1E7rom7a25bQ2tJFS1ObluBhcWM7XQt76F60lPZFS2hvXU5H20rahNoXr6CrbTk9i+V8SytdzQ10L5xLR9Ns2hbMFIY3m+Ud81m9pFHm3QJWdc1lWZsca5ujLVtVBrkNyjtueQubVy5i26oWtqxsZvOKZrauWsiu9W3s29zFwe3LOLBjOfu2LmP3ph52blAerd2aMW776jbNkLdpaSPruuaxavFsli6cyZLGehbX11KVk/rCICfgx16nD466fXHR74+bkIfhIO3XeDe9AXgIeck1HnpyThRXL13Z1x2It1IqRBnykeO++n3x1euNj+7LUvbBT8hfry8BBv00A52fvlryqox1veVYHwJl319Xlf0IFuU2WHncGfYn5C9jXZA8K0i2lUFPXaMMfAHyPH+pY4C8L8hgoFb6S10DpZ6KArTyxXOCDPtpBsAQKdUzlREw1GQAIcZSyvFwI+VJ94KUUS/CWG3310gZ+kLlvjCDAYQLRZoMJMywD2FyPEyuC1alOmYySJ4ppdQ9Qp4dLufUtuYhKM8JVu8zHaxRkMoeqC0HljobDSJI7g2QegaI8qjaxt+gN36GiuQb5Tp/00H4ixLmazoEP1HEAiyUcU7IdCje0l7eRgPwMx9ClIsZ8QLGox3+MsgJsC/2sdGWrI4MFD4QYCPKgC0FPubkKoVCFA5/Ab1Og3pj27sXLv1fwn9Yb/mmQbjpDMTV2Ao3m0DM9NxF+XTD3sQZOwMLTF6WdjK1oL2snPbiXIqsTTSDXLleP1ZEubA/05NdAgx3xepyIsOckwJwjmfb8MZwNy5NCuJQmSXHq215d04gb010Y0vcINaF69LipUuOTi+yHc14ddNqfv7sDr9+cY9v797k8w+v8vCjD3l88zoPP77K7Stvcf6VfexY1aZ5ip45soWbV07xzf3r/PjFp3yv6OFdvr57m+8+vyfb9/j6/k2+++KW7H/Ep1fPcOGVHVw5tY97sv2bgIU/vv6Mbz79iK8+vcXX9+7yxSe3ePjJTbnvU75+ICSy8pnUSdG3D+7w1Scf8/nVd3ly7W1+V/G7rh3nlRV1zC8NYFqGC415AnTtBpCr+xLT3PTpFsV0e3IIe0VpWS0yoUvG7wYZD/vsjDggiuReKXeJnNnrZMRRT1NOeJtwyluf0156nHTW5ajInwNWpux3cGSXZwAbA+OptfQm4mULPPs64TDEBzerWLxc06iqnMcnN5/w669/58tvvuULkcuPH93jvfMi64/s5e5bJ/n9wcf87eEnmoHx5sXTHJQ239TdyvrFTayZO5s5uRksyo3lUuskNub5syXTn/2FsSwQJXbUoF5MtRrCXHcT5kpdW8Nd2FwYxbHx2RyflMWWsnCWZfqwLCuA7ZWp7Budx46KNPaIcnJkUi5HJ2RzZHQ6u4qjWZ7oyapkPzZmhbM6NZQOFXw73IvG+GDmJIUx0l/kW1I4PZNHsW7eOJZML2bZrCJRGtJom5REfbEfiY69qYx3ZEZ5DDPlHavapnD/xin4/SEP3j/J/jVtnD+0hZ/ufgA/fgXfPObptcscWdrG5IwEEkQGh+oOIs54KFHCx1R2Vf+XeuGnMkP27UWScR8qfI2p8DEi06oPyca9SDF5mXTzfuTa65FtLwqwjP8wxYuEP4YLNlg1ZzJff3yJWxdfY8uSZu0HEPVjT7woydNqyvnkyjn+/sNX/PrNF1KlB/zw9D73PnmPC+rH0SM7eOXwVnZuWiayYjZnX92vJTW5de0iz799xI9PP+fnZ4/48+dv+PnrBzz7/LqMy6s8vfsu39x9h6efvsOjW5f47ObbPH14gy/uvs/u7SsYNzafnLwIcvMjycgKITrWg8BgeyIi3QkPd8XN1ZhgPzuKpd+nTRpO1fAMJlXl0yBt3zxxFLX5aeSILFeeQcrQNqkwhXFZsYxLCmVWdiwtZenSVyJTQx3IC3HTskpWZ8WIkqjiWKkMqw5a9vx4T2vBGfYk+tgT62mLn2Ah4z4v42+uEs2IUiT4ZVyIA+OFilxNiVKxplTChMFCQ/vjIPzeUWSAk/ByV+Gjakmoh/BJte2ifrBQXsSC2+Jt9Rgd6sz4CEcqQ23I97ckzt6IMAsjvAyHirwbjIuxMpzp42MuOMzWiCSpW4m/KLwupnK9I8Wh3ppBzlJ4or5giWFDVFKHvhhKfYyH9MVMee4N7YeNyEFnZTg0GqIZ4ryE/KTeGb4uzC3LozImUGTky3hJnd2MB2kB7V2kHjbDBqKSVozPiGNcWiS5Mt6TBA+OCnSS8WZDZZArZSHumrdhZrA7KtGYu4r1KnUNcjTFWXiIr+BUbxWHznKYZngItjISOSGYVb4rRLazvO2pkv4dJ+1aH+PG/FR/JohSO1p5aHlbMyXKjaZ0bxYmu9Kc7E19nA9VCo8GuTAl1pd58b4sFFy3KNWHeVJOjvYWnOlKjWDMKTGuzJH5Oy8lkHny3Klx7owOc2Z4oCNl0t/jZYxNjpMxL88Yr77B2YpwwcXhHtaCmw2I8bQgxFbnr2WGSZRGhhAkeE+tOIn1tiVLZUq1NSXWzU72nYj9K5us8vJSqzASAhwpipHxJdg/2NmUIFczYgJciBE8Gyy4MsjJjDgvC8qlHqOTApiYHsoo0QGKQlwpCnWjWOo6XupfnxHKPJkT9ekBjE3wpSLWR3QFX1GuA6nLimJmRhizUgOZleJPbaIfNfF+jJC2GZvsz6zMQJqzw1iUE0ujjPfpacobz58pGX4sEp7UVRZPZ0k8CwsSqU2JIE/6NE/atyJS2jE2kHGis8RKPyQEOxPqaUWotE2uMi652eApbeUvbZYZKnVJCGdqfiLlUqeUADtyw9xEh/EiX/p3XEIYNalRmheXq4z/FBlv8YFe0s4OQvbE+buRExVIlrRbtozpVH9XUmSspSvDnIyrdMHp6sfz9AD1Q7qLlmXVx9FaZIoJDmaGOIns8XS0wVnwt52xjow5SyJF70oJ9iTCzVJzKohyF5yRmUBxcozoZU6i11jiY2VAhPRLjnyvlthB5qPykMsR/hAq41zFcPSwNEQl5FPkY2uGq+yr8D72Mu+sTIdhajQUI5mrpjJnVWIJI+HVBjJvVIK8UFcLknzsiJE6JPm7EOpsLXxgKAXKY7ckheHRvlqcyljRx+I9LMkIdGCS9OfKqRVsmT2WBUVJTE0NoSbGixGRnlrW20iV3Ermkbfol27WBgRKGegq36KMcCKrA5wtCHe3ET3PmgjhYdGi6wwvTSU9NZjszHBqRd5NHZ3B5KoUJoyIZ/a4XGrLExmVFcjcMQm0Tk+ipS6WuWPDGJvnSX1lJLXFvsyuDmVEkpW0jTH1FaE0jA9hydxkNrcXs2hyHCm+QxiX78fCyUmiLw4j1kOHiSUBxProEOYykOo8PwoTbGXsmJASok9VnuhdoWYkC98bmeaNt8XLzB0XzoLaYEZlW1GVYUNxtAmBNv0pjnOlJNaGRK+BzBjhKe8OYnKJLdXJBmT79WdehQ+7lHddaxJbFqbSNNqPqjThU+kmxHv1JT9an66ZKRTGmJEXOZQppe5EOcv7ajw5uDKXYysyONgZx2ur07mwo5RDPcnsbUtga1M06xZEMyHfgpJ4Q+G/AxgZ70T39CLmD0+koSSGJRPSmVsRRmKYEa4ugoW9Zbz5WZAWbMyCiVFUlLmQnWcrelOJFkNu99ISrhyZzpkdYziyroKTOyfz5r563thVxxs7pvDatonaktWjm8bTOjmW0Wl2TMi2pbHGh/mj3GgY7cv0Sm/GD/emc2GB6IauzK8LZENXhrR9BJvbinhl8yhObq3gyv7xnF6Rz4muTN7ePoaTqyuZke9A27RYLr/SxJG1NdRkGbOhNYNXto5lU2chPfNTyIwcQMecWN5+dS4HN46mNM2CKVWBHN89i+N7Z1JR6MSIXCde3zuLk3um0z4rlYocJw5tnclr+5uYLGNl3pRkFtZnUpRky+H19Sybk8eYTBtOrJvAgpH+NFb6s3pOGpPz7TiwvIKOungaxgZrXoLNk8LYvWwk7x1v5uKBeexdUsPi6TmcOdDO8oUj2LV2OudPrGRpyzgOblvM6s460S9b+PDdPdy//Rpvnd7B4b1ruPPRW7x5chc3rp7kwSeXuHz2GI/uXeP2jfPcvfUOXz+6LbjmGk8ff8rP33/BLz88lvJLnn0t2z89E3phlNOWrP76s5QqsYMyyP2PUe5fzmrKAPf/u0FO/v61/T/0wkNOPVQtV9U84v4yyqkkDi8SObxYI6vOvzDIqUr9A5XMQcWR++EHqfwfL1z6vn32Nc+efslPP37HQ1E8bn70AedOn+TSW6d55/wZjuzfw97tW9m9dRN7t2wQRX4Fm1at5uaH1/mPv/+Tb756wpW33+Ttc69w5vUDHNq/lc1rl7JueQcr2pvYv20tjx/c4vFnH7N/13pWLWlnw4qlHN23h0tvnubMq0dE6V/Fh5fO8e0X90UhusWTO9d4/eAGFs0cLRN/OJOHpzJtVDq1wwXMRXkzXQDeK9uX8OqOblY01dI4sZy1i+qZXJ5MZrgD88bnsrxxLDNGZQrziWVsbgwjkwME3PlSnuRNbrQzyUE2RHqYCVkTq+IsiCDJiAmgNDOWmuJ0Ab7pVBckMLYomXnjSrQlr1VpoTSNLaIowpW6gnjmV2ZSLIrEZBUkdYwAVQGmkwpiaZs6UoCPE2GOhoSpwL92KsOqsWaQ8xTF19NCjwA7lSJbGeX0NApQv54Is35hkDPW4tsFCxNXy1uDlPu9CAN/IT/ZVu7YWvYtM13cbU3kmDB6G7W8wJwiATrjRbA3V2fSNDKVWVK3mTlRzCuKpXVEIh2jkmkXAb8wP4jGbGEeaR7MSnRjWqwrtREuTAhzZEyoPWPCnahS7uwCujK8rCiN9WdrVxPX33qdjy+f46qMj0+uXObKGydpmjqZeH8v+UYrkpQxLi6MMekxzChKpaE8leayFBaWJdFUFM3Cokhay6Lpqkxgy7Q89jeUsm9uMVumZrFidCILSyKozw5mfIpaNhDIiHjlJu9PfqgXWUr4+ziQogxyIsgLYkKpyEoh0s8DdxH8ykPO3tYKG2tzbO0ssRVQZmlljKWlAbbWpjjaWuJga4GtAANlhPsXWZgaaMddBCz4eLrg6+WqHR/030tX+6EzdOCLGBSD+jO4f28teG9ceAAl2QJucpOoLEymSgTzeFFAZo0tZd6kCmZNqqR+YhUzp4xj3szpNM5voGlBC60L22lv7aZtUSetzYtZtGARixtb6Whqo725jbYWoUVtdLR30dnRSVubHF8k5xc10dE8n47G2XSJktX5Fy1pncOKTmWQW8CaJQ2s7p7Hig61ZFWobR5ruhvZoJapKmPcmlbNCLd1ZTPbVi9kx9pF7F7fxoGtPaikK5pRbpvyiuvR4j1uW9P5whinecc1s75HlO3OBlYsnkNP80y6G2fSOmsqo/LSCZT+d9AbjO2wftgrTzkDUXCE3ITchTyEPA0G460/CG/DQfiI8umjltzo9sdXrvfTV8kgBmoZ7XwN+uGjDHOKZNvvX2SojE4vvOj89Hvjb6AMUMpYNxB/UWT95DkBBgMIlGcp7wZleAsSCtSXbY1enA+Q9/qra+WeQNlW+wFSP0XqGf5Sv0CjQQQbDXxBxsrQp2ggIaIMqbhroaaiOAuFGqkls2qpa3/CpXxB/TTDWoRcFyb3hhsNlusGaca3EJP+hChPNnN5jlwTbKKMaoPlfQM141+IST8CDV+Wur0k3/YSXvq98DHsJe+U71DHjV7G26AXvsroZiBtIMf8pA7eei9LeylDXC/85RpllAuQOgUKzwkwH4qPvMPXdKgorcPk2DACVKZm+U4vaSe1dDVE+FSko8pMqE+0jR4pyiAnynWFAOCKYEcpHRkVITwh0JZ8L0sSnYzx1O2Lzcu9sHupF279exEibaQMm9Z9emE1yAAXSz8BxgHYmvpga+iIjY6A8YGDSbKxpaWggLmpCaQbDiNS7q+ROm5M9OZghgfbY4w4mG7O5ZHevFXixskiJy6O9eeNKg9WJw7gcKUF1xpDeGWkBWsierM6dKiWpTNrcC+KvWw4t3eL5h33za3rPL11g8/ee4eb58/y9rFDvL5ri8iPtexf182uVYs5qX6lu/amFlvrly/v8OzzT/jq7sc8EXoo93/14BO+e3yX75/c4yuRY3evX+Tk4S2sbJtNd9NUtixXBr3tfHTpjFx/jW8e3hdZ9pAn9+/y+N6nfPv4Ic8ePeSbR5/xjci47558znePHnDv+jXuKoPcR+/x/e1L8NUH/HH3DMeX1VEVY0WWU39K3HToyA3h6OQSXp9UxtEyAaUpkewIcGW9KNRrZcxskDlx0NmYI57m7HbSF9LjmJcRr/kZ8Ya/IW8FGnPGW5/j9jrst9Znl/C6nS4e7AqNo80nmiJ9V/xftpE56EucTzYpUcOpHd/EjQ8+5ccffuHpN9/w6Mkjbn58lZ0blnN0yyoeXzvPf3ytvAfv8NPnN7l16TRnj+wV8LeV/Wt7aJ1Qw5iYEDqKErnSOYUdpeFsSPOnS5TYkYNeZuSQl5npbMgcdzOmOurRLIr5psIoXq3N59S0YnZXJbEqJ4DVeWFsKhfQPTyFnYIBjk8u4nhtAXsqk9g9PIHDcmxPWSJb82LYnBvF2swoliSH0pEYRldWAk0ihyp8nch1NmdEiDvjkvwYm+JObb4o/iWBNI6Np64okGx/I9rl3UfWNnJi5xIundrN0wfv8+d3d3l6510uHt8lQHML39y+yn9994h/yli4/eYJ2ieMIl+UzwCdvrjKGPYU8lFGuP4vEa3TX6gvCTJHs6z6UuFtyAgPA5KNXiJOrxcZlv0odjeg0N2ERMuhmsHea+BLmmG7JNyXO2df4ecHH3Jq7wbWdyxgectszVCQFRfC6SO74Pfv+P37xzI+P+bbR3f448cv+fvzp/wqoPXHp/d57+2TbFnbLSB4Hadf2c+2DcvYK9tffn6Hbx4/4Kenj/mHArICbn/58jbffnaNbx+8y9O7l/nio3N8LvSVtMHje+9x/MA6URgTSYj3IDc/nMycYPwCrfHwMSNUMFBcnI+2dNXPy4K8zAhmTq2kfeE06iYOZ8q4MmaOr2BMQYaMLxfBCRZkR/mLchDH8LRwskNcKBOFdH5xEnML4xke6URBuD0lcf6CuyIoSQwmM8xT845LDXAiyc9e8zyK81CB4K1EkbbSMtj7WOkSL/sFwrOqZTyN8rFgYog9Bc5GhBkOwGNIbzyHiVwwFuXTXFf4rvBFY5V4aKjwVJEFKpyC8FgfM5EF0h/BZoPJdTVjUpQnYwUXDZfvTXU3JtbeiGBzA9z1huAiCr6jwRCc9YfgZ65PiI0hOaLcl3jbkG6vT7qLCRketnjLOy2GqiWpAzESmWM8rD+mMj6s1b2muppBwVUZDU2G4iV187PUlXuG4C91LIv0p6GiiKr4UKmTjtYGbqY6eNpI23u4iKwdQpi9OVPyUkWRS9HGY0mgYNRkwayhMl48zCmL8mFURhQpcjzQXnCnYFAVuyst2BNXkbk+6odi4f8hgkPzo/ykNMHf2ghfwU4BlvrkBbkxISmICVFu1Me60yj4bFast/DvUGYnK8O3Dw1JcjzJmeYULxakBjI3I5w5aiwkB7IwPZiGeHcaEqSfBYfPSvRndmowM1P85bwvM2VeKs+5mYm+TIvzZLpcM03264Smy7umxHlTlxigeY/FO1vhZ2ssmNiUrHAPsmVcpAepceFIpJuN9MVQaUddotytKRF9YXJuAinudrgbS/tKW6eFeDEiMVSwuzfF8QGEy5iJdhJ5Jpgy2teBADfB2c6irIcFyjlHAh3NiHA1pTDCnRrRA8YkBwkfCaI2NULaJIRJqSFMTheSes5MC6Jevr0uLYypGRFMU8a1XJVQLY5ZwpvmZYUzX2iu6CT1uXFMzY5lhvCt2bmhNOZGaD9gLM5PYmFxMo2CmVtGJtFYFCWyUlEcc3Niqc2MJi/UgyL5NpXptCYhlHGityT4KccCGwJdLbRlqhmRfi/0BtElInykfYI8BMcHMTEngfwITxIE11fJGKmT+g0P9qBSxlllcjhJIZ74uFhQkB5HdlyEjDFH4oI8SZXz5Rnx5MUEkx7srY2dJD8nUvyVl5wbGaJDZcmxLLk2LUB5zHkTJxTm6Sy6ix3egq/dRPZ4CDZ3Uyt+7GT8utuTLO+Okfqq+G3KOSEjKpCyjARiRJcIdrbBQ+aFiheXEeBAgYznPNFJiqT+RRHeJEgfq2WrrjL33K1UXG4DTT9yszTCydL4RSI8Mz3B83pYyJiwNNbFWshUGedk7tnLs5VBLtrNUvO4TfZ1JtrTEVvdgcRKm43NS2BSdrzMQT/S/R2I9bQg3tuSSuFNyyZWsG32JLpGF0k/RzJWxnRFjDfl0b4y9ixlfsq7LXSwVdjLyQxvFzOcrfXwEP7hL3pdgL2ZYGa1tNqKMH8niguTyM6OJjrai7HV2TTNqWCCyLnh2UFMrU5hfGkM5Wm+TB0ZSWNtAm0zkphZHUJJggPTRkSzeFoGPbMzqUgVfBZhRffMXNYuzGX94ly29ZSzvCGfvAhzJpWopAJjmTMmnFivgbTPyqIq34XEIF2m18QS5TVY2t+ejnnZdM3LEV3ZgDTRl6dXxOFn3Y9xhd6MLpQ+D9dj8fQkeubmyPEBwoOH0jAukcllXsysCiTJf5jUJ4Pja2sYlWRJdYodWxemsmNRPJubleHcQOSwD2uaMqlMtyLKdRArFuRRk+tMeYoFS+X9cR59mDnKi33Lc9m+KJYdzeHsbYtlX1c82xYKDmqJZUtTDOsbY6gtsSErbBDh9r2JcxpIYaAVbVUZHFo4jr0LhrNGvrN+TCTh/qIPmvbF26I/pdG2rG0qpKLQmcwsK80gt155yPUUcfHAFE5vH82x9cogV8uZvfWc3TudN3fX8cqmcVpShwPybZ0zU5g23I9ppR50Tohk+YRoFpR6MqPYQ2ScOxWloSTFWVNV5sKOlSXSD2msk35Rceje2DmRKwenc359Fa8vK+Xy3qmcWT+OOcVuzKjw5sT2qezoLKFhtBd7VpTSWh9N49QINi8bTlGqIYWpxqztKGT7ikrRP11JCBlKZ1MBe7dOY1JNKPFhw1i2qJgDGyfTUJso81iP9vnyfWumMG+q4KYV42makSFz3oCtPeNZ0VhGQawJm1pKmDfCn/mVAWxtLWJSgT0HV46ia1qilqRi38oq5o8PYcfSSj480yO4ehEH19TSNj2Lcwc7WNM6mq3LpnH2+EqWL57IsV3d7N20iJUdUziyp4urlw5w/vQudone+c7FI5w5tYsP3nuN+59c5t0LJ3h0/wPufHxR6JK2VPWu4OqvNYPcI54Lzvnlx6c8E/zy3bOv+OF7lZz0Xwa5FzHkXiR1+JeH3Islq8pBTdnNXoR0+/9hyar6+/eLXtBfBjl5kBZD7i+DnDK6/anFi/v7CwugFl/uH5rh7YXxTWVd/YPfpMLff/eM57+orBS/a4a4L0Vh+P67p3z95SM+vnGNS+ff5OypV7ly4U1eO3qIvdu2smvLJnZtWsfW1StF+e/k5LHj/O35r/z2049cv3qZC2df5dwbhzlxdCfbNy7XPORWdDSzcWUXN94/z7sXX6dr8Tzm1U+lcdZslrZ1smP9BgH4a1jT3cqJ/Vu1ANvffnaLzz++wrquRqaOKqBemF1dZQ5VudGUiCBMDnKmWITh5u65nN63im1L57GwbiTLG2tpnjqcbAFzNQIY17bU0jqlnNriBCYUxDA6O1wYVYDmJVcoAj870o04XwF1Au7Swr0oEEE0PDeR6uJ0RojAyokLJF6AT7ibuTwvgbqKLHIj3JgzSuqSEkxhmDONNdmMSQ8SsONOx5ThTMyLolCe2zS+RN6bRLC2VFVfcyFX2VZVYgdfYcg+Vvr4izLlb6u85lTsgxfJHpRBztfWAD97Q20/UJTjEBGMKhtsgPqFRZQKFYDUU0CfrcEg7IyGaMtW/V2s8RXm7i/vSPK1Y3i8D7NESVk0Kot5ohDVi8CfUxBLowDqjspUuiuT6SiLZHFhMM1ZvsxP9WZWggfTol2ZFOGkLc9QBrkxArQr5TuLA+zJlucqV/6GCRXsXNHF0W3r2basi2mjRpIS5E+8j5swbS8Ko0MYLYrQlIIUYUhpzCpKYr7UYb6AiXl54TQWRtA6PJaemlQ21uWza04xO2YVsGlqJmsmJNNVGcOCYgEshTHU5UQxJiWckTGBFAhIyBDAlSZgN10ULBVcNkPeN1IEd15iFH6uDrgpg5yNJTZWZtgp45u9NXZ25thKG9lYmWBnbaZ5yKlSecnZyjFlnNO2lcFOgIKnmwAwP0/NKGdmov/fseSG6QxER/26LdtmhjqE+rmTkyJjUr51ZF4So0vSGT8ikxlji5g3oYy5E0doXnIzlVFucg2zp9eyYO5sFjY0sbh5sSgr7XS0tEvZSmtjs9BCWhY0CqnzTbQubKKttZmONjnXImO8cSaLGutpWziT9qZ6OhfOonvRbHpa57Js8Yt4cas657FK5oWilbK9skOobR5ruxrYsKRJ8wTavnoR21ctZMfqhexZv5j9G9vZv7mTIzuXc3z3Ko7uXMmRHSvYt6mHXes6NGPctlWL2bKyVYs/p5JErOpu0pbIKqNgR+MsmmfWMSIvA297K6xFObBUvzzqDsJBxqij/gAc9frhLMqmm+EgPIwG420kCoAyvImS5GuovLz6EWwqAt1ElCLjAfjJOT+5Rp33UyTb2r4ysBkPxl+UKHWfZqiTMtBUjhkKyXxQpTKk+cv7guSeQCPl9fbvpI4NknNDCJLtIGW801Uec8pb7X8McMo49sJA9i+DXH8pX1CYym4s7ww07EuocT8tEYUywmnLXE2Uh1wfbV8Z4xSFyzdFmL4wxCmDWqDRy/IdfQgy60+QHA+SZwUYDyLQRN4j94dZ9CXVVZd8XxPyvI00Y0FJmDn5nrrkug8h1WUgKS6DSXYeRKabKGguQ4m1G0ic3RChwcTbDSXRfhixtsOIEh4UJfwkRBQuZYzzU4Y4FU9OeFCQlfAaAaSaoc5iMCG2ui+yggmPihaelC7KaJkoOiMFBA8PdpDSiWrhdSPVL9TCOxPluTHCx9IEVOf7OEhd7YiTZ/hJm5r3fgn9lwfhbO5DTGCWUAaOJi4Y9R6M69BhFHl50V1eRl1sOJGD+hGlGeQGs06UvYNpruyMM+G1Iifuzkzm1tQ43hkXwnt1kZwZ683K+P4cr7HmroCykzW2rAnvzfLAIcyXdsge3Is84Z2vbVjGbw9u892t6zy59i6fXjjLhQN7OLByKQdX9fDGng1cObGXu1dO8eijt3h4Q+ijCzwSQPDok/d5/MlVHt/5gM9vvceX967zpQCEj949xeuHN7FnYwedCyYxSWTC+PI0mqdXs7pztoCONdx87y2+/eIu3z76jCf3P+Xx3dt8/fl9vvvyId8++YyvH8o5Kb95dJ/Pbn3Ep++/w6Mb7/D05ts8v3OR/3ryHnff3EbXxGxGx7lwtLWWe/uXc2vDYj7oms2lWeM4OSKHA3HB7PZzZoudIetkjO1x1OeIrxn7PQzY76bLcV9DXvM35HUBn6cDDTnjr8dxGSsHHXXZJUr3dhd79oaEsSEikSm2fkS/LEqJkT+lUeUCtqewaP4y7ty4y3fffMPTr7/i4cP7nHj1IE2zazm4aRnfffo+//j6U76/f5UvP3mXT668yakDO9i1uovtS5rpmTaBKanRNIgi/uqscvbXJLJcxYKSsVfY5yWm2esx20Mlcvh/kfYXUFpcTbs/TBKC27i7u9/j97i7u7szM4wxDDK4uzuEkOAhStzdQ4IEQggJIS6Pv+853+9fu0ne9zlnnXU+m7VqdU933y279666ruraVSaM+FmzJUPHPiEcO/JCOVgey/meQh5qzuBIXQr7KxPZWxbP8aZsnhmq5Xx3MYcqEjhakcSj7UWcby3gWHkSe8TObRKCuUII0SIh20uEqC5MiqA70o8yLzuKhXB1CPlf0ZTO9pEK1vTlsWdc3t2CagarEnl48xjvXjjOBy+c5ZM3L3Dr8rt8f+NjfvryIu+99BhnDm3ny4/e4D/uXJP39QZnd66nOiFcxqE1UTKOdHNkPM+cTMDk+wieeg+JxjMpcrKgUN5NuuV9FNhPo8x1DqkyxqNnTSDWcAJFXmZarrNEewNiLQ3wmHyP6MFZrO9r5vfP3+fdp09xYMMStiwfpq4wVYi1E2sW9/Prt9f46483+eCNZwXcPsnNS+/xw5ef8e0Xn/DL7c/5m4DWm1c/5KO3X+Tjd15i5+bVbN+8ig/ffY1fvv+aX7+7zc9f39JmJPzlWwG5X1/ml68+5Nurb3Dto2e4+v4zXPvwOa5+9LxgvT2M9FWRkepHXKwrGVkBpGUFERrljG+gNSGhTgQHOeDnZU5uRqjYuwpWj/ezetkgPR1CKhtLyU2NJtDVVkvkHqsi5NKiKUqPJDXCU/twqfJpjZWn0pwcRGmMm2A0N60qfkVyOOmh7sQL/kgJdiHR155YIbvqw4He1UKbHqqmFKrCBAG2c0jxsaU0WBWqcqbM3ZhOwTGF7maEi63QiT2KEcKeaGVIsryvNGtDEqxmEyf6PMF0BvHm04i1mCp6fCp6i+mkiI6sDXChM1pFc7nKee2JdzYiyk70pulsPIxm4iEk31FsnctssTfWRkTaGpHnbUOJpxXZ8k6zXU2lf1jiJXZJTZU1VpFxs+7HdNYkbOR+nFSEsYqKMxWRYxylD7mLnQywmqNFModYzqIiNlhzlGT4OmkpO6I8bHEyFBvnZI1OxrGfnbmQSyPC7Ewo0/lSFR5Al8rFlRBEfYKK7nGlPT9eyKqKjhNM6myuOfTi/KQ9/d3wlXUVWaimxsb4qGIIVvgIDvUTPBkgovBpeqCrnCuYdjlfn0h/vDdzY7zoiw+gX66jHGnDiT4MyrsbiPGQ7b70xPnTHR9Ev+D1ocRAFqYIwUsSvJkSwmCqjr5kIbHKOZcczFByGMMi81Q0mZxzruzrS5Pfil6YmxZCZ3wgbfogcoM8tA/UgYKLQ10stJx3NYmh5EX6SFtY4i736iY6JtLbnjQVMZcs18mL1xxY7uaztenAsdKGzRkxNMSHkCl9Ky7AiQRvF7F/FoLTLUgQbBkb4EGMr6u0tb1W4E0vtrAw0oumjAitmmtvtp7BTCHeOfGM5MQwL0cvODuK3vRQ5sqzdaWG0S19ty8lmr70WOamx8i+aHpl+1zhD70ZkXRn6OlJ02t5E3tUG8i5R7MF/+bEMpIXpznq5maG0SM6dED2dUpbdqdFUB4dcDc/XIib9k5zwr1IC3InNcSTouRIzfFWGB9Gks6LQGmjIGmraH9nUsJ9SBZOU6KiAUM9qEuNoD0jWs4ZxYjg9c6sOCoFb8cFuxMjeDsnWU96RKiMW3v0cs580eeNpdnkx0WQovNBr2YWuUv7aG3kQISbHVEiejk+wtkGnbMtOldHfO1VzmzB1rZWMv6lbwlOdLcxFbxoic7dTnMMx6mcgO5yjIy5INGneUnRRPm6adF5aiaRr4yFVNEByimaE+JMvopMlDZIk9+5y7ixM5iCgxo/xjMEZ8hYMjfQCkfYmiiHmKzL2LS1MMDObDb2yjFnMhNrGXN2gidD3C3lHuyIlnaK91IRty7ye+krZjMpjNXRKLqrUvpeQYSX8BwbElTuQ+GM80sy2T/Uwba5DfTL+GqRfl0v/bxWxonKcekqOsRGcK2l4FtX0U1eLmY42czRog9VhJz6MBEofS5E2tDXw4Y8eef5wpf0MX7U1WQy0l/BvI4CmsX+9TWm06Wcc+mBdJbrGWqMZXGX8NJKnfRhS1oLQtk4WsrawTTKkywpi3di+6JSrQjApoWJbBnPZN38HHIiLWjM9WXDWDb9dSonpyHrRjNpKHIgPvB+uqqC8bWZQHGyDevGslgzkkFejLnoYEs6ysIIdphEfa63vH8D0sJM2bQog02Lswn3FH3lOIPx3lRWzEtioCFYnm2i5rw7ub2Otnx3ckIN2bskmVMbM9k4EEqC2yTqkr21QgHNBc7EeM1kw/x8ajIcKYo3YduiQlKCpjEk93l0TQ5bB3XsmR/B/oWR7Jwfwu6Fsr4ohv2LVaGIZHoqpV/oZ0v/m0KY7f3ah+xEp8ls7crm5LIqdsxLY+uCXOHyEYJ37yPcciKlQcbMLxO9EmVKWrwFW1eVs2eV4As1ZfV4pxYhd35fPU8e6dSmrT73YL/mkLtwpEubtnpqdzNbluTJtf0p0RsLPrakK8qJ9ggbGvR2pKnCZ6KXIgU7J0SZsXlZLrtX5rO4PYw18xJ5YH01j+xu5ciiXPbNz+TCgW7ObWlmbr4nSUFTaCnxlDZJ58jGSk7tb6O3Plj4rqncZxFrF2eQFWdCYbIl4/2pLJN3X5BsTWKEAR310SwZKSArQWxkyGz6WhJor44h0HkKUf6zqSnwYaQrkQ3jgsEbo4kJmkN7TRQ9DfGkRpsLd41hYauepdLHdi4tYV5dIDsW5rG4JZqRujAOralmrDOGTUuKObC1TXhiB7tWN7B4bhbHtg+wcUkz65a0cGCb8MTxFo7uXsSJQ6vYuXaYbYJjTx3dxJPn9nHywU089fghHn/0AG+8eo5P3n+Ot197kqufviHyOpc+eY3rV97TpqzeuvEp3966wnffXOPH777iu2+/4s7tr/jhu280h5wq6PBnUYd//uNvWlEHFXT2Z0Cakj/zxym5WyD1/2OHnBY9918HqB/fXf/TIfc/7zrdlDNOLqQKNyhR01P/dMhpTrq//01u8nf+/re//tcU1h9/+J4fv7/D3+Tmf/3lB80h991tFQL4FRc/fp+33niJJ86f5pXnLvDck49pEXJH9u3l0K7tHNyxlS1rVnFkz25uXb/Ov/76Fz6/9AkvPvsYz104zRPnjnJs/9a7Drk143LsOEf3bWXtimHmCjjr62gRJdNFf3s3o729Avz7Wb9svryw9bz94uNc+/hNWd9CTnwk5Znx9NTmyyCvE5KQRFa0D3mxvuREe2uRc08/tIMz+9eyUUXJdZWJYmmlVAxbRVowu5b1sHO8k7GWPOaWK6ecnobscKpSgigRg5+n9xXDEkBVVjRlYhzrS1KpFcBbkBJJQqgXoWKEgwXw+QqoShDD3lefR3FCII3ZUazsriQ7xJGuwhiGqlIoEwAy3lbImt4qCiLdaC+MZUlHqZbTLkiRXDcLrdqqynegvkSqnBZq2kCQg4mW+0R93Q10MBIxJlBIroqSU4455WBTDrlQlYtA7kUnBksn656i1B2Mpwi4mCXAyZwAMWpBYgiV8Q0TpZ8b4U57diRj1ZksrMpkqDiRocJ4hoviWFKZxOo65ZRLZHVFNEtFkY8JuB5O82NekjfdcR60RgvxDnegVe9JsyLgOhfKde5kqKphvo5kRwRQlBAlSjpAnk8MixjYvGgddVkJ1GfF01WUxmCZKPziNIZL05hfmqI5BEfyoxkvj2N1bQrrG9LY0pbJrp5ctnemsak5ni0tiWxuTmB1TSzLq5IYzouhKU5AuZCrAgEXKpGtqqqVI4AhO1DuR8BZRpgf1dnJJMq9+LjY4+Zgg5OdFQ4iKmeck6ru5CDrtuaa8+1/EWsLTRxsLbGzMtOcda5OtppTLiTQB18vV8xN5jBz+iRtCuscAdOqSlSAj7Mo73ByUqIozU6guiCZ5vJMMZrFDLaUMdRUzEBzKYOtFQx11jLQWc9QdzOjfT0sHhpm+dhili9awoqF4yJLWLZgIePzF4gCHZb1+axcspDli0dZtniEFUtHWLp4gEWj3SxZ0M2KJX2sEEJ21yE3LGNnhA3LhjWn3KZVw2xdPcK21fNFRv9LVI6sPetFNoxxYMsijihn3I6lnNi3mlMH13NS5WR8YCuPHt/OuaNbOXVok1Z19eiOVdqUvgNblrN703IZ0+OaM27z6kWsWz6fFYsGWbpgnpC1LgozUnGzscRs1lTMhJRazJqM5ZwpWP0h1gKYFGhyFBLiLuTH03Qa3mZT8TGdjJ/JRPxN7hdRkV/34acitjSZ8ofczTUXYDKNILMZmnMuyGy69r+PqmpoqI6djr/RDIJMRJSjTTnd5Lf/PeV0EkFaJJ1yik354xi1riLvJmrREaq4hBaVJ7/Rrinn1XLdKZFz+auIPln3l/Ugk+naOXTyHCFyPnWdCNOpRCiHnayHyra7MlUTlQMvRJ5Rc8gZq8g+Ie1yrHafAhpDBCDqlLPR8B6ibCbTnubLWEkY/dnetKQLySnyY7zEj5EsNwHxTnSmu9AtMi/dnbZEV+riXGmKdxNA4ER1qD2VIQ6UBNmRK+Ax00eIloOhkMgpBFvMJEz0h8oXF26nCJ8AUuWMs5tJhIMQGXtDIZVziJb9aUJCSnWuVIo+KdM5aVPYayLdhfAJYVbTxkRnVasKbUKi2oSUzcuOpjDQXt6JjJP77mH2hCk4mXiSHJ5HdlwpntY+Wv44z5mzaIiIYG9rKz3R4YTdfw9xkyfQJrp2b5w3x1Nc2RtpwAOpFrzWFMqrDTqeqg3g5e5I3hqK5YECUy60u3JtfTLPt7mxK2oSG/xnMOgwnawpE8gV3Xpw8Ty+++BN/nrlU26+/gq33nyVS888yTtnTvDJk+f48q1n+P36e/DTNf5x+2O++fQlkVf55spb3Pj4Va6+/yIX33iaN54/w4tPHufRk7vYvm6IBQKSR3oEoLTlCsBJYaAln70b5msVxM89uIM3n32Em5++z9dX5bqfXdSmrN749BO+uX6Zr2Tb9c8+1Jxx33/9BTfEbl4UW3v17Zf47tO3+PaDF/j7tTf4+dPneOWhTZxYN8AvHz/Hb+88wXsyVl/fuIB3Vg/zQlcNJ4VQHhU7ddDdhoPOxjzkZcqZQAtOBxhz2m8OZ31m84jvHE3O+s7ivP9MbXnW14ST3hY84G3DA8GeHBTCtdjDn6KZNiTNcZH3mkp/eS9Hth7l8w8+49sbX/D9t1/z6SfvsX3LKlZKu75+4QR//foiv9/6iO+vv8OXApo+evUC54/uZfuK+awebmPrSA/z8hJoCLFmX2MiDzalMhbsSOHUeymdcT+LdfbMDzRjyNeMVbGe7CqKZHt+GEulD6/PDOCh1mwe6S3lVGc+B2uT2VMWw2GxW+ek7U+25nKkJpUTTdmcasrhwepUjoqNP1gSy+bUIJZGeTHg70S/2IkRfTCjQoyHUyPpS9KxTOz1uY0Cqg+Ns2eZAtuL+Pi5IzxzbCMfPP0Qn7z8KC89dpxXnj7DF5+9w09fX+VnAYFvP/8YR7av4dJbz0t/ucqHz5xjrKmccFux46IXwoQMxlkakSvkKs3WhPAZ95JsOpNKDxmDtrNIFHKQZnoPGeb3kW4xhQJnEzJU4RTrmSTL2AwXfeYnNkZV9GwVO/r2o8e59tazHBX9u2bBXAbaq4iT993XUqXhJP7+I1c+ep3x0R52bFjKxbde4Ge519uff8TNK+/zw9dX+OuPX/H3X25z4+pHHNq3jUdOHeOXO1/zr7/8wmfvv8NjD5/g3Rdf4B8/fsM/f/qSX2Qc3P78Db659jrffvE2b790moeOrGPRSB3VZTK284KJjXUgOsaR+GQvYhI80YULYfZTNlZ0imCiuW2lrFo8l3Urhti4egGDfc1kpEbh6WyGm7RVYpgvRWl6yoT8Z8cHah9FQ0UPtaSLrlOzGVKV88mPnHBHCgTnFUT5kqxNS7XVpqomCHFWec4inExI9LIlQXBahOAlFd0baDWTnAB70X/O1AXaUeVlRneUEHgnQ6JE1ybaGJFhZ0KuYLAikXInc0qFGJe62VLl6iBLG4o9rcgXvVckWKtR8EW39J+2KD/Kg520RP2J7maiI43xFTvjrkQIvuOcqTjNmoTOSkXEWVHsbU2Zh5zDxZhiLyH5guNc5kzSpqZaGUzVCkqYzrgPW8NpuJkb4Cb630FspJpG62U5B39pJz+rOVq6h1BZL4ryF9wlhNlLrq/SdoT4aE4DnYstfg7mRPm6ik1VVWSnkCrYpC4uTIimFwVBzpSGuVEa6k5TajjR0m7BdoYES9u5mc8Qcqaq/RsSKO2QHuZDir+75kgJcbDAU6UzsJmtHauqTsYK7sz2d6Y4WKUycaRaZ0djhDNN4e40y/lbRFrlWi1CPJtFGkKcaQh2pSHIjSZVmTXQQdvWoo7RedAW4U19mBN1ci7tHOEe8jsvGmVfrRxXH+5CU5TK2ydYNMqDCvUhXp49J9BDq2LrKfbJW7C1+tit8pilBjgTL2O+KEFHbVoUGQFOZEtf6MuJ1vBvYYSXYG71oduKLJ0nLaIT2kUfpPrZEeZhSbS3I9HKGaMiyaTtYv3cCPeU/iXXjQt0ItrdUpsiWRjjQ0W8P01JgfSmhWlRex3CC1oSA+ScIom+NMV4CRmXa8T40R0bSHtMAI3CNxrj/GkU/lIv/box3o9G+U272M0OOUennG9uchC9KSGyDKFHRDk/uxPlOknB9AhX6ZZli/CbwghPciOVE86FTGlHFTgQI8+eECjYoKKQhtyUP6aMOhLuZY+HcjoLbs6LDZIx5EBmuOD67FgtcrA2OoDaSFU4IkbwejoVKeFC2J1JjAokKtAbfaAfCeHBJMs4yE6MojA1lvSoEJJ0vqhieCGutsJL7AkR/hHuqdrPnVgvF0KdbLT+GeRsJxzFUjiLGe6WJjiYqgqoJniqAihO1qh0QartY+VeIz1s8HcylXcrelSuFSn9WolOxqePPEO0vKd8Gc9FejUt1EOLkssJlv4gx7sIjnK3UNVWZ+NqNhMX89lyLTWLyBBHKyPB94bYKIecKopnJfdhaag55VSVVW8HU82Bqxzd8Z72ch073ORctoZTyYsLpSJW+lS8TrtmRogTadKv8kOE54kNXtZYyhrhtUNlaXTkRFEr71EVFymM9pL+ZCX8UbiaYEsPsQG+0le9RO+7Cb4K8RBe5y5cQ3SSp70JeumfRUWJlFdmkJoaSkGOnq6WArobc2koi6OjOlGwRha9YgMXd6tUSrksbE9iQWsyVakq56EtLQV+DDeGyP+qjxtrDpX1I/GsHYxm88I0VvanCiedQ6HeUo4LprNM8GNdAEu6Y6nMtCY5eCqNeZ6EOU+W9zGD3ppghpujSNMZkRlmQ095FIG2k6gR+xzmMkPe7ywWdcayZigdva8Bjgb30lkewNYleWxenEdZiiPlqYIzNpQJD48gyW8y28aSObQqkzV9kcR5zBTdP4ORpmhqslwJc5vF6qFS4e9O0o8ms3IwUzimAR3FzmybH82OIeWQ07F/UQR7FoazdTiEPWNR7F0s2GBNJiPN3tRmyjgNm0NZnB3NOWIviwNYXBPF4bFStvSls2kom73LqyiNtSLbdwrNCVZUxViQGmFOWooLO9c3aFNW96/K5eWHunjugVaePNzCsw/18sThLh7Z08KFI91ahdRTO+s5vaeVLYsL5Fqu5AZNFcwjuD03THizneBma1JEd2TFhZORFERkyBxWLkxn6/J8dqzI45ED9ZzdW8Pjh5p4cH0he5cKH16aze6l+bQVupIWNYOcRBNGuqNZMpTEwgHh8e0xNJd50dngK7wylJGuSOYJPh5s0km/iGHhXLGhKmddVSBLR7NYPppBQ4knDaV+FKWLvi4NZIm0a1d9EIOdEfS26ehplvP0JTPYk8xQb6q2vm1dBQ/ububs0V4ObW9g9cJMNsk7Pbyxjod2tPP4g6M8cnwB504uZMvGesZGshhfUCRSwthwCQvkPc4fKGF8rIbVSxvZtLqTnRsGObprGacPb+KJE3t48uRuXnziCK88+xDPXzjGGy+f5e1XHuPd157i0/df5sonr3Pp49e4Itj4+tUP+PLaR3x5/RO+/vIyd775gh8Ey/z8oyrq8B2///YTfxVc8/e//Y6qiaAccppT7p8qSO0f/IcWKffHjNI/HXIqWk6LmLvrU/vT16bk3/8mqP+1bf+bQ+6uU+6u/JdDTi7yr3/98w9nnIqCUxf/l3bhP6urqpxxStRx6phffv5Rm6r6268/anL765t8c/MLfrxzm8+FwLz5xos8+fhZzRn36nNPc+KBIxzes4f9O7ZycMcWIeZr2LJqJe+99ir/+be/ao68V19+mmeeOsWF8w/w8KHt7Nq0Woj7OGuXjrJ4uIs+UVqDPY3SCVoZ7Opk/ty5rBybz7Y142xetYD1WpTPIlYsGCAxUieKcjbJUQFsWtbPkw/vZn57BSkqQqNAT2dFCi1iZE/uWc3zp/eyd82w5pBbPdLKcEsJ/dWZ7BzvlkHVy6q+cuZVJ9NZLB05J5JylZ8kPpjaLD1tpam0iwKsLYgXQxNOUri39gVazfX3FRDlI4reTQirm7koqsJELUquXAbWyrnVtIryLRCwsLyzmIZ0OV9qICu7y6kRQpAT7syitmK6SpPRORmLmGhVd5TzLUABeAUMBOQoR1yoi7m2PdhROehE5HjljPNVkXTqS4oYKJXXQjnkQj2staSgntZidCym4yvnCBRAGSRGJEgzigKmBPgmqBwqYtAHSpNYUpfDwposRspkwBXHMqaSw9amsVYU+7paWVfTVwtCGc2SAZqmAIAXrbFibGIFIEW6injQEuVNhYCroiBVOcyROJX7wEUBN0t5FgsBeRbE+TqJMoyhsyiNuaWZDJTnMFAmSrIiSwBRCsNFCSwoTmBZZbLmEFzfkM66+jQ2tWSyuTWNdY1xIno2NMaysSGeNVUJjGRGyPUFAOm8KAkTIyyArUDeUb4AqtxAd7JDPLRQ+dKUaCqzk4gQEOXpaI2z3I9yrimnm6ODIgsi/zZV9W503F2HnJ2VuSaONpbatFX1OxdHG23qqi7QV3PKmRrN1qLjVJl0d5VHIjqQrKRw8tP1lKuoytJ0Omry6BPjPE854ppLGGxRDrlyUaDVDLRJ32+vY0j6/ujcHlGuI6IoF7J8wSKWzV/I+MgCxoeHWDoyxKqxUdaOL9Smpq5cKP8vvjstddlYL8sW9LB8TMbNon5Wq+misl3JuvFB1i8bYtNK5ZC7GxG3a91CLSpOLVVF1QObF3Nw8yIhlXedcQ/vWcnZQ+s5e2SzJo88sIXzD2yV9S2cPLBBlPEajm7/wyG3abkYqqVsWbtYxvRCNq4YY41yFC6Yx+KRXga628hKjMfBwhRjIZVG0+7DePpETGdN0XJ1qHYzkXVjISEWM+/H3nCKAKgpWr4ed6OJeBhMwG3WBLxl6Wt4Dz5i2H0M7vtfxNdQTcn8U+7DT/73nn0P3nPulX33y/+T8FdTXpUDb/a9+M+egP/MCQTNuSvBcu7APyRIyLGSQDXtU/73UdeVdXV9L4N7RO7Dc85E3GZPxHX2fbjMUku519lT5F4ny/FyLeUgNBbR8tvdLTIRajzxboEJEZVn7m7hibvOQFWAIkRNITW8V3O6qei6EPm9zlSAjfFsdMohZzxFtt1LgsMUurPEsBcHk2g/C285l85sEn1JdmyoDyPL1UDLN9cu/3fFWWsFHQKE3OmtZwhZsiHbTQi+3J9OJMZGjLqvDXFKv5hOJkxIa5TdHJHZhCtHnMpNZzFVSOZsohzld0LCQi1nECHLVCGVJaEuVIoOqBBdp5Jr10Z5URXmQZ4iw0KKKkLdNAKa62JEjc6REp2T5jw1uXcCBhOmYzfbiUivRJJ12Xha+mI8YRpeM2fQFRPLnuZWGgP8CL5nAunSriNCFk7nR/NUaSgHYkxY638ve6MNOBhvyp4kU05VePLeaDKPN3nwTKcnH49H80KbB3v0U1ntNY0+yynkTJ5ArvUcxmvyef/8Cf51/Qo/f/gev4j89ZMP+cdnH/LPKx/y1yvv8Lfr7/DT5df45uPn+eqj57j+wTN8/NqjPPvIYU4e3sxRsS+H96xg347FYvMGZPzVMdpfImNSAMaKdhm71SwbruHEwdW8cuFBXn3mJG8+8whffKhycX3KjU8+5vrHH3Lz04t8feUSNy9d5PpnH/P1jc/55strXProHT599zVufPw238s9ffvJW9oUxd9vvMfXHzzHN+8/wz9vvMu3bz7Om0c28dzmhby0aoDz7WU8ILr2UIQvRwJcOCGg73SQLeeCLXhUZ8ojAXM45TmNM94zOetnwCnv2Zzwmc5p/9k8GmrBYxH2nBZC/XCoE0dFn24NDmDEzYc8Q3tSzD0ZLe/ktXPP8dUnn/GTYIPbcq/nTh1jZKCD44e2cuPT1/jpyw/49vM3+e6Lt/nm6ttcfudFnj5xlC2ij4Zbyjm0eoyVYotb9Y4c7s7iYH0ydTYzSZ4wgTrz6YyF2rIo0pJV8W5syQ5mY3Ygq9N8WJbsxYZcHbtF/z/Ukc/DXfkcbkplX3U8uytiOSS244GGTE62FXK2q4iDlQnsLAjnSGU8x+tS2JkXxppkf0Z0LvQFOjMihHNc2mpTVS4rxA5tbMnjqZ2jnN81n00LKnnq2Cr++fW7/HrtDX688gYfv3ye88f38MTZI1y79Da/fX+DH29e4q1nH+XI1jW8+tgJbn30moDz7VQmhOIzZxK+MycSNON+Ig2mky32J9fRilQhhMXOFlR4WpM45z6Re0gRnZMgeqnI2Yi58UGU+TqgEx3jN03036QJWEvbZAS4cmbXBm5ffJvzR3axdmEf/a2VFGcKacpP5aUnz/CvX27zjx9v8ebzj9FUmcc20cu3rnzA3364yQ9fXeK7Lz/llzvX+cevt/n5zg0uf/ouH7/3BlcvfsAv6sPrF9fZu2kj/c1tHNy6hS8uvssPNz/hu68+4OdvP+IvP33Gl1df5dihNQKsa+lozaS2KprcbC+ioq2I1NuRlOpFXJIPcYm+hIW7EBXhQV1FmoyRDi1dwoEdK9m2YQl1VXm4COG1FB0W6i36qraQ4dYKIW5Z1GXrqU9XeauEFKhoIMFUffkxtKbrKI0Wux7jS0lcgBaRkuhvT5L083DBUiGid2IEB6WoiFxXSyIELymnnM56FjleljQEO9AlGKw1wI62EBfSrGcSLbovVTBVofy+WjBWnZMRDW4W1HvZUefjSoW7E3lyrhxPc/K8LSkSrFXt60JdsGAfhTf8HUj3sSHF24okwYdxQqZVUQQVBW415R5sp95DhPxfHijnknde6WGmSZW/HbGC65zkPduILVTTVFV1VyfTWZozTk2tVFF2yrHnZjpTcya4m6splzNwkN8orJgt2Efl9wxxNMXTwoAIVwf8rWXdfI42JTEuyB0PWXcxmkGCn0rr4Uaio4WWNy7XS9kDS0p1HkQ6GBLtYaXN+vCxkeuK+Ar2dJGlt72anmqMu8EM9HJ+NRXR33YWUXLdSCdzLY9dgU7eR4QPlXpP6mI8aIrzoiPOj7mqgmhssKwH0RLrR7O8t+YoH1rk2BbRUTXB7tSGe1IT4Um94Ln6MF/qQtS6J7UR7tRFeFEjNqVa505liKsmVTqVQ86JSrEvFfLbykg/inXe5AR54iXt42g2GTfbmXjZzsbPfBYRjuZky7mHqrNZ1VjAoPSjXsH7HcrJlRUhfSqMCHnWBD95p4nhdCaFapFq+WLforysSZI2zBS+kS9jWu8vz66cNL52xMn+EE8rwlwstSmZudE+lCcE0pAcTJtwgZY4X2pjfajWe9MsmFtVUu1OC6ErI4TezHD6U8LoSgqmPSWIttQQOtLC6EwLp0PuqS0rVI4LpS9LRdxFMleO78kQkXtV0ivr87LUdNY45hckMiL6qysnhpoUFdnnquU9S5H3mhrthz5YRZM5yvO5kxLio+UsUznM1Md8vbc9xcJ5imOCSJc2Vu1UFhdMhejGpgQdDfLe1Ie1tuw48qJ8iZF3HxfqS7i/J1FB/trH1oz4KPRBMt51/iSHB5IYGig8yQk/FzvhH04EeTmj83ZFH+hDfLDcj58nEd7OIi6EejoT5Cr8xMMJHyc7zSHnJ3pS5YhTUYh6+W2CnzMxcp8hwmdUzrXUyCBig7wI83KS9+GmFYxIkT6h8oQXS/8qjPSiTO9PUaQ/uSpaMMyT7Cg/EX9ZF53krpxqBrhYGmEnY8NGxpe1jDNbCxmzKqedtar4qiLopuNibUiIjOlIT8FJMu71Hjaac89WxmNimHCiwgxa0qMp1QsPifIgN9iZbNFF2cKJCqWPl8VIG4n+KwhzlvsRnhTlKrrLU9Y9tTzYaoq5mtmVFuktbeiIl4MBQTKuQmVsqqWnszGRYW5kST8oLkmiVCQzNZSa0hT62wvpFLvWUaXyyGWxfF4Z6+aXs3GslNUDuawbLmJZTw7tghVbCrxY2BrOeEeMcLBgFjRFsLpfz7qhGDaOJLO0M46cMCOKoi0YrPVjSZeOFb16FnUIz8p3piTejPmN0g/Llc6dJjp3Oo25zmSEziEnykp4dYToo6kUxcnYTJVxaHYfMYIzGrOdZPzIGPScSZiriqCzYWFnJPlxxmSEzZB7EI4p11BTHXcuzuDwunwOrSmgNd8TX/N7iPefSZpO9JqbKiKRQGWqvbzDKZqzMEM3ldFGP/YtjuPweAwHF4azf1EoexaFs2U4hN1jETy0Ts65NlOOd5V2cCQ9cCr1afYsaYuiOcuRxfVR7BstYddoGaMNemmHBAaqAqiMnkNNrOjseOF0gkUSkt3Zs6WVfWtL2LM8kxcf6uL5Y208caCJZ4/1cH5/G8c3VXFmZwOnd9ZrzrP9a0pYM5BKW46b2Iip1ESZUx9tK2PKhspYKxmntrSWCz9syCY53oKlC1PYsa6SxfNiOHO0lseON7JiKIzxwTDmNnrSXePB2NwoSjPlPMVOLBtNobNFR3WlF+UlbhTluFCSJzo+zYzUFBMKc8Sm1gWJLQ+jIMWMUvm/vMSVzDRz6UNm9HcIllpfztYVBVTl2FMgWHpuTQD1eQ7UZFtTkWkh17Khrkgwfr5g+TwnOb8j9WXuwmm9aRGpKnOlvNSdilIvWoR/NNeJTmtPoH8wk77hTLr6kmlqjBKckEB3RybtLal0t6bS35nF+Pwyjh0YZeemeYKb2wUb9An2WMiDgq0f2ruGc4KzHzu+k6dO7edZwVzPn3+IV546y9svPsH7rz3Dh28+zyfvvcbnn6kq74Klr1/kqy8u8Y2aZfL1l9qU1Z+UU+7n77U6CGoGqPJ1/e2vf9EccyogTfnA/itK7k+H3H/eTeumHHKaM+7/5pC764j7b2eckrvOOLX+bw45ObHmkPvnXYfcf1dVVcns7kbN/emQUzeq9qntv//6C999e/dBfvvtR+0L+K0vrvHz93f46svrvP32Kzx74VGefOQMr7/4LI+eOsHBXbs0h9y+bZvYuXEd65Yu4gnZ/peffuS3n3/gfSEWzzypHHJHOXNsN3u2rmX9iiVC3EeFtHcx0FXPyNxWhrvaGOlWZGaQnRuWc2jHelaPDzPS10pHfRXxYTosjQ1wtDKjo7GEp87s5rWnjmv55FJF0ZVnh7C4t5SuyjTWjXbw+uNyvf1rWLeglcU91Wxd0s/O8V62L+5k99JO1g1WM9KYTm9ZHG25UdRnRtKcF093RZYQhzJ66/PISfAnTECUqmrqL+DD294YN0sBSFazcBLia2dwL/FBKjddGeVi4Fvy9CxoziNLZ89wTRpL24sojHKnryKZedVppAba0FYQy3hXhTbdQjnbVNWdEDm/qrKqQFaIGPxgAUE6RxNtn4qgC3UxQ+esqrIa4SegUznklHNOOdlU0YdAtU/ApLeNkHSRABc5hxiSYC8HwsT4qXwMYWJMotwtyROA05YZwVhVGuP12YxVpDK/JIHR4niWVybfdYY1prGxNpkVpXoW54Uykqm+0PnSmeilSYcCXHoBVVHeNIoRrxRgmi+GP1NIQ6Kvk5YkN1oMcqi9GH95JlUVtVnAQ2dRCnOLMxgokzZWDrmSVEbEyCwsFaNQkcLK6mQ2NGawVu5hbYO8x6YU1jbFsaohkjV1kWxqSGCtEKyxrHC6BSw0RQcKIFNGz0cMsS/F4b4UqKS8EX7yfwAFMTpRMGnkJUbi72aHi50FzvZWONia42B3t5iDEjVVVTniVEScg43st7H8L6eck521VhTC1dFWyyXnLgAiyN9bDGUwXq5OmBrO1HJQhPiLMhRAl5eupyBDT2VBMm01uXTXF9JTX0Sf9FnNKSekQ4uQa6tkQGSwQznkmhjq6mCsr5/x4fmaI27x8Kisj7BsZIgVMiZWj42weuF8VowOsWp0gNUL5gkpG9Ryta0c62PFgj5Z9rNqbB4rF8hy0TzWLJZjxuexYdkAW1aOsHPtAq0aqpJ965dwcLOapjouhHKx5ow7vms5p/evE8K3hUePbtWWpw9s4NQ+kf2bZLmRh3ev45hyyG1Zpk2Z2rVusVYgQlVu3bRCOQ2HWDq/l8VDcxnsaiU9LgoHcyPMZ6sIuUlYzJ6ChRBU0zkis6dhohx1QlzMRRxmT9Ly1ngYTMTb8D5CraYSaSNiPZUIkWjbaXf//0Oibaeit5+mLdX/evu728KtphBtNwWd+UQCje8hyPg+go0moLedLIRkBhluBiQ6zCDJcSbJTjNlOUP+n06CSJy9iN00YuVcCc53zxcm9xFuMwU/43txnzEBZyHK9pPvioOI05QJuMp2r5kqt9u9RNtMJlZ+Fy8gJUEkTn4bZ/2HqHWRWDlGbz2ZGNmmt5pElKXKPTeRSFkGqyg5Q5XfbgqhJlPRyf/KURhvdy9zs90YLQnBR9rK6B65ByHsLdHmMm7itCIUirw3JTrREGmF070TMJH/XabeK2DRlhCLmdjINuepEwgQ/aWiSvWi1wJMpxNmbSBtZqxJhMUswuS6Kq+d3mEOekcDaYPpWl47vRAdlRy9QkBltQDR6hgv6uP9hISJMRcCUKjIsBDddCdDcpwEsEkbF3ubkOFpjOec+zCbOFFzyJlOtMDD1F90WiR2s13lPqcTaGDAvKRkNpVVUuriQqDce5GVERuTwnhNdOnb7Wk8mGLDUs8JrPK5jy0h09gYOZNDAjZe7I7i8UYvnmn34oMFETzb5MrOiKms9ZnFfEdDygwmkS0ETemqw+MjXHvuKb568Rkunj/N5cfO8eVzT3Dt6XN88MhRXj2xi0f2ruLhnUukv4+ze+0g6xZ3MzbYLICimM6mAlYv7eHBw6t57MwWzp1czyOn14ud28FzT+4SGzdEX0cuS0bqufDIfi6+/Qzvvfgk1z98i++vXeGbS5/x9aefcvvKFb6+eoWvrlzmm+vX+Or6VS5/8iFvvPwCn33wNrevX5ZjPuGbz97nBwEcPyuHyo1P+OXLD/nm45e5+dZTXL5wglePbuGVrUs431vNw6XpHE+J5IiQ7hNCWs+FO/FohDVPRJjxaOBMTntN4YzPTM6piDl/Yx72n8WpIEMeE2D9dKILFxJceETvwOlYD05Ku+9LimfAN5gME3sWlNRy47V3+OWLL/j921u8/vwF5g/1MK+3mTdeepRbn7/NF5+o6b0vcPPyy9y6+iYfvfYkD+/ZwqrhHlYMdvDiw/t5cNUgSytjeXJlC3vqkikxnUKm9NFuDwuGgsxYmezA3tII9lfFsSY7gKWpXqzNCWZnRQL7GzI40JTFvoYUWaZwUGRXVQx7qxI43JDFyY4STrTns7cilp0lETxQl8iDDcnsLo5gZ4HYkRQhJFFejEhfHU+PYmtNHsuKkljfmM35zf0cWd0uZKaMJx9cxT+/VZGSl/nLzQ/48NVHuXDuIK8+f4YbV97mzs2L/HjzU66//zpPPLCX07s28sSh7Wwf66UozIcIyzlEmc9GN2sKARMnoJt0L7Gi7woczGkSYlsjpCth1r2kGtwvbTuJXJvpdEd7syQ/gepgD0LmTMFr8j043z+BEOm3m+fP5do7L/Pu84+zR/DR6kUDtNYUUpydwMHt67TiDfz9Z2n7dzl9aBe71i7ls3df4bb0l7dfeoJLH7zKr3eua6KqqH4t/enKJ+/w87df8p9/+Znfbn/Dm888y4K5c8VmNQoOG9YKbb363Bnpl2/xj798wXdfv8/5M7tYuKCJ3rlF9PYWUFenJzFRsIWQubQML/KLwsjM1pGWqaOwKI6ezgrBer2sX9bPro1iZ8SGLBhsIzTIHXsr5fgxIVNIf3dFNv1VOYIP0uhTH+rKhHTmx9CSFERHSgh9WdG0io6pFsKtEt6rBOp6D3MhhW6kCqnVCR4KspE2dzEnQbCOqoqZ6GFFuO0c0W2i80UHNHhZMjfYkX4VGeZjT6LpZOJEx2U7CvlyNaNWOeNEbzW5mVMphDhPfWST9xVsMwMfq/sJsL5f7NA0khyMSXaxJN7Vkhi5nl6eIVqwWbzo0hhXa3xtjXASO2Yz7V6sxT4onVrl70K5uzlVnqY0+NnQILhRb2uA/ez7sJ4jeltsoqOxmqJqgIvxbM0Z52luqFV2tZs9GSfTmXhYGeAketl+ziTZN4s4eYYIwXoq1YmT0Qy55iycjWcIgbUh1NUCHxsDvKwNcbc0IMDODL2rDbXxYeT6qEIMfpT6ulAouC3UwQCdmynxAY7aOVXOPTujydhaTMfObIaWBsVOVcr2ctKmcXpKX/WzFxshz54S4EFmkDdZcp6sIAdKIlyoFcyrCjPUiVRHeFEV7k11mPpgI+RNOdRUdF6wsyYl0g4lQSr9iZC+EA/yxSZVCJ4rlzGk8geW6ORYOb5S3ruaEVEZ4S8SQLlIdWwoZTFBcn1X4n3sBBfPIdRLJc1XmNmcOGdbEt3U88yiINqDpdUpIskM5kbQLmNtcX48iwR7psk9RAjO78yMpVc5goVP5Ic5kiHXLY4IJMn/blXSQDdVCdNSKxoRIsd7Cm6P9pFjo8MoS4ikIiGUuuQwGhNDaIgPpDFV1pMjaEmIoCMpku70aLpyRDKjmJuppzM9kpa0cFoFL7ZnxNGRHkdTWhS1KSryKlDsaijl0UGU64M0J1m5tEuutFOOtHWRPoAywZs1GbFUpQneTI6iRI5TFU5VcTPlSKzIjidZ2kvlkg73ER7g60yk/D5BbGCeHKucVlXxOkpjArXiFWq6a264lzxDOHMLEhmqSKcmIYg8nTsFen9y1AfnuDCidL6EhfijDwsiOsiXxPAQUqNVYvwQogP9CPX1wM/dGT8PZ3w9XfD3dCVMMHOE7Avz9STcV9pTeInO20n4iav8706k7FeOvDAvF+FU3iQGqGmgcq9yz/HCKaJ8HfFRWMXdjphgL206Z5CLNUkqP12kN8nS91ID7eX5naUfuohIfxQbmBWhxIu8mADyY4PRyRhwtzLEVRU9MZ+DlclsLESsBaPaC7d0sjHBzc5EMKuMJTnOT66pUgbFuFhoU1dV5KkqBhHo7kBPcS59wmnassOpjBbdF+hMdrALMe7qWAvpN/ZyT3ZyL7bkhtqTG+YgXMVZMJMPVSqgIMqPAllmyD1G+lhLn5JriQ3UeVoRKLotwEfWdQ5k5USQn6+nrjqDmvIU6qTPjnQVCD8oZvlIGcvmFbF2filrR3JZNZDOhuFc1szLEo6bqU1V3TCSwbqBFLYtyGPP4kp2jBWydUEGW0ZT2TCYzJI2vbTbbFpzvNgyX44djGNpZxjjnaGs7I2SpY61A3o5PoGFbf7Mb/FlSVcwQ4K3Rlv9WT0g46bah7nVvizq0tNW7EGh3oj2Ame6KtxYORRPc6EDjblWrJoXI/w6QJtyWhxtyMImseuLM8XuZnJ+dwnndpawdzyFsWZ/5pY501PiRnexJ+vnJbCmN5Txdjc2DQazvNWLvYvi2L8khgeWxvLw6gTObErn6Mp4do5FcmA8nuPr5LxrM1nUHsBwvfTfkJkUhRoK/3WgM9uBjT1JHF5SzoHFVdSnuJMTasxYYxTFYXPkXc6iOtWZqHDRi+ku7N/VyYPb6jiwKpfnH+zghQfbeWRPLU8e7uDJI12aM+74pkot6m/TaDJbl2SzUu65JduZPP+ZFPrNpjrcnH5pm95yN2ple7ZgraRYdyIi5rBoLFnseh3NZd7UljuzamkmzXWiV7MtKSt2pTLPiRrN+eXC3OZgDmyvZ2QogUo5V36eI1GxFoTG2hKdJpg+w5HwRAuq60Pp7EwgKdmGyFh5jgxrYtPNiUo2obUzkqP7Wzm6rYqlPXqqEi1FN7nTkeZEY5w19bHW1MXZyf37kR9jJ3rElPICD/pbo1nQGkN/UzQlhd7EpTiiT3MlIsWNmAwZhwXBJBUKXiwOIb9Y9HNRKK3V8fQ3C99vUW1SxuYF1exb3cqFEyt57vxm9u8cZdPafrZvXMD+7Us5vGO5Fvhxdt9mnji8iwvHDvD8yWO8cv4Ub154lHeef4oPX3+eKx+9wa3rHwsuucp331zn9lfXuPXlNb756obmx/r+u9v8+MN3/Pzzj/z6y8/8/ptyyv3O3/72vznklDPu/xAh9+eM03/3t/37nxYh9+ffnweoH/wp/+2Qu1u44b8dcv/4X27gT4fc3/76u9zkL/z199/5l3LQ/f6rFiH3/Xd3o+R++uFbvrpxje+/vS3bvuWTT97nBWmMx86e4LXnn+GZx85zcM9OadBt7N26kd2b1rNu6WKO7N7F97du8Tc59+XPPtAi5J44d4hHHtrLwR0bWb9CTW1bxNplo4wNdDIyt52x3k4W9HawfukCju3dxLmH97F760pG5nVSXVJIkLcX5gJU4qNCeODAep5/7ADPPXqQ4fYKksNdKEjyYV5TOot6SpnXkMuzp/bw8vnD7Fw1xFhPjSisTg6sHWXrok52Le1iy1gTi9ry6CyMojFLOo2Av/5qAYX1BTQVJpMbF0i0KNRQD1uC3WzxtjMVIGKCj4MZfs7meAjQczGfjrftLDorMplXm0VlSiCLWvNpEkBakeDD1tFGGjJCKIn10hx1Klddgd5TlFoxrYUJAqbMiBTFHS7n0zndzSenRcg5mBIi6yp6LlKBSjlGFWYIF6AYIgBMRcep6asql1ygo3LSzcHfXjnq5ggIm42PnRIDfNUxYkTCVLi1GD9VqCLBz57yhADmFSewpC6bhVXpjJYmMlaSwHhFEmvr09nSms2WZlHMNYmsKNOzKFfHSEYAvak+dCV60BXvxdxEPzrifGmK8qYm3FPAkxg9MYIZfi6k+IhRdXMgWuWKsDclXJ6tKNqfttx4elX+uDIZnOWZDJVlMFSqHILJLC5PZmW1GA8hXOsa01hTn8TKmlhW1+pZXRfFmtootjQksqEmieXFsYxm6+kRsFMXEywg0JciASvFYphLREqj/KmIU0UfVK6ZKHmfGcSGeOEuxtTV3gIHFSFna6lFvSkHnZMs1f9qSquj7X+LnZU61lJzyLk7O+LqaI+bk4MYSjGgoQJGwoLxdJF9jgLSVKUpuVZxVgIVuUk0V+TQVVtAd20hvfXFzK0vor9RRchVMNxWKf22SpP5XXWMdjcx3NUiRraD0d65jPXPY+HAIEuGhlg+f4CVo/NYtWBAjG8fS4fmskzJ8FxWjPSyZuGAJqvH+jVZOdrLshEhvwvmCmnrZ+2SPjYum8fWlUPslP6/f+MiDm5RzrjFHN42rsmhLYtEMS/m+K5lnD24gceObtXk3EHlgFvD8Z2reHjXWs0Zd3znGo5sWc7BjUvZv24xO1ePafnoNi0bZsPSYbnmIONyXwsHexjobCEtNhIXaxMtZ4eqXOUoYEbl8LAW8mCuOeQmYTz1PsxFHIR4uBlOwm32PUTazqQpyZv+XPUl25f2FFdaRNrT3GlLddOWLcnONCc6yv8umrQmO9GT5cFgkfTvfG+KggwIMp2A75wJhFncK7/3pCc7UM4ZTEeqH00JXkL4fAQ8e2pSHSvAXy/GT+9CaaQiF/YU6GwojxJjGOeh5WELMFAEaxoZ3hZkeJmR7m5Cupsx0VZCvGVfpPUUAVxicGOEeMjvq8JF5FzVkY5Uq/PI9lq9u+wXwiJSE+0qxs+NhjgX+d9BjpWxajmJEKOJhJhMIdxiEmHm9xNqci9JjhPpz3GVcepPmosqgDGRKLspMi4t2dwURqrcX5DBPbQKQe4SAxtnNRn/WfcRbTNVrmlDmsdsvGapyL97NQdmToAQVyGh/ibTCbMyEoJoTIydIeFWs7UptyonXqyTbHM2JtRqOiHmU4TkGFMshLZGSHGVmqYT402dmjKTFibvI4zSEDdihdCFGk0i3dGAPFcjyn0thcTOxtdgElYT78f03jlYT7HDeY43rkbemE22wHDCRCLNLRjLzWNlcSn5Dg6E3HsPNU7WHCxI5o2OEp6uiGJbmAGLPZRD7n42BE5jd5IZ5+oCeFxAyokKZ17sDebSiiSeafJgV8Q0toeas8LfhjqLWWQaTSXKYDLVoX6sqCtnW3crq+oqRL9UsqW9gbXNVQyKfurJjxMgIrolO5SSFD8SQ+1kbPtTXZpEdVkK7U35HNy3nHffOsXlS4/zwbsP8c4bR3n9pX28+Owu9mybJ2Aqgdb6FJ44vYubn77GJ288w5X3XuPry5/y9aVP+ebSZb69+jk3L33GzcuX+Ebs7JefX+bih+/y3huv8MGbr3D94vt8e132X/pA5H2+ufYJ39/8TJYfcf3D17j2zvNcfvlxLj97ljsvnuXS/jU8ObeOE0VpnBJidz4pgCfi3bggwOrJSDMe1c3hkcA5nPUz5EyACWcCTTkdbMy5cDMe11vzvIyflwTQPRlrw1NJbjwrxPXRglT2ZqRSbe/ISFom1y48w38K4Hnl0VPah4TezkYePfcgd77+jC8uvcGNz17h59sfc/PK6zx59gCLBltpKs1mbG4zZw9t5drrz3BuyzJWCDl+Zm0PB1vEbspYV065sWh3Vggw3lmu47Do+j0C5NblBbE6J4A9Yg+Odxfx8NwS+U0mWyv07KqLkfUk9tYncKAuRXPIPSDv5oHmbA42JHOoIYkHW1I51pjMgfJYDlYKWC/Qs0zI7kiUL4tTQtlRm8f6ygy2dxZyfus8jq3rEoxQy1MPreW3r97kf/x8hb/e+ZTrn7zEh28+xefyLr/Wqou+yY+3LvK7vI93L5xjl/oQ0VFNt/TVDG97Is1mEir6LHjKPQRPnEDABNFB908gxWgKuZazSTeeTpSqsjp7IrnWM6j1tWE0I4KVgiUahfiGzJmGp+jEVE9HNg+2c+3NZ/nsjed4cM9mwVDrGO1rpaYkk9Vy3WsX3+FvP33Nbekfx/ZuYUFPC28/9zg/3bzMAwJqe1oqtXQhb77wOFc/elPu/UNuXv2EW9c+49c7t/jXbz/zw5c3ePO55zh58CA71qrzz2W0v5OXnznD33/7gju3P+DEQxuY119CY2Mi7e1pVFRGkBBvS0yMBYlJjhQW6ygvjyYtzY/kJF96ukqFWPSwfGE7W9fO5+HDm1kx1ktCRACeYoszE8OoFRxUnBJCmhDZUr0v3TmxouNiaE8Moi3eT5aBQmRcKVdTHQVrNCUGC7H1IMjBgBhvG+3DZqK/o1ZdNVRFxDmbEetuTZSTCWm+9kSILgqzmEKqzUxqBEO1Cv5pCXCkQLBRovlUUm1nky1Yq0hwV7XgsCoh3hmiK0IN7tfSIqhiCh6W0wVfyft0NSBS9GWiq6XofgcS3YTgyPXihbArZ5xensnbRGyc8TSs5b1aqEIcMyaS5apyx9mQ72JIqZcQGw8z8gXLBVvNxFr0syrq4Gg0Cw8LVRHSXHClAQ6G03A0mPbHlNWp+Ihu9ne2wNFkKs4m0jfkvtKCXUkKsNPwYbBcXznOYvzdydPrcJF78BXs5e9sie2c+wkR/JoX7qMVw4p3NKNW+lhXmp6ahBDCnAyJ8bUmJdiZJD9Hkv2dCXOzxN5supZLS03R8xLsq/dzQydt6OugIvBM0Mmzq0IQ6toq/UqCr5WQXjuKg+woD7CnLMiBbDlvnp8tBT7SBoH2InYU+FtTrAoAyTLP20rIqi15PrZkqWMDHYQMS18KcaVAlkVBjpSEOFEZriLiPCgP9aI0VHBemA85gjfjVWSfswkpAU50lqTSUpRMuvSPcFeVR059nPXX8icrZ2Fbgj+tYud704LokL42kh7JgrxYsfMeWtEz5SjrFb1fEeEk5Fx+I9uzQjzlvVvjIf3Dy1Her7zjQGdrdF6OBHk6oPNQRQdUJJc7SYKxVQoV5VgsESkTXFoVGUBdhCo64S+23o8KvQ818WJLRP/U6P0p1LmTE+gqz+1Orq8rxToPeXZnSnSyLucoCPaWfZ4UyH3k+LuQLHwkWto9Ut5PmrRDmjxffJAnMT5C8GVcVSVHk61mjsh7zlYfqRPCKEgIJTMmkFTB4PmCmXvrCrWccPXJkTSmCGaV7bkR3hTHBlEeH8xAeQa9hUmiy+JpyYikOkn3R7SZH2mRgWSnxKCPCCY0yIconT8ZiXoyE6IEY/sTI/8H+bgKXrYnwNdTMHIIkbogQgP9CA8JkKU3YQFewuecCfGWtgvwIFr+jwkSnaELJMbPU5vemibtlSbtlxjoRppg96RQeaf+TrjbGmk55EI9nfCwMcXb3pxU6QuZEV5kSpsVhnuRq1LXhLhLn3AkTfpPpvQldf/x0s4u5rNwtTYWTCocQBVvszTB0swQc1NVddUYBwsjnK1FBA85qtyddib4y3sPkz4eJuMvyNkKL3szLRVQfnQIg5U59AsmUPinWPpdpoxJVbjBR/ihTsZ4klw/O9yZwkhnzSlXIP2qLFL6cqQHpdK/clREoxwT5CJc7Q+HXJiXlfQzA7xlm8oxVlAYS5XwtPbWIjoaC6gtTqKvNZclw+WsHKsV/C/8dmEFa+YXsmowixW9GazsTdcccmvmpbB5fjY7FxWxY0Ehh1bU8sCaGvYtz2fbWKbsS2d5dxxlsRbChX3ZPKJ+HyvbU9g0InywN5I13aFsHdGze0ksmxaEs2dFItsWJbOkM4Q1w9GsG4tlo8iq3lDWDUSyrDeIZd0hLG4NZLTFhw2y7+C6XPauzGT3ijR2LEtk/XAkmwdi2LkwlX0rMji2Oplzm9M5syWTo6sT5X7DWDcvkM3DcsyCFHYtTOKw4Lq9i8M5MB7F8bVp7FsczZZBP3bND+XQEj1P7Mrl7NYsto2GyvGR7Fsaz3a59pq+cJZ2htJR4MxITZAWATdWGcj+sUIeWlXLsZW1NCSLvgm1lGfNplFsWUOSk/BkJ8IFM2UVenJ4bycP7Wxg7/IsLhxq4rkH2jizq5bHD7XxyP5Wzos8vLWW7QvT5dkj5PmSZRlNc4Y9RQHT6Uh0oC/LjaFiV9bPi2bDgnTSok1JjXMmKngWKxZmsWd9HXWlvsTGmdLaoaeyNpDcUncWyr6xftUH/Citj6C4LITm1jjauhNoaQ2lXbBvSZE38anOJOZ7kFHpT3qF8PLWKDlPHAUF3qTnuFDVHEZ5YwAlNb4sWlLEktEsWkqkHybbURRjI7zFkfpwW5rDbGmLkjYQLtKdGUBrtj85UeYMdQjO2tzKqd19PLyzj8VDRSSly3hO9iIkxRd9ZhDphRHklEZSLtitUTDYQGs6i9qypG+UsGVE+t2SRh7e2C19r5ID6zp5+uwm9u8U/rhhkD27l3Lk0FoeOraJM8e389jxPYLDDvLs6WO8+MjDvP7kOd5++nHee+4CH7/2Itc+flv7uPjTt9f58dsb/HjnK24LNr0lWObO7a/57s5tfvj+O3766Ud++eVnfvvtV/7yf3LI/ce//n9zyP2x/D9OWf13h5w6mRYlp6anygX/qTng7hZx+C8HndyMyh+nHHJKVKVVFTH343ffcuebW/yqeRV/4JY84De3bmqexRs3rvPG6y/y2NmHef6Jx3jluaelAfewa+smdm/aILKODSuWsm3dOr64fJW///4bN65/ysvPP8KjZw/yyIl9HNu3Rcsht275Qs0pt3BIgF9vJ0sG54piGWHXuuWcOrKd1144y4XHH2J4sIuC3Cx0wf4EiqLva6/ioSMbeezUTjluE3UFiWRG+9BUHEtbaQzjfaW0lcWxbVk/n7zyGCf3rWf5aDsL5laxeUmPDIQ21o40snaolrG2XJpyw7Rpq+NdRSJldJSpiq1+2lewYDHEwa52AmpsNOXvZDFHlLkhPo4W+DhZaNNX/QQEZkZ6MyaEsSjWi96yeJYJuC8U4t1XlSiKUc5ZpGd5TwnD9RnkRbrQURzH/MY80sXwqrwn6mtKuIsZ4QJ2QgTohAjACHY01oBWlCh3tVT71Lpy0IXJ/yqPnL+9oSwN0LnK8SpSTtumIudMCBAC7G09DS/LKfgIGFX7Ahxkn5sZaToXmtLDmV+ZztL6HBZWJDNWmsB4ZTIr61LZ1J7Dlo5sNjalsb4mjhVFYSzOCWI4y5d5aV70yQCcm+RNV4IP7XF+NMX4USPGs0zAUr7K3+brQooA1nh39QXXhhABhnHuMuDjdfQJYZlXlMpQWSZD5VkMlmUwKEBqYUWaXDuTtfWprK1LZpVcd02NKNOaGNb9IRtq49jalM6G+jSWlCTSJ2ChMS6YKgGXKqFtSbSANb36gh5AdVwIlSJlscHyjhMpS4smQECMi40xzrYWONmqqauWuDrY4GZvhatyyKnpqbYqQk455KxFbLC3tsLZ3g43JydNvNxd8fNyI8Tfg5jwAPRC7nUCEKKDvMhOjKQsK4n6IlF05Xm0lefSVZlPb20h/Q3FDDSpaatljLRVatVW53fWMCLLka46hjvrGexQU7dbGOnpZOG8XsaHB6Xv9rNiQT/LRntZLGNh4YDs+0MWD3Vp25eP9WnOt1ULVaTcXJbP72blaLeMp142jPezfdUQu9eOsG/9KAc3LuDI1kWaHNsxzoO7lt8t5LBzGQ/vXs65g+t4VMaVkrMH1sm21ZpT7qFdqzm+YzXHtq3i8OZlHNq4jH3rlrBj5Xy2rhhmy/L5rF8yLABhHuMj/YzN66GnrZ7UmHABstKGFoYCpkzwlL7gbGWggR4VLWc0bSKGIiZT79cKPrgZCwkyuBe9EKC+nEDpl0EMijFpUIlRhfjV6M0EzJpSFWUiAFetm9CR6iD7ZD3SkJ5MR5bXhbC8NpiaSAE5JhPwNZhAuNU9dGQKcPMxxHf6BPTWQoCm3KtNK/OeoaqQThLydC8uci/O0+/HcepEXGXpOv0e/IScVUY6adF0OqMJQiCMGMwNYiA7gKHsIOZl+Mk2Y0LNlLNOOeTcibadge/s+/GdM4lAo6kEqYTcJqrAxCyCTGYTLKQrzNKQSGsDomxVfjYDIRqWcv9uxFmrXHOTCDGbirea+mo6USsaEW8/mXm5zqyt8WA43UQIlR0LyzxYX+fA5jonFmSZ0hY7R9rLlvFiOwZTxLBHzKY93pSBLBv6kkwoCzEk09uQYp9ZlPgakuA4C3+TGegEnMbYGMl9z9LyxwVbTCPcZhaxQmxV9cAQyxmybaqMaVPKRN9WxwVQGulJbogLFfEBNGfracuO0ZIaxwh5cZ0s7TbjPpJsDMiScyRYCck1nonnjDnYTzbHdrIjTrM9cTF0w2KKMSYT7iXezo4V1dUsLCwixdIS3b330OJqy9HCFJ4RPXUkxZMxt4ks9Z3IzmgjtoXN4qEiF95ZkMFTnREcLbPnhf5QrqzK4Jkmb7boJrHOfzbL/a1otJpNhoG06aQJRM6aTJoQ1ExHayHk5qTYmFHoKSTI341UJzOtAEWckO9EX1PRu7NFz0+mODuQuR35dLUVsXisneefO8bly0/wxpsHeebpTbz68i4uPLGe08cXs3NzJ8N9ufR15PDEye189dkrXH73Oa5+8BpfXPyQW5c/49alS3z52Wcin3Lzyqd89fln3Lh6kc8vf8D1zz7g4nuv88nbL/H5x2/y+SfKifI+X137WCvxfvvmZb747D2uffQGn7/7At98+BL/cfl1/vXGY7y5dpRjlVk8VZPNM0XRPCN9/jkBmBdiLHkq0pwnwi01R9wJ6a+ngsx4JMKSJ2NteUJvxdOxljwjY+yJCBOejLbl6RRvnsiO5OHsRPo93egKDOSBwSGe2LaBseYqumpKObxrK9c++5Dvb13hh1uf8tudS3xz7T2ee/w446KD6sqy6GwoYe/GpVx87QK3P3qNE2sWs6g0hXOL2tnbmEG1jKtCs4n0h0q/lXe8rjCYzWV6NpdGs6NSz+GWNB4ZruTJRY08taSJRxdUcaQjnX3NCRxtT+V0fyHn5pVzorOUh9vLONNfwdmBUk705HGkOYVjIicEFB6qiGdzho4VQohHwj0ZjvJme1UW+9qK2T9QycPruji+vpvNY9WcP7qCO9de4c6Nd7j9xbt8dfVdrn36lpY/7qur73Pz6jt8f/Nj/vnd53z98WvsXDpATVIYWUICMz1tSJIxHSb6JOT+CcTIOMiT/0vERifMuo/w+0T/yPiIFd0SN0Plj5tKmZCxehlLbTFis4K9ZOyo3JWqiEMb337wCj9ceY/HH9zLvo3L2bp6EflpsdSW5fDqC4/xj7/c0UDpxXdf4cH929i7aSVX33uZM0d20lZbRGdjOevG57Nsfh9nHjygFQ/5y4/f8u0NVd33One+vM63169x+9rnfPP5VS6cO8uuTesFFB/imxuf8Nsvn3Pu7DZamlMF3IuuK/TWJDHBmiAhG0GBs8jO9qVG7HNuXiD6SAH4OSGML2gU29TC0pEmHhA78sCeNVTmJ+Fpa6wRe/VxakF3Ba3F8eSGu4k+caMzLZT+zHDaY32lLbzpTgmiLtJdc/LU6j21XEx6P3vBZObE+juSqnPXCjgky7qqspoS5EKw6NJIF1NiBVslKP0leizXVfSWpxVlHpZU+tqKTjIm1nwKKXZCuBxMKXCyIkfIfZTRTNxn3I+TijY2mKJFdXtZyPkczeScJkTJdZPc5PfeTvKe7Un3sCbdzZpkF2sCzA0xmXwfplPuE3t2DybTJoj9mUGplxP5gj0yXQUruhmS5WhIsuA09eHUcs792M6YjJeZMR5mBrjItazFTpjOvBdL6Tf2cn1fsRMhzhbah2B3eTZnkynEybUrBPtkhKhppLaC6QSTuFhSkBBJZpQOOxVxZyq6XTCsveFkgkS354Z5kuhtS4K7NXnBHneLYgl2jRDiXxDhSbKfHTrBiBlyrpwIP9F9tniIffISzBQmeM5P2inQwUy7l3DBcxGetkT7ORDqZY3OXXRovB/zBEt2qymZWRFafuC5OZEMqkjJjDAWliYxJrhtMDeaxRWpLKpMpT8nSiRSbL0cVxgj9i+cHtE5/bKu/p8vvx0VWVAUr300Vr8bKJD/KzOoTwkh1s1UMLQRLTkxbBxooVQwX7irJZGClfNi/bXiBsV6f6r0gSwsz9DuoT8jlGXlaQyLzVL5iGvFjrXJuXqyo2hIDKBKniMvyoO0ULHFgc6E+zoR7OWIn4q2EwnydCEmxI+kyGAi/FwFU9sKLlfVfe3pzEtiXmEqc7PiGMhLlvvNlWdIl+fSM1SaTE9+jODeFDkmkeFSOS4vkZr4EGoTdLRn6BmTe1xQksySyjQGCxIYLk5nbnaCPHMKA8VpdOfE0ZkbR0dePD2lGTTnJsm79yQlxIvi5GhKBYMqp1pLdiyZwW5Uik7qq86lW3B2XVYMzfmJjDQW05wTL8eF0JQZQ1VymPQjD1plbKr/WzKjtei+6jh/ahPl3lKlT4X7kq0P0XJ4l+aIHshIJjLUn3CRNLluVkq0VvAhKtgTf+mb7g4WhHi7oQ/wJdTDDZ2HqzbVNSzQk9AAH4J93QmQ4wKkj+kDPEkICSAhyJeM0EAZ076kCQdLEP0cE+BKnI8zsUHOcn434WNWRHqr/HHOuFpZYGsyR4u2y4kJoiDKnzJ9gFYlVznksqUf54a5UxTlS36kym0nY0E4nI2FMdamxlgZG2JmbICJqQGmpoZYmBphI0tblWdOOeWsjfFxthLeYKul/YmUMRAp/SDK21Fz0ibJvTVkx9NdnCrYR09FrJ+0ozshrha4qAqvgn2iRVdlRbhRGOkq2MiVsihXiiIFa+jdtdlT2WHORPsKl3Q2wFv6cbiMp0hvBwIFh/ioWU+ic6IjPaivzaa5sZAOeXe1ZamUyBhqb8wWjFHAYFc+81rSGRI7N9KSxFB9DAPVkQxURbCkLYkVPeks70hheXsS6/rTWTcvlTX9CWwdy2TDcCrzm3T0lHnTXxnIcEOo/D6Ypd1qOmkko/UBrGoNY/tADPvG49kxHsWOpdIfq30piTUXXWNIXb4to21+bB2MYf+SROHYoazsC2K0QfhwuSNLu4LZuyKNfWsy2LEsgY0LItm6IIrN/WFsG43l0NosHt9VqEW57VscpTnjdi2RfQvVccqpJr9dnsnBVWnsHY9j96I4HtxQwJ5F0Wwe9OPAikQOLU/izMY0zu/MZ8tYBLsWx3JYjt+9JIWl7QEsVNF8Lf6sVo4t/RwZn27sHS2WcxSxsiuOplQ7enL92DA3n5YMd3KCDEU32pAQbU5xhS/HDvbw4PY69izL5MkDjSJNPLylknP7Wjmzr52njvbyqCwPrZbzzZVnG01jtC6QrixHKnRTaY4xZn6+O4PZ9pzfXM3R9SrV1kwy9YJBdYasH85l2XAWZSW+6BNsKakJI7PIk+xiwV3KIbo+n8QMsTEJzuhSZdypj15ia7MLXeloCWSoK5b8TDuKq92p6gimrDmQtq5omhtCaGuIkGUYdfVBlFW609ERJTg2gbQEO2LCzESsSAp3IC3QlsIAa6qDbWjRO9GZ7EF7iofw9WB6iwPZs6KaMwd6ObK5SZ6zju5yHcmxTuiTxHbkhdPWls9obykLe4tZ1F/EpuX1HNvUKX2iiqMrm9k5VsXGeQVsGilh3Ug5W5e38ODecbZvHGLt6n527lzIkaNrOPbgJk6e3M35c4d5+vETPHfhDC888whvvCB4++nHNIfchy89x8U3XxUc9jE/fH2N77++zg+3v+S7b25y5/Ytvr9zmzsi3//fHHJ/V3nk/sl//usPh5yariry7w65/+uU1X/f8e+OuP/5P+464f706P1ZIUItVd64uw65v/MPuRG1VP9rDrm/K4fcr9pUVW1+rcjPP37H7a+/4qcfvtOqUtz59mtufvmF9gDffXeHTz5+jyfOn+TxMyd5/cXnOPnQEXZu2cjOjRvYuWEtW9esYs3Spbz49DP8fOcONz7/lLcEiD/+yBHOn9rP8YNb5dgVrF26gBWLRlgyMo+l8wdYu2g++7es4fThXTx56qAQkuf55MOXWbxwgMz0RFISBYBW5LNqcT9Hdq/ixKFNrFvSR0GSjpqcWHrrsmkrU/PpcxhszpX/c3jpkcO8KNfdMN5Lb1Me89uLGO8pZ0l3Cct7y2RwVohiKpdB28bG0QbmViZTnBhIooC6MAFaqkKpu5UR9iYzcRNQ4mChKvHMwFUUrYeqhOpsRpAChqJEBxryaFNfMlICpMPVibGMpTjGjdV95XSXCFmVDru4NY/qFH9K472F0BSIMdUTKwBRlRlXXxhDXc00UU45nQBKtR6hwp81p5y5JtHeNoSpr6uqyIO9qoxlSLSXpRZBFyTgM9DBUACrEIJgW2J9BKy4zhExluMN8BcA6G0zjUDbaWQIiGtODxFQkMjyuiyWVqeytCqZ5bUpbBDysr07j62tmWxuSGZjdSwrikIZy/FnKEMUd4pyyvnQneRHZ6IfLXF+NAhJV2HYJaFeAvbcyPJ3Is3XUUCKA3p3OwG05mT4OdOaphewlcpgSQaDyiknQGF+hQAlASDjVSmsrElhtXLI1SWwpjae1dV61lRFi+hZVxPLdpVbrimTZZWJDAmYUrk3GpTzTQBXidxDmd6XSlV9LD6UqjgdZdGBlMYG0VKUQkqEl7w3I9zsTXGwNcXF0QpPF3s8nJVTzhpnW0stZ5yKnHNS1VjtbDTnnFqqCDlPVxe83F3w9XIWYCFEINyfBCEWsaF+xIX5aQ65ipyU/3LItZTmiGTTVV2gRcn1/RElN9BS/l9RcoNtFSKVDLbX0N9WK9IgyrWVBf09LBke0EjUsvnKOdfDooFOxuZ1yL52RvvbWDjUwfj8HpaNqryLvaxa2MuKsR6Wj3axUmTtorlsXjaPXetGNWfcgQ3zObBxAYe3LOSB7Us4sXcVpw+s5cR+JWs4tW+1KNy1Ius4s3+9/L+Wh3fddcipKDmVO+7I1pUc3LRczjfOrjUL2bZyPluWD8l15rN+fERzHi4e6mO0r4vW2nJpG3887My1fByediZ4S9u7qik9Mp5UiXkjISOG0ydhMn2ykIiZOBtNx9VgIpEOM2lO8WEgP4i+bC/akh3oSPfQouPaUlxpTXahK9NDwKoXw4Vi+DJcNRku9hUwq2OowIuSIANCje4lcNYE4qwnMTfDl/ZEF6rDbKjSmVHkZ0xpoCmF/sbk+Mwhw8uAJJcZxDtNJ85xJjF209HbTCHefgYNsc6ku8yS8wmZtryPBDvZbjeZONupmsTbTyHMZIKW560hzplk5+mEyLFqqqnf7Al4T5+Ar9yHlyw9VG6oyRNw+UMchKDb3zuBdPeZQlxcibWcLNeZKGTuPtzleH/Dewk3nUSC7f0MiEHf1CDjTTeTFNfZWm6K9XXurKpwptx/jtzjVFoEKC0tFrCom02K7WTyvGcICXKnM96aFI/ZRDkZku9nKs9uRayjEd6mcwiwFv2iItssRT9YTCbQchJhttOJkf160SsqmiPAYor81oD8UFcqY/woESKTGeRIiYz/tsIEekpSNHIRJaTNWUWHiPjNmEi44VSizWcRpqZ2W1oRbOMuOimCKI9oITJhOM02x3zCPaQ6O7OhuYX5eQI+TM3QSZu0udrxkOiKZxqy2RvvzHyXCexMsOD1znjOF3tyutSD98ayeKlfQFq5E68NR3F9XTZP1bmyOeR+NkofWOpjTpWQ2Iw5kwiddA8hEycQOf0+wmfIM06/n4iZk0kS0psppDvVfg4p8oyxTjOE7M0iOdiC1Ehb2uoSWTBcxfBALevWDPD666f44MPTHDsu/X9zAydOLODMqUUc3t/Pto3NLF9cwfJFtTzzyG5uXXmVqx++wKX3XtYcct9cvaxNVVXRcdcvfiSg4iJ3bl7l269k2/WLfH3jEtcuvccn777Mx++8KLbwJW5c/YBvvroktvgzbslxN659zFey7evL73Ln0pv8/cob8PmbfLR/HYdr5PnFvjxdGc+TWZ48k+zICzJ+no6x43yIKvBgzqlAC04FmfNIhBVPxtlyIc6Gp6LNZP9szvhN0/LKnQ625HSMJ8cSQ1ns70GNtSV1XirCJIElrdUCUDfx2Vtv8tOtm/z8zRciV7n83gucP7GXLaIbettqRE+1cmjnOt549hw/ffEJdz5+k90LxB5nRHK4v5pdDRk0esr4k7HS6m3EsF4AvIzTlTmhrMmP4ECTgOyRKp5a1CTLOh4ZqdaccqcGSznancVJAX6PL6jl/FAtZ+ZWc1rJvEpO9BVxsq+Qo63pHGtJ4YzYsz2lYksS5dwJ/iyR/rtQbP3O+hwOdpWyp7+UI8ubBMS3Mt6dy7Gd8/nhxpvynt7i2sXX5T29xTfS5j/cvMSXl96V9/ga1z96mZ+vfcDvX3zI+X3rqUsNJU76TobY5wyxz9GzJxJwzwRSjKcwPzmEJRkRFNuKTpJtyikXO+0e9DK+U9SUXbtZJJhPk/5nSpSQRp3pTOYWZnDp+cf4161LvC+A9PiuDexYvZjS7ESig71Ys2yUn7//kr//9XsBo9e06qmX3n+VyyKfvfUCa8b66agrETvSzcjcFkbndfLk2Yf49bub/P2X77h17ZL0IRXZ+DFfXv6UX775mt/vfMun773D2y+/wO0vL8N//MhXX7zNEmn/dNG/9Q1RVAhxyxNykZRsi076S0jgHAoFtGdl+RMWakl2uh/DAsyXL2hi7eJ2ju4a59EHt7FkXj3hnkLUnU3prclnRX89Y22FQgbjqRYsURHpQl2U6PdYb3qS/OlPC6Yt3ocaVdVd701Lmo60ADsCnEwJ8rQlxl/0rGCNBMFf6UK+84TEp+k8CHYwItLFjGTBSmmCr7IEW5XJMRU+9pR721HiJdsFO0WZTCVRsFyiigwWnOc1bRKOU+7DSnSC+kg0/f4JTJkwAVejGUTamxBqO4dowXspnk6kutuT6mZNgqMJsYIFdaLf7DU7NgWzafdr+eBMp8p7tjCgRI7NF3yW5WFGuocJuZ5Woutt8LCehZXBJJwNZ+BnYYKvlYlWYXWW/G629A2TafdiP2cKfjayz84UH7m2v5qKaj2bUn0wxeHelMd4U50QQE1SKC0FqaSHBQgWdMTN3BCL2ZO1j18qYi/SxUKrLpoe5EyShw3Jcu/5gmHUlLkYz7upTDJD3LTk/qVyrjjBbxE+DgR722tOp0AXS4I1R5xKyG+Bv+h4VeBMVaJU00TDPczJUTlF4wR/RblrxQkqozypTVAfS32pUOlNEkMoleuovGQNst6RHUNdkmC3+ACqVP61FB2FoW5UxfpRK9KUGEST7OuQsdOm1mVbW7KOZsH8LWkyluS8MepjtWDlQhU5KTgwxs+dECcbcmPU/8Gky/OlR/iSG+1Pb0UK442ZjJcnsLernEVis5YLTygOchLs6qk5ySqjvamMC6BY7jE7zIuEIOVUUlMsnYiLCCI8yAd/bxciBfvpIwIJU9VdpR+qdDZR0rfy9P7kyzUL5d1U6AOoiBFcGulLnoqYEyxaKe+tVKVUCfOmMMqfklgd2SHeZKlqpVHSDqmRlCfoqIoPlrYMokKWZYJfi+QcWcGucqwb+SoKTNoxLcBJ3p+0VWoMZfERItGyPYDSmCAa0qOoTNSRqXPXcmO35CWIjU6mKS+elvxEusrSqUqLpC5TT5FcJ1vaqLM0g4bMGOlL0r6Z8ntph5IoH+0YNcW1QH1wzkmlKDOJqsIcqopzyU6NJ1/+z0yOJiU2hDTB3nEBrngbTEMv/bkmIpiOlBiqowPIlDGbqKb8utpLn3EhWMaRn5M1oR4OpEpbJuvkPcWEkhEeiN7XhVAfRy36L17WE+XZkwW/qyqusb4ehAkOd7Yww9JQMKOM3STVhuE+WpXYnDBPMsLcyY2SNpU+qdorU/SCl+BO5WhztLcQnG+BlbkRxkazMTCepYmpyRxsZJujHOci493J2kCblhziKfxFuEu0iF7GRKzwmhDRQXG+ok9SwhmqK6QzN5Ya6dPKsRkoXMde9LeD6XR07ipfmLy3YHtKwhwpFimNdqUgwpm8CCcKo4VH+FsT4Cw4zNGQIDk+VK6nctf5iQ5zdzDAT/hdifTVKnlndVU5VJSlkJYcSFF22N1Kqw2pLGgVDtWawvyGWAaqI+gqkb6T4shAXTSrB3MZF7zUWyF6ItVO3r/gZtHhHcVe1KYJFk4ylz5nQkWCqfxvLe9bHeNIYZyBvPc51KXb05HvQm+lK+1lgoVKHWWszybUSXCtleBaW9FzrlPJDTels9CNhmxrChOMSA2ZSUbQNDry7OkptKOtwJqeKje6y5yYVyHnyrSgS45d1R7G5r5oxmq9Ga31ZUVPKIvafRlu8KK1wIGGLEfaC53pleu2ZwsGSTCnt8BVsKYZ5XojWnPtac2xoTXbgvYiuW/14TnRWO7Dktosa+0cg9VeLKgPYvtQBn35bgwV+bKlP4clbfFsnJ/FQJUvQ1XBrOxJoyDaQPTkdIpj7UmOc6SgJJB9O9o4uqWafSuyeWR3DU/sb+TU9hoe2lavOeQeP9zDEwe7OLG1hj1Lc9mxOJvFLcEcGs9mpNiR8UpP9vYmCnay4iU57qkjvdTmubFpvEbGpNzLWBHLhtMoLfMmNNaCyhrhroJv4xKsKK70o645hMQs0dvCazJKdKQXBlFWHU5eiQep2bZif2VspNhQWuFBd28sc/tiGR1JorcnkhI15bU6gIw8V/TJliRnqaUrkanCNQQfxgqfDw9zIEL6YZS3MbFes0kLMqQ83pZlbYkcX9XE6fVtnFzfwpGVlexbXsy2oSyWtwlHHy4UO1/O+lWN0j697BgR3NuYxLqeDE7u6OL07h4Or2/i0Nomdq9oZvVwNcsHqlk50sC6xV1sXjHAxpVDbNmwkL27l3Pq5DaeeuIgFx47xPkz+3ns/FGeunCKF158nHfefoFP3ntFcPSrXHn/da58+BZfXvlQ+0B959ZV7nx9nZ++Fwzzy/daurSffvyOH76/I8sf/nvK6u93C5n+V4TcHw45NaP0f3fIKV/a//cOOfmhmqKqJaL74wT/vvwPudC/O+T+vBHlkFPJ7ZQj7rdffuIvv/2iOeB+kQf59htVOvYbbb8q9PDVzRv8+vNP/CbHfC4A7pmnzvPIyeNatdUnz59m746tbN+wlh3r17B17SpWLlrEgZ07+fqL63z5+ad8KKTiwuMPcvbhPRw/tIW9W1exTsDk0tEBlo0OsmrRfHasW86Jgzt45cmTAt7PcvHd57h++R1271hHeUk21eV5zJ/XxubVozywey0P7tlAX1MpxakRzK0vYF5jAd1V6XSWJ7JyoIYKAW8rBhp49tRudq4eYKi1gP7adFb0VbBmXhXrBqo4sraPJw8ukwHUTndpLKUJPuTovYjxtSNIfaFQSlmAlppm56hyx9kZ4aq+UAqQcraahbvNbAFKhtrXuPLUcJZ0VVKbEcZgTRrz69PJDbXTpsT2l8eTF+4ggz6JwaoUMfbuzC1NYFjIQLYo63hvK+K8rQlzFaMugDVa/te5GBNoryoIWZAY4ECM7I/SnHOqMqupGARDdE5GspxDjI+lFqYf4WapFYvQCwHN07tSqHcRJWlPZrCdGCY3csKdSPK3IMplJrEus8kPthWQ5EN/TgSDeeEsKNazREjcqoZktnflsktIzK72bHY0pbCuIpolBcGMZvszlObHQKo/fcl+Apz9tKpPTbG+1AroqojwEKOjKss4khUgoFVVefKy16aR6MUYq8ILnbliRIrSmFeSxnB5Jouqs1lQlswCNW1W2mdFbQor65JYXSvvsiqGleV/OuREeYrx2dScyfpmUQi1GQzLbzrSw6lR4EXAQIUAMSWVAnSUY640yk8rg14r4KMxP14Mqx3e8m49BNy6OVvioaacCoBzsVfRcXcj5+465Kw0UTnmnGSfs4MVnm72BHi7CQjzIi7cl8TIQAEgQhJiQ0mODiJPQEl5djLVeak0FGXSWJxJU0kmbZV5dNUU0l2dR4+awqqi5VrKtTxyg+13c8nNa62kT0huX2stgx3NjPZ2s2iwj8UDdx1xC+d1aM44JaN9bczva2XhYIdGtpaNdGsOuZVjc1mxUNYXdLF6rJv1S3q1qap71i9g/8YxDm4a49DmhVrOuJP71vDoA1t47NgWrXjDyf3rtW2n9q+RpXLCrdai4h7csZJj21dwdOsyDqmpqpuXsW/DUvasW8KuNYvYtmo+m5YOi8xn3ZJhlo+qUOa5mkOurqQAnZerACcDnCxU7kUD3K3n4GgxCzsZV2YGUzGeOQljITJmMyZhO2carsYz8BCi5G82hXCbaUTZTiXGbqqQnmnEOkwVAjRd1qfLthnEyDblPEtwmKZJopOI7E+SZazd/URZ3kuE8WRCZk4m2nQqNWF2zBUjtKTUm+Ece0YEKAxmy7jMFmOf7kxnkj3tQjI7U2yFBNgICbChRYxSR5KAhyRPEuV6KkJOTR/VmaiKqBPwN7pX5D6CjScQopKz202iUYx4S6ILrUl3pSXJTciFi5AUB+rFyNfF2mlSE+skAN2d2jgfbRprR4o7nXJ/MRb3kyFjXOXaKQl1oDjEjgJvS1Ls7mV+riObmqTPOU3F4t4JBFtOZV1DAAsFXKlCEvZCIjO9ZrCsPIgsT0NshVAGGk3Spv7WRNrhOmcCjoYTSfexoiBQ9IqLOe4WhtpUqVAhqWHWKjpuEsFWk4hwmCF6QvSJcshZz8TfcgoRKi9csBCYGD8hgyqJsifVomvnVqQzXJtLW06cjHdbnGfci/Pke3CffK/mlAsWohlkNpsgK3P0Xr6khSUIcQwm1NmPQEtHnO6fTI6HO7vm9jKcnU2SiTER902gXojo3oxozisSFe/IUt9JPJjvys3VVbzREcOxbHsuSHs83xXFuTovPliUyK1N+TxR48xW3SR2R1mxIkCAyuz7SJ81ibD75V1NnEDU9InoZ04hXgB9moURWbYmZIguzxMdXC76Mll0ZIL7TJrzhQyWRdHdnMpgbxED/RWsWNbDU0/t57kXdrN7XxdLlxeyZ3cb588t4cTxEdbLvS0aLWTFeD3PPb6fry6/xrWLr3D5/Ve4+dlH3L52lW8+v8KtK5e4+vH7fPX5RX69c5Mfv/2CG59/xJfXPubm9Y+49tnbXProNT794BWuX32fW7cu8eVXl/j8+sdcvaoS2Sqn3PvcFjv512vvwFfv8/npfZzoruRMYy6PlsdwWvrT+QQbnk915qkYOy0y7qSfGY+FO/Kk3omzoRac1pnwWKQ5z8RacSHShEcCZnDKezonfIw4EeLAA9F+bAjxoUFIfoGJAUuFiL1z+hhXX3uJi6+9wq1Ln/L9jau8euEcezctY+uahezftkYr8rJ3y2qeeeQ41z98g//509f88Ol7bJrXLvYigL3d5RzqKKJD3k+u0T00exgxFOHA8gx/1ond3FqRyAMd+ZyeV84jI7WcmlfJA92FnB6SZU8hx0TODtfIvnrODtZxZl4dD3dVcKyzkIflXZ2fX8lD3bkcFoD4kBCWncURrEr0YlWSPxuy5fzlyRzqLGZ7YxYbZf/h8ToOrGhgVE1z3Tmfv30v7+X2p3x74xNufPYu316/yN+/v8m3n7/PxTee4s2nT3Dl9Sf4640PuPT8GVZLu5dFuFKkIpYcxC4b3kvo5Amkm05ikeCCfS35LEoVOyHYIUz6oE76d6rZVEo8LMlzMSXBYjpxNnPwnjZBSLs/Lzy4n79c/4QPnn2EJx/cx9Ed62kozcbdzoTGynzefvVZ/vW3H/lN2vUXua/ff7jJv379lr9+/yVX33+NC2ceQFVand/bwnBPMxceeVj62id8/M7LvPHiU3x59aIWLXf7xhWuX/qQr658xnc3rvHjN1/yg4Db3374kn/+fosP3n6ceX0lFBYE0dubTqUQl9IyP1mGkJ3tTmqyM2npnvj4GhAcYM7g3FI2rexl8/K5HNs1zrOnd7FnzYCQbXe8LSYKLnFnibz35V3FLKhLoy1TbHe0qtZsS0WQFU2RTgxl6ZiXHiL615u+PL1WbbU9P1YwkCpkJbrK2w69YIv4ACch30K4I7zJifInzs9J9IsdMZ42pAhhVgVo8n1sKJT/SzxtKZZ9afbGhIh+irWYI/rajAgrE9xnT8ZE3onB/fcwS3ToNNGt0+X9TBf96W4ymxi5ZoRgvxjBDimCZ5Ldbcn2d9GqKkbYzsFfbJql6BSL2VOxmjUFc1k3nzJBbJUphW425Mk7zvY2J8vXSsvBqc5jJ/racuZ9Yu9mib0zwkfEXHTl7Kn3YDBrolbsyFJ0lu3sKZhOm4jZ7PuxN5kibThT2kvaLMKPKr3KteZFcag3BZH+BNtb4GyoiuZMxd5oBnZqequ1gZAsWyGafmQEO5PgYkGOn8plJe8xNpBA69kkSVvly/4klXJAczioaXmWBLrb4OskSyf1QdiWAFkq55PCxsHulkT4qGqkqriBtIuftIuXPJ+/jOdAWRfMmuBhTZKnHYketrLPXlum+DiSLO8pRuVR9HckTSd9SK6bJO8yPciFHJHcQGcKZNvdqatOFIW4iB1U/6siEh4URfhqU3BL43XUZ8ehD3bHylSe19SI6ABfYoK85b4tiPR3JSHMl1TBgBVpIQxXJrCkIo51gjPnS7/qzNVTFO5JXZKOLrFdtfHBNCSHC2b0Iy/MR+7Jg3BPBy0KKyk6lKjQADw9HbGxkT4jfSA8zJuEmCCigj0I87EnSiRWJD3EXUitKrAgzyrPkxLgRrKPm9hdNYPEnawgDzlGSHSQJ8mBXloBg1h/NxJDfUmPDJD28NIi3zLCZH+QbJe2UYU3UuSc6bI9LcRDzu9Odaqe9oJ08iMCBWt7kqXzFU7hRUVSKPWZemoE9xbq/SmJD6KrNJ26nBiKEoI0p2u5cKdqOSZX9qucc63FqXTKMZ3FKXQUJNCQHkFNahgthckyzlyIVpV8Y3QUZSXRUFVMQ3kxtUWFVBbkkBoXQU56jBYBW5MUTkuoH+OJ0TzYXMX5gVaOtJWwUcbvksQwBhKEa4WGSD9zJ8LTmUgfF9KjAsiIDiRF3lVuTJi0oztegsdVAYckNWU12I00ea40nZ+0jT9R3u6CJdW0aiNc5F3EB3uREy3nUM64UA8td1ye3pvscHeKYvw1R6cqfmcn49RFBVo42+BkZ4GNtQmm5gbMlrFiZDQTG8FCrnbGeMkYUUt3BxOCPGwI93Eg3NuBaBkb0TKWVKBEiKMxxdKuw3UFLKjJo0VwSrb0mSAZLy6WBrhazkEv7780IZjiCHcKdQ5iH1ykfwVQneBLWawnjRk6GrMjiZJx42dviJdwzABXGW+u8r/cg7+8c29XeT41zouTKSsRKU0kPSWIjERfWsSGdVWmMK9GSRLdwpXaS0JpKgigMM5e+rw7Q4165jeG0aYKNMSa0VrgT3txCJWCDQqirUVvmFIea4kqYtCY5UZLga/0C9Xec4gPnEpquBlZeitKUm2k/zhSn+VIUZQx6QEGxHsIZnSaTaCDYHJ/Y0rEFpQmO5KbJOMl0oEIj1mCByfLsxqTEzmLtPDZZIQbkis4IyvUgDS/mRRHWQqGdJN+qRzaFnIOK+kDc+Q8FhTEW5IRYUFxkiPlKXYUx5qIXp9Mqo9gfS+xlx6TydTNlP4s9xg5h7RoM9EFhsQFTpN7NiIxbA51+e7C71WRFWvmFwVRH23BaHEQu4eLxGansW9FOUu7wumv9tXy39VkWFGWaE5ZkuioMBvSs3zZvbWdvevK2L0sk/N76njqQBNnd9Xz4JYajm9v4PyBTs7va+foulL2ryhg03zhqfMTeP5YK2vbfNnTF8PRoUxa9QbsG81g19IiKnLc2LmunYY8XzaM5rF2URZlFV6EJ1nT0qhjqD2SjHQXEjI9ic10pqY1jNqmQCqr/aitCaSzLYraBuWokz6ZIvo2243UDEeKi3xobQyntTmYwcF4Gtt0ZBV5kJTjgT7DlUDpF4HxrgSluaLLcCEu1ZP0VF9KckLITZWxk2hLdb4by/vTObm1g0e3z+Xp3fM4tqySLX0prO9PYVlnMhtHStm2vI6VgnUXdycxVhMm3CqEcWnbgyOCzbZ1cXhrp+DBJhbMzae7MZv6cpHKXHraylgy0io8tlH7ULh00TArl4+yacNiHjq6lZeeeojXXjjNC8+d5OlnT/P8y4/x6htP86Fg4csX3xS88i63rn3CnZtX+Parq3x/W01Z/ZJffvya33++oznl/vLbT/xFFXT49WfNv6VSsv1dK+qgouP+3zjk/uddf5rmS/s3v9u///0fHXJ/OuP+yyH357TVP/fLBf4Xh9wfUXJ3HXJ/0/LI/frLT/wuN63Wf5OliopTTjk1jVUd8/UtAaG3v9Y8i9evXeHN11/i7MnjPPvkeV569kkO7dnBtvWr2bZuteaQW7V4ERtXr+ST997l5uef8fF7r/HC02c489BuTh7bzqHd69i4ciGLh/tYNNjL2vFRju+Tl/DEw7z9/Fnel8Z/66XH+OidF3n5uUfZtXUVI/Na2Lx6AaeObuPRh/aze/1ymgWctlZks6Cjmnn1BXSUpspgChdymExjXqQooyDO7F/J+SPr2LSwhcUdBazsK2NNXzk7FzVx4fByjq/vo6dET2WKH4WiINPCXNH72mrFEpRydLGajZP1DBwsp4mCVk65Ofi5mWvG18NmNl4CoNVU0LRQdxa0ltJZkkiZgMghMfhVCd6Ux3myoD6DhjQ1FzuE1T2ldORHUpngw0htJnNFuWaEOBLnbSHkdI4oMFMxPg5EeZgRoJLZuxiR4GdDWrAY9gA7EnytiRMyHeluTJSbEiMxDsZa6X8FikKECATZTSE10IyW7ACa0kS5xnnItYPpyAuluziMViHntYme1MS50pbuR29OMHNVjji1LjIv259llTFsa89kb1cO+ztz2CUkZXVFJOMFOkazAhhOD2AwNYABMQy9KXLuRLlWrA+10Z5URLoJQBSlHGRLhtxXqgCwFAWUVRJkEVUufG5hKvPE+A+Vp7GgIo3R0iSGixO0fHaLKpJYWpUo95DAsvI4kWhWyf2sVQ65xlS2duSwTYjZ+rYclogh6suPpjlFp0XnqC+Q5WLc1ZfJqrggqoT4VYpBLlPVovISKEuJQOdhh4+bNe4uSmxxdbK9m0fuD0ecs4NaCrCVpaujFS4OyoBbEuQryitCwJLcf0ZcCOkxQkiSBIikRJEh21TxiJK0OEoz4qnKVZFymdJHc2gtz6FdlFBntcopV8Tc+hL6WyoYbK9mqKOGgbYqTfrbapjXXs9QZzPze9oZ6+vW8iqO9rZqoiLjlMyXdUWyxgY7WKycckMdLBvtZvmCLlYtUFNVe1i3uJdNS9V01WH2bhjjwMYxzRH3gJqmunM55w5v4pmTe7nw8C4elTF1cq+anrpKlms5tU/lilvFA9tXcGjbUvZvXCzGaLEs7zrjdq9drDnk1HLrylE2Lh1iw5Jh1i4e0hxy40O9jM5tpyg9GVXG3loIhc2cydgbTsXBcDK2BvdjYyRieL+sT9KqqzrIPlej6XiazsRXSIS/yWT8DO8jwHDCXTGYgN+cuxVQA4S8+8u2QFkGGd+rVUTV9qltIr6zJ2gOMrUeJOfVCaHSGclYMr2P8lBLupXzLc2W1gRLmvQ2JNtPIdJ0ItFmkwg3nki+ryENYrwrwkyoirCiUoiiKsSgk+vpjO8h1GSiFj0XbTuZUMvJ6Mxln9kELSIu3PReoq0maQUkom3vLvV2k8nwnkNugLGIkRA5QyFms9HbyzHK0Wg/U4vEi7O9X65zH1Gm91Dkb0tbUiCN8QLa4typDXUi1eYeRnOcWd8Uiio4MVvIor/VdFY3hzKvwFtIpZA2IZFJHrNZUhVOrOgwVdTBx3gy3aILaqNtcJe2spe2SvU0psDfiih7A5ykjTytDYl0NpJ7nUWU6LtI2+nEuhgKgTInWk2ht51JuOxP8hWyFeIshMWTshjRLck6WvJi6a3MYH59PnMF1KcLaXCRe3GcNAHXSffgPe0+eV/T8BKxnzEZR0ND3M2tcTawxMPICs85xnhOmUZ5QCCHBwaZmxBP5LSphMm9Vwn5XC7X2xnryqYwU5b63s8WATUvtoZzvsidffHGnC/34rVePU80+vD+glhurcviySontoRMZGOIEfPdDCmYfi+Zs6YRdv9EQu+/j5gZU4ieNonYmVPItDQi19aYLOtZ5DsbUOJrRqrzNEoibBjvyma0TZ6tJ5fRoVL655YyMlzHiRPrefTxdewSELZuQwV79rbyxGPjPHx8iFUrSlg0WsDC+aWcOb6Oq6pa6+dvc+3jN7lx8QNuXv6ULz+7yJeXLvLFZx/yzRef8fPtL7jz1WUuXXyDzy+9zVc3PuLLq+9y5ePXuPjhS1y9/DY3bnzC9RsXuXT1Az5Tcvkdrnz2tvz+I/5x+yL/r1vv8/Nrj/KKjPVj9VmcrYznIQHkD0SYciHRgQvxzpwNseaRYFuejfHghXgvHhXA+aAA24d9Z/BYuAnPClh9LtKCCzozHhMb8qj0u3NC2o+IXh1zs2dASOVTyxfy63tvcOvN13nxzGmeOX2Kc0cOsX7xsOieeVw4e4zPP3qbZx87zdkHD/Ha049w85O3+Y/vb/LzlY/Zs2CANiHSB/vqODa3kjaxb1kyZmscZtHpZ8byNH92iP082JLPg93FWp45FRn33Mp2zo3WcHq4iiM9RRzuKuL43ArODTfy0qp5PDvezcO9FTzcV8oLK7t4YUUHxzqz2V+fyLGmNHaVRLIuzY/1mcHslfMfaMpmt8iK0hiW18RxcHE1h1Y2sbw3n8ceXMc/f7nCL3cu8defvuSHr67wzdWP+F5A4O3L7/Ke4JSnT+zhvScf4l9ffsj/vPURrzywiZXN+fSkhlDgbkKqxSQSRSekm91LV5gjhzvyOdiez6AQqSwZt/qZE6gLcGQgOZzKQCEwtgZEWcwgxHQaa7obuPPR61x941meOr6fRx/Yy8K+VpzMZxMrpPWRh4/w24+3+OWHrzSHnHLmfvvlJb67eYlfZf33O1/w9x+/4p1Xn2LjigWaY/T2jU+5+N4rbN+wgl2bV/Pea8/z9fVPNefbt19e5ssrH/H1tU+5c+Oy9ry//3iD2zff58SDKndcEfX1MZSU+BMvejNPAHvP3FR6ezMpEpLj6ysE1GUGRXkRrFnaxcZlczl7eAMvnNnLofUj1GWFEiJ6Vu88g9bMACGwCcwXuz5cHE6zkINynQV14dbUh1rL+BfMlBdGh2CnqnAnagRXVAm+KI7zI9jRUIuQC3EXDORrR6xyeIS4k6MPEhKnIyHQnVghzykBzqT6OpAp+irfz5ZcT0uyXC3IdLMk0nwGPlPvkbY2JEbsfYSDNTazpjDl3glMmjiBKRPvYfo9EzCU/y0niz53syLZ2150tZBQIeVF4T5anqqsABcyA5yIFTzoaTkbwyn3YjTjfkynT8T4/gk4zhbi6G5NrlyzQOVHC7AVLGRFkpcN/pazsJ55L47GU/Exn0OIheBNw1mYTb4Hw2n3ahFyBtPvw1h0p5HoUOWQsxCdajVjAin+LnSmx9EgYzLHz44MTxuyfZwojAokNcQHxzlTifQUvOXnjo+9qRbZplfTVMO9yQxxIVfnSrSTCRmBrloOPifDSfhazSJcnjPQ0VRwqLStmw2xviqXnA2+NkbaVFUl3oKJfZ3M8JS28LI3IlJwsEqWH+tpS6S9IclyLwmeFiR5W8qzyvN6Sbs5mJDp76x9IM2WdksPdBF86kx6mDtV6ZEkBzsL3pU+Fe1LmWC2csFsmTIuMvwdSZfny9U5k6dzIUvllwtzoyIxmKacGOoyoymIETymcyfY1QZXK1McLMyICgvB19sVa0sDHKwMCPVSTls/yuS8Y9VpLKpMZCAnlPYMHeWpSsKoSAmlPCFEm3bekBot/S2C7FA/EgLcpa/Z4e8qnEBFxoUF4iF60EremYfgR193W3Q+0teig0iLUAnQdRQnhFOWEEZ5Yjj50QHkS98sjY+gMjmG6rRYctX0T2mHitgQVCGIfDV1OF6OT4mhMSeZ5txkygRXpod6UyjvuF7wZLH8PjdKzpMcRX1eKuXpseTL+YtVMQcVnRbqQ3q4H4lBHpQnR1CSoO4jRGvf6gw5JjGIzrJUWgoTyY8LIE90ekmqtH2oB6lh0i+i/GkpFsyaE0eFtEel4OmCKG9K4gMpTREsIe8sXe43JymKsvxUGquLqSnJp664iIq8HHLSEigpSKcsN4GWjFjGU2PZn5PCSSHgJ6uzOVqWzP5cPafLcnispoHV6Vlkeamx6kpCiDf58aFk6QNJkufIigkjNsgfD0cbQmS/PsRLi4ZNkPEWL306zteDSG8P6X+2ONuY42Jrok0rzo8LJkv6eF6kj+gKf4pi/bRqzFXSFtWC+3Olr3jaGmqBFarIm5+Iq5MlNrammJrNxsxM+outikqzwF/eq8pz6WpjjK9gf52nvfQDuR/hL8rpGuNrrxXbU1VcG7JjWSk4visviQJ51z7yGzWzykNE52JJVVqE9KsgLd9ug2C6uiR/akU6ciNoydTRLu2SJefRKQeclqdQTVc1x0/0VYDwFH8ZG34qAjUjkrqqDGorUinIiiBJ76vlrK4RnlGSLdfOiCMzSdoxOYgC4WYlKT4UxjnTmOkp9+ZBT4EbjelO1KV7UJboTqFgAMU9M0JsyYlwIDvcjpRAK+LEHuu97UgLsqE83omUMFtCfYyICRbsGmpEYcAsir2mUeRpRIpgw3CHGQQ4TqIw3Z2EcGPyUuyI19uj0zkR6GNDkIcR6dHWJITOIdxHsLLXDML8TGWcOhAi1wsOlOcMtkIXbkFqsuiMWDNiAqYIj7KnOMNZxtdsEqKdiY92JFH2pcYKDtXJtUMNKE23or/Vn7ZaN3JTTImLNCQuyoz8VHtaasKI01tLO6l3IP3XfQZ1OluqfU1pj3Jg37xCdg7nc3RlGePtQTRmW9FW6Ep3iarYayJ9x5qIQAMSk5zYuraO7SsK2bYojWeOtPH04TZObq3mgU1VHFhXztk9bVw40svpHfUiDZyU5f41OZzbJeeudWIkx4plxd50xpkJZw1muDGS2uJg6kplnEdZ8sDWVtYuzCS3QPR2tgtD8xJYPpRAVrY7KXmiu2rDyC/zoKhMzjWgp7czRMsd19UWQX1dCGUVwWTme5GQ7khknHCaTDeqGsNp74ujqMqP+DRnknP8iJO+EJbgQFSKjCc5d2V9OOMjgqU2dfPQtrnsXVXNgdWCobbUc36H4K1tnRxZXs2x1dWc397M7sWCb2rCSRGbHS84JjkjkKw0b5oL/FlQrmNBri+rq2M4uapV2qqOuS05VJQmk50eQ052KqXlRdTUFdHbV8ualX0sF546f7CXRQsXsWz5clatXs6GtcI7927j8Uce4JWXz/HGW4/z4iuP8PJrT/DRJ6/z3ruv8M4bLwiWeUP7oH3ts4+5deOqlkPu159u88uPt/n91+/5+19+4R9/++0P+Qv//Ptf+Y9//p3/1PLG/ZP/+Nc//sghp5xx/+cIubs+tf8/HXJ39/95wv+h5ZH7x9/vOuT+y0P4bw455YxTEXBqXcmPP3zLN7e+5Ldff9F+e+fbb7h54zp/+f03bn9zi08vfsj5syd58pFTvP7iMzx89IAWIaeccVvWrGTt0sUsHR3h+OEDXHz/bT5+53XefvVpHjt9gJPHtnFYSP+WtYu0CLnReT1sWDbGc48e5/1XHuPdlx/RHHKvXDjDi0+d5b03nuHFp0+xfeMijuxZzZvPChA+fYSx3laW9LewcVEPI60ltBQlUpsVLYomSBRkBAvb86hK9WPn0k5eObObY5tHWNVXxqK2bDYMVnJ25yiHVnXQXx5Dc45Oc8jli4LKjPQQ5S/K2lEAh40hrkLS7IRwO1hOwdFKyL0Aq/RYf5LCvQgWIBYu4Con2p+m/EQB8rUsai8RQmpLc0YordmiHEXhDJQL+KxJoS7Zl8XNmSwTUF6T5ENnfhQru8uoT1OARhSbyxzN0ZYdqaZfeGgOtzhvc1KDRDkG25OpcyQ7zEnLO5Dga06MKMQoIZtRHiaEqWmuAlbDnAzQu80hS2dOW7YvAyXh9BeGMVoZw3BlFAvq9Iy3JLOkMZlFtQksleXKxhSW18azpCySBUU6hmTgDmZ6szAvkFUVEVp10x3ym62NCaxVTrn8EBZkBTGcFshgShD9Yrx7koP/iJTz0UrfV6o8CTp78oIdyRPAnK6MqacdEU4WJAp4rE+Noq84jaHSFOarSqtVyjGXymBxIvNLk1hUnsiisniWVso9VsSyvCpOi5hb25DMls4ctvcWsbErl+UNaQyXxtIpgL8hIZjaGH8qxFBVxPpSkxhIvRjAerkvlYC+KjaI1pxEMsL9xdDZ4e3uqFVNVQ45VXVVVVv90yGnxE2AqZsYbG8Bs6H+riQKuMpKCidHAE+uLHOFSBWl6ynK0JMtgCozRgCLgLHCFD2lmWIo89M0h1yLgJDmsmw6qpRDThV4KKW3qUyLilNOOSXDnbUMdTYw3NXESHcL83taNVGOuPlz5X815UhFxslSTT9SEQ8qsfdYfysL57WydKSDFaOdrB7r0iLjNi+fx9YVA+xaO8qBzYs5sm2ch3ev5OyhDZw7tJHzR7by3On9Gql87IFtnNq3nqPblvHgzpU8tHu1rC/n0OZx9m1YxI7V89m2aoGca7EWFbdj1UJ2rl6kicodt2FcVaEc1Cq8Kofc0qFehjqayYyNxM3SGDvDaTgYTcPFZBquIi6mk3E2nYSb2WQ8zKfjaSYi271NpuJnOh1/ISn+xlMIEAkynkSwyUSCTO4n0GQyAZpMwc9I/jeV/XIufyPZL8sAk0nyG3XcXQn4fzj7C+i6rmxdFzUzW5YsZmZmaWlJS9ISMzMzy7JltsxMMcTMFEMMcRxOJVVJKky248QY5lQqKdi1z/leH9NJ7Xr3vXfbfUetjTbXpDEH9vH/XX30Lu/6m4yV3xPkfclvxnBSZM5UxtpSGDqLUgEAxbJAR0o5gqaNJlTKGThtFCmeswQ4qf9oWlIZJ4uWzMVIS/mWpuAbQZKLCV2ZAqZkDjcmedGS4k2ckM1g+baKiho4YzTB8v1gKXeQyQhJw7UAEEVCLktkXhRHOJAXZEW4xWip53Cpn3pvpKRhhJoM05SDEdI+kbNVFFa1LXYc8ZZjMViNkIXdhR2t0eR4T8Rx4jBiHcexukZt0/UhzEL5wRtGlv80lpbIQikyxXn8MELkeleqOw3RZtJGw3CTehjdJkseyu/dOGwkHzfziUQ5COiynUa05WQirSajczLB4G4l8sRMky06L0tShBglC8FNFqJbIIC9Nj1K267aXmJkfl0e/aXp2rYRpZCzGTkM5zFqq+5IgmcrRetEZgtRnTlqFE6zBPiaWuI8eSZuE6biN2kqtaFh7GppFcDkoznB140dSaeXDTsS/dkR48Ba/4ksch/GfNdhbI8Yz46w8eyOmsy1Cl/enmPgcoUbr/SE8PFQAucLZrMhYBhrBDz2OU4hS4itcfIEQkeOIGb8OJKmTSFu4lhixsn1mZNIM5UkbVDiYUZ5gAU5XjNoNnqztidX6hYl8zWRBXOL6GrLobU5m8NHh3j88lr2HGxj/eYStmyv5MzpuRw/1seGtWUsWpjD3P4c9u9YwHt/foKv77/DZ7fe4c4Hb/GxgIg7H77Lp7euc/emHD95n+8+v8WX9z/kg3df4qPrrwjAeId7t17n4w9f4cb7L/PRjT/zye23uXnrbU0h9+En7/DOB6/w4fXX+PKzG/z69U3++eBN/nXrT3xyXtbZrjLO1iRzNMWTg+FmXNTZ8bTelasRTjwR5sBTkc6SnDjnZ8ox14mccJ/Aaa+JnJNxdcVvKk/6z+Syz0wuBVpxOdqTUyJXN/jas9jXiaMt1Xz2zBX++/5d7r/xhsiMnbRVlGrRn19+8nG+vnuT7z67zScfvs31N//Ex++8xle33uObW+/yQLDArsE+mkRe7uusYl9TETVu5iSOG0aJrK8tnqaszQhhd6WKpprNsfY8Hq0VYtdfyFMr6nl8YSWnB0o42J7LofZCjnWWcqS9mKeH2nlhdSfn5pZzqreEq0ubuDi/ikNNaRxsSOZMWwbHG4zszI9kZ1EMJ+X9E10F7KgzslTWx5VVsZxYU8vJze2skD4/tH2QD964wquCR95+9Rk+ef/PfPXxB3x350N+vPc+H712jedFfr5++Qj/uP0mfPUBr5/ZwcbWfOblxNAU7UqprN2Z1mNJljmXNns0c/Xu7KxNZmVeJKUeJqTInG6J9KRdiKTBSgi+zA13aYdKIcHPn9jFF+/9kWdO7+faqYOsXzSH6AA3fJwt2bFhhabE/fHr+3zz+W1++vZTPr93Q1Oo3Xrvz9y9/iY/fPYxP36utrG+xYdvvsTHUv7vv/hEMNsJNqxcxHpJK5cMcHjPVt798wv8+NVdvvnsI8njLW68/ZKMy9f59vMP+ePzp1m8oJrBgWIGBvIwCqELDp1Ebp4HXV1GamtjCQiYhoPdaCFTvnS1FrBiQRNHdgzxhGC9vWvm0ZSrkzV/NkEWIygItaYzQ8hooiuNcfa0xzvTGGVDS7QtFX4z6RWi2BJhS12oEKdgK/L8zEUem1Ec50NKqDMB9tMEl03G234G/iKfYv2FpAW5km+IICMmiIRAD8FQ1sQLaTYIqUxwMRU5aC7yzgydveAl6+m4jFX/4FHRuWcTbW+Np/lMJomsGjdmOOPHDmfC8GGYjh6O2/RJxEh7J/k5ECF4MFmwXprkm+rjQGagC0b5HTh7guZ3zWLKeKaqraomk5ipghRJPoFWM0j3tiXFUUiqtwXpQnRjRZYG2s3EftoY7KaPwc92FnEe9iSoiJSzZjBLxsA0Kd9kGQfTRWZNHTOCaVKuWRNHYzNznKZca0jXUxMXykBeCtG2M7Ttp/FC/KPkqBzvu5pMwW7qBGynPPyGi7ynk3rkBHtIHWyIsJlKoMi6WFcL9P72OMh65SNl9bczI8BJBRKzI9RRiLL89rKaLm1uqvmN87aeqfmU87CbJbhY2tFyGv6OZhgCXSnSBdOZbxQ8nSZrQjRZkR6UxgdSoRPM5GtHXWKY5vusJilMsF8YpYLTazKjKUkKxuBvR7TLLCoEv9WnRGqKs6xwd8oFV+ZEeQg2D6Y0MVBwsB1ZUe6aEi0/PoACeT4+wAEPi4mo7YT6UD+cBcd5ezpjY2vGbPMp2EuZvR2t0Pm6UhIfSkG0B+UJvrTn66jPjqEgJZySdMFr8t3suEBydUEUxodpCrz4QHcifJwJdLfHy8UabzmGBHrh6mCJrcVMIoO8iJJzZ4sZwgMcNWWRCqhRbIimUvBfYUIESUHu5Ep+5WkGKlINFMi1RLVVWPk9jlOKoijy4sLIkvdSwv21lB8fKe9EaIq2hmwjdVlCZA2xpEYEEh/kTZLaOuvjQkyQB+n6cBLC/EhQSj6pX7CMgeIkeT82SL7tKpzGj6b8RKlTAOXGMCHOcVRlxMp8CSVVeIuXjQlRviooXig1OfGalVx9rp4KaZdsWd+zY3yFE3kT4m5NmI8jYb4u5KTGUVqQRplg25rSPMrzsijMSiE/J4UUwcWpUq7OSH8ezUzkkODtRwQnbzFGcLg4jePy/MpYHeUe7qgAcOnhvuQqZVy01C1U6hYViDE6GH2IH37ujng42xIifZcoz+kEg6ugJSFyPVD5kLOxwN3BChWsLcjdVtowkLRgae8IpcAPokwv4y8+mJIYaVO5ViV9HKm2hEqKFg4S4SWyTPkGdLOTPrXAwcpUkpmWp7+7A36udnionTH2ysebpXBCc4LcbIiRckR62WnbmaM97TQFaF9pJgtriyiUuvjZzcZbxp+3rSmhrtbUZs2U++wAAP/0SURBVOppzIihQu9HbVIQdclBwg9DhJ+FURjlQpUhkEaZGyqarLLG9HO1kTJZE+hhp30vwkfGn8gQQ6wvve3lzOtroLmhEGOy8JDMOMrKpC+KjZTkGyiVvmsoM9JSkUxjmciJwmiqckPoqoxgTn00bWWCW0siaS7X0VWdRKvcLxFcUBLtpGHdSr2XzD8vTVHXmhPBVllr5wg/TI20pSDWkY5kd3qiremPtqcp2JEsL3uRjdMoz/SnszaOxCgTqgtlzhb4ylwxI0LqFyFrYWZ2IB3NepoqAqjI9ZQx5IZe70RkpNQvypqA0NlExAhnbQqjolB4eKyJ5BdMfZEXuuCphPlPJSPFjZJSH1JTbIgOM6U834fqIldam/xoaw2hvjKIvHQnrQz1pX7SRjp0CYJXk+xlbLuS5DaKVLuR1PpJGQXbbKkzsLnNwL4FmaxpDWdxrfDzxgCGWiIpjzehLs2CuNCJxMXNZuOqMnauLuKRxak8f7yDpw63cHZHNad31HHikTouHWjj6WO9XBU8+PSxbq4e7uTk9hIu7atkcbkTC3Mc6IgxE1wwmzl5PvRWRtNYoaNZ+Gue0UM4V5fwqBwMBhOypI6DC5KpqXBHb3QgvTiE8oZo5gwkM683iiX94SzqDWPJXD0dDTJvy3ypqAqivDaMqoYokrO8iTTKu/Kd+AKRUUY7wmOsiY60Iy/bj5ZGHYvmprNlbQXHd3dyYU8fTx6cy/mdbZzZVsflPS1c2dnEE7vaOLelhUeHyljZk8wjS3M5trWOea16mfuhZAmWKiqMpSo7jIUVcayojmVRSQSrWrKYW5dBYVoEyYYgSsszpF8rKCkppKC4kIrqQjZvXsj501s5e3wra5bPZ/HiRSxbsZLtj+7k2MkjHD9xkEOHdnHqpHDUa6f448uXef31p3njzRd4662XeOv1P/D2n1/m/ddf5fo7b/LJzff59ov7/Pjt5/zwrVLIfcuvf/3hoTLubz/zj7/9lX/+/VdNCfff//UPLSml3L/+pfzHKSXcQ0XcfwZ1+F3H9p96t//8+79XyCntnhx/3/P6uzLudz9y/6OQ+/nfSjmVlBWcMuf78ftv+eXnv/DPf/yNv/z0vaaQ+/7bbzTruu+/+0azjPtBjkop99FH13nmqStceOy4ALanuHpBKczWacq4zatXsH75EhbO6WbVkgU8f+0K77z2Mm+/9gJPXTrOqSNbOLxXKe8WC3mfw4J+FYWrn8un9/HWSxd588ULvP7cBV6+do4nLxzn6SuneObKMQ7uWsHuDfO5cnIX25bPpbMmX1MeHNqygIGGbCFNiXQKKWwvMNBWEMeilkw5j6G7LI7nTm7hyoHVbFtUy+KWdHYvrefIuk4WNaTQXx5PR7EMqjQZOMZACmXxT47wwN/ZVDPLV9tSXW2m4CbJ036qCHABcQIgYgTIpEX7UJYqE6WugCEhF8s7ylnTW0VDRjh54c70lyRQrfysZYWytD6N9uxQegqj2NhXrFnLlek9WN9TRk9xPOGOk0j0tyIzwhm9gNcYd7WX25QsOc+LUf/JsNOUccr/XGGcp/y2wyikPsZTBX+QRdXdXBYbZWU3gzgvE6pkknfkBjC/PIrVTSmsqEtgSATm0roYSbFSHj2LquR3jY4tnens7M3ikU4V4VTPupoYVpSGMlQYxKrSMFYUBjOUF8CaomAhE4EM5QayNCeUhVKHucYg+qXNegUkdcqxJcGfhjgvamJEuEc5U6Icmoa4khbgTKKAplgBe1EuVqTKYtYiwGCO9Nc8pYATAja/PJX+4mQGS5JZUJzw7y2syl/ccllcVlUaWFNjYGtrOts6ctjQnM5KWSwWlMXQmxNGu/pvk5SnLtGPakm1yQHUJykrI1+qhVSqKFc1hkgBjInoArzx93DGS4Cwh6uDppRzdrD+LVlKksVeFmEfdxsBXm4kxQaSIaAyOzmcXAGUuQIsC1OjKMnQUaTM/hNCtShWxqgAMgUk5SfHUpphoLbgoT+5egEvDcVZtFUWyNgtpquuiL6mh1Zyc9sqGeyo0aKtLuhs+E3p1sDczvp/K+M0hZy6LveVMm6u3J/f3cCCngYW9Tf9pozr/E0Z18/WVf1sXzVHs447smOFpmQ7f2CTkLvdXD2xU35v5onjyjruEe336T3r2b91GQckHX5kBfs2L2HvJqWAW8jWFXPZsvKhUm77anW+kG0rVXTVhdp21Q3L1Lbzfk0Zp/m7kzndXVeBLtAbZ7OpOMychNNMtR11Aq6zxuNuOl6Oo/EwHYeX/PaaNQ5vtRVn5li8hUD4zBgraQzeknwl+ZmMxVeStxALH0le6r6JvKOel98qaedy9JL3feUbPnJPU+qZjsbfbJTcH4n/rJFybRiBQpCVpV2wHANNhsvv0QTJs36KIM0YJc+PJMBiFMHWYwixHkewxVgCVD6SR8DMUURYTiDD25IMLzMyfczI8jElxkpZ4k0gSFnkmSj/cRMIlXMVKTVI8o+2nITOdgpxdlPQ202TNFmLnhrwmxIxWNoiaJZS3qktsaMIkfNgaZsQKXvo7JEETx+GznIUvWnu7OuOZ0WxG3Uxs+g0WrO5wZfVZe50J1lQHjaNhlhTuhLNqQmfSY7nBJKdhtMQZcpcIdM1OhsyA2aR4TlZ0lTCLcdhO3EY7mYTiFCE1WYakUK0Im1mCImbTZyAVxXBMMJdBZWxIMbLghA7ec9hBjkiJxWpahAQ2FpkZFFTCfOqcskIccNP8kv1tdcij8VLvkoh6mUyHlO1LWzEcOxnmOBtYYO3icyz8dMIm24ipDya1UVFZFhZagq5dGnLZUIIThfF8aiQ91Xeo1npN5INYePZo5vCyWQzLuc588fGMN7uieN8vi2vdQXyyVC8/J7NplD1rJB852kYhWBHj5L2HT6ciFGjiBs3npgxY4gcOYL4CaOInzQCo4zJfMepFHvOItN9KjXxrswpiyUlZDZlWX4M9ucLyEujXGTRvoOLuXRtA7sPtLJiXR7rNhWzd18ru3c1snJFAXMH0lg0v4gj+5YKaLjCtw/e5at7H/Dg1nt88t5b3L3xLp/dvoGKdql8f3157zpf3P9AU8bduvEKD26/yZ2br3D7+qvcvvln7tySd+69x61P3uH9G69z4857XJdrNz56iwcPbvDdZx/w62cPLbV+fPVJ/rBxPmcaMjmSEcDhWDvOxtrzbLw7z8vacS3MmYu+VpzzMuWY40ROuCpF3FROuo3nqMMITjuP5rLXVJ70m8UTgZZckTXoTLQbu0MdWCL9v1gfwp/2bofPH/Ddhx+we/Vq+hvruXzqKF/duclPX9z7zUfZde5JPb+49SHf377Odx+/z4PXX2HbnC6KhLRtqMrhcGclzX4OJI4dRrH5BLr8rNgmZHm3inxamsyRthyOd+fy2EABZ+YWcFqlgSIOtmdzqL2AE32V7GvO5WhHPo8vqOTCYBnHOgu0e4dalUIvm7O9+ZzvzuFQTTyb0gPYURTFme58zs4pYX97Fuur4tjabuSxTY0c39zCvKZkNi1r5KWnjnJW8MbKRX1sXrmEJ04e5s1nLvPu8xd574ULvHLpMK9dOMg3bz8vbfE+d184zdGlrSyR9bw+wolSb3NyHSZhEFkTM2EYGZYjaQwypyPKntogS0pFdpR4WpFmPwv/8cNxHD6MNG8bTq5fwIM3nuHtZ85xaNNyHhF5mxEXrkV4VIF9br37mrTvl9x873VeeOYJ7R+e33z6CX/55gFf3LnOnQ8fbq/9+u51vrz7AT99fYf/+uvXfHX/BpfPHmHT6iUsntdJQ00BvW3VHN6ziY8/fJW//fQZX8gYu/vRazImX+OVF8+xc8sg/T0FDMyRZ3szyMxxIypmpuazprIqXAiEPT6eE0lWgZ6Ub94lbezatJALR7axcWEHDULyK5JCKI71JE3GW3W0I13JnkJMrGgIN6dPCNO8JHcWJAteibRiwOBCa7gldcpiLsyaokArqgRPtOXEkBb60JIqUMhpoIuKIGqCcppuDPMiQxdMYpgP2bpQwUSOWnR3Zdmrl2dzBa8pueYzcwxuk0fjqIL5zJhIpJ2SZRZYThzJ5JHDGD9iGFNFPtlPGkuQ2UyMnk6aNZzy22WQfsoUYpzpbU9GgBOpfvbEOAhJdrMiXq5NHzuCKZKv5fRJzBqnAjWMJtTGhBR5L0FwY7qnGQZ3MwIER7qYTsB62hicTWWdsDcl2d+ZeC9H3GZNYfbEEUwfN4xpE0ZgMnksJhNGM3vKWKxEFqpAD4YQT7JjAkj0sNX+0RlsPU0IfhTZct3HcjoeklzMpmM+bhSWMqasJg7HYfJIkoToq8iwmT5O6J3MSHC3JCvMkzCX2TipNdlsCgGCdwJcbVARVb2sZuJmNV3wr7Sbkt8u5jL+ZuGkXE9Yz9QsNYPdbXGbPRl/2xmkh3oJ5hRynxBCkrSPiuafG+lJlcGf7EAHquIDNR9x1YlBFEV7URTnS3lSENmRbmSGOstaI2Mq1IUOtYtBL9cFW2fHeJMb50dFmuCslFDS5FljuGAxeS4x2IV4+U6Aw0z87GUtSgqnKDOBAE8HPKUeLg5muDoKfneYJecWhHo7CUaLIEnWrBwhiYUp0WQbwijN0pOr/NEJjk+M9CE6wIW4YE+i/F0I93Um2NsRTxdr3KVdvKQNvSV/R1tTPJ2tyUzWkZUch6+zrGMyjvQBniQGeFEQH0VTQQapEX7E+DnL3A0lJyGGzNgosmIEP8aGkxMbKnVT20ZjqclOoSAxlsSIQKKDfIgJ9iUuXPCmPoLm4mzhJLHCSeSenztB7o7EhQYQKMfoIC/0Yb6akizTEEFdUSq5BslfH0qxjImiRBUpXKcp5PJkHW3I1mm7iMpSIilQllQyjtQ/SlUk3tTYAE0hWWqMZGFrKV3l6dp7HWXp1OQaSFf++aRdfJytCP1dKad8zlXm0d5QQUNlMZmCqw2CfZNkzjTFh7OnppDDFXlsykhge0kWW0pzaYkJJcXPjcQQ4TQRnpRLGZUPvLTIAGlzd5J1YZpCLinUF32oD5HSpuHSpuqaQeoa6eeKn5stvi72uDtKv6jkILzHXbCGtFepskyMDhCZESzYX/KW8VgSpXYJBWqucpQ/vvRQdwy+yn2Pi/SZu7SrG+Hezvi52OJha4GLrbmMGVu85Btu9irgmxmejpZ4OZpLu9tqStpwmUcJMudU/xZIHWrT9SxsKCE13JcgJyu8bM3wk3eChetkC3coTwylSsZ+jYz5SuFIpTrl71pZSXpoxhsqSEd+bLDk6YW3s9qmaomfqzUhSiGnlKFq63eEyMGGYtpaq6ipKyQ7PwF9ki8Fxcp5fwIdDUl0CT/qrIijuVRHRUEUBbmR5OTKOC8Kp7wknIL8EMqEL9XV6qmvDKejMpTekgBq46wET1pRL/iwJtaKgtCZDAp33DavlJUdaRSLvC4PtGChwZXBSHNa/S3IczEjSjiywoTtlQk0FIah859ESvRk+b7g0xKRyzk++EZZ4xNhRVGxHwOtIcJxQmiv86Yw057yfHeKM53k6EljZQB9zRH0NIRQkGZORa49c5vDaS8XOWAwoacphLpqf8IF48ZFi/xLccWoNyMlxYroGFN0ERbUFPhTmeVEdYE7wUFT8A2TsS35d9f70phhy5JSf5oippHnOILtDQY2tyawsMSPR+eksndhIhu6A9nSrxPubMXhdWm0VLsTGTWZZfMz2bwsl62LUnj6aDsX99Rxdmcdp3bUcXx7Hef3tPDk4S6uHWrn2uFOLu5r4eiWUo5uKmJ5tS9rK4Lo1FlTE2rKHOHStdn+MoeEp1Yky3y3YPVggXCpAvIy5JmGQFo6I0hInY0+w5HU4mCyykIYHDCyciBGi2K7qj9c3kkQnij8M8+Vps4Y2gQDt3XGkZbrR0iCG/5pngRmeRCU5IAx1Us4WTKPLBO8tLqCrYsz2DyYwo5F2Ty6rIjtiwsY6k5k84Iszmxr4MyWOk5uqufAunqG+rPJT3MTWefEkt5Udq4sFW5ZITwvm9VdecyX8Tcv05+hymgW1RlEDsWii/QiNVVHW0clK9cMsG79XOYv6KCmRjhvbzNXzh/gsSPruHr2EU4e3MTypcIjN67l0LGDnL18imvPXeTilfOcPHmMSxdO8tQTZ3jrz8/w5hvP8frrz2lbV99760+8/9ar3Hz/LT5XFnKCO7/69A5fCy796ftv+PXnH/jbLz9pCrm//+2vD63kflPK/Y913P9EWP23Iu63pOnSftOn/Z7+8+//pw85lX5XyKlrv99/eP7fmkmeUsipLafKAk5FTP3dn5zmR+7nnzSF3F//8hP/9V9/15R0KlLF1199yd///nctCuud27e0ayqPTz65xRsCAs+eOsILT13hxaevsnvbJjavWalFWV03tIilg30s6O/m7LEjvP3qy9r2iOefeowzJx7h2IGNPLJxKSsXzmF+XweDPS08unkZf3rqFG88d/bfCrkrjx3h4ql9PH3pEGePbGTjsnYGW4rorMxgw4JWzuxZweOHVrNVwPNi9Z/pumz6yo205cfSUxorBNEogtCd4xsHeP7UVg5v6GHHsgaZJL1sGChjaWuWPJNJmwygupwIKtIFOIpwzIjzJ8RDSKEQUk8BGx420/EXcBfhbUWY+m+rLOpVsrj1VMn3avKYU52j+VCqTgtnTlUay6UshVGuDJQlsqwhi7bscJY3ZbCoOpEmIQQrWjKYV2GgKMaFpY2ZDFQmkyQCLj/GnRx5TynilEIuQohkaogIreRATSmXE+VCqcGbimQ/ATM+WiTXhAAlrM00YBUlZQ53M0XvbUq5wY32nEAGisIYEmG9XNKymjhWNOpZ2ayXcsWyrD6W5ZJ2DmRxZGkJ59fWcmZ5BXsFeO/vSRfin8o2eX5TTYyQpwiW5/syT4TgnGRX+iT/gWQf5qUGM5gWRr8xlB6llDOG0GIIkAXZlzqdgLRodwoFcKn/KKcEuqKXhSz2N59y+dKOXTk65hYZWFCewjwhYXOkHefL78Fig7Z9dYlqQ0lLS/QMlcezolLPuoZk1jUms0qrl56lVbEsKI1mbn4kPVnhtKYH0ZgaSEOKP/WJftTrvWmQBVA5Ba6RhbojX0h1SrwALgG0vh74ebnh7eaEp6sK3GCnJQW4/D0ciBYQkiLvZCdHkifALVeAX75RKeNk8U+PFqIeR0lGLHlyPVUATkKoJ6nRgeQnR1MkoEVtXa0rzHiYirNorsintaqQjtpiuhtKZQGqZKC9hnkdtZLqtDRXpc56uV737zS346FyTink5sk9pbAb7KpncV8TywZatG2qG5f2sGWoj22rB9ixbh47187TrONO7VvH2f0befzgFl64cIhrpx7Vtqie3beR04+u4+TONRzbsYo9yrHmxiUc1PzELWHXuoXsWD2fLcvnslnS1pWDbFu1QM7naz7jNi2bx8ahuawRwrpyQQ8rlf+4vjYWdrVSX5hNsKudgP0pOEwfj7OmjJuAy8yxOM8cJwRgIq4zx+MyfQwecs/TZLwcx+Gp7k0fi8f0cXibTsZz1iTcBTS6zRgrz4yT6/L8jDG4qzR9tPwejbcQCje5rt5T+XhKvt6zJuIn3/AxHYfvbLk2YyS+JmM0xZ5KSunnOXUUXtNH4jVTjpI8TUZLUr9HSB4j8J4xQvvtLfd8Zsl3JA91zUcdpw/Ha9owOZc0fRh+yhpPyu4n+aqjz7TR+MkxUMhXgPrutJFyTUVsHY7fdBXVdbhcH6VZ+inFo3pHnQfOGinvjCPIdBIBZpM0C4xAM8ln1hjCzMcIYZ9JTYwltVFmFATMoDB4JqUCMAoDJlEeqsjndNI8J5PsMpY0t4kYXSYQZTuSeMexFPrOJDfQUsiciRBUyc9avm02CutJw3CUdgsQ0hpgNYUgOYYJ+Yp2NteiQEe6muPvMAMfIZNeVhNxl7YIsZ0u8kfmVl68pARalEKupZzBmnyygt01JXx7ejh9OVE0GnzR2QkRFUI5Q20FGzkK07FTsJ04A6dxU3EbNYlkK3v6ExIYTEoiaeYMgoYNo9h6BusMwexPC2Rj0Ay2hU3hdK4d16o9eb0jnDc7InmvR8+dRRm81RXD43k2vNkdwt0hA5dLrdkdP5VtAjT7PWeRMnY4EfLtwGHDtbzD5Rg5fKSk4UQLGY8dMwzD1OGkWYylyH0mmR7TpF1tqRA552s1Qua9O/MHCqmvM5IvcmbvwcVceWYj2/c2smR1Flt3VrJlaxUrVuWzcGEmvb1G1qys5fHHNvPuny/z2e03+ObBdb688yGf3vqQB5KUlZPaMnjvo7f59Pa7fPmpXL+nfMO9yYPbrz9UyH34CvdvviGA4wO++vwj7sszNz55i4/uvs8n9z7kE8nv7t3rcv89frz/Lv/89AP+ceM1bp7exenWAg5kBnNEQPSJSBuu6dx4SeTyc0Jqn/Cx5pyrCUdtxnLSeQJnvaZyyn0CZ9zHc9l3Gs+HmEuy5FqQJVcjHbigd+dkvCdrAixo8TTn5GAnnz5/jT89dootSxbx5OmT3L/+Hl/du8nXDz7mlx++0hSOn39ynW/vyrWP3uOX+7f4QZ55dOEAOUJ2Fwj5PtpdQ58QuORxanvyRHr9bdhRqGd/dQaPVqZzuCWHSwsqeWJpNecXFHN2XgGPzS3meI+QvY4CjnWXc7SrhCPtuRzryuV0fyFHO4vkfrlcy+NEZx7negs42ZbOblkjtuaGckBIy7n+Ik7Js4d7c9nbncm+Bfk8tq2ZwxsbWNieyu4N3Xz41lWeeeIELTXFQgiFGFSWsnXpfAHlvewa6mfX0l72D83hmsjRT559jM9eOs9ze1ayqDCeNPspZDlOpcjDlHSbCRgtR5MqKctuDKXe06gPs6bUVwC36ViCxg/DX5LBzpSDizt58MpVbkt6RuT0dpG7mULe/YXk9TRWcv3Nl/nb95/z8zefcuXcCVZJeZ44f5rPPlbj6n0ZV+/yw+ef8O39m5qF3Lef3tSsL3/97jPpl5uaNdyFUwcEqy1m6YJueturWb9yLm+9epX//c+v+PvP9/j5u5t89P6z7Nu1hP6uAuYNlNDRmUpegS/JKfboDUJy0pyIjxdyLvKnpCCMuf0lLB9q5dCeVVw9t5ddaxcI6RBwnqFnTVcNi2uyKQ13osh/Nh1xLrQKSWsJN2dpug/rCkJZkuLFoN6Jvhgb+uOEiMl8m5vux5zMEBaWC8nMjqJQJ2ur8rkbIOuyrx2RnlZapNWMaH/i/F2J8nRgoKGcOB9XvET+x4ncMnpakiVjKlitAbJeeMka4SfrUIBSQFnNkDVpImYy95VcMhE54D5jPBE2JiQ4WogsFdzi/3DbpFLIqYiq2b4O5Aa7UBDmIbLURbCNF0k+jsxW20vHKZ9v45g9fjT2U8cSZif5uJqR6mVOToAdcS6mBNrNwGX2JOxkzXOWb/taTCXIeppmJW4ja8asSSOYPFYp5IYxU/JUyrjZk8fI9ZFMlnKGetsJtogkztcef9tpWgALtfU0ymE23lbTSY7yI9jdRttmGmg3W1t3XUS2a9HmDZFUCjZRlnLVieFUC0ZJFFntbDYZt9nTtG12HvKOi/nDyKpqa6q3oymuVpOxlTXJWfJ3mC1y3GI6MT4uWtTNEGdLbT0PsJ350Kl+pLfm7D5Xs3Lz0HzWqa2PpQnBWhTXJOm7fHVPBQFLiSBPsHZ6mJsW/VW5GWnLSqQsMZocXbDmtyxZ8FRTUSrlgrHipd2Twz1JCvfSFJOBThaawiMxVAh7chRp+mAiPB3RSdny4oKkLF6EyxhQ/u9UgDad1DU7MeLhbgZdBDmGaAqSBNcZwkmO9NUsUKMC3dEpRZDgviA/J8GCynewFb6CWf28HPCXFCyyKypYZFZcOCn6CJKVbznBkVFersT7e2o+0KoykjCG+xPt7/LbNyNJUcq4+Gg6SvMoTIgiPdKfUmMsNVlGSlINZCXEkBQjeQXL9wO9yEmOo0ZwY3l2CrFyzdvZFm/BpkHynUAVWMzXlQg/VxKjAqnKS9GMFCoy48jWhcicCNAUck0FRhpyE6jJ0DHUVUV3RQb58UGUp8VQnq7XtkiGetgRLWNYbZksMIQwt6GQqnQh+MVGlnVV01NbIFg2lsK0eDJkDCVESd7ST3UVMqflmea6YpqqS0gz6klPjadGcG5/ZR57BtrY2VLJJsG6czKTZexJWwV4yfv+pEpfFSeEUS/t0JgQS2aItJXUKyUyWMoeRLrajSK4OyMhgnRpY9VX6bpQQrwcCfCwx8ddJUe8XO2lXYQDSb8UGqJE3iRQZ4ymUcZ2S0q0cIAoGmS+tEn9W9Pj6MyV8SVjI1XmblqIh+arT+/vJvJE2tLbWVN4ekh+yq+0l5s97vLb2VbmgKM5HjLelOVaqIyLqCA39GHexEd4ow9xp0FF1i3PITXCnyBnK/xEfnjazCLM05b4IPmWzAVl8Vmi9xNu6ElxjAeVCT4yB/0pUwFQEoIokbGYIPLE19Va6miHv4uNjF9b4YP2xMs3Y/2dyJc6VFfmUFqURmmhkSxjuLS3gY6GDBorE6kv1VNTEktRRgg5if7kJwWTlyhzXtbuHIOntKkrGYmeFGQGUpIfTEVhoLwTSHuZ8KVsFSjBipKQWWS7T6FW58qSWiMLq3UUB5lS5TmTxXHOdAbNIlGwo4q4nyvzNyvWR/NbnhLrTIy8GxcxlcZSDxb0xGGQ9UL5LAvROxMn60V2qjlNtV4U5YlM1c2gtyWa/sZw6ou9aKkIpLc+irbaMKmbzHF53miwozTHm+aqYKrLfIiPMycx3oE4wTPhfhPJS7EWPCbzPU/4cIa/zIFYOiWfyhzpzzAz/IUzp2YKz2xUW1Lt2bsgRzikH02x5qyri+ORngw6093lmM7+xals7g+lK89e+mQyR7dks3h+AnGJFnR3xLNpKI9tS9K4eqiVS3sbeGxHPUc3V3JkSzWP72/n8X3NXDkg9/Y3c+HRJo5urWbrwgx60h2oC5tOY/hsGmOs6Mv3p9joSlqSjL8kP3xcJwmfqmLf5gYKs2yprvVmcGEStQ2BpEk9lDJOL3WoqxU+3+TNsnZf1vZHsmIggc7GKDKzXVmwvIC+QSPVNQEY0h0JNbrhk+aJV4oL6aWhzJ9TxMZ5lazsymBOveDyBqlnhS8Nkn9XtXDntjTmt2cyKLx6y2ARjywsZKg7hd7mBDJSPYiMsSc22ZvEdF+KcgOoyQ+ipziSJeVxzM0JYrAgiKFmHf01ERRn+JKdFkprUwVDywepayymQtb/5Sv76BZ5sn7lHPZsXczGZW3CN+dwZPdyNq6ay95Ht3Do0D7Wb1rL0eOHuPTEBc6eO86zTz/OSy9c4tWXnuCt15/njddf4LXXXuD99/7MrZvv8Kngyy8Fc3525yNJH/Pl/Xt8+8VnmlLul59/4Ne//sSvv/6sBTH9+99/5Z+/K+SUpZy2VfW37ar/F6Xc/98KOfXw70o5lZmmgFPpt+ua5Zykf8kH1RZVTSH31581Kzd1/H3rqlLA/fj9d1okClVIZSX33Tdfar7j/vqzeu4XPntwl3tSWRWp4suvvuDGjfd4/NwpLp89rVnJHT2wh03KOm7FUtYNLWT5gjnM62pnz7YtvPvan/jzH57hpWcf58KZRzWF3J7tK1m7dC4L53Qwt7uJ9cvn8OTZvbzx/HlJF/nTU+d46vwxLpx4lCcF4D11YQ/blnfIYMpiQXM+J3Ys5onj63jh3GYee3Qhq/qLmVuXTk95It2l8XQVRbK8XSZDSTSL6tN5/tQWrh1bz5VDqzi2dYAV3YUsaEynuyyBpnwR2nlRVGeJcMuNJVcEWJSfLUHK4kxAWICQUl/76cQKCKzMjGVRezkLWpQpbx6dpWnUZcrilhxCRbIIt8wwFjZkUmsM1EyS13cV05weTJsAy/UdeTLZw+kXgbm4LlXInjcNIjj7ShVwDacw3kdAjTMGf+Xs1pI4EXIJcsyNcadI7mWLcMmOdKYkQf03Uia1HBMCRTC5mxPkOIsQl9lawIekIGuqU7zpEIHbkRNIl6Tu3GB6ZBItqo5ibUcSG3pSWNUSz87BHI4MlXJ0WRGXtzTy/O5Ont3WxuXV1VxcWcG1DXXa8WBfGo8069lQFcn8DE8B1Q60xTjQEuVEt5RtIDWU/rRwelLC6E4R8pIYTIMsNLWxnpRFupEf5q6FIk9UviC8RaC6WQnItaQ8zpfegngtFPy8ilTmVaUzr0xZySWyUNIiub5IFpzFJcoZr56lZTpte+3KGj2r6w2sa05idWMCQ1VxLCyKZU5uNJ3KP0haAI1GXxqTfGhO9KY10UeSP41SrpZMnRYGPkuAS2SgJyF+nvh5OOHt6iBHRwE8TkT4u6MP9yM1LlSEfjTF6bLIpUVRYIwQcBJOWXoEFRnRVGXFUZmt/MZFkS0gQ/13MDnCRxbDcIrT9JSkJzz0J1eQTrWykivLpVn9V1FASmd9qRbIYU5bDQPttdqxv7VaS7+fz2mrlfOafyvkBjVF3ENlnLKOU8q4lYNtrBMit3FZjxZVdfvqAc2a9HfruPNHtnD52A6uHN3Bi48f0RRyKnLq7wEbDm8d0ranqu2tSgG3Z8MS9m5UQRsWskUI56Zl/WwcGmDLinlsXTmfzct+U8bJ/F27uF+zjhsa7GJooJMlPS3Maa4l1xCLp6UJTjMn4TBNwPxMZRU3HpcZY7UtNE4zJuA0fQKuynpO7rsKEXKaOgbHKaNxnj4ORyE0DkJG7OSa8sXjIGTFadoIXKaNxGHycJynjvh3cp0+Cqcpw3HUro+U40g5HynPjsFl6ihJI7Xn3GeMwlXlP3kszpOkHOoo95ymybsq2MH04fIdyU+uuU+W54Ucecl33SVvtynyLcnfdaqkGeqbD/NUZXJS35Dn3KQcrqqM6hnJw22anKvvyjWPf6eR/05eMxRBHI2nlFMRRfXbS8qoLAA9pT28TCbhKeTRU1kQmgmhNBmNt8kobdup74yHycdEkukwIZiS5OhvOkLeHYbnzJHyW5HPMdr7HupdqZ+HVkZpA6mvvSTrKcOYNU6O0sYe5oqYTcTDaiq+NjPwt56Br+UUua4sOkZgJclO8nCdOYpoF3NKE8NoLjLSWJhEW0kai1rLmVuVpynkcgKFiPkKwPc3oy7WiRQ3Ib8ThfQOE6I5YjTmY6dhOUqI3rDx+IyZQp6zO/MSRXZHRaKfPJFAea7a2Yyd2dFsFwK/MXAqj2U78XpPLO8OxHFTgNLbHRF82BfPFyvyeLcrhmfKXHm7K4Sbg9FcKrVlr3EWW/TW9HubkT55FBEjhhE8fATBShk3bBS6UWOIHTWKqBHDiR09jPhJDx3wV/lbUhJgTnGYNbkRAszVVrtUb/p7cykXAJKdF8aOvfO4+NR6duxvYvGaTLbsqmbDlgpWrCpg8ZJc5gxksHlzG1cv7uCdP1/mzo0/aRZyyjfXtw9u8+XdW3x+54amkFMWckoh9/VnN/jy8+t89ekHfHHvbT699Tr3b7zOZx+9w1d3r/PNZ7f46suPefDFTW7f/5A7929w/1M5V/7N7n7A93ff5Rf5xn/dfo+vX7zE2f4aHs0K43CSJ0fDrbkQZsez4S68JAT4xWBHnvSazXnnyZx1m8JjHlM46zOFJwXEvhRnz2t6J/4QYcPTIRY8Fe3AEwZ3Lqb6sj3KlmbnqSzPNXBMbXlctYyTO7dx/4N3+OGzO3x9/yO+++KuAKRP+P6Le3z/2W0+vfk21//0LF+8/wa/Cmi6sG0D5RF+dIuM3Nck62i4Lynjh1Ei47TX15qtOTEcacjlSHMBx1rzuTC3gmdWNUtq4PKiCs0K7mRPMUc6ijjaUcKZvirODVRzoqeIQy1ZHJU198KCRk52l2r+5462pHO2O4eTLWmcaErlTIcKFFHAke5sDvXmsLc3i30LCzj7SAvHt7WwYVEp546u4Iev3uHBJ2+yff1yKnOzaCopZFVfJ0tFJjdki1yX8d9doNbRcta2lQvYb2VrZ5mMd090s8eQaDWBPHczspxnkGI3gWyXqZT6mVEZbEGB53RS7ScQIbIieOJwEu1msUyI1oOXLvP5n5/iBZHR5/duYPVAK97WprLuxPHeK8/xv//xI//66zd8LGB008olDHS28Idrl/nTs0+wT9r17JE9mmWc2rL6l6/u8PM3d6UPbvG9jJNvPv2Iv373gC/vfcgrL17h8TP7eWTTMo4f3MzH1//Af/3tAf/9jwcyDt/g+acOsm5VK+3Sdr092VQJaI+NsyAkfCpxCRaEh8/E0200SQmOrF3ZwtpVHezYspBnrhyRMmyjNl9Z4sSyc0k/l3dvZFtvHUWBdmQ4CdELtKA9zJIm/5ksMXqyKiuAwXhn+iKtmauzZ9DgzOJ0H5YKZpmfG8aA4LN6Ia7KH29mhAvJMn4TQ91ICHIW/KMiMLoK/jEjyt1OCEExySrypciuBMFuWQEOmkIs1Hw8kXIt0nI6EVYziHIwxc9issiyMdiInFdb7EMsp5HkYonBSUil3XRtm2uS9F+cyyxiBQMmu1mS5WNPvnxXBRnI9nckzcuBAPNp2hbVaSJHzCeqIAxqbZPvOc7WghykCZZUgXASvWxIDHDWopd62ZrgZ2NCqAqOYDMdH+tpmk825d/KWa6rSOSuljPxtpmNl40Z7nLN28mC5NgA6ssyMEZ7E+ZlrTmNj3a2JGj2VFyVxZ27Nb5St0gVQCHAlVg/FzykXlHKh5xSXAnhTxYMlqbciCiLJ1tTHMymaIF93Kxm4eVohbetOV7ybX+1TU/a1V3K5irrgZO0n5uUI8xD2jQiQMh4GClhPkR62OFhMYVQVwsyon3JjPRGRSg1BDiRJN8pVj600nUYlb+yUA9yBCfplIWSKkOEN6mShzHIg2bBSS05KWRGBWsKv8Rgb1IiAykyxmoO/42RylWMN5E+ToS4Ccl3s5drQZRnJpMeH05SlB/ZyvIsUtrIGE1tciiFMV4YZYxEe9gSLX2n8khUuC5aiGNyPKWGSFnHlDVZFOmxIULyXYgN8yZK2spH3vGU8aDclajrYfJdXYj6B20oqfERZCbHkm3Uk6ms2yKDCXG1JzHEV8rtQ3yAh3xPyLAuiMaybNL0EYT5uREh+ZQKJsxPiKRE6pUv5c6OCyctJozEiCDypEzp8eofvamUZBlJl+dS5H6M5BkoGNXPzQEfZzuC5HeUfCM+1IeKnGThLYnUSsqNDyErNphS5bMpxp/yVGXBbqC9RLB1fSHdFYJB8xJpUQEeRIapiKBRXvbSF+6C16aQFulFRVo0Om8b8vWB2hbWtBg/aZtgmsrzKM9NpiIvRUtl8r3iPD2VxWlUCrbNSouX8zQaKguoL0qlR+TZvOo8Ie6Z1KQaKErQCyZOpiDDoOFi1dctRjkmGSjTx5AS6kdeXASFUucC6Zec5EiyEiMpShLsrXzvSZsbpG/VP8mDfJzxkTEQKFg9UDB7oPw2Sr9WpOhkHCXQmKoCwYjcUMHckiNoSlMBPPRa4IW8cE9yIrzIkrGXJuNJWbUlqS3KId7EBHk9VPg5C++To7/yN+1sQYDMJ1+ZQ0GetsILPDBKm6hAIUmSh1KU5ehDZDzFEB/kSYDMR/UPlADJI1YZIQS7ovMXuREfIGMtiNJ4f4piPGRsKn+InpTqfWQcSt/rg4gLcidEZIpSPEZ4O6GXMZTgq3ZNCWeSeausOMukT2pKM2irzqeuQMZJqo5GOW+Qvi0rTKBAMFOWsj6NU1F8ZQxIP1Ybwygz+JEVaid1V26P7EkOt5ex60V+XjDlZcJnigJpUH7NEgW/CWYqDLJltXDZtY2p1IZY0RxgRaPw0WyR4RnBIssiHaQdXEiJchcZLHM91oVAP7W11IHGqiCKct2JT7QnTGeDPlF4a5G/lN2NrHR7UtNEbsWYyTMetNUJdy6Svki0EU4UQ21ZEGWlIaRlBxIa6UhUlMhZ4Zwx8TIXI2dRXRlFWY4PmbGzaSn1lXddyUi1IzfThzmtySxsj6cq142wUDN8ojxIzfanpkgFPJks/Decjd3CI+XYmxvIwqpYCsJmM1AYxMJKfzYKvqxMMKU21ZLWIgcqS71ISnOlrUX45uIsNi/J4MqhNs7truPRlcKdt1RxencLjx/skPW6ifN76rl0oJXH97dyaEsNy6QsJcFTaIo0ZUGW8FCDLT2FPjQVBzAg62ptTTIBPtPYv72L/Y80U1XqSU2NH4/uqGLrmnyK8z1IyfYgIduLvjlG1ixJYnFPCOsWJrB0wEBmlsjJDDd65mUyZ14yHe3hlFfLOMqUOZLujb44gpb+PKrLdTQUxwj3jKGjSc+SBfmsWVrG/K4MBrrzWbm0jVVLO6T98mVuBpKV4ERqggOJCS7o9G7okgKJzYhAnxNNeraSWa60JnkxmB7AsvJohtqTZSz6Ch/NZElfNp01SXTU51BXlUNGRjyFJeksX9nP3IEa1q7oYPeWQbau6uLAIws4f3w9uzYv4NCeTZw+dpCtm9azZ/cjHD++j0uXTvDyi5d57U/XuHb1HM8/e4XXXnme119/iffee52PP36fOx9/wJ2b73Pvo+t8fvtjvrp/T7DyA7778nN++O5rLS7Cr7/8lb8pA7S//03b9ams45SuS1nIaek3KzmlmPtPhZzSo/2n3u0///7vFXK/Wcg9tIr77bok9ZGHCjll+fYwqqqyhFNJKeT++VvAB1VopZRT50p7qKKtPrh3h++++VqLSPHN11/ysVRYhZD9y88/cevWdZ596gpnjh3ipWee5OJZ5ZtEKeMWs3bZQi166vweFf1xPs8/cYlXXniKPz5/mSuPH+KYAMBDu9exefUChub3sHBOO0vmtnJk1xotqMPbL12R4yVevHKGy6f2cOHYdp4+/yj71s9h42At2xY3sG9dB1eOLOfq0SGePr6aLYuV/7Zs5tens7ApnQV1yayWgbZhTgndxToOru3huTNbefL4BnYsa2KwQYBmpRDJolhaCkR450fTVCiCrUgmUEYY0QHWRPpbE+0nC7/LbKIF/BQkBNNdlcl85bNOhaFOjaAqLVIzBa9Jj9QcF1ek+NNVFEdbbjTVSX6sastnsDKROqMPK1tksNan0JwRTF+pnva8SFKDrKk0imBoypWFJ5DEIAcyo9W2BC/SRdAlhzgJsLIhR+cpoMGPYoMPOSIElRPONBGo6j8TQc4mmgVf8G8KuUS1zSPVj67CcLryQunKl5QbQrsIuO78AOZWhLO8JYHV7Yms70xix1whMUNCYjbW8pSQkhd3tfPCI608tamOpzc38OLONv6wq4OrG+o5Pj+PHW1JrCwNZyDNi2Yha7UhNtSFO9Aa502vCP6BjBi65NgsC1BDvC9VsV6URLqTrbauBrlgFFCqonrp3GaT7G1NQ2o4fcVJzC1PYf5vCrn5khaWGZlfmsSCYgOLShNYVKJncYmO5ZUiHOsSWNeYyIbmRFbVxolQiGFRkZ65ebF0Z4oQSguiKcWPZmn39hRfST50pskxI5BGudcjeTXl64gX4Bju76Ep4UJ93TSQExviRYpOgI0hgjy1DUPAZFlGHKVSr5K0KErTIihPD6cqM4rqHJ0Amzg5j6YwKYwsAZvGKF8y9KGUZgrgk1SYGkt5djJVBRnUl+bQVJFPR10JXQ1l/1bIKau4h0q4aklVcq6UdEoxp5RyD+//jzJOpToW9TUzJPNm1fzfFHIqqqoIPaWM27d5MYceWc5jBzbyxKndPHvuIE8LAXvy5B4eP7RdU8Yd3LxU0hIObFosSVnEKYXcILvXLeLR9cpH3AK2Lp8r+c5h/dI+TSH3yJpFmoWcUsatXzyHtUskLR1gaF4XS/rbWNLbSld1iQAcf9xnT8d55iTNCsHVZAJuJuOFAI3DZcY4TenmPmsSHiYTNQs5ZR3nOn2MpthyVkowZU0nzznKNeV02nHaKCE5I3GZqY5KMTcctxmjNCKllGpKQeY2Q97VlG+jcJ85WlPKKUWd87QRchyBq/b8iIdKv6ljcZw8Cgc5t5f79pKfneShFIAuU8bjMVHKM34MbpNG4zZlFG6Sr4vKRwi0o1LgTR+uvWcn1+2njsZhuuSl8pH7dvJNlexV3pPlmUlyrpL8Vuf2UhZ1dPxNyec0YRjOk6Tccq6UiqrcjvJNxynjcJgyRpLUQ8rmKPk7Sp7qORdVH6mnk5yr76qjqruyOFRt6yyE0EWSpvCcORm7aeOwmTwSW6mP7eQxWEkbmEu+pkJGZ40fjsOMiUIKZwkBFBIohM5XiJePxVTpQ3nfdBxmUq7ZU4ZhNXUYLrPGEOdtS6kAXeUIurHYSHu5+keJjOXKXLKCPYhzmEmS4yQy3SdTGjybNLcZuE+QPJSF3LDRmI6YhNWIiTgMG0vYJBMqvfxZkppCd2QYOmn30GHDaBFScLQ8kf0p3hxOtOO5miDe7I3hmVoPzmWacSJ+KpezbXilLpA/VHnzfJkbb3cE825vCJdL7NmdOIulgdOosx5HwphhBEueAZJCh48gZuRodGPGoBs9Wn6PIErKFTliGMkmoynzMiXPY4YQ7llkh5kT7jqegnRPamt15OQGk1cQwfptnTx2ZSW7jrSydF22nJfzyO4Gtu2oZ+XqEgbn57JtaxfPPrmPD99+ko/eUw703+G7zz/hhy/v882nt/+tkHvw8buaQu6rT2/w9Rc3BUjc4NvPPuSbex/yhdz7/OY7fPnJB3x97yN+UAqW7x9o0VbvKMu4z+/w5ecCQD6VfO9d52fJ87+Vhdo7f+SJFb08KuvbgWRvTsY6c1bWmks+ljwXYM/Lgfa84GvBUz5mXPU345K/CY8HzuRapAUv6Ox4WSfPRNvxfIQ1T0XZcUnvyIUUN/YISOvylDb1tWKZgKzLOzdz+88v872U7cFH72jbJR988j6f3bvBT9/c5+6Hb3H1tKz5j6zj7acv8i+p+6tnj9MuBKs3KYJj3dXMjwkgZdwwCmUOzfG3Y31qCAdkHTjclMehhmyOtxVwdVEDTy5p4NL8ajk2cqKzkIOyZh5pKeSxvhouL2jmnIC9/U057GvI4URXGUflvUNNGZztyefqYDknWlLZK+vEztJo9tYmsLclhZ2tKWxuSWSPANQLuzs5u6eLR1bV8NiRIb689yq/fH+bj997hZeuXuT584/x6pULPP/YUR5ZNocNA63sXtTH4toiDO6W+MgcDTYbjd5+ComO04iarYLEjMB/0jA8Rg8jwnQEudLeRQHmJNnKvenDiJo1mkT7aQJuw3ly5xq+eO0afzz9KCc3L2O7yNwyWTviZE1SMvdb6d//9cu3/PTFbc4f28uSOZ2cObSH7+5/zNHd22ipKBSw3srlEwd4/5Xn+FXa/5fv7nP/xpt89vF7mg+577/8hF9+eMBfvr3Dxx/+iTf+9AR3b/2J7796X8bfm/z49Xu8+eoZ9uyYx4LBUro7BVx3ZlAmmMGYJqQrxZ44vSUuziOIDJ9NX3cOG1e388imeTx7+QhXzuyhUcZFVkyQ4KwBnjuxh5PrBRe2lFEVLhjAcTp5dhOpcJ5Mo/cMlsrYXJcTwpIkD1ak+TCU5sE8GWNLMnxYmhfE4iIh04keFAkpUwq57ChXktWWRcESMT62hLuZ42c9FTeRUYG2JoQpf2dK8WY3izhnc+IFD0XZTCbCYhJ6W1OMTpYkuVjJdQsSVRTWACeMQY4YfWzIC3amTMpYJJgrL9SBdH8rUjxnk+Rhjk7wVYqHLUmSZ5avLdmCC40eVkRYz8R2zAisJozCauJYXExkzTOZjNusyQSLDI1yNkXvbkGSlDVZiLvB35lYHyfBbWrLnCvxShmi/N0FCs4LdCEpVAhkuA9GwSDJ0u/pQb6kBHiRHR1IW0k2mbpgQjxsCHS3ws1yKoF2ZkKgY8nw85T1cjw+9iLDpe4hLpZEedphJ2uus6WKPuhPWqQ/xjBvUoXUJwRK+/k64etsgYP5NGxnyFpsOxsvByt87VSbmmpbWEOVI3tnSzztzXC1M9UUSmkxwSQFe5MeGUCePkyLghko7RLkqhze2z6MCOoiYzxYiLIuUFPoFMpcV3VTih+luEiPDpBnHTRLN+U/LU8XRm5sKJmRyi+ch+bfKzFUsG6CjLtIP2L9XciKDyZWsGOImxWR8q4+SNaZQA8KlGIrRUeStFFpRiLGcF+yon20HSt1gtPqUqMo0gWREuJGfKCzZimnFFyFiUpJk0hfUQYdBelUpseTInno5f2oIE/8lXuVAHlH+kIFTVBbTJX1mSHCTwvklZkYRVp8hBZlPz4sgAhvF22uKmVinJ+bphzMkv4qzdBr0Un9pE6hQZJflPRDVCB1uanSFjr5ZihpcdHogwMER6ZJSqUmP5uKvHRS4sK0fwzHBCt/ddIuvq6a/+NIpaiR9lHWgYWJSrkXSWVGrOQXoWHVugKj9g/i2lwDTUVG4S3CjVpKmdtQRFdFFh1lGVTJc/62M4n2tNWUpOEiw/R+DhQmhAiHcKJY8Gy+/A6WvixTlmeFGSRE+FAkBDvM254oP0eq8gyUZidQXZJFX1stbTXF1BVlUp2XJPXW0VWbT3tNPo2Ce+uLcmguKaBZjg356dTlpFOTKfVNS6Is06AplsqkL8tS9RSmxJEjuDsvOVLz6ae2o2bLGFFWcnFhPpqCVCnMQqUdIv0Eswd5E+7jrI0VFTm2Svq8KiWciqRQ+R0hYyFSCwRSGOtHuozLAn0QOXGBZKqtutJH2dK3GQlhZKtAHHKufMFpSa4VydgtTgwX/hcixzBKRVaXq3Y2hFEWr4Jf+GpzNjnCnygpg7LGDHa1wSDXchIjNH/jMSIz0iI9KEsOoUolgz+1KSo4iXDG5ADKEoOF9/mgU9aufkpp74g+0E36QUXj9SBJKddFVkTK/CrMjKajqYDulmKaqnLITomhQPqysiBFeEaC9JWOUql/gSGAfOFkKsBha0kiFamCXcKkX0PtKRX5VhzuSHa4s4w/LzKSpa9z4yjKjaSmRHhttie54aa0iewdMPrREGJNnbyTKDIg1t6a+iwZa8Kr9KGCj/wtCfaxJj3JlYjA8RRnO5KZ5khCohPp6TIPhSvmJ9nSUe6vKdCMOgtSU9yJTZRvp7tTWRmGMdOd+CR78rNcKc11IzXRlrg4JwJC7NAL703MCMA/0pyUbHfqqoNpL5W2DZ8u7WYnfMyS8gJXuR4t5felqz6KFvlWUqIjXtFOpOT4UlemolBPY22HcPFUZRAyluYsf8GrOgqibekrlLWmRrhetBlVCTY0pDhRZXQgO1nmcoIzLU16hgbT2LIsi8uH2ji/u55HlmZwZGsNp3a3cGZPM+f3t3DpQAvXjnXz1Mk+jm6vZ6jTQGO8OatKg1hS6EdvjrNwT0+ZBz7Sf8nodU7oYqw4eXgeu7fWUVsTSFllIAe2V3H5YCPNlSK3M9zJKgqmqj6COXPiBId6sHJFBj19evRGkbcZHnLfl4oKH5qqvehsjSU9R2RGZhBJpTpSBe9EJnuSmBVIiOC4cEkp6b5UluppqcuiqTGfmtocenuqqK3LIDzakYAIG6IN7iQkBZAsYzNV+HxaVjQGGa/pkm9Dhi8Ls3xYmObGhtYkagrDCQ20oSgvRrhiPYu7s+mpT6C3KV3KlEFraynLV3TT11PC7u2DPPn4btavamPfrkEuX9jMvp2LOLp/PedO7WH/o+s4cWwrFx7by5OXj/PSs+d54dmLXLx4hmvXLvLqn57n/Xdf5f33XuNDwZc3rr/Lx9ff5/5H1/nizsd8/eCe4OxPBet8Lnj5K/7y4/fartBff1G7Qh/GTlBGZw8t5ZRi7v+7Qu53Hdp/6t3+8+//gULuNyu5/7inrquPKUXb7wq5n3/6UQr5g3b+UEP4D20rq1LI/SrXVCHVNtXPpGIqqe2tP/7wPbc+usGXX3zOX/7yEx9/cpM/vfyCFrjh2qVzPH3lHNs3rNS2q65eMsiqRYMs6uumv7WJvds38cKTj/OHZy7xzNXTnDi4jcOPrmfXpiHWDs1jiZB55bx+66pBnr90nD8/e4EXLp/giTMHeezQNo7sXMm5A+s5tHmQbYvq2b64hnX9Bexf08yZXQM8e3I1j+0cZPOCKlb1FLKiK4+h9hzWyO9tC2pY3JjOkpZsrh5dy8kdC2SSFNBfnUxvhYH24lg6S3R0y+9OtTVCjvUFMWTEuZEc6SQLrHLe6STCLZjmwkRZSOLJ1/uRHOxInAiheD8BZ7HeNObpqM+LFqHtRYnBm45CHZVJvrRkh7FEvt9XHMPCmiQ29ZXQVxKnXe8uidci2Si/cSu7K+mtzRYhF051Thz1KkhFto6KdMnToBYPHwFAAnCi3URwu8h3zYQoThVAKguqtwIoNgSpKKtOQoRD7EUIh9BXFktPcZR8O5reohg688I0q7meolC6CoPpLQllTmkwi2oiWdMSz+6BDB7fUMtzO1p5blsTT22s5drmOp7d3sSr+/t4/cggL+zulvtCRocq2NGRylBJJF1JnjTGOFMVakd1mCOtel/apcztScG0JgZqSrnKWC+KIjxEyLuTGepGkr+AMQGpcQJqs0Jdac2Opb9EKeWMLKpO03zKLa5I1YI9LCpLYpEK8lAqSdpuRZWBNfVJrG1IYLWQ5GUVESwpjWJ+fix9mVF0p4fRlRlOV1YoHSKEOjL8aE/3kqOkLF86sv3ke750FkdSnBpOrCx4UbLgGSJksYgJ1BbmfKO0e4oI+DSlkIuhXBbziixZ6OVYmRkpYEYWeRFQNdJHtbl6zVJOLYJlAiIKBETkGNTWVnk/PU5TyJVlSn8K6FMKuebKAjrqSjWFXHdjuaZwU0q2+d0PLeDmddZqSSnltKR+/5YG5HxeZw0LeuqFkDUxNFdZyLWydlE7m5Z1s2vtIAe3LePQ9uWc2rOeJ07u5vnHD/OHS8e4cmwXj+3dxAkhfoe2LGPfhkU8ulYWgjVz2S3v7VwzX8ioOi7QLOXU763L57FZRVEVAqqiqaqoqptlzm5YOsCGJQOahdzy+d2a77ihgQ4WdTfTUJglY9IFD/MZmmWcm6mAfbNJuJooJdxYPJQ/sVnj8VRJrnkJmfKYOUZ+j8XbVEiFmSTziXjPnoCX/HYzGaP5m/OWa17mE4TsjMFH7qnkK9dUUr/9LScTaK22Ij1MfkLC/OS7KgWYy/lseW6WvGM2GR/TyfibT8bPXH1rnJY81LdmTZJyTMXXZApeMyb+ZqmmttOOxU3K6GoyWojPKElynPnQ2k9tvXVVW3GVBZ6UVSX1WzufIefKKnC6PD/tYVIKQ82CT6WpI3CapBRs8tx09dwYnORZR+VjSCnUZkyQNhyrfddVyqAsCd2mK6s5lSZqeTsrRaYcXaWc7nLNa/YUPE2n4C7JY/Z0bTuSvckELOW7yneRimprJ+W2lN/mU0ZhOXkU7mZTCVY+T5ytCFFbJpSfHLMpOEndHKRPLKUuFjNGYjFVbW8do22ZKhKQWpMdr/03vK1cAf5KBqoLZT57E2I2gSiL0aQ6T6DYT8is0zQ8Jo7AeuRIzEaMwXT4GGxHSl8OG0v0ZBOaA0NZm5fDgC4K/YQxRI8eRl+oM6dqkzmW48+FPG+erw3guVpvjqdMZ0fQMHb4DeNIzHguCSB7Os+RP5S5c6Mnig/7o7hYYMfuBFMW+EyiavYokn7bshoiKXzEcGJGjSR+3FhSp04lbdoUDONHEyn3EqRPKr3NyfcwQWc3mljX8aRFmMucS2Pt2kaWLK1m6YoGdh6Yx8HTg2zfX8+abUVs3FHBwaPdHDkxh81b6li0uJCd23t57Y+nuPPRi9x87znuf/wWX92/ybef3dGS2tKpolsq317KaumL+9f5UlPK3eBbSd999hHf3BGQ8dH7fHXrQ76++xE/fHlb1ukHfPrpTe7dvcHnn93mGwEfP38l6dPb/HzvE/7x6R3+dvMt3ji8maPNWRzMCuZCeiBnRT6f9zTlSQ9zXvQy5yVfC57zt+CZECuuhVnyRLgF16KtuRYh7SnnL0fZ88cYJ56NlvciLXks3pajKc4si7Qmw3QUHfpAXj21n1/vf8QXN995GEX2xpt8/amU+9OPeefVF7jy2GGRNSs5tHE5bzxxlv/1zWe8ffkx5ualaFtWT89pYKGQZeOoYZTIuF8Y6sTG1CB2Fup5tDyF/bUZHGvJ43RXMac7i7gwUMEzy5o52ZnPgYZ0Tel2srOMx+fWc2l+E2d6qzgsROVQcwH7ajO1+l8cKOGJwTJOtaazsyiCLfmh7G+QcdWXy86WFDY2Gdi/tJizu9o5vKWBNQvz2bethw/euMjP396Str3LXz+/y69ffsqvX9zn6xvvcP2PT/HOMxd5Yv92BmTsl8QGatGHi6M9aMuQNShHyF+oixa1OEQFjRG5F2E5Hr3jNLJ8zCkQ8JroOIVMr9kkOZtoWxpXt5RwYEUf63rraM5NFIzhrvkbU8qHpX0tvPmHq/z3X77kH99/xh+kLS8c3cdbf3iaN1+4xrK+dlbN6+HwI+tFdi9m9/ohLp88wMfSJ3/59j6/yjv/lHd/+Oo2339xi5++luOXN/n87psy7t7gp2/e568/fMi9Wy9w/vQ6BqRtSovDKC+PoLQslPIKIaLlQlzzPAkIFBnjNZaaKh2b13WwZW031y7s5enzh5jTVIZeSOUiWdOeO7GPM9L3vdLXlUJai2W9L/eyoNbLjEaZX31hNiwXUrdR+mNDXgg7q2JZlx/InHg7FmV6s1DmfZ8A//xgC7KFEBbEupMd44HOz07brRAp2EHtDPCyUEGBxmryPFCSsnQLFnkfbTuTKLsZhCmn/1bTiBFZqLcxQW9vSpyDKQluFhi8LIl3MyNO4SZXkVPuZhilTwxepiTKXEmTeZIqOC/Jy4Y0H8F89rPI8LIi10/IoxB79S3b8SOwHD8SK5FbLrOm4G1lQrCDBX5WMwhSZXAx1/xwGnxVpHxn4oRY670cJNmh87DW3HeoAAsGb3vS5H6KryOpQsiz/F1J85ZzLyeygryF/EeREupDiIsNniKffe3N8bWaicHNQcriR7CNKf4OZoSobXUuVgTamxGoAj5E+5NqCCNK8gsS2a4UXcqaKMbPlTBvJzwczHGYNVWzkPOWNUDl62E+HV9Hyd/JHC+7WTiaT8NJvqV8zCklmEFt2ZR8lKP9MA8bzel/rJ8jMd52sjbYkR6iFAmCocM9SInwJM7PgSjlByvAmcxIX8Gy3kR72hMr9UxW/wAN8yZR8k2P8NMUERkiExLDhUSGeZAa5aNt+1OuYlIiPYmWcaQUf7HSVlGqzWTuVeUnk6ICGUQHERvgRpq8U5wUREVyiLaFsTUzXoh4tGD3AFIjvUiPC6GrLIuBojSW1hYJPs6gWcZpgUHWnyAvogPcNR9mmXFhgr1DKYoPoyYtjrLkKHIF3+Wm6UjSB2OQcuqjA4gI9CTC3w1dkCdRvmprrRBkwXwVmTpylCIx0FXwZCx1hak0F6fRV1MgnCFVyzs51Jcs6dvseJEZxgQ5RlOebSQvRUdaQgTJSuEX6Y8uxJt0XYg8E6tZkCWrIB1BwgekrkpBVJ0eS4PakpmppyInQfvnsFKKNZel09tYJDKinrlNJXRX57C8p46FLWXopL8yZG7W5SVJ2wqPKUimNkuv9WFZiow36YMoGY+1hWnkJcVKmWIpz02ScWNHhPRBcUoM+hAPCtL1dDaW0lFTRHNpNjX5RtL1IdSWZtDZUi6kvJD22jLaKoppKs6W72RRnZ0hGDqT8rRkTSFXkZ1AZYae8tR4CpN05Eo9iwU7VwgOL0sSHK6uJUqZpO/iwr2lPbyICfAgLsiXuFA/IgTDx8v1nMQQ8hOCtCAWNelRkn+EYPYYSuW8RHicCgaSFuEtHC+ATOmbTJ3Ibl0waSpKa1ygZhlYoAuQFEhRQojgHKWYC9LeK5JUqP/tKM8WScpT1nIyfmOVPzrpe6WUU8EZ4oM8KJT2MsgYjhGZla3zpUm4QruklvQIWrIiac2Nojo1hGopY41wiGKj9Gu4FzpfJy2CtCHQhYxIxTc9tLkSITLDKPyqsT6LxoYc6mqyyc+NJzUplGoZy+2VuQw0FtNVpdo3hqLkABqF43ZXG2jMFVmu96Q0wpVmaaN+ae8mo3Ab4SrZUvc44WHpyb4UCkcsK5H38txoTrCkLtxSuJ01JUGWZLrbkO7lRZzIkbwEbzITPYkNsyPUdzZZicpf4mxSo00wJNiRmOWPPsGZbKOjtOFsajNsqM1xEr6jpyBX5nuKEympwmV1toTqHIhNdqesOJjGqjAyku1IS/EgPMya4qIoOrqzNEuwjDxf0pLtyYqdRXrQDOqE1xUazGipDqBcRf9MdCDTKPy32IfsLC98Bb8kC9drrQ2VMWQlnNxaZNA4cmIsqUz1J0/vI+M9QuSEJ9UpwlFjbalPc6Ii3oL2HD/ylSIr0Z2OtiSWDqbL2lrAMyf7ubC3mX1rizi8tYbju5o4d6CDK4L/rkp64liXppA7uKVG1sE45hV6c3RBNqtqhfPnO9Nd7ilzxJcUvR0xkbYkGZzZL7x6pzzf1hZDWpYbm1flcWF/HTWlXqRmeJBZEE5OvshtozkJ6VZkFruRL/kkZbthzA8iq9CPokIXBtrC6W9PwJjmT2hKEGHZ4fgne+Gf4E5Aggdhqb6ESH0Co20JDLUkJcWfFsFIQ0NNDM4vJ69Q1vgCGW8Z7qSmKVcA/tTlRNNWKDw3R8a8XMsxeNCZ6c+CTB+GysPproglXMZUUJgvsSKD2+pSWT43i/mdOgbbElmk3F70lDKvr5SB7jw2rxGc9egS1q9oZeOaVvbuGuDQvsUcP7Sasye3c+H0Izx+ZjtXL+zj2qUjvPzMWV549nGuXD3P1WuXeeH5p3j79Ze48f7rmkLu5o33+VjSp5/c4JsHCt88EJzzGT98/QU/fKsUct9pei+101NtWVXpH0ohJ+n/QyEn6f9YIffv9G+F3P8cf7+nPqQp5OTDSgGntqsqZZxSvimtofIvpyJN/OMfv2qaRLUlVRVSKei+EgD64N5t7bmfflJ+5D7h/r27/OUvP3Lv/h3+9Mc/cOLwAc6eOMyzVy9wYPcWVi+bz8qF81izaD5L+3vpbBACM6+X8ycP8sJTF3n52cucPLSDQ7vXs++RVWxctVBTyA0KkV8ppP7k3q08eeYAjx3czLFHN3BQntm7Wfm1WszetQJW55Swqieb9b25bJpbzJH1HVw9OMRLj23iwNp2NswtYW1/Ecu781ndW8QmAfBKMbdxbhnHt81jw/xqFjZlMdiQxpzqRPqrDAwI6ZtXn0K/CK2+mkR6JZWkKJNYJzJiPWRRjaEuVyeLoEyicCfi/a0xCnHIipLJGuQowGeqLGBWpEW7khBsKwDDRia4H8V6DzIEdHYXx7CozijAXc/GvhKWt+ZQYxQBkhRAWpgIsQg3lnVVsWVZtwDaYhpLUmiVRbS5NJXGIiPVInBL0yKlPD7E+lgKmFJbBhwFkM4g2GkKEZ5mRKvw0gJOAx1nkCRlaMwNY05lAnPkmwPl8cwpi6evNI7e0mh6S6LkdzR9ZVHMrYymvySEvkJ/FpYFs60jkbMrSnlJyMmz25p4emsDrx3q480TC3j/7AreP7+Kd08P8erBBTyzo5cLaxvY1ZPFAhHi7YkeNOlcqZTvl4c6UB3pRqMIvCaDTGoV6TTGk0K1fVWAVYYI/xQBWYn+AnI9BWzHeNOZr2ewwsiS6nSW1qSzuDKFpdUCmOTa7wq5ZVKfoYp4VlQnsKY2njU1caysjGSoLJr5+VKvzDD6siMZFAEyWKyjXwRZV3YAnTk+dMoi0JnjRWe2Jy1pzrRmedNSFC9gKIjUGBHgsljnJ4dTkhFDcbpSxEULoIn+bWtqDDU5SukaJ4Ip9jdlXLT8jpEUJ/d1lKfHaAq5agFF5RlxZAogyUmKlPwEZGQnUlucpVnHqf8idjdW0NNUSW9zpaaQU37hFvY2s6BHRVWt+x+FXGc187p+T+q8SuaKCPr+BplfjULUGhgaaGT1glY2y/jZt2GhLBCrObFnHWcPbOXqqb08d/Ygz507xNl9mzmxcy37Ny5hz7oF2rO71sxl2/Jutg718MiqeWxdPsC2FXJtxTy2r1Tng2xc2q8p5FTaIL/XL+kT0trN2kW9rF7Ux9KBDs1Cbml/mwjgOopS4vG3t9BAvZvZZLwtp0uahpvp+IeKNTkqv26+s5V/NxVddSweM0dr2yo9TcZoCjmlpFO/vU3H4i331W8VAMJFKbvkWXelnJr+u2XcKO2o8vCW97zkHZWHr9kEfEwm4jNjEr4zpBzTJ+A3YyK+08fjPU3ylnd8Zo7QkvIPp3wMuU0bq/mic9MUb5L/zFHat5RlnlK0KSs8Lc0cI99TikQpp9puOuO3ckpZ1BZVbZuqyn+W3Jfn3adJ/tNGPdyWqtI0Kas86zHztzqobbvTx/2m5FNWgqNwk3PNJ94s+a6U0V21z0zVXlIns4lSV+V7T8orZVGKTk+ps9ra6j/7of88r9mT8LaYioccHaT8VsoKcMYIHCUfR3nPXsphq1n4SbmEwIY6WRIuhCvCxQ5/K1Nt25X1lFHYmIzDSsplPn0U5lIvN4vJJAkIV9HcFOmoVSSjVBZgpZCTsZ0e4oPHlNH4TR1BnNU4sl1FJtlNI1TIqq/JTCmzKY4TJ+E8Rso9bDhR4yfTGRrBlpJC5uki0I8fRcLE4SyK8+ZUXTLHBRg9VR7ECzV+nM+x5GD8OPaFjWJ/yAgOho7kcNhYHoubztOZtnzSG8vtuXoey7Bga9RUFvhOoU7KkDpuOLEjHgZ2UNFbDRPGkmEynWJrC/Jnz8I4eSy60cMwTBlJfYAtlYGWRFoMl/4bhjHEVOZmJls2t7B6XTObHulj655+Vm6rYu3OMnYdaZDzavYf6eT4qQF27Ragsb6eU8dXcPODq3zx6evalsB7t97QIqp+ee+Wlu7f+kCzbPvpa/UfvY/56sENPr//oTx/nc8efMAXd+T+3Y/47u7HfHfnY765c5OvlULvq0/4SkVl/fw2X356m68/u89PX37G3yT9fP8uP966yX/dvckXL17g8pIGjpfpuJQfzqlQG857zuLlIHveCLHjJR8znvKZxePe03nMeyrngmZxOcKSy6GzueI/i2eCLXg5yoFnIm04E2zCySgzzqS7sjPViyxpl/oQR145tpP//vITfryrfMVd1yyyfv72Ptffeplzx/ZwZNd6Hhc59NL5I9z783Pw7ae8eeGkyOcUlhUlc7q/nsEIf1JGDaNa5vdSWQ8fzY9hf3kSeyul75tzeLy/jMc6CzkjwO7qwhquLqjkVGc2x9oyOd2Vx8nOAi7Nq+O5FT08LTLw0mCzpqA7013G+b4yeb+YM+1ZnG5N59FyHY/I2negKYWjvfns7c6W9SubgyvKOSHr3d4NNSzuS2Pd0kr+8NRB/vL1DX756g4/PviEf373Nf/9/Td899GH/HjnOvfe+iOHNyylMSueRQ1FbJS6rGovZU1nGVvn1DHUWEh/sZHlsqbvXtzBqo5y2oSMLW8q4OjKXpY35JIdKMDYdDihVmPJE1DbW5Yq+KaWeZKfChiVZwjTHLUXy7qiomlfPXOI+wJEv793g798cUeznnz88B4eWbmY8wd3cfn4PjYuGaC/sZye+hKevXgS/vuvUo973Hz7T9z+8HV++uo2v/4gY+abW3x+9w0Zh3/kywev8tO3b/PmK2fYvKGNnExvAvynCAFworg0iKaWeCE8oYSET8fHd6yQQT1bN3ayd8d8zh3fxIuXj7Csu0HwkCftJVmc2b6B/SsW0JgWR7K7FRluFjRFedAq/dseZMMKwUfb8sJZle7D5qIwDqgo7uWRLEx2YYHRhb5ER+YKkaqPdybJcxoJ3iakhNprjv2jvZWbDivNOi7QbjrBDtMJs51OiMilMMupRNvOIsrGhAir6UTZzSTCZhoRFlOIsZhBrLJas5GjgwnR8m6k7VTCrSfK+TTiBDspxVys80yiXWZg9LUg20/Ij68dRYoUezto0UwzBWsVBjhRFRtAkKxtFmOGYT1hDObjRmIzZYzgMjv0vioirBlBDrOJcLVCL2Q6zssWY4AL2WFCsuSoFHRxnjbEulgSL88YPWwkbweyfRzJkmOGp9RX8kp0EWwpRL9YF0aaUjy4O+LrYImr5Qx8pK5hIqsjLEzJCvcnTIhyoIMZMe72kuyoyk0hLNAVNydzPB0l2ZjiLc97W5poLiXcrEzwdrTA20ZFWLXCz8Va5PsMXMynadtmvV0tcbE1wc58Kvazp+JpNxt/ZyG1SnEW7KlFN42Qeqn+iFXt4y+4ONKHIn2wtiUwMUhIt2C9jHAPqlNjqEiK0KJg6lVbBKuopP6aQigrRlnbhQq5DscY4UmBUVlD+ZKtDyAjWlmBhQjmEmyVpaKNemr/ENLLt3R+jpSmx1JboKys4sjSh2u+7fLl+4XxgVSq7bKJkZTFyxyKC9aspSqM4dTnxNNfmc0cwdqr2ytZ2lxGc76R4uRoMuV9o8ikdDlmx4ZQmhQl5Q6nKlmwnCFU+ydthuSbLLgxQR9EtNTXX/o3OtSLBBknKihEniGC2rxEchICqc3WUybvd+QlM7ckUzBuNvOqcjQfahkRMsbVVt2iTMFNcSTIufJLlp0YRk5yFBny7aykaAySb6a0T0OBkfbSDOqy9OTp/MiO8BLs7C9YPoPFTSXMF1mjAo3liezISgwlX8pamZ9Ic2UWfc2l9DYW01aRydalPexePVfzLdcr7dBZkaVZMvY3FNJTnUu0l420RTgFUu5wb3vyjDGagixH2ifXGC1jwIzYQGcqsgzE+Dtr20ubKnMF05bS31JBS3kuuUkxmv/N3o56muvLaK+voL2ujCa5Vl+eT0N+Di3Z2ZIyaSzMoCo/heo8o7SXHDOSBU8rHB1PZbqeylTB0GnxFAmWLhBZmJsi/SR9mhDsQ0KQLwlh/pr/P+XvuUH6tC4vnur0KBp+w+ZqF0tDvoG24lRqpO2y4gJJl/mrIs0qK7lcGS/KmjNDH0h2fACZcX7yjLRvQpCWMuS3UuCplBrjK+/KubRXtk5Z2Km8gkmODNQCTySH+aD3c0EnMiAvIZxk6aMkGf8lKRF0FCfTV2IUviXcrDiBnkIpV1aEFvFXGXwoFyAqsEZ2rL/wSBXExF1TSqcpv3uSf0K4N/FxvhSVJFLXmEt1dSYlJckYE2VsS737Worpqs2lQfKqyJDxqqK5lsTRXamjozSSyjR/CnU+MmYCKYwKJk/kSUG4F3UpIdRmBsq88yJR50B6ijdd1UFs7ImixmAr4zaGOVkhVPgJtxNZlOnlQJjIUF2wA0VZyqe2v/BjKWeEtbSnLdnZIh8ypKwpziQnWJATbyLt7iBzwoWVC6S/qwNISZpNdoqMrTRPdImehMa4YExwpaEygrxMVwxx1kSHm1JdHMhAbyKVNdIX+X4YEoSX6x1ErljI/LGiNNWRymKZd4kO5BVI/ySJvE53Ike+7xfpQoLUqb4ihGKjjXDjiRQkWkt/u4nscMLPUbmmsidcWUH7W1KZ4SeywYn6dCv6ioNlDniQFC/ntcKXO/VsX1XAlSNdmkJu79pCWXfz2b+lmnMHOrlyrIcnT/ZpCrlnzgywd2MF/TWhdGc5sbEpkgXlvvRXeEs/u9JSpv6JECr1DyImXNbDJSU8uq2Bni4D6VkedHbqOHKwmbZWkTOZMg5yQzS3EfU1YeTXRlDQGMXgshwauoxUtqTS2GGgpSFUsEs8+VleRBq88U8LxScrlOCsQGIyQtDJWIhJCyK5MJzEPB9Scz2orA5l3kA6Q0vyWTw/g/n9BpbOS6W7NlxkgxsVOnvqYh2Yk+vHghJ/GpOcqNW5058ezGB+GKu7C8lKj8AvPJDAyEgyM410t+ewcnE2Q/OTWCF5Lp+Tz2BHLgNtWSybX8LqJdWsX94k3LGeTavaOLJvMedOr+PiuW1cvrCbJy7s4aqkZy4f5rknj/Pi06d4+snHuHTlAlefusazzz7Da398nhvvv8H1D9/ko4/e5/YngpkF83772V1NIfftF5/y3ddf8KNgtl9+/pG//fozKrCD0nM99B/3d81ITenF/t8Vcr8p437ToSnDtv/Uu/3n3/8jhdy//i8KOc1CTj6oPqw0g0q59rtC7i8//SiFUqFflcLu7/z827ZVtb1VPfutVOjBPQHbP3zPX+W9Tz+9z8e3VLTVb/lCwP9rr/6Rx8+e5tiB3Tz5+GlOHNrNqiXzNIXc8sEBls3po7+tkZ7mWvZsW89Tlx/jzy89w6XHjrB/xxr2bhtiy7olLFvQx/zeVuZ3N7NlaD7Hdm/kyI7V7N26jJ3rFrJt+RxWz21iqLuExa1pDLWmsG2whK2D5exZ2si5nQt54dQGzj26gJ3Latk8v5KNg9Ws7lXKuVK2Larm5LY+9q3p0KzjFrdksaApXchjEgsbUmQhS2dRY4qkZJa1Z9Apgqs4yVUWKR01OcoRqw/p0a4khQmIiBAgEGBJjLeFgAJr+W2HIdiJUBdTPK0nEOg0nQiPmeiF6BQneFAqgqYxM4CBSj0d+RGatdzS5kzKEnxIDrAhS0BqpSyay7pr2Ld5KWsXdtFVV0BvgxKs+bRV5dIqi2m9COqyjGgRzB4CSM0lzcYgwDYhSCnipuAvhDdIbVt1NsEQaEVroUzYOqMs/AbmViQxtzKJgaok5lTFM6cyXs4Nci+BudVxcoxhoUz2pdURrKgKZ3NTLEfmZnB5TQXPbW/m1UN9vH9+iJtXNnLj8kbePqMUc6t548RSXtzTx7M7ezi7qpZtbaksKoygK0kEfJQT5SG2lIU6Uh7hQo0ynU7wpVqOxTGe5MgClap8ioS4ak6Ak/ztqUkOYk5RPAsrjJpCbklVqnZcWqWs5BI1hdxQhUrxDAmxWlWtZ22tntVV0ayoiJb7USwsjmKxENAhqffiijjmFkXQUxBMZ4E/XQU+Aoq8aBMB1ynCpi3Ng5aCaGpydZSlhUv7CljLiqY88+G21MrsWM1asTZXAJ+kujwdjQV66uVYm6sUcQ+VcjXynPoPXJn0Y6kkBcSqshMEQAULWIyT/hPgUZFDW02Jpojrba5C+YZTSW1TVVZxShG3sK+FBX3NLOhtYH5PA4PddZoiTinh5gtJW9hXryWljFs8R1KvXOuuZkh+q+2qyjru+I6VXDy6ncsndnPx2C4hazu4eGgnl4/u5syjmzi4WUXtm8f25f3sWDnA9hW9bF7awUYhjJuX9bFpaZ8Quj7WLuhi3cJuNizuZY383rzsoQ+5tYt6WC3nK+a1s07urVs6j2VzO6V8zSzS/MfVkBIZhIfFTFxNBcALsPe2moGv9QwZozPwmD1BUx75W07C32oyPhaTcJNzZf3lZa7Op2jJ12qapKk4qe2rM0bjbaaCCUzAefoonKep7aMj8TWfhJfJOJynDNcUU8HyTqj1dEJtphMuBM1HCL79pGGorbBesybjPnMSzpPH4DRxuNwbR4D5OAItxuNvroJAjMVTnnNXz5qOkTKMxd10JE5Th+FhKvdMpdzyLfVdj5lj8dGUXuMJkBSoFIuzxmgKOK+ZY/CTZ/2knp4zR2s+59RRnavkryz6pFzKV5zHdFVuFUxijKZ8c5mmvjMeXymTp5TBc8YYvCU//9nSXrNHaeUNmK0s/aR9TCdJHVSeD5VzSlmpUpClkFLrh+0QKO3hJ23sYaZ89o3CSSkztSS/JV/lP8lFKQOl7fykzcKEfIW72RDpZoePEDfbGWOxUBZ00ibmUhaTKSOwkL5QwW4yY1VEthgNMFcJ0WgozmCejOu+6mKSg3ywHz8KtwnDCJHvJlhOIdHWlFhrSymbpfSPpbS7KX5TxxM8fgxxEybRGRzClqI8ugRY68aNINt8AqsFUBwXWXU8x5eXGiJ5uT6QE8YZHNCN4UTceM7oJnAkbCR7fIdxwH84Z6Im8mFzKJ8KELiQZc0a/zH0Oo2mymwUSaOGETtsGIbxY0kYPxrDhFHkms2g3M6SArOZpE4eTdL44SRNGkm9rxVNUY4kOU+Qfh0m7TGWlqpI5szJoL45kbaeTOYvL2XBmlw27K3kxMU+tu+vYevOGvYeaGfvvk527+ri6uVt3Ln1DN988ZamkPv4+qvc++gdPr9zk89vf6QFdvju89v8+JXacvoRX96/rinkPnvwIXdvv6tFZP367i1+fHCXH+/d5lv5/aWyipPnvv7ilqzP9/jyszt8cf8O3927x9+/+oqf7z3gm5s3+K9PP+HvH/6RV3cu4mxzGhdlPTgZasMlPwteC3finXB7XvY15SlfEy54TeGU5yROBUznXIgpV8IteSLQnCfk/tMB5lwNms2ZgJmcCJvFGaMz+9IF4LqMp9zLjIOLOvn8rZf4/uN3+Prjd/nso7d47YUrHHhkHatEfmxfNY8rh7by1pOnufvaM/x8612u7tlCS3IEQ0JOTvXVMRDqSebYYbTYTGN1tAdHZL06UZ/J4bpUznXl8cS8Mi70FnBpThFPL67i8Tl5nOlO42xvOmf7MjnXn8sTC6t5fkWHpF6eXy5r0rIuLg/Wy7PlnOvO53RLOmfa0tlfncCOshh2VcfzqADZ/X157B3IZ9+yYo5srufRdVXMa5e1Q77xzKXd/Pzlh/x4/wbf3b7JLyp6l/TDJ2+8yqfvv8mHLz/D6UfWsFJk866hHg6uG2TXkk72rezh2IYFnNy8mCcPbubOK9f424P3ef3qCS7sWcuHT5/hl5uv8tzhTbTlRFIU6yLYIIaVnSUc27KYZ0/v4dUrJ3nlidO8/MRJju5azaLeOlpkHVkk68K5w7u49ebL/OPbT/nhzg3eePoyN197kdefucS5/Y+we81imYsVDEh66eo5/tdfv+H1F59ky+rFPHbkUW5/+JqMNxlDn74rY/F1vrj3Gl99+ip3ZaxePr+ZxQtKSEl2xNt7LMlGR+obZd1rjsOQZIu94zAtuMOuHb3s2THAjs0DXD7zCFtl7YgToqbzcGLDnE62zO2mNkmHQeRJlr8DVZHudCcE0KfzZFVaCIdqktmUEcSyJDeWJruyNkcAvxCqPp0l81Kc6Bci15XmTn6oGQmeU4nxnKn9szMh2JFQV3P87GbiY60sgMcT6jCDKEeR+XIeJXLP4GROvKM5cY6zibGbRZT9DPTO5sTamxFmM4NIx1nEupgR7zabeMFMsfbTiHeZhd7VDIO3NYk+1ujczTEIScvxtyZfbd+L8CPcZiY6RzMKgpwoCnLG4DJbW5OsZU0xGzsSk7EjsJ42Dk+Rz+qfUMpPXJCTBZHu9sR6ORHtrratOpMT7Em6nzOJXrYEi9yNdjIjRSniAl2krZyk/KYY3S3J8LMjzc+eODcLwYrO9FXlC0GMJdzHBTcHc1wdZuPvYkV6sI+UxZ4ERZRjgtD7u6L3cCA3PIAsXSgeUm8Xkb9B7kKipX/CPF0JdlV+7GbjZmOGvQroYDGDcE9HfJ2t8Hew0HzLuVjP1JRxrtKG3tKe3nLdyXKGprTTS3tEB7lJXnaEyLoR7SHXvO1JknKmh3qQqfx0RfuQG+NDTpTCe+60ZMUzUJ5FVWI4aUGu9JRm0F6cQo4ugCq5p/6JmR7rjyFEiH20P5lyvVD54hVZUaK2DSaFUWQI0ZRtqeFeGMM8ZTwIYY7wJi8plILkUFIjfEkJ8yU9ypecOOWXS64nRArW9CNBBViI9aU4MYi6rDi6y9ME6ycztz6Xnuos6nISKEmJISc+TL4fqLWl8pGXEemjBaIojg/WrKJy9IEYo7xJkDKoAAVJumDNr1m8fFttRU2PCqA2PZ6e4nSasvTUGqOoUv+YjQujVFKJXlJCBGlhflSmJ9JYmE1ZprSDUY8u3E+ScAMpe1Z8OOWpCTTmptGUY6QlJ1lwbArdpamSv+DMDMGpKoKx1Lu1xEiv1KOxLIW81AhyUiPJllSYrac4N4HSgiRqStOpL8+gNDOWJYIr180TzNYiHElk8OKuSqpyDfTU5Qse7Na2v3ZIX1VIv6gt0tWFaZTnpRAX5k2W9EWQhwWB0ucp0r5Rvk6CdxPpaChiiawHC+d30FxdRGVBFgMdLXS0NlBTU05VeSHVpflUludRUpxJoQoMkZdOY366tnukQHBEpuDlkowEqjOVUYSe3MRo0qU/SqQ9SwRrFEi/ZaVHkZYYhgrOkSTtlRjkR3JEEHHBXiRF+lIhdW4qkHW6wKBZpNVmx1Ev580FydRnqQAX8WTrgsiOD6VQ+qXIEEZebICMQ8E00q5lakeMjEW10yVDjSGpb458L036PkWeS4mWZxPCKZCyKYvK3LhwUqOCSI8JFZ4YTFq4vzZujKHeMoYCNB+XaTIetYi3wic684SDFSYIv0ljoXCcduETbUUGarKEbyiLvqRwKY8/BTLelEI6PsxDkrc2tjJkTBikTBmKZ1Rn01ibS0tDgfSx1CklgppC4R7yuywtSuoVTFliKC358bQKX2oQXluaLuMz2p0kzRjCiXhPK9IC7SmO86A+I5AivRupwtuKhJ+WyzqvFDND3Ua2zyumT/hRkYcZbVHOtOvcyfERLGdvQmZCCHnCn3ITvYUjW4psmE2czpoEWUPSMpwozXMTvDhd2tyUwlQn6msiyc0T7pdkRUm+B11tBkqEv5WVR9JcGUKOwYrkWHOMCXbS3+5U5XtSXxlIVrYL6bnCqSvCaavTS9+bkZVgS01xsPaPI32yM/myNtWV+VGe5Up8rD1B0TJHE32oLgqSuTqD+EgTjDHOeIjcs5phgdVsR6wsHHGwtsPJ2pwQHxvBssIXywPolHcKJU+D3oqONpnPbTo2L8/j2ql+4VIN7Fiew971ZTy6vpyTu5s5f6DtoXXcqV6efmwuj24oZ0Gz8mluz9r6cFa3xtJX6S9j3oXiFFkrA6wI9bMlMtCantYUdm5pon9OJin5gSQXeLNodT5LlosMaQujqTORorIwapqMZMvaWdyYQnNnMgPzc+kQHFReJ/20opD+7gTik10INPjilxFGYHYIKRWxlNWnYswIJ0TniiHTi4aWKKlTJPO642lviKa+OlLGUQzze1OF65WyqiOJlhRX6vUOFIWaUxZpSV+etEmaNz1JPvQYfVgiGGqwNZcokYF+YeEEhUWTnJwg+Qg+nqsCYqSzfGGW8MUS+lvzaG3IYGhJHWtWNbF+VTPb13exZ9tcThxcxbkz2zl/7lEO7FvHicNbuHphP09eOsy1J07wpGChS4+f4eKlSzz51DM8//wLvPKnF/ngvT9z/cM3+Oijd7l9+wb37wiG/vSupHt8/flDhdxP33/NX/+idoMqhdxDC7nfreOUL7l/K+Q0w7R//Y9h2286tP8zhdz/+k0hpynf1BbVf/37nrqmPqg+rDSCqkBqy+oP33+nKdr+9uuvv93/O3/9+UfNR5zaa6v8yv0olfn03id89eUXcu2vfC0VvHH9A+6q/9Z/+xXvvfsWT1x6nEN7dnL+9GEunDrE+pWLGRqco6Wlc/tY0NtOd1M1qxYPcO74fk0h94enLrFn60p2bVjMtvVLWLV0gEUDnczrbGRZfwe7Nwyxf9sqdqxbxI41C1m/pJeBpgK6KpNZ0JTCUHsGG/oL2DqvnO2DNRxZ38Pje5fyzIk1HNvczSNLatiysJZ1cypZ21/Gdjk//chcAczdrO4tZll7NgsaUzVl3MpOGTBdKnxvNuv7ZTGaW8TSNuUANZ6N80tpLIgkxs+MaN9ZxIdYiuB1IiXCEUOQHfEBtoR7zCbCU8Cery1BrrNwtxqHq/lIghwmkR3tIoJNOSK2kYU5hNpUP6pS/GShiKHSGECkywwR5n4saqtg9dwW9m0e4pAA/KX9zQy0VDHQWk1vYznd9cW0V+fRJAtxsSy2sUIYgxynoleBH/wtBPRNIcBekt1UQp1mkBxsQ1thNIukjovqUlhYm8L8aiODNUbmVSdJMsjvJBbUJbGwPpHFjQaWNxu0qKsrJW1u0bOtVQhLj5Ej83M4ubSQq1sbefXYIq5f2sCHl9bx4cU1vH9uiFcOD/Dc7k6e393N1c1tHFtSwSPd2SwpiaXF4CVA3JliAdIFgZaUSbtV6zyo1PsICRGgI6BN/RcoURYHgwim9BB7GlXU1rIkbbFaVpv50FJOFq2FFcksLFVRV+NZpqKtlsexojKOocoYlldGs7ImlhW1MaxpSmB9a7IcpV5VscwrC6e3KJAOEdRt+V605XrSnu1BR6Y7ncpCLi+EzkoFimKpEAFWnR0t4CKa6pwY6vJlESuUxb0oXsaBLKaSmgvjaClSC77cy1OWk7HU5ui0rasKxFTIYl4gi2BypJcIXGdK0qQM0r/zO2qZ39nwmxXc75ZwD/3BKcuHxdLnC3sbWdDXyKL+JknqmToRkPJeT42miFsy0CRzStJAA0v661jYU8VCAVJr57eyb+NCHtu7nqdPP8rzZ/fz3NkDWrp6fBeP79/ChX2bOb5tJbtXzmO7kKetAro2LGhhzbx6Ni9pYdvyLnatmSe/u1kz2ML6Be3yu0tLGwRk7VwzyNYVAzI/mxiSsq1e0MH21YOaldyC7kbmddSwfKCDvvpyIgT4O8+cqAVxUFst3U1HEWA7WUiJJV7mE3GcMhynqSMJtJtGeoSn3B+H9YRh2Ewajq3csxo/DNtJIwWwehLiMAuzEcMwHzVMU4olCkHxNpPnhcCrFKwIlpMJ9vK+k7znOnkYjuq3JB/T0cT7WUuew7CaKM9Lcps1jgCbqZqizWX6MNxNHgZpUP7hPH9TFHqajdLuqaS2sgbbTtMUcQ5SPuWnLcBysjynLNRG4Wc2UkteM4fjNl3mveQdajddy8tJvuss3/GzmIC/hVKcjcdP6q8s3lTgBxd1T/JXwRocJo2QOkgeJkoZOB7nacqXnJR3+giCrYV02owjxHoCwZZTpV4TcZ+pLAHHE2w3g0Ahoe4zx2qWfMHW0zSH5eFCogLk2YfKOOWDbgTOM0ZrClEHqa8KkuEh/eNvMRlfqY+fzTRChKSGCdmNdLXA13qq9pyFtJnF5OFYSP1NJkkbSr2U/5gsAcnFqTrN+rMiO4n6okwGW2rory4l3t8bCyGoKlhFqHxDN3sqBiF/YaYzcJs0Dm+TKUIy7TC62JDnYkeelQWdgQGsShfA7OVM3PgRVDqbsiU7gkN5YRxJdeOF6hD+WBfA2TRTDsaM4YRuPOcMUziXMJmTUWM5EjSCwwHDeb3Mky8GU3lGgN5y11G0mA6jymQk6eOGkTByGMkTxpE6eTzGyaPJN51Kpb0lhWbTSZ04GuOEkXJdvu1mSlOYvQDO6UL0R5AQOJn+ToOAoyLqWvUCbiIZXCnrz4FGjl3s49Jzi9l9qJ6N28vYtbeJPXtlbmxtFZCxmls3rvHVZwIc3n2WD956gTvKn9ftDzWF3Jf3ZB397DZf3L3B3Y9UdNV3+fzBdR7cf497d97hc2V1dv8Tvr17h2/v3OY7+f3Ng1t8eud9bWvrN198rAVP+FxFQP/kY3757HN++fRzfrp7m1/u3IT773P73C6enFPGlXI9j8e7cy3cnmves3jKZQrPec3gZVmbXhLg+qykK1HWnBPw9USkHc9FO/NMqC1X/WdzNdCci6EWnIuy5DGDI/uSXZkfYk6h/QSadb4cXT2fiwe28viRHeyRNUzJs76mctqrclnaWc1+kROXRf784bEDvHnxFJtFzhWHurK2KoOTvdX0i/zPk3HW42rK1uQADpUncLAqkf2yTp3pTOd8TybnejI435vBxb4sHu9Nk2TkXG+ipGQeFxB7cU4hFwfKuDxYx+X5jVyaW89jvWUcacrkWFMa5zpzuNCVw8HqBLYWRrCtPJZdjUb29uSxrSuTHQvyObmrlcPbm5jTGkdfWxJXz27mL5+r6LXX+etnd/jnt1/wjQC/t154muuvvMgP0o/ff/wWbz39GC+eO8CLZ/fyzjNnuPHSRf508TAvXTjE7dee5n//cI9/fH+XZ07v5Q9y7Rfp27/deYsXT+/gqWMb+ePjO/nwhZN8e/MlfrzzJt989Loc3+Nf393nn9/c5ccHH3D73Zd47dnzPHXuEGf2beXYjvU8cXQPbz97iXtvvcx3Mn7ef/EqL5w/LoRhHwc2LePa6f18/+CmjKEbHJTnW6oKWTG/h+Py/tVzh7UIvj9/+xE/f/cB333+Z9594zxH9i9i/kAeZSVBpKU5a9tVW6Qt0jJc8fGbQLoc166tY/2aJlYuqWXzmi5WzmsU8heBr8yjKHsr6ozx1CcLEU6Iojk5lmYhvOUhTnTFebEqN4J12cEsjHJgQZQt6zP9WKt80RjsaQmeTnesBUvyfNkia7iKCl+d6Cnk1FWIrRvZCb4khrvhbz8TT/XPGOWqQORqhMj/aGXZ5jiTaBspg5XIQOsZ8nsmESIboxxN0AvxjPeyk/XEhHCRc1GuIo/sZe2QFCRyOcJ2Ojo3SyLdZgt2mykyfyY6WXvKI90pVMo3JwuCLaaiczKjKNiFklA3bdurh+kkLJVCbtwoZsp6ZKn+sTJrkhZBVVmwOZtN1XyyBTpZE2Q/m3B5J85ZSKsKFiAyWlkxK/kdJnXSqW2rXjbopWxxIoNC7aZIeacJtpuBnxBf5V8qNtANZ+uZzJg8FotZU3C1NiHUwYIQSxP8rEwIVFEzna0w+AhODXDHw3wq/i7WJEYpBUQMhhB/ovw9ifT3IMzLFRWh0slqFi7qfSdLfKSePnZmhLrZEiwp1MMeLzv1z2YTvG1MNcs5N6uZhKuoj8HuRPo6EKUiSfo4yNrsgDHQRVu3s2P8ND9u2VHeZKsgD4Lzkn0dKYwJpDwhTFNMliRGkp8Qij7QlTipl7K0Cpc+Utv+EoKUD+VAIfFC9uMjyNeHkaeX38qPW0yQFqFU+cNLDvMlLsCVvIRAwV3+JAY7Cy531vzVqa1/KZEBZOjke+EBcs1H28qaqw/Qth825RvoqkqnrVz5bYumIDlcU9IoZUt6dCAp4b5kRsv7kb7yTV/tnYcpmJzYAIqSlcsTnbaFVFkLGiMCpFyB5EYH05iRQGuWgY6cJJrTZS6k6KlMS3gYoCBZ7baJlm+EkhkXRYZBR0ZSHMlxkRhipKwqqqjaHpsp72an0ZSZTGu2kTZZZ/uK05kncrUpN54K4QKFycHkG4MpSAujMDuS8sJ4akuMNFUpK6RsOptL6G6vFJJcRHdrBb1tlTRXZDGvtZS5TULga7NpzI8X/KrXXE80lqQyv71c+FYxS3vrtcitJZnx9LVW0iUyPTMpkpriNGJkDgR62pCWGEGEt4Pg3DgaKgUDzGth7mCbEPwSKUMFA52d1NfVUl1bRXVNBVWVZVSUF1JQkEpBvpHKwjQqC9IpKcwgI9uAITmKLGnP8oxEilRU16QYjAZpI2W5aIwizRghKZw4GVPKQi5bH0ladBjpseEkRvjLtVAqsuIEpyfRJXypJS+eBmmr+jyD9HcSnUpJmmvEqMaC9HFeQgS5sSFkyXjKjg2ixBiDspLMVT7r4qM0JZjyDZemC8Ugz8QEeRIf6kdarIzDuAgyYsNIi1E+BP1Iln7X3ouRo4zbXF2wjAcf4mVOqH9g1ucm0pyXQF+RcLBi4V+lwmnKjfQUJQgn1GvbVjuKkumQsitFWm5cAHlyVH70UuT9FMkvRcqRIvVO1ElZc5OkjWUsSGqsyqIkO46K/ASqCxJRLnSqhHs0yxjsKjJKnyfQUBVPUWaYlFnmRbgrGTEuFCZ6SVv7k6dzkflprgXASXczpyhA+jTel+YqA6vm5dCaJ2Pb25JM4bgLMkMZTBbuJFw4zdNS25bvZTuDbIM3Rp0dsdGSj9GRbFk/aiulXZMtSYmaSWWeN7mZ3uiT3NAZhffJ/YaGGEpKAjCkOFNVHU5rbTB5SdakJ9iRHO9ISYHMtTQ3UhLtSEt3JlY/m5Q0B1KSHUjQWZCc5CDJiXiDHcVlIaSl2klb+FNV6EN0pMiwGG8SE31prYkhNcmW6AgrnOxnYW1qi62FH5bWAVjaBmJnH4CtvQf29rYkxHrQJryyLsuT0gx3OTenoTaCvnYdaxakcu1E78Mtq+uKtS2rSiF3eFut8K8mLh/p5NnHBnjyVD9bluewuC2G/jxX+rOcGSj0Z0mjnNdG0lQcTpnM1/gIL8KEo3Q3p7BhRQX9c7MwFoWQqIJalPsxZ1Ei6zbmsXlrBe09qeRJf6SUGUkpkb6simb+wgJq6iJJzXVn6eoyeuekEZnoQkRuJAFZoYRkBJBTHU9WURzBUa6ExtiRme9JX6+enpYoynM9KM8PZW5vMS2ClVIFI9ZkBdMnGKk91ZOODBUcUm3jdqAgzlm4uzu9kuecXH9WC88vF+4bFOBHcFgc4VEGomKi0cUHUlwSxby5Uv/5+czrzqOy2EBZcSJtbfksWVrLmtWN7NjSw+6tc9iytpdHdwyxZ/dqwc3L5PdKzp7cyaULB7n4+BFOnz7M+XPnuHL5Gk8++SzPPf8if/rTS7z99qvcuK4s5N7ljuDdu3duCW4WPPzgHt99/aW2XVVFWv35x+/561+UldxDvZbyIfd7cId//vOf/Nd/KuOU7kxTxv0fBHX4z/S7Vk9l/D9Wcg/PNYXbP5SFnBRG0s8//6Qp5H747jt++VltW32osPvll581hdzPf/mLVvCf//IDnz64oyngfvzhW0nf8fGt67z33pt8/fXn3ProOteeuKxFWD2yfycXzxxh56bVLJ3Xx9C8fpbO7WFhbyu9SrnUXsvB7Rt45vEzvPzUZfZtX8eWNQukM5awYeV8ebaDwe6HCor1y+aza/Natq5dzuZVi9i2Zh6Le8qE7Kcx1CUd2pLOqo4sNs8tYcu8cnYKMDy+pY/nz6zj8QNqa2szjyytZ+uiWjYNVrF1QTUH13Wxc1kLa3pKWNGew9KWNFZ3ZbFpIJ/NAkC3DRawZ6iafSvr2LOynnn1BlnwvERoORDjK4DPe6YIVktZ8AV8+FsT42VGtKcZQU5TNQu1cA8BUB6z8HeeKuBlkgChCUR7WJAT7UGSvzlpITYU6txIDVUBGtwpEvAQ7CxCLM6Pbct62blqLrvXzOcxITaPbhhiflcT8zobpN3qNKuq7oZSITjZ1MoCkxLmQrDDVKJdBYB6zCTSQ0CnHMOdpxHtNl0AkR1dJbEMtWaxtCmV5S2ZLK5XijmjHI1yTY4NBpY2Jso9o6QkhpoSGWqIZ3mTnhWS1rcnsaMvgz1zstk/kMO+ATnOy/x/sfYW0HldS9qmEwcMMaNMsi3JYmZm+iR9YmZmZgZbRpmZQWamOIljO+A44MRJzMwYx+HcJLf7dj9T5/je7p75Z2at+ddorVoHvgP7bKh631LtXRxfVsjF/V1cPzqT83vbObezmc966zi+soR3l5dxZHEJe+cVsWdeGUuq4miIdqTY35hkx/FEW40mQsm86ChA38uKRC9bogQghToZE2irLHIsdSP1VR7tRWuKRgB5BNNzI+jKjlCnsXakBdOVFsiMdH9mCMHsFFLVnuZBa7o7ndmezC3xZ35FEPOrgpldHiDKz13AiyPVSdaUx5lTomT0ESmPNaci1pJSAf7FovBLkt0oT/MhJ8qN7Eh3cqK9KYj3Jy/WR42IK0r0pShB+S+WF6UiZUk+6pz6whgxePFi/BN81SnNKSHOYnjNBSBOwcF4LA5G49QMTEompM6aQmbUFzOjoUSV7sYSuuoK6KhRMqUWqPudtYqzTfbrC1XprMuno65Qdc61K78pzrimfDmfRXt1ujomumV/9Zw6jmxaKGRvI58f3c5nQvpO713Dp3vX8rEotnfW97BvaRe7F7fzzoYeVnQUs6g5l/lNWayYUcqhTbNY3FHAwvYCls0oYc3cSo7vXsQH+5fx4b7lbFncyNyGbNWBt6CtjO0rZ7JxaacYpyK6pUyre1rYumw6M6pzyBLw5m48iXAB5cWxXuRqFQe0LVpHJfpgFE6ThhDuMJHSOAcB6bpo7fRxEeIRYjuGzJBpxHqOIVlIf4jtBALNJ+ImhMRl6kAixJBmaCxkOxWzUa8K4RCSZT5MgJQukS5ThLwMxdtYSJXxEDyNhuAtY8LDaLC6ToTlxDdwNhqOo/5QIVxDpa9NwHrCAPXYasJb2E8ZrG6VNeT8rCaoU6CsdQdjMKwvfpbjCHfTU6PxLJXoNCGBIfaThCgNwlLIoLnOm0IKBwgxewO9IX0ItpuIl9lIjEb0Q8m+OnlAH8KchLQYjVLXelMi/JRIu8lv9WHa8D74WQiBmjKUif2EzIkYju6Lt5WuunbbyNf6MHFQH5xlnLtOG6EmfJgysA9KIoqxQv4UJ6PjtFFqhKnRyIHqMx0FbPgJSbIX4qlEwBmNfpPJikNSyjFtRB959nghd8MZI/crDjpf8ykEWBpgN3kE1pMG4yl6TWM9gQDRa05KxtYhr2A47BUpdx8my3uNJwzC00afMG9lercHCSFCNKI05CdEUp+fTmlyrOhGI/mWvhgP7YedlMt9/BD8hCg6CUGd9Ia8d1A/6Qdj8Bg3ggghq5kGujQ4CVgRABw/aTwufV8hTUj0mmhn9sU7s95zAjsDJvBxsilfZlvyfsxE3onW4WjkKN6LHMvRkOFscniV9VZ9OB09lTslAZwMs2LOlAHUjnuTImmniP598O/7KsnjxlJkrE+x6VRVyiwNiRPS7NW3D+6v9CHgrVfJMB5Dqas+KfY6UjcDCPEeQ0t7OEs2FtM6P56a6WH0rMtieW8ea3cW0ru/jBUbMlm2OoMt2yvZtKWGpUuK2LV9Ohe/OcTDOx9z/cJJrnzzAY9unefpncuyvaKuI6c41B7cucId1SF3ge+eXBeb+w33biuRS1d4/uAuz27f5+ntuzy/d4fvHyhZpC7y/OFFfnh8lWdKxNzNKzy7dZ2f79/nt8ePeHH7Jj9eu8g/bl/kjoCaE83ZHE335ZiMxbc9p7LfdCi7dN9k/5T+HBO79p7DON5znsBR0dHHvadxNsyOzzV2nHI34j3pu2cEaJ8Nt+eTMBve05izJ9SSTREOVFuPJVrGTo6P6FchcjNEFyyZ08CyuUqG5w62LZvJnuWzOLRqPh9uX8c37+7n23f2Mr8ymySxYXOFDO8R/dXobEScjJ1ysYdzvE1YHu3EigRXVqV6sDnfl21Ffhyu13K4TsOuInf2l3pySMDxAZG9Jd4igRytieOwgMr9lUnsrohnS2E4W8X+bRPbt1PkQEUMe4u1bBI9vzLBjZWyXVcSwab6ZHqKlH/wxXB8Tycfvj2L2V1RVMlz923v5rdnF3hx7yJPb8j24Q2p6/Nc+/Jjbn55mt/vX+VPaYObn7/H52/v4Mrpt/nlznmeXf2ccycP8PWpQ3x382v47Qk/3r3A0a0rOXt8H7/eu8Cdc+8LcF/Jk6sf8h8/X+WPZ9/y08Ov+fHBeX6U3/98eou/P7vHD7cu8bOSIOPBVX5/eoO/P7/N8+vn+Or4fiEFi1gzs4kFjWXMqysWfV4mJKGdE7vX8/2NL/njuxv846cH3D3/KXs2LGPn2qUs7W4VW1PK9jWLeXzjG/7tl/v8+293eXTnDAd3L2Dh3BJKC/2JjjAhXmxkUXEQ6RkeODmPEUJkypIlpfTMzWNWZxabV7axbmGTYBknYj0cCLM2x2OK2HlbC5oSY2iOCyfNyRKtgQ75riY0BltT52PADHlOT7glrTKuZwTosT7bgzVZbtT7TqLSR5eOBEfWNacxtzxWCKoPWZHKGq7K8hEeQuzM1Yykii41Hyu6W3cYzvoj1Yg2H8FbjmJf7MbLedFTirhOHS44abTotQl4WEzCVvSiqehw49H9MRj1JlOG9xXdPQCbCcNwNRiLtfw+dVQ/sQfDCDSZRKK96AFl7Vsh1Uq0XYjZZHJ9bMkW7BJgOBHzUYOYOOB1NUJu7MC+jFeS5wwfwATZjh/8BpNHDcFsykQhrDqYjhsm9mKQ+mzFuTVlzDCmjVPWWe2H8ZgBuBhPwGaqMstByiHfYSrnlMhyZX03g3EjmTx6ELrKmp6ir8YMHojOkLeYNnqIPHOYfMMg0f+vM7H/q4KnLMgM88LHajKWukMJdrNC4y4kz8kWN3NDrPWERE8TsqpMfZ02hWkTx6I3TsmwOhHTqeMwmTxGzbCqOMeURfIt5bstJgxXxXay4Nxp4/AWXBMkNj5M8JuSvMHTbBK+VlPxttQT0UerZjy1FqxrTaiz4GgF57lYoHGWrauNGsXnZq6Pl41gPxdrvJSEBXLs56A4SoSMujkQ7uX0Uryd1GixSH8XtLLv52COv4gyjU9JVBHoYEqivwNpwS/X+lIi6JRpiAH2Jmq0WqSvqzr9NETeGyV2KznQRXCGDTHedoLb/NTovLgAZ2L8nYn2cVKjnlQnoK8T8fLOOGVhf/ld6edR8k3JgU6kadzI0HoJXpT7w32kHJZqdtMYpZyeDvIMV5KC3EgL9SIz3E+wZRCZ0cHSjwPUrPupEUEkagMJ9/ckMsibuLAAojTesu9BUoRcI9dmxCrJHULJjNGQGip2NkxwaVwwZSnhUi5HYuWbE5QoOJF04QUFqRpqCuKoK0xQ143LiAskI0FDcmwwUSGeJEQGEB/hT3ZShLokSltVjuDSHHIE6yYEKZGIrmqWVmWafKp8U5a8S5l+qiyhovzDuFPwa40cK7MjYoPd8JV6z01SMv5akxrjT0leHFWl6ULuC8lNTyY1QY4rKsjMzSEjO5OU5EQyU5NJFt0QFx1CQrSGRMEOaQkRJMZHoAnxJVjjQ4iyVp3UR2x4IEEBHgQq2Uu9HdEEuBIa6E6Qsu6ehx0Rfm5EK85Mbznv5Uyw4lgLcCE5UjB5Sohg+jDB9/4UiZSIfSqKfzndNz8+VPqVI4FKf5B3hUv/8HOyws9ZiYBzJCnUV865yTuc8XO1w0/6Z4y0jbeLHfY2Frg5WuPjaqsm9gjwssfVyRxH6Wv+3g7Eh/mQrPEiSdpfSUahTMVWkp6Ey352TBCFUqdViRqaU8OYkR2pLstTneRHfqQbBRGetGXH0JgZRabWkyTpY3FSz/HKlGmtHynR0l8CXdFIH1Wcg+HSX/OSI6QNwtTMy5mJQaRJW2YlBZGfKt+bGkqetEtisJQr3I4YrYwBb2uCnWW8BNpTlOJOgRJ1FWtLaqAFsQ4GRJgLdjccT6TBOJLdpX1j3MiKshY+JH1aeKuHYNV4GfsVfrYsLYqmSmtNpOUYvPSGSf+0IzLMRF3WIEyjT1qMFUXZdoQG6eDnMxGNZhqBwYZ4BVvgEWKBT5QxYTHmeHrp4uKjh0ewPN9nCsFB+gT6TcHaSvSg3RRsHafg5jaebOFy4cGiX7x08NZMxSXICDtfQ1y9J5MQa0FLXRgJUUakJFoTJuWwchIs7ye6IsSUmopA6U9mWJiOYqzoOh2daUzRtWfSJMUZZ8eUqXboTrVisr4p5uYGZKd4U5xiS4rcEySYKS/NiYXTY1jaGcbhtXkcWZfP9sVprJ+fyup5KWxbmce+9YUc2VKmRsgpUXRLZ0TQVuRCXZwJ9RFGVAZOoznBgUaxd1lxUlchVni5GuIrOKu6OJTu1gham8NIyXYjQa7RxJoRLvdO745i3foclqzMJVuwTmRWACHpPmilTBVNcaTl+BAstrqySexllRZvrSW+Un73OFdsgy1xC3PE2tsWczcTvDQGRCeaUVYZSFS0DXaOEwnRurNocTfNDcUEKVHN7uYUhbqS6WtKdaoLCzrjKMpyJkLaJ0VjQ3mkEw2ZHnRUR0vdOOPi4Imra7C0gxZHzwCcPdyJkL7c0ZJGVVksaYn+pCX7UFkWQ3tLJtM7M5nRmUHP7EKWLahmwewKli2sZ9e2Hg7sWcKRg6tlu4b9wl/fEVx1YJ8iBzh0+F3eefcEJ099yOmPT3Puy8/VKas3bigRcoKh71znvhpA9oAfvn/Gi+eKU+47fv35B377+Uc1F8LLoLSXfrD/U4Sc6jP7Hw45kf89h5zqePu/d8ip8k+HnFIAxUOoFEiJdvvhh++l0N9LYX/m3/6SQknBlN9/ePGCH3/4QQ3v+/23n3ny+AE3r1/m4f3b/CIf9kC257/9ktu3rsnH3+b0Rx+wddM61q1YzL5tG9mwfKEaHdfRUE17XQWtNcXUFmdSlp3Igq4W9m/ZwHsH9rJ13UoWze1i8dxOFs9uY2Z7pep4qC/PVR15y3vmsGLBPJbN62L5vCZmt+bSURlLl4C0TgHWM8simF8Xx8LGZHXduLUzC3h7Sxcn9swTIlDDKjle1V3I0vYclotsnFnC0pYc5lQlMlvA+dyKKBYKCF/SIIOsIZYNMzPZvqCEnYsrWS4dJi1UWWhWiKnDBLysx+BqOgIvKx28LHVwN1VAibIIupD0SW+oUWqJGlucZbCbTuyPncFobPRGq9EoPgICwxyn4m81RnXGaV310Lor/9GzwtVsHFpPC1bNbmDHytksm1mrTtXdu3kFC7ubaakporEij5qSTKoKk6nIiaZAOneMr7k8R1/I4lgh+oMJtBtPrLcRvhbKf36HoHWaTG2aHzPLFcdjCJ1KVKHIjMIQugtl4Bdr6C4KkG0As0qCmF0czMyiIGaWBMu5QLoKfOU6fxaWh7KyJpJ1ddFsqI9mY6PilBNiNC+Dz3vrOL+njYv7Ozkv8smWOt5bVc67Kyo5vKScA4urOLyslu3duczK9acy3JosLwPiHSYRZDwSjZkOsULE4j0siFGy/DgaE2BrgJ+tHklC8BrEuLRlhDA9J4IZuZF0ZYkBE5merjjl/GmXAd6WIiLEqlmIW2uGO3NL/egRRdNTHcSsCn/5dk+ac52py7CjMsnipSMuXhRXghVlosCLxWAUx9tRKMamJNlDjLUvOZHuFCcGkh/nqybwUJxtxYk+cp38nuBJeaK3KqXxnnLsS2miArY8BKwp/1E1wsdGWXBYAbPjcRCSYK03Cl8x1uWZcQJkipnZVKJGl81pfSndjYUqkZ3Z9DI5w0spYVZzqSozW8pVmd1awRxlHaK2YmY05jG9IYt5bQWs7akXoreYTw5v5pNDL6MyzhzYzMe71/DhjhUcWzeHPYtbOLJ6Ot+8vV5knYybFCFwyWxZUMVnR9fw8aGVtJVGM1PO71/fxcWPern15V6uf7qDq6e3s7GnkqaCcFbPrpJr1/HFe1tZ1l1JV206G5e0cOnTg5zav06tN+W/tgWxPizryFenj2+eJ4ZqZTnBNoNxnPwa6QHm7FhYzPtbGwk0H4Kbbn/qpD73Ly3jzJ5mjqzN59zRWdJfAzEVkh4i42bnwhK+PNLDdOmbHnr9CLUexdF1dRxdX0uckLo0fyO29VRwYmu7GMoKTu1o4aNdM0jwEqOt35/UYHM+3DuXA+sbiHQfj9PUN+kqjuLopk5Wd6exa0Uh6+ZlYTflTSx1+lGfFcSeFfV0yNjROo4lym0SixpTRD9UkuI7DY3NCDUhyOZ5Jcwo17J2Vq6Q4gSyRGcEWo/Ax2yo1G8i7YVagmxGy7ePIVBkVmU0M8rCWdCQQIMScm8tZEl0S2aQNaVxnoTYTRIi9qYQGh0hCq4CpnxEvwhZ1O2Hj/lo0SGj1QQ0TXkasmQ8Oer3w35KP9VJmacV8uAppGbqYHxEP2mUjEc+pjRkaWjJDyNU9JiL3ut4mb7UF+7Go7GbNFB1hkbaTyPV14acUHviXCeT7WtAkecU0syHEWs0UAh1f/x1XydAfxDR9pNJUtYwUSMFBLwK+ExXIuTitNLHk8iKEaNsPI0xr/dFTwiqpRBn94nDCFIy4+mOfBnZ2O81TIYOxLx/XzwGv0nqFB3ahcy0CagOHz1STbyQKgBveag124W4L7MbylLz1zkUOJavc6y5WubC16W2fJZvyuc5RpyMH88OzzdYbdGHfe5D+CTCjGMCJpYKEW+bPJSCsf0Jfb0Pga+9RubkSVRYmlBpZUiFhQHlIklCNAMGvopP/1eIlPYvFX1d62dGputEaaOBArpHUNnoT9fSZMq7BOw2utOxKJqetSks25TFmt5clq5PY+X6bHbuq6d3ez3z52WzYV0DZz7azP1bH/Lk3uc8vPUFz+5d5Pn9azy5c02NkHv28A6P7l7noXL88DrPFIfcvfPcvfUVj+9elevv8+imIvd4cvuO3HuT7x9d5Tu55vm9C3J8he/k3u9uX+NHsc2/PrrHj3dv8uONS/zt6tc8OraTj7pK2Z/qy5Ewa/Y4j2e70VvskrbcZzCYIybDOCb96h27cbztMJFTPsZ8pXXkTIAVR6Q/HrIez0fSj76McOQzAdwfCIg8EePCEdGJs9ymUWY3lXlil7b2tPDe3nWcObmXc2eOcvXscW6cfZ+bn77Hvc8/4PmlL/n59kUef/0xq0T/JTtNozvBn93KPxY8TUka0YeiKYNUh9wGAZOrk9xZmuDMxnw/9lSFcqwpimMNYRwo8+JYtS/v1gSIBHKwxJcdOd4cEZt+qCKeg5WJHKhJZEtBKJvzNewUrLCzSMvuwjB25YewIzeYLQJoV6X7skL2N9QkM0fGx6yKCE7un8nlr9azdWMZzfXBbNvQzI+PzvHL42s8vnWRhzfPc+fKl9y9JO14/Wt+vXeJn259zbUzx/j25AG+u3KWPx9f59a5j/joyE4+P3GYZ7cv8I9fnvD93Usc37uFr04e5um1L7h45jAfv71B2u4z/vNvd/jj+8t8f++cyNc8ufEVL+5c5LeHN/hRgOZPd6/xXN599/wn3Pn6Izm+wJ+PrnD3y1N8uGc9O5Z0C2appjYrRuyXH3Mbi7j2xXvw51P+8+eHPLl+Tu79TJ55hbd3bGL9otmc/+Qk//j5Kfz1nF+eXeHksc3UVyZRkCVAXWsuxNeAtCRnkoRAuLro4OY6jrraKPbs7GbOjGx6V4mOPbyexYLb/C2mkeDmRJqXu+qMq4kKo6cwi7IgT/xkbEWajKc1ypNZSZ50x9gyN86GedHmtAdMZmaIPutz3Fme7kxnuAn5bjpUhJoztySa6SWx1GSFqxFMOUKm06MD1HWeLJWI4OHK+qNKdNkQ0dkD8Jg2RnXIuRuMxFF3CGYjX8di9JvYTXgLZ73huBiOwlJ3MEZj3mTqkFcwGT0QkwmDGav8k2Po65iPHYSnsejfKSPReauP2IjRhFlMIdV5GmmuJoSa6eI/bRwRVlMp9Hcg38+ZQCNd7HRGoj9kIKNe64POwNfk3tcYNaAvY996g7EDXmPq6OEYTtBh2tjRmI4bob7XYqLcM2YkY4cOZsKIt9Af2Q/zCUNwFB1pMWU0xhOGqmul2imOsPEjmTxiGBNHDGXSSPlew4k4GE1Bd+RIxr31lnxLP5yU6L3JozGQfb2Br8v36hDuaoqnhWy9zChIChUSboO/nTk+1kaqQ8vZdCqWehMwmjgegwnjMJiog9m0yViZTMVJyWAp32alPxZbgzGCdXXkHTo4TBEcbDgBbyWRgpMJEe5KdkkT/G308TLXJUCJJLRTst8KqXY2I05Z/9DbRnCdEuFog8bFSnWkBThZqmttBThbEeblRGyQF5F+SjSSneo41Ho6EuRio2ZqV6YkqtlEXYVk+zir2e/9lPvlXJiHkH1XGzXaKdnfmRytBwVRypREb1JDPAlzsybcU4kMdCHC20mdgqo42VKD3UmSsimOu7Qwb3JigsiKDFCdaIpDTcm+qkxzjZfjhAB3OXYlWeOhrukY62tPeogbuZE+lEq9FsVr1MgnJUup4sxKDvZS148LU6Kj5N3x8i5l2RIlOUFyqBdJIso/spLCleykQSSEB5AWqzhUlOz7MaREBZMc4U9mrOKQCyZHWS8uOUwIfBBp4YJDZb8wMYQoP0d1KmVmbBCFqRFq1FtJZgTFaWFqtn+NqwVBIv4uFmoCBHfBoM42RjhYGuAi20ApW0yIB7lJIdQVJgr2y2d2XQFNRSkUpWhJDfcm3M+ecH9HdX24eKVOYwKpKUplUXcdTeVZFKZE0FCcSkq0H4WZkdSUptBaW0BLdRHp8VGiR0IoLSumsLiQvPxc0lOSyE5LJis9QZ26mhkXRUZMJPnJ8eSmJhAdHkRIoDehQd5EawNJiA5Fq/ElRPpHoL+bnPckRutPeKAHIdKeWl9pryAfIvw9CfVxRevnQozUd0asv9RJGFVZUqYM0R8JYrNj/AXTB1Ka9nL5GK30JU970XO+7kTKM5TIRHcHK7wcrdTIvNSYEPylH7rbW8g5C+JC/YiP1GAn+s3ZwRJP6cuxYT7ERfrj4W6NvRItKn0+JTpIcJuGDI0nKYFu6pqIGsV5Jv1OyTxbJG1XIdKSEUl3fjQtaRrBksI7tC7CSXzpzEugKTOGjHAvdU3ElAgfEoKUpXBkX/pZZmIoUQFuhLjZSP+3JT8hTI1Er8iNV9sgMcpL6la+NzOMnFTpM6J3k8KdSUtwJTHahehgZ3Xdu6xwV2ryAynP9yExwooINyMibI0INptMmKnwVONxhFtNItFfsF6ohfQtT3LjHfFU1lozmESWtzXzS8JZXqulPc2ZOIfRMg5sSIixwdx2JNZ2wncFd8cLvwoKMSAgyIDiAh/KCmUcJNkSGiH6KUh0huIgirQhOlrJLuqFJtwOG+Hdnj4GeHjr4+MnvNZf7Eu8LSV5nlTLM/LTXeWZpjh46eMSaEKU2Kj0VCeqhL8mRotOCZZ73cZjba+DvZcR/hpjqsoUZ6Y5U0TP6ozXYdx4AyaNN0N3ogm6kwzRm2KG/jQbpkyzRk9fH42/DbUFnvLtpgR56JMUYcLMBg2ruiM5tCaHYxsL2bM8i80L09myJJs964rZvSZfjZB7d0cVx3fXyfkM5tT405wsdZXjSWesLWXBRhSIfc2Od8JOuIG/n4WME3tK8wPoaBC+2xZBW0s0dfXSb8ukvcU2Jsj9NQ2BzJqXQtv0JPKU78zyILvUn9AYa7wFk/lEOhKe7E1ReTRJuUEEJsh4SfHCN8oJlyA7bEVv+SoJCTM9yMpwISDQDH+tg/xmi4fokY7uFjpaq1DWTs8KFwnzED2vK+PLmu6uFOpqQogOsyI91JFS6TtN0ndKcvzwdlMysIYSHhmFk4cvLt6BuHt6Ein9t7pMdJLgsOx04f/Ce1ob4tV/5M1oT6OrJYm5M3JZsbCGpT3VrFnawO7eWezfNY/3hJO+e3QT777dy3tvbxfZy8H9uzl0+DDvnzjO6dMf8emZM3z5xWdcufI1t25d4pbgpNuCge8rM0q+e6gut/bs6WNePP9OzY3w+y8/88fvyhpy/+2Q+1P2//ovh9x/Z1lV/Gb/csj9b05Z/b845P5HCJ7yIsXZphbgD2Xu7EuHnBIh9+L75/z84w/8paaBfTmdVYmCe/7dMzWK7o/ff5UPesKtG1fVyLgfXjxTI+MuX/pG5DzfPXvCN+fOsqN3E2uWL2L7htVsX7+S2R3NtNdV0lZTTnttmRrpVZSRSGtVGQe27WC/yMZVa1i7Yhnr5L41S+cyr7uBltpC6spzqC/PZ9HsLjasWMTKRd2sXtTGyrmVzFOyqNbEM10aenZZJD2KQ64hSTp9HItaUtm+tIZTe+ZzZJPcO6+M9XNKWdmVz6rOPNZ3F6qRdD3V8cxRnXFxLGtKEIln3fR0IdvF7FhcLvcUMr08kiRRJpHehgS76OFhOQ4XUyVKbrSAjVF4mAmBk8GucZkg54YKcJggitFTjLIFtlOHYaE7FHvDceqaWY4CEEOd9Qmw0RHlZkZ9TqgoaQEyogB9hcyEeJizuKuKg5sXs3ZhK6vmN7Nr40JWLOgQ41ZIQ2U2tWWpVBfFU5GjgFMx1jLIYn2MhOyPJcZTT12MM01jSbDtOJz0BgghH06WHE8veUk0ZpZqmVWiZWZRKHNkO08Gx/yKUOaVa15KWZhsRSrkmlINM4oCmFnoT4/sr6iOZG1djEg06xtEGqNZV6dVnXP7Zqfy/vIivtjWyKVDMzm7q4MPN9TzSW8rH21p5eiKKt5e1cChpbWskHbqyPSnRMqVIMRPK3UZaDQCrbUusS7GRKuRcibq9NUwR0PyQxxpzQphRn44swrCmZmnpTtXS1emknk1iOYkf1qUdeXSA2hN86ZdFM3sYj96yoOYW6k45AKZUeFPe7E3Lflu1Gc5Up1sQ3WSjeqUK4oU8C9KNj/akrxYG/LjnSlP9ROQ5UexPDs/zvuf0XE+lCT5qg65EhHFGVeRJIYl4WWEXJZWSYduhVaJhHTQx89+qhoh526li5ulLk6mE7AVQBsqgLRewMyc1grmtlUwr72cOW2lclzK7BbFAVf8P0Q5Xy7XVNLTUSUi2/YKejrLWTi9ksUza1g2u45NSzs5vH2ZuqD26be38dHBXj44sIWTQtKO71ytRs31Lmzm6MZZXPpgKzfP7ODb42t4e3OH6oz65uQGbn6xm7PvrePI5hkc2zpLyOVOHn5ziHvn9vHo20Pc/GwH7/YqWRKrOXN4Dc9vfMRn72xkXU8tm5Y0cvbUFh5cPsHbUo68OF9Kkv1ZL2Nv29Iyti4p4sjGJtbNzJW+ORJvs0Gyn8X10yt4Z1MVGouBBBq/xYHFNTz8bBPnjnRx86P53PtkhfRVP8yH96E0yobHX27l23cWkCOG3XF8HzoFRHz37Rbe763FSbcPQZaD+WT3HJ6f38blk3N5cbGXe2fWEyFj1FSe0Vkcyl8PT8p71xLhLMRsTB+2zy/nh6sH+eb4LO58uZCbny8h2mMME96Q6wtDeH5hN9c+WkmStw4+hn15e3UNP1zYRXeRN74mrzJbxs0Pl/dw6dQirn+8Uq7fxek904lwHI2bXl/OHlrAk3Oi52am42Eg5ErK/fXbi7n96Xouvr+IZ99sZ+u8XGqShLQ46XB0TStfHZX3+U7DYXJfda3He1/sY2lrBom+BthP7EOxgJarH6zn6oerefjVZnYsyKM40owY1zFCiMfz+Z55rGhMJNx2BKnek6mMs+PM3tnc+3Qz3769SHRAIOmBU3Ez6EtprD3b55aR7qlPqPkIcgNN2ShE+53VtczJ9aIhzJAK9zEUWw8QGUi2yZukmQyg3MuArgRvGqM9yQ8WciPEJkMrgDI2VEBwvLpujJOZEaP69lWj4UzeekVdUD1AyKzLpOGqQ25s31cxfKsfViLew98iXX8iXQKQuwRUR44ZhZPikJsymB5fQ1Z567LYehArbPqz2XUA70VM4maNN7eafbnT5sf1eje+yDHm/eixbHV5nQ0WfdhhO5i9zpNZYzmRTtG/WcNfJ/DVPni/+graIYNJHj+KdN1RZArBTJs0kgQhwJFj+hM26nXidN+i2GEype56JEtbBtgMwNdzGEU1AgZnhJFYaktYhj4FDa50LhI7sj6NJRvSmL0khvkrklm3pYTlqwppElA1d3aOgItlPLl/hr9+vckPTy6qDrknd6/w+PZVdarp43u35HclU+pdvn92l2ePb/LwzmXu3bzMo7u3eXjrDveu3uL+tVs8vnWbFw/v8OKRspbcRR7d+laNuHt+9xq/PL7Db0/u8qtsf5dn/fX4Nv92V377cD+nZ1WxU/TV4XB7djtOZKfYh7ctdXjfejzvW47lfVsdTkh9ve8yhXedJnPcaSrH7HXZZzaa/UpWVscpnBJbeMrPhI80VpwRPfh2lDvzHAzoEZJ6duMSfrr0BT8/uMJ39y/x/ZMr/PTkGr89vcHvj67xt/vX+Pfv7sGvz/jz7iU2dgrws53MTNGxOyuTaXY1JH74K5QaDGNRsC3bszWsT/VlaZwzmwX47auJ5KjYnncawjlc6c/xOg3Ha4M50RDGsSoNO7K92CvAb5/iZK9J4WRHrprIYauc680PUR1yu2R/t+wfqYzlWH0SvXJuaUYAayoSmFsYrk6/OLajnW8/W83BPU3M7o6nd30Tz+99wd9/uM8vT+9Ie13ixsUvuHvlS36R7/rtobTRxU+4euYYd899wO/y/T/fucj5j9/h5KHtfH7qKE9uX+Cvnx7z85NbfHb8EOdPv8eT619w7ct3+fzEdh5e+4g/v7/M355f4bdnl/nhvrTptbN8d/s8Pz+88TJ5g2xf3LnEqYNbBQOVs2p2s+jirVz99F2ufnJMdPUH3P/6Q3avnENWhC/JAqZXzmnk+lcnufXtac68u59Ln53i9rdf8OHR/XxweB93L33Niwe35Ltu8dXpt+moz8fVbgoOVjpC3McSL5iiNC8YN4exjB3Zh3AhQEsXFLJmWTmbVzRw/qMdHN++nHwhyJ56YsOd7CgNC6E1JZ55RTlUaAOItjYg1cWE9pQgDsyr5Mz6VnY2xzMz1oqmAF06NHqsyXJhcYotM6JMmB5rQb7neNLcJ1In5KKjKJa63BjKMqLITwonW8hnjJBR+ymjMRvRD5vxg9U1ORVxEazlaTAKX+OxOOsOUtfodJo4RJ2K6jJ5mPqPFkudN/Ezn4C38Xi8hHSa6LzFuAGvoDuwj7o2p5/pZCzHKdnA38Rffo+zNyDPx5IYseMeEwfjM2UUMTZyzttWztsTqixsPnEshsMHM7bfa4zu9yo6b/Vl5Ot90B0yAJsp49EfNRyj8WOxkTqy0h2D3eTRghHHMWX4ICYMH8K4wf3QH94PN5MJghdHoj96AOMG9mXq0DdxN5qA0chBjBM9OVyerzO4v+hWZQFyA3RHjGDoq69iMGwgofYmeMq1TpNGYzhIWXtUdJbZOHxkbOdGC25JDsPLwkCVADsTtB526rRQs8k6GIwbjf6EsZjoybebGqgOOXtzPUJ9HLGXZ1pPHYW72UTcjCeqySmUdfB8LfWIcjEnzseOMBezl/9ItdZTI+VCXc1frpnlbkVigIvYVCs09oLvPO3Quipra8mxs/XLaYAeUoeeQiR9XNRtmJcjWm9nghVng6eDKkqSBiVCTuOuJN6y/68phMGuNupvYR4OhMhxcqAr2Vov8qP8yI8JIlmjrLesLMov9jXQg9gAd6LlOYpDLiXYnVSNG0lBLqRpvcmKFkwd6ac642L9XNVppcpWjXJTMn0GyfVhyjrDHkTLN6eGuFGorFGWGKJGrGVH+BPj5yj3uZIe5ifjz4dofxfhA05kRQWQGxtEdpQ/WfIO5T0pinNFK9fJ2FGiyzPjwkhTouCUCLqoQHVNVsXRlivPL8uIpDg1jJwYP1JD3dWIJ8VZo6xTnKdkN0+PVqPY8tMiiZPyaTwshY8oSSWcyJaypUXLOBQdnSjvTYr0RyvlsjAYh4n0ZSOxx5b6Y/G2MyJJvqkyK4qWsnR1TeKZTcpaxlnkyrvDgxzxEEzu6WRERJCTPMeLnOQQsffhVCsOpIpMZrYUM72xgO6mYsGrtVQXZpMYpaWyvJgmZemipjrhMmWU52dTkp9JVVEuLSVFtBTkUZGSLO9OJyMhirBAb2LDg0iNDSM7MZoswRPZcj5ZjuOjNaTFiw2ODEIr7ROmRDGGSF1r/GTfjSglYj/UiwLp76UZEdQq0WaiP6rSwilNDqUsLYLyTGVd7hjiQ33Uaab+0n+0gV6EBQiuc3dUI98igz1UB2l4kCfuSsZdO1MiZb8oK4lgHzc8FYecgxmx0o5FmTHEhHkTJP3KzdGU+GBvajLjpR9KO4Z4SZspmWFdiAxwVRPz5MQGUC51Vy9las+Ooik9jIrEAIri/GiU466iFBqzYtWozTTpl6nK1GTpOzkJoSRLWypSIHWQJt8dI/05W9q0Ni+ROrmvLDeW9AR/ctNCyEnXkK44+pIDqMyLoL0hVc4HSB9xVZ30KRpbqvKDyEpxJ8Bd2tZ8qug8fQKt9IhxMyFcbH6w1USC7KcQpSRsiDSX/qiMWRN1Hcp80SsZocbCvUPZtbSAymQLcuPMCA2cho3dZMxsp+AhttwnVMacwp/yg6kq8GRpdzTT6/2kjscR5DMBrWYaeemu0o+EG+YEEBRsjbO3BV6BtoSEGFOU50J+lgOJseYE+kwkN8mW8iwPIoRLe7vpkpzkQEKCI0EaE0LCbAgMMMZTsHCIry5Zqe5oIx3l3DTqykIJ9DRj4ujBmJoY4u3hI22pITQoGG93N8xNzNHTM0d/mi0G08zwFL1WWaD0LdFl8szsJDsWdEarEXIH1+QIfylSp63uWVvErjUlHNhUwe41BWrCh7e3VfLOrjp2ri1kVnUAdQnWrK4Ufi0cNU/wbKVwzYaiSJxsxMYoHFKwfnG+Lw1VwdQLnqmpFA7eGcesrnham2PJzPZAG21OYroz1XWRtDXF0VQdyoI5GXR2pJFdFEVQvB/+UR6k5YQIVk0gpTCU+EypzyjRryk+hEq/0Gjdpb/6kpXggY2tPtbupvgLBvOP8qG4PJt5MxvJTPAkPcaRYC8bHKzNcVbselkcXe1J5Ma7k6txpCbSk/b8MFLjnPBwsyQ3P5nSilQiooIIC9eglbGlRMXVV0bR2aoki4imszGGroY45ndlsWxuPisWFrN+WQ29q9vYvm46vWs72LGxi0M7ezi8azHvHtrAB8cFYxxTHHI7Of7uPo6/d5Azn7zPuS8/4fPPTvPFF2dQsqyqzrg719QIuYcPbvP980c8e/qIp0+f8Pz585c5EH79GSVRqeKQ+59OOTVC7u//Pzjk/iX/dw45dU7sP51yqkNO9pUpq8rLFcfbH3/8jZ9/+lF1yP0g8vuvL6eoKg65X37+UfUs/vDiOX/+7Td+/vF77t25ybUrF3j88C4//vAdt29d5+KFb3j+7DEXvj3Hgb27WLtiCRtXLpFKXcPC7i7aa5WIt3855AoozkihoaxcGmENi+YuobtrHqtWrefowQO8fWAX65b30NVcSUNFnijtdGa21suzVrFl7QI2LO9i8fRiZtQkMr8xjbnS4ebXxKoRcvNq4phdJWSoMYkNc4p5e/N0Tu3uYffyRjbOK5NzJWyYVcTGWYWsm57NwnrpFDVRLJHOsaIlkTWdaexZWs6+5dVsmlvM7NoEMaDOYgBd1XXE0qTzxQvx9HMQwCFELSFYWahzCn5CekOECAc6jcLbehhBThMJczMU8CLASACfo/EE7AzGYK83nGDHqYQK2Ylw06MhV/kPlw8BjnoCXPQEUFgwvSaHXWvn0ruym8Wz6lizZDrrls5kRrOSfTZPXdi/Kj+O8pxw8oUMxwYoYMiEJD8zyhPdackLIkbKpLFVonmmCDgbjMZmFG15gfQodVMdzXwhHHNKtSyU7RLl+2vCWVwTIRLOoupwFlaFM78qgtnlocwq1Qh5D2ZeaQhL5dxqqbN1DfGsa4yT/SjZj2aDDLD1jVFslMG2fXoSJ1ZXcPHQLFU+3dbC6S1NfLK9jZOb2ji6upH9S6vZOa+Eda1i8LMCyPYxItZ+IgHGw/EzHo3WzoBoFwu0SgYy2Y90MRDF5UlnnpSlMIQ5hWF054XRka2lNSOMhhQNjalBtKYH0S4KTVlvZmahj3xjADNL/ekuD2RWjSi2qkA6y/3oKPamIcuZqiQbykS5FWiNyQmdRna4Mfmx1uTHO1KS5ElNloaiRG+1jZQ14gqVSLhk5b+h3pSLKM44JVIuL9KZDI0YCj8rIsRIacWIhboa4y/tqratgz6+0r4+tnq4W0xR+0NsoDNdtbmqc21uaynz2spkq0TMKVFxSoTcS5ndUvpPp12lGIEqNWHDwulVLJpRw7I5Dayc38qaRZ1sX9vD0V1reWfvRt7euZYj29dyYMsq9q5bxL6189m/bi6fHF7HpQ+3c/PT7dz6rJerH6/j/pdbefDlDm6e6eXWma08Oref76+8w3eXjvHgm4M8+uYA3104LOeFuH2xS67fw8OvD/HkwjEeffs2Nz/fz8WPtnPl093cO3+Em18e5NS+lWxaUMe6uaVsWSDKdm4WB9ZU8t62NvYsq2J1Zzq7FhfzxeE5XHh/Ph/vaeHA8jKOrW3k8vuruf7BKi68N487ny7n9pkVfHagm30rKjh7uIfHX/dy85MVvLulhn3KlOkTC/nl+nYufTBPxmw6h9ZUce/zjby40svlU7P46Xovj8+tZ//yUjqkT3x6YAZ/3DvI0283M7PMn9Ycbz7bN48/br/DpZM9PL2wmh+vbWJ5ewThTmNZUB8uz5BvPreB6hQLEr1G8uGOZv7x8B2OrS8n2PZ1WvOcefT1en65uZsvj83kz/tHePLtNvK0hngY9uG9LY3w/cecP74IreNwHKf04cOd7fz14G0efrmRH6/u4Ycru5ldEYDHtD5smpMJv34phr6JAKuBpAUZcOZAD7/ePs6aGRn4Ww6kKtlJ2m0731/eI+Xdy98fvMvhtRVEu47AVZ7/7bEl/Pv9E6xqSyTBQ4dsjT6XP1jB84u7pS23yL0b2SX152P5OvE+47j58Xq+OrSA6gR7EoUITy/x42+3DnP345WskrFTEzSJIrsBlNkNpNDiDYqs+lPvOZGFiS4sSvdnpgL2FHKg8SQnKpTyvGxyRM+72Fgw5o3X0BViati/D7YjhFwK+LcZM4iJb77CyD59mPxGXywH9sNv1FDSDSbRJeC6W1krZsRQnOX3DL2hLPAzZLUAmJVOw9jpP55tXkPodRvIezF6fJFvy8VqN65Uu3Cu0JxvCsz5MHYC2x1eZ5X+q6w1GsISI9GBesNIGdwXv1f64CrPdX/1FTRCWuPGDSJxwhDChr1GxJj+RI4biHbsG8RM6k+iwRCiDPqjNR8g43oYIUFjKWv0pX5OBPEl1gQkTSSl3Jq6WUF0L49l1opY6rr8aJ8joGtxKh3d8ZRWBtHcmsDe3XN5eOc0f/5yk3s3P+fO1S+4f/0bNbHDs3u3uX/jKt89uMOP3z3i+6f3ePJQccjd5NEdZRrhfW5dvs71by9z98qNlxFyD+7x/cPbPL1zlQfynAc3vuGHRzf468dH/PH9fX59eos/nt/mHz/ekf53jR8+P8KHs6vojfPiHcUp52vCQZuJnBCg/aGdLu9bjuEd81GctNflpPNU9sv+dr1B7DUawRGr8bwr17wrdu+Yk2yVjKt+Jhz3t2SftyVzzSezSNr+Qu8a/rh2kR+kTMp6eN89vsGzR9f488cHUqa7PL/1LT/fuQwv7vM3Ke/qhiKijcfQk+jH4YZMWsVuRg/pQ4XpGBaFOrI5LYgtGRrWp/mxMSeIrUUaDtVEcqw+miMCWN+Wut1f6Mlh6a+Hy4LYme3NTgHz+wXkvlOTysn2bDURxPYiLdvyQ9lXGsUexSkntuRweQzvNqSwtzqejSVRbGnIYL4A2tnlEexeW827B7vYtlF076xkNULu6e1P+evFPX5/fl/q/rq6BuD9G19LHSuOz2vcPHeSi6eP8vjKp/z28ArPb37Lxc9OcvbDY1w+d1rq4xK/Pr/Hj49v8s3p49yQc788vszTW5/zyXvbuPLlMX54cI7fv7/Kb8+v8uOjS1JNiiiRj5d5LG38/PYFfn9yg8/e20eFEEAlEqdCiPrCVsFT81o5vmM1Fz44zPGda5helUNJmpbF3TV8cGS7mpV1zaKZrF88l41LF7C/dzOHt2+ld9VywRtLOX5gJ2sXz1Knek2WcTB13ABspW0yBaiX54Ripj+QMdI2+WkebFxRxdJZeXxydDXfvr+DjvwknHSGozER4hQs9jY3m57CPNn3IV4Ia5avHcsbcvj60EoendnO+f3z2Dsrk/mZLlR4j6VZM4X5Yo/bQvVpEpmeYEtxgD7JrrpUSV9tL4qnMjOKgiTBPcmyTY4hUQivp9FErMe8pSausRn7Fl76o/GeNkZkFL5GY3CdPBgPGfeR9gYEmU3EafxbmA2X8a87iAwfGxI9rFTiqUxb1Rv8KkZDXlOznCpZVB0nDhE8Mo4oG30SxHaniB2PF3IZaTkZ78kjiLE2IM/Llix3awINxmM+9C2mvtUP3SH9Gf/WG4wb0JfRr72CyZihWE0ajb7oN2u9ybiaGWIxYRSepno4G+gyeegADHVGYiTX2euOVKMRLCcNw3DMAMYP7IPZ2CG4GYxFT3TVuP6vM1j0loFc72Kmh7muDpNHjmDk66/jpDeBCEdTvA3H4SPfYDG8H14GOmJzBH9YjBaiLwQrzEVdB01JaqB1sxasao6HtRG2hpPRHzeKKTqjMNafjI25IVYmU7BRMru6Wan/VHY2kudaTcHdeCJeprooiRuUbLGRrhakBioON2tCnIQM//OfqcGOJvjbGQkWtiJemerpbUe0uxVx3g5Eedqr62tFeTmpGSPDvZ3RersQ4uGoSqS/J9EBQrZ9lLXcXIgJcCdF6y/424soP1eixT6Ee8q17naqQ045p1wb4m6rRrop00dTQzzU6aFJyppj8k7lGcr9CSLxAW4kKtP/5NqMME8RL3Kjg0jXKtMM3UkM8pCtNykhvrLvSZLck671k+t91CRdSoRarL8jGVpP8mMEw8q5vNggkWCUbJoJgcpyJ8FkRgTIdVI3vo4oyQFyYwIpkOuUpALKNj82kKzoQDKiAsmJD5W+HUG2bDPjNOQlaSlKi6AwVUtJerj0/wiq0rVkhXtIO7qpkV558u6SZC1lGTGUZsSRmxiOVt7v62yprulak5tIQ0GyGu1WkR1DdkIQpVlR1BYlUSLjSSNt5i19xtZ4Epb646QfTMLRZCLO5hPxsJmKn4spUcHOFGVFo6xp3NFYLOQ6i3y5N07rhafDNPzcLPB1MsZL2jwxzIPcZA0NpamCX4tZPquZ2U3VFGUk0d3eyKJ53XS3NTCjsY6WqjJqy5X1kssFm1cws6KC5rxcqrMy5JsTSU+IID1e6iNRGe+xlKQkUJwqnCw1lvTkSDLkW9MTtMRofNBKf4gN8yM+PIBw6TfRQdLOoV5q/VXnxVGXE0u9fH+9bGtzYyjPiCYvMUzqIIaMuFDC5P4AxSEsOiU+SkNYkPAybyeiQ7zIS40mPS6EQOmvSoRcpPSFstwUKVckIV6OqmM4TuNFjdSzEimYGCllUCLipN80Ket+p0SSG+EvbR9EivSbxHBvkkRy44OoyY6kISdKcGgUHVLO+uwoihODqRad3pyfSF12LPlK9KXUtxIVlyz9LEf6RVaKljTpP0qfrUiJojRRK31R2jsnnnJp3+KMcPLSQinOjqA0N4LKgkjhjRG0VQsmqckmNdJb6seVhBA7GRvTiAmyINjDWLisoei+aURYGaCxHC/Y05JId33ivMwIczbCz9OQUI0RkQGTiAmzwdHOEH+x2Qmh1moih8Vd2cwVPpibYEZE4GS0gRa4e07DXvhuQkoQdRWptFXKNyU7kxxtSYjofWfBrFHhFuRlelBXFkxStD3ujtOwszHF0dUJG2drXNzMCQqwITrCmcR4F8I0hoT7TpA2VBynk/F00qEwy53QYFOSUr2pbkwlJskLH8GNSrTc4rnZVFVI/cebU13gh4fgm3FiN/y9XGmvq6O9tobOxjI16CUuUoO1hT1GRo6YGDvg5mRNcaY3USGGaAIMaKgKEfuZw5LOMI5tLBJ8X8qeVbnsWlPIzrUl7NtYxv6NpRzdWsERkbd31LK6R767xJv6RDtmpLnSHGVJpvsEiiPt1LXJnWzErmjdyEj1oaJEQ3WZhvzCAMKknuIynaipD2LG9Fjmzk2jvjmS7CIfcov8KZBrigt9qSzxZXp7Ei2tKZTUxZCW50+0YPmwZFci8zVoMgMJzw4iKsefoBhnYuLdKcj0ITLEHhMrUwztzPAU/RSVGklOQSKLFzVRmONHeIgFHqJjHZxcsbSzJ1TrQkdzvPRNDWVaB9qSfJlVrvzz3RtfL3uSZewXFGioKIuisCCCovwwKovDRXfEMLNdyt8Vy+rZWazqymLDrEK2LqlkX287u7Z0snpZHcsX1LBjwwzhrz0c2TKXI70LOHFgA6eP7+TEsV5OvLOTj08d5qMPjvD5p8c5d/Yjvvj8tMgnXLqkRMgpDrmr6jpyjx7d4cX3L6Pjnj59qjrkfvjhBb/+8pOa0FTxc/2XQ062/72G3P8PDrn/JUJOdcC9dMj9yyn38gX//tIZ909RCvTbr7+ozrgXz5+pUXLK/Nq//vyb6klUIt++kw9SFsJTMq8+fniPq5e+5cHdl2vJPXn0QE3ocOvmNa5ePs+xIwdZt2oZqxb3sGXNcpbNm0lHXZXqkGupLqFRFHBJZpooiGJmtM6iuX4mVVVddHQtYOO6zdIwm1m3bAFzOhtprikWxZcmiruUreuWiSxg6ewaKrNDqMoIYEFjOkua01ncmMi86mjmVkbTUxvP4tY0Vnfns3t5PSd3zuPoxk56F5SzuadMSHsJG2cVsH5GluqEW9IQKxLN2s5Udi8p48jaRrbKtUo03YyqJKoEiDYUi0IvSqSjKo/afEXphhIXZCeG1InydE8KEx2ID5yC1mMsIS5jBYyMxdtyLO4mOjgYjhUQNlqNlHMwGCG/TRLjb0+grQ4aB10yIpzwt5+El9VEonysKEoMYt38FravnsOKuc3yvS1qUou57dU0lWfTXJZJZU60GKZg1VGUG+1KYYw7HUXRzCiJZI7UQUu2GPggcxK8phHlMomKBDe6S8KZXx3DgppoFlYLgK+MYGltNMvqolnREMXKhhhWNsayXIjO0tpIFlRHMLcijNkVocwqC2GWKIn55WEsr4llTUOC6phbWSeDqyGODS0JbBLCualFiE1LrOzHsa0rkcOL8vhoUy1f7m7n7O4Ozuzs4uTWDt7f1MaRFbUcXFotUivvFaMV40KGnxmhQvw8pg4VMC1AUgx8tKuxAD4DUgPMaBBlNT0viFn5Uh4Z7J1iaNoUg5YWRn1KCE2i8FtT/ejM8GVGvq86Fbez0I+uEn9m1YYxsyaEjnJ/2ot9xQgKEUi0piTanKJwUwq0RurCnXmxVhSLEixKcqVcSGClKLKSFB+KEjwF+AgxkXNlilNOOY73IC/KiYxQW1ICbUjwtRSAaUakpzlad2VhXyEBLvoCOI3QyHcEOBgS7GyCh4UuntZTBIT5MKupiEXTq5nfUUFPeymzm1865JTpq8pWiZqbp0TEdbx0xC2eUc2SmaK45jaxdlGnEKPZ9K6Zz86Ny9i9aYUot9Xs2bySbWsXs3FZD+vnT1eTNyyfXsne1TPYu6qNw2tbOL61neO9Lby/pZkTW1r5YNt0Pt4xi9M75/LZ3oWcPbSEr44u49KJtVxTIrFOruHy+6u4qUy7+3wXT74+wIOze7l5eht3P9/NHZFbn+3m0qnNct9qjq5rY8/SSnrn5rB/WQnvbajl+IY6Tsr7Pt7WLsRsDl8f7ubyu3M4d6CDex+t5MmnG2W7lgtH5nDng8U8/HQFj75YzZ3Ty3n42Vp+vLiD777ZxNOv1/Ldt+v46/Y+fr26gx8ubuDZ1yv45cY2ePouf8j5Hy6tk7LO5vcbvfx+czv/eLCfi+928/e7u/jbza38+93dXHh7Oj99u42/3zzCf957j5snF/Fcnv33u3v5/fpOvjzUwbVTC/j7vQNyz14efL6KGx8u5NdrO/nrzgF+urSNS8fncuez5fK+Xn65voNH51bzt7v7+F1+vyvXXzw5nyffbOGve8f46+7bXPtoGefensPjcxv5+4Oj/HpjH0+/3cRvt3dz74tVfPn2TK5/tJS/3z/Kn3ePcP7dBXxxcDb3v9jMvz98n2ff7uTs4blc+WAlP107IPcd5sdru2V7kJ+u7+fcsR4+3NXBgy+3yPOP88OVfXz9zgJ5bg8vru7lpxv7uf/VRh59u5mHF3r5/J05fHp0JjfOrOH320e4+9kGzr0zn4snFvPz9b38df+I1P9KdnYn0hYt4MZnLFnW/Sh2Gk6bAJS5CU7MEv0yNyOE2blxNKXFUBgfTnl2BgUZqbhZW6DzRl/0+r+K8VuvYimk125Uf8yG9WP8631Uh5yOiP4rr+A6sB/xE8bQ4m6vRsmFDh2Ei/xWZjmBHake7IqyoMeqH+vdhrE3eCxrHfozz6Ava50Gss1vKAdCR/FZtiFXKu35MtOI3W4DWTa1DwsnvcacKYOoHd+f+AF98Hu1D55ClN1efRW/Aa8SNXYACRMHEzGmHwlThhGvN4LwCf2JnjyAKN1+BE3oIwB1kJAyXQGj48itcqO0M4jQzGk4hQ0nIseQwlYP2hZqaRcprHOiqVvDrEXJNHfFUFkv57tS2bZN+vvFd3nx9DwXv36fi+dOcfPSWdVx9f3Du9y7pkSVKQ65xzx/fI/H927y4NYtHt+9z8Pbd7n67UUuf/UN96/d5Pn9B3LtfZ7cvsm9Kxdle5mfn93ixePLPLx5ljtXTnP78kfcunSKB1dP8cudM/xw7ghfLG9jV2YI76YGccjPit0WEzhqPo73rSZwzGgEB6YO5m3T0RwXO7XPeATbprzFAZNRqtPuY1dDjjtM4YjtOA6K/dpjM4atZjr02hgw12wyS4TMnN+wlr+uX+W3R/f46fkjfnj+UDDDVX58doefnt7i6a0L/HL/Kv8h+3dPv0OLENPQCW+xqSCaT2aV0+4hZGCwtLnZaBYIWNwk5dwpen57bjhbCyPYVhDGYbHxJ1qSOdEUx/G6SHbnerIz051DxUEcKQ3jYHGYbGNUp9zW3GB2ie07UB3PYZHdheFsSvNli0iv6PLlYneWJXmzoyaZw7MrWFAcTbvYmF7RWXt6awUgptPWpGXd8ioeXPuIX55c58WD6zxRIhdvfMPT+0pEm7TZvYtc++p9vv74EPcvneGnh1d4ce8yty58ztVvzsi13/L80Q1+/f6+mkX33MfHuXL2A/78/qY885LqkHv/4Do5v59HNz/n9++v89dP9/n12W0e37zAI7n/xYNr/KDU5aNrPLx8luO7N7KwvYrm4mTqcwUkFyXTVppGZ0WmEPE4avLiWb+og1vffKCufXflq9N8cGwf7+zbwdHdO3nvwD56V6+itaqS8pws5rQ1M72hhtgQP5wtDYSkK1HdU9G4WaP1ssJ62hBcLUdQXxjKFgHPhzbOEF22mZnFKTKmB2I//C3akxLY3tFBT34uUWYmeE4YTaaPA9vn1nPrk92i6w7y+cEe1rYnih33Zna2G1VBUyhwGUGl93imx1gyJ82FxUWB9BRpKA6zoyopgJaCBCqURcuTIilOi6ckPYGEIG9c9cfhPGk4blNHYTNmAK66QwhRlgaxmkSgyVj8DEcSYDyGINNxeE4dhvOEgdiM6ov/NBnjZhMIMZ2Is7Jm5vhBmI8egO3YQQSZTcFFdzhO4wYRPE1HjYpLtJ5Mqr0eac5CWA1GE2gwljRXMwp97cj3tsd3smC8YQPRH9SfSSJ6IwbJVslePRD3aZPQHz4Q0/GjsTOYiruZERbjR+FqqIvtZB0MRw7FbPwYbHXluVaTcTEYg8nYgZjoKMmQ3sDDZDyuemOZ+MYrjBG9NW7gGziZTFUzoU6R9+gMGsTkoUMIsjYi2HwKvoY6+BroYCttEmqlT5iSjXZyf8E3jjTmhRPnY/vPaaVCpu1NcDCehMXksUweNVSNkJs2eQJWpgbYyPNtTHTVTNq2+qNxUdbBlfryMpmIt+kk/C2V5A16hCtTUr1siXG3VqPkXk5fNSXEyVRdKy4l2IMsrQ+Fkf7khHmRFeotx/6kaZSsl0LANb6ClWyF0CtTOJVsmt6EeCvrocn1cVpy47WyDaMgMYL8uHDyYkIpEBujZORMVtb48nZ6ORXVR3Ho2atrbCmOuOzIQNLCfEnReBPj76468WIDPYgTUaLd1GjuKH+yI3zICleSc4WQI2VU13qTZ2SEKxFogaSG+ZMq71GO08PlvNyjSLIS5RTtT15coOBF5Z/rUi4lekmjREP5CJaU50UHq6I4xdrKs+iuKRBekUN3VbZIjuDSAmbWFdIiuF51NidpKc2MpSovibKsGGoK5T65tl76f1VGOM0F8XSVpTKnOov5yvIm1blSXk8CnMxVx2ScfGu6vDdNpCovmXlNotPaKljcKdixo4y5zfks7ipj89I2Vs2tU6e1Jmm9SFSyjQZ5EC51FCPbCCX7rY89Ps7m+EgbejiY4mJrRIifnA9wwUH6lZm+9DFTXYJlfGfESn3HB1OWE6NGzaVHSX0pIvWlJK3wtjMnOUqIekEmrdWlLJnRLthWSeBXRaeyrFGV6P7SYlqKCqjKVpblyaYoO1m+JZys+EgZ74nCxdIpSIkjOzlGdchlieSkRMtzg9U192KlzVLjQlWnXJy0e6K8uzgtkkbRi00FiUwXvdhdnUN1tvCnlH9O78xJID81WsocTKTYL2UarPLshJgQQqSfREs7FmTEUCRtkhQZQICng7zLR74zmeqCFBKlLyvrGcYGeVKdm0h9XiLpMcHybukz8qzaLMFNhekUxgZL3w0mW+xdToLsC4csTtdSmxtLY0EsnSVJTFeSa8hxRVo41ZnRNOQl0FKsJESKkvdHkyl9KyUqQL43gLz0aAql/MUp4cJNQqmT71D6YK48v65QcbYqU5elPwpPrC+KYXqt8OiSWFpL4inLiCA90o8EjQu5MZ7SP4V7iW5ICLAj2s2KaCUxiuVkomwnEG43gVThNam+tgQIZ/FymkpshDWxGn1iIixxFUwQJLw1RPSgqcE4QkUPdFUmCmdW1hOeRqKSsMFjKtZ240iM96WuNJ6ZjVK+HH/cPafg5DsFR++pePuZoA2Rd2utcHLUxc5qGi5WYnNMzTA1noa5sQFWojdtLIwJDnIiNtZZ2tmcyBAT/ANN0WqljInOREU4U9sk/ac1HZdAc9z8LAgJNiMr1YHaCm9pa0uq83zwdJqM/uThBHk701CWz/S6EporkqkSzFCcHUOAjw8mRg6Ymbji4+ZOaVYwCVHWBPhNZdaMZNYtyZYxFc7+1Tm821vG3jUF7FxTzLZVJexaW8qRbdUc217D0a3VHNpaw9qFGcyoET2Q4kRnihvNkdYUBhiSF2Ylus0LN3t9NAH2UqcuFOYGUSr2L7s4BM84F7RZnlQ2ayku9qC7K44VywqYPiOe4jJf8pSs5wVeFOa5U1PhT1WFr3y/htbOKFrbYojL8cQt1hGvFBkPVXHEFwQRGCV8NcuXrEwffPxtsHByws7LHa3o1+ziDKrqcpg9p5yG+kRqa9KpkvFa19RMZn4mYVpHaouDmVGipT7OkY40d2ZVxJIW7UWQrwMFgtXKCv0pyvOkoiSYyjItRTlBUsfRzO1MYm5bFItaElhcE8+KmiSWNiWzY1U9u3u72LS+nUXzytmwtEnqbR4HV3dzeJ1sNy3k5JFNnDm1h1Pv7ebjDw7x0QeH+fTjd/jysw84+8UnIme4dPEct26+nLJ69+51Hj26yw/fP33pw/ruGT/++AO//vKzmh9BmRmqJHRQ/F+KH+ylI+6lf+y/5aUz7n9ryup//sf/c4ScMi9W2f63Q+7vUpB/OuT+/Oc6ci++53sp9MsouZ9Vp9zvv/3C8+dPefRQwPWL5ygpY7978pBrV86ra8l99/SRes+li+f5+twXXLt6nuPvHpWKXc3yhXNYu3wBqxbNY0ZzLa01ZaKIS2goL6A8N5vq4nJmdvTQ3DiHyupumtsX0tkxhxnt7czqbKW7rZ6myiLVIVeRnyVKu4K2ugKKMkKJ9jMnP9qV7vJ4VnbksGluISva0+ipjWNpSzqru3JU2b6okuO93UJQ53JgdRPbF1aydX4ZvfMK2Twrk43T01jdEs/y5jh2LSzi2IZm9q2sZ8PcUlbMKGFRe4kYjSK6GmTANpYyv1PJLFlCpQDd/OQgytIDmV4dS12eL82FflSmO4uCsyJVY6b+VyHQdjJupuOxNRgpgGcQdnrKQukjXzpyIh3xtRxNpOc0gkQBuZmOJM7PUsCDvQDseDYt6VLBtBJBtWJOMytnt9BanklFphin5GABD9405ITSXZFAhygRZT28BXUJLKhPkMESTrTrZLyMhhDlMlkIRoj8Fk+P4oyrjZbBEMWKumhW1sWwqiGGtS2xrG9JZF1zAquaYllWH8NCuWaByLxqxckXzuzyMOaWhbGwKoaVDYlyXyKrZTCtaVLuS2JzWwpb2lPZ1KLsKw66WFbXhbGxJYqjS/L4YH0lZ7Y1q5FyH2xp4cTGZk7JIDyypll13mzrqWJmiRgZrQMRthMJMBqOv+EwNFbjiHQzIE7qKV9rS1OGH525IXQXRNKVH0V7bpSci6BJgEWLGJ+WFH91LbnuvABmFWvoEOXQKm0zoyqU6TWhtJT6i9EU45nhRHmSLaWxlpREW1Am24IYc2k/CwFVolgSHClMcKMmO5ByIW9lKYozzkeVonhl3RBHssMFiITakBpiTXKwNYmB1sT4WBDlpTjkTNSU4iEu0wgVoxXqKmDZyQiNs+KYm4a3GDc/ewOKk0OY31rKQnUq6ssouVmKM675pSgOuZ4OAVVdAqi6hSDOaWLl/DbWLpnOltU9qhNu/9a17Nmyhm3rltK7ZrGcX8TapXNYPq9TnlvHrOoC2sWwd5alMLcug0VNiiM7lZXtGSxpTFaV4irZX9GSwcrWHDZ05bNlZj693Tlsm5XLttnKNpstMzLYMj2TvfNL2b+ogl09YoBm57N7fgn7ZKztXVjNBiV5Smk4rcmuNMbbUaE1pivdhZlCvGbnujM93YGeAg/pGyFsaAhjU4OG9bU+7OqMYP+MOA50J7C1OYz9M+N4f2kWJ1bKOO4MY2eXltMbizm9qYgjixLZMSOcz3ur+HJ7PR9vKOSdZSl8u7+RK0c6uHa0k7M7yvhmTzX3T87i4ak5XHu7nVNrcrn/4Wyef7GIJ5/MlWfl8+zMIn7+Zj0/f72Br3c1cf/EfH45v4VfL/Vy5dh0rr8zg1+vbuO3S9v46euNvPhqFb9f7uW3i1v59UIvv3y7gb9ubuXPa9v49eIWnn+1gnsfz+dv13bw77d38497e3khz/7j2m7+ur6X/7i7n58vbPznM3r54/ouHn22lB/Pr5PfDsD9I/Kcrbw4t4k/r+6FO0f5+9X9/PLNdv64vJd/u3GQf7t5UMq3U+7dyx83dvPb9e28+HYjv13dyX8+OCLvPML3X2/hxTdb+f3aPv66fZA/bu7nR3nu73L9C9ne/Xw1986u5cWVHXx3vpcHX6znydlN8swDcv1hfrmyh+dy/5OvNnP39CquvruQ3bMzKPCfLGS0H/56/Uh1m0xOgCW5wQ4ibhRGBVIqRr0kMZKy1FiyY8JwMTFQHXJKUgfrkf2xHPIqFkNew2TIm4x7vQ8jXunDmD59mCpi3+81ooW0NrnZ0+7hgGbQQFxffYUmFyM+bU3jfEscazxHM9esDyvt32Sj2yB2+Ixlh99Yltq8wga31/k8z4Rvii34ItOQ98PGs812EHN0+jBzUn8adQeRMrQvnvIuZyVKrm9ffAa8RsiIN4mbOJQM4wkUyJhMNhICP+Z1IiYPIMFoGBHyvRE2g4n21cHLawhJ+dZk1rnjHDkaXUd5TuRIEkstqJ2jRMnFUTPdj+6lom9XZNHYGU15XSgdM9JZvqKeD05t4cmjr7h57RMuX/iYm5fP8lgAxJPb17gnNvXJHWU660N+ePxAjZq7d+Mq92/d4KHyD69vvuLK11/K/nVePHzEs7v3uHf1KtfOn+PBrfM8vvc1Zz/Zx87eWayVd61ZXsvKpRX0rm/kg4MLuP/Jdi5tm8eh8kTeFkKwx8uKzYaj2DF1GMdMxvKe8ViOiq1623g071lN5JDJGHZNHcJBo1Ect9blpIMeh8ylvqcNpnfaIDYbDWaT0WjWm0+hedIo5vi4c2HLJv4h5frtyWMe37+tThu4f+8qT+8ra+ApCScu8P31r7n8/kE2d9SQIfVd4qjHJ3Oq+KAthxpbHdUhl6v/FtN9zFifEkhvRhi9WVr2CJjfVRLDzuII9pZq2SeAdV9hINszPDgg25N1sbxbGUlvige9qT7sLQxnX4lcK7JfAOGB8hj2FkWwPStI7glkc7IPK2JdWZsZxL6mLNE9pczMCaMp25/tKyrZtVFsUocATAHCyxcUcffyKX56fI3v7l3j7vVvuHb5C757dE2dgvromrTNVye49vUp7l/7guf3L/FIvvXGhc+5dVXa5+5ldRry7z894adnt/n8g7c5eXg7X314iEufHePMe9vYsXYWW1ZO5/iB9Vw7d5If7l/kN7lWcQAqDrnv7l1WIyB/kONfH9/gN5HrZ09ypHcZWwQv7Fg5i23Lu1ki5Hv9gjY+fW8n390+xz9+vs9fP9yXst9Uy/7ktrSH9LOHyvIjFy9w9qOPObJrN4d37uTAtl7WL1kotqeOKgHgWbGR+DtYYaQzGEfpF9XZIaxUkv+sm8lHu1cKlsjHRWcIpm/0ocjXlR2tdayvLiff0x3XkcNwGPkWtfGBfHFgFVc+3MKe1bW0l/hTEGlGi7LWq9jnzmRHyn0nU+CmQ1ecHasrItjdncdGsSUNyUoW+EhahGQ2FqQJKU+mRjBhVXYKSUHeOE8ZozrRHCYMxnp0P1wnD8Vf+nGY5URCzHVUx5v31KH/JfZj38Rq+CtopG97TxyEm9xnIfeZjnxTtm/J/aNxmjgco3/+48BfdwRxQk7THPTJcjYkXclIaKJDrLUeOV7WFPjYiNjjN3kMFsMGMHVgP3QH9Ud/5CAmDnwNm/HDsBwzGD35zXjsCByN9LGePB6z8SOxm6Ij54YybZSUYeJoPIx1CbKagsOU4eiPeAO94X2xmjSYQBvBkpb66PZ7naGiuwxGDsHd3AAbgwlMGNKPEW++Ic8ZjZfhJNwnj0BjOonAaePx1B1FkNlk/Ex1cJrSH62zLhVJfmSFuBKuZKZ0syTQzhhbPSnHuBFMHT0MPZ0xmEzRxcnKFFsTJdHDBMylDlxNJuAv36xkqHU30MHTcDy+SkZVkTB7YxKlDhKFkCkZVRUJd7NQHXNxfg5qAgJl2l5hVIC0uz+F0cHkRQULfgokXatEkHkQ5iFkOsCLUCXTqJ8XEUE+hPm5Ex/iozrjClMEG4ptKRbbUhSvOOa0lKbEkiM2JkHjQ0ygJ5EBQip9nMmIDBJ8rBUMpzgegkgPDyI51J+4QC9ilDXhAt1Vp1m2lCk3VohvlB95MYEUJ4TJs0PIjQ5UI9sywgPIigwmTbbJYX6khvuRGR1EdqxGnQKaGRtAnrJunOwXp0ZQrkSppUeTHqE47OR7k0V3pMdIX02grTSTlpJ0OsqFy5RlMr1C2WbQXJQq/CGRkrQo8hOViLgoSjJjhWMkUag8K1beHxOgOnGqs6JoLkikqzyDjtIUajIjyJWyR3hYE+puTZLUc7q8NzshlPbqfNbO72Dzok62LZvOvvWz2bWynV2r2ti5qpX39yzmcO9smssTKEoPoyAlXN4VSnJUCFlSb7mKw0vKo2Q9Vda1i5f6CPV3JUjq19fdDntLA4yn6qCvZPa1moaT9E9PB0MyEoIozIikPCeW6px4SpLC1bX3vG1NsTHUxdJgIhoPRyoyEqkvyKK5ppyu1kaaqsqpKysSKaS8OEfIfA5lBemUZqVQmJZAfkochZlKIgjBFSI5qTHkpceSl6ZMzdSq5YuVek+XOk+T4yRpp7S4ELVeW6XeZ1RmsaC5mJ6mIhoLE9Wo4qrcBHWKb4m0T7bclyT9Mi4ikIyUSHlPFPExGnlmoLxDbLhcmyvnIzXeRIb4yj2J1Ei7ZUt/SQj1IVHrT3VesnC3VDWxgrImYHZsCLU5SbSVZFGaJH02QUOetGNBahjF6eGUSvs1FSXRWpwk/SGDnvpCZtXk0pAfL1wyUsqZTHddoeo0LJDvKFach9KflLLmSplylL6SFU11fpw6lbkkLVJdI7KxJJWWinTZJtNQGCfPi5K+lkBDhpQnLVCu11KWF06ixom0AHsqotyZWRpNS34oWWEOJHmYkuxiTKzY+zBLXWJsjciUsR3tZkSA8xQSI2ylbm1IibXH1X6SmmE5QMavod5UTCdOpFHafUatjL0IPSKcx+LrMAkXVxOi4mRcZAaTm+1BSoot/qF6eIUY4Oyjh6uy5rHoC2cnUzwcDARrCZ/ysyPMyRwX0Wu+FpNJCnTC08YQS/OpePrakq2sjxYq1weY4Blsga3rVPyCnSmuSic5X4NTkDXuGhd8A+3IzvKjpSmKpAhTipI88ZFvMzcYizbAlaqCFGYK55rVkkWR8Mv0GC/CgvywsnLFyNAJN0cX8gSHxEXaEBBowPx5WaxbmsvymTEcWl/AiZ01HNxYxu51ZWxfU8rOdeUc3VbP+7tbeGd7A0dkf+vKImY3amkULjS3IJDWOGeqpB4r4l1FZ4huCnchMsyDQD97MlJFdyhOrVINcakBlNaKLiiVtsnwpku42qblFexcW8a6hamsW5TKmsUZLJydxJKF6SyU49mLUpg+O4GmxnAaO5JIKtIQkupLQV0KWWVawuTdiVmBJAqXDQhzIS49hToZg20d9TS3V9LUUsr06cJH5wrXXD6bmbNbmS98c+W6bubNLVETOLQJL26Md6E6xpKusjDRFR4kx3tQWRZJfpYbFYVeIqLvM8Pk23zITwtlUXcBi7pSmVMfR09VHKsbhYvWJ7NxYSU7Nnayb+dcDuxawL7euRzftZSjG+axb/Vs9myYz0fvbOPTU/t47+h2Tp3Yzycfv83HHxzl09Pvc/ZzJanDp1z5p0Puzp2r3L13k8eP76tLqykzPF864n5TI+OU/AhKXgTFIaf4wJSIuH/J/3TGqQ65//hvh5zqZ/sffrf/+fe/Tln9f3PIKaF46tzYf0XNKQ65/54/qxTwx3865JSF75Qoub9Jwf/2+y/yMd/x8P4dAZNP1OwUP37/lNs3r3Dh27PcvXWd58+ecuP6VT779GMuXviKD08dZ9uWDSxfNIeVImuWzmdORxNttWW0VBWq3uiKvBxKcwtpruukpbmHuqYe2qYvp6Njrpyrp6W2mtb6SnX9uPK8DEpz0shNjSYx3FcMrjVhnkYUC7CYXZXClnlVHNvUwbaF5WpSh+VtGaozbs30XPmthKPr2zi9dz7v905nx6Jyti0oYWtPAb2zstgxJ4dNQpS2zsnl3Q3KIvLN9C6oZPOCOlbPqWHFrDrmSged1VbF/BnNrJg/g56uRjUrUU1BAmUZovwE9C/qyGRxWyqzaiPFSHrSoXiPpcOmaWzws9PF2XQ0lroD8LXSERBiR02aL9NLo9QppUF244j2MiRUFF221pGCGDcxsq7Mbshkw6JGeloL6K4VY9JaLIYlTgycn7r23HQhFz31SSxqSmVRQ7JICotlsC4V4tqcE0SIPNffUlnQfTzF0S4saUllYX08ixtiWd4Qw+qmONUBt6HtpWxsTWZDaxJrWhJY0RjHkvpYdUrvAtn21MYwryaaOeWR9FRGs7Q+kVXNyawWWdOSwvrWVFU2imxqTWFzWzJb2hJlG8+G5mjW1GtZ3xjBwflZfLatmS92dfDxtjZO9rZzfHMHh9e1cGhtG3uX1bOqTYy0KIoU9ylEWY/CZ9pbAgJHoHXUVTPTlsa405QZQntOuOqQ68yLpFXIWptIq5xvSQumNT2A7jwlOYVclx9AU54vraWBtFdoaCwWw5njTlW6KMQ0RyqT7SiLt6Yi0YbieEvyYy3IE2OTJ8SgIMGJkhR3KtK91G1psrvUvyv5MU5qO2YqkXEaK5KCLYUcKFsb4v2tifYxJ0IMTLi7MeEesvUwVp1yYW6Kg04REwIdDfG11SPY2ViAViQL2suY31HOXGnn2c1FYhyKmNNWzNy2MtUZt2hGNctmN7J6URcbV81h67pF7Nq0gj1bVqvOuJ0bV7FxxQJRzrNZu2S29NUu5rRX01aRLwY5TYBBIuXpUdRmRwsASKS1IJbmvCgassNpL4qlrTBWtnFiTCPolG1nYRTteVrVmdtVrKWrKEyMdhTTpb9PF1LbXRLN7PI4ZpREMVPI7rzqROaK0a+K8STOeSoJijhNJtFZDKmrLiluk0jzmEi2ry7pHuMpCjakPMyUsiA9SvwmUC3GuT7cUJXK4KlybEBNuBG1kcbUREwTMaAh1pimODnWTqUqdCp1EYY0x5rQGKtPtVaXhigTWqUN2xMtaI43oDFmquyb0Z5kTlu8qdw3helplkIAjWlLkHvCxsnvRsxMt2Juti1tcYbqdkGeA3Oy7ehIMmN6igXLyzxZVenLkmJ3VVZUeLOmxp+1NQHq/vr6ALa2aYVExtDbEsyiYkd2yf6O6dEyHkJYWx/E/rkp7JuTzF4xnFtawjjck8o7izM5tiidndPD5bc4Ds3PkDEi0pPOu0vy+HB1CR+tLuUDMeYfriri47VyvLaYjzeUcnxljmyLObujmk82lajnPlxXzOdbazm7rYEvttbz3rJ8Tq0t5cSaYk6KHF9ZwJkt1ZxcV8rR5YXsmJ3CztnJ7Jmbyl6R/XPTOL6iSO4p58Sqcg4uyGXXrDQ2d8SzrDaM7oJgIh0mYDbiVSGNgwmw1yPU05pIPyFTSgSCMrVHgGlWdIj0tRhyBdA6G01h3JuvYjl6CE7jhmA19DXMB/fFePDrjH/jFYa/0ofRQjKVCDknIbNJUyfR5edBh4cTgQP64T+gLzP9rTg3PYv7Pbm8k2LDKtfBLLR8hc0ew/gk05Fj0casdRnIruCRXKx25HyZNZ+m6XM6Vo+DHqPpmdCHGRPeeBkhN6gvHvI+RxEHEadX++D2Rh8Ch7xOqtF4sq30CBk3GJcBfdDqDiTZfBRh+gPwmPIabuZC+F3forjRj7qeaALSDTD0fAPPmLEklVvRNF/LvPVpNM7R0LUojjnL02nuFnLVGEbHzHSxc4msWdPCndun+emH69y79RUPbn2jrkd25/LX3L9+UeQy3927w8/PHqtZVe9cO8/tq99w7/rXXL/wmRpR9/Se2N0H93hw7Tp3r1zl9pULfHv2BAf3LmPh/BJmdCYxZ1YKXZ1CiqpF31X6MVP08Lub2vhkXQcHq1N5Ly+Wo2GebDWdyKaJgzmoP5JTFrqcsprMCctJHLfS5YDRKHrHD2Tn5MEcs5jIe7aT2Ws0km36g9huMox9DhPZ7WTASsupVOoMY4aPBxd37uD3W3d4dvs2169eUtPPP7x/kwcClJ7fvcrzmxf55OB2FpTnyNgKp0eIxE6x42dmV7ApXepV7FbOtIHkGQ+h0U2PFXE+bEzTsDU3gr1lSewsjmWjgPotmYHsKgjhYKmWQ2Jv36mM5ERtPG8LINyVFSASyF4hGAdKIzki4G9vcQRbs5VouxD2FWjZJ6RkV45G3hnAxtxQNpfFs0rIaWuKPzNKI9i/sVF0bDmNtQEU5jmzdlklj29+wi9Pb/D9g+vSJue48M1pnj24ojq67lz6nCvnTqoJNl48usrTu5fUaarnv/yYh/euCU66y3dPpV1fPOBH2X7y/iG2r1vI2gXtrJrbwOZlnbLfxMYl7Wxd0c3WVbMFyK/i6pcf8Lfv7vDbd3fVrK6Pb53n+3tX+EGe+dMDZU25Kzy6/BmXPz3G2ff3cGLfOjXz9ZEdy7l36WP+8ct9/u2ne/z1433+Ju/+9fkDfvv+MX//5Qf+88/f+ffffuO3Fy/46algvwePuH/1GtfOfcX5Tz/hi5Mn+PjoUWY11GFnoIurqS7zhdS+17tU7PYSVjSV469k6Rz8JsW+LqypzGVpQRK1wd5kONjgP0kHhxGDaEwOYdfierorwsmLt6Iuz4PmfD+WCX7YLFhtS3uG6F1fKgNE/2utRP9qRBeVsWt2JV05UbTlCcGrzKGzIo9mIeptpfnU56aRGOCJk7IOm84gHCcNxXHCILwMRslYHYKPwXB89IbgofsWLjLuffSUf/CNxmrEazjq9Md7slw/8nXsRr6J8bDXMBnRD0fdUbhMHoPJsDfRV7JUjxlImIEOSbb6JNtNJcPRgFQhi1EWk4iRPp8m5DHf25p8T1uC9cZhp0SYDXwTvSH9mTK0PxMHviLPfkNNOmGmMxxjnRFY601SEzpYThqN0zRdjMcOUyPprCaMJNjKgGAZg3byLVOHv47u4FewnjgIP3NddfkOk+ED1X9gGI4ajLPxFOyMdJk4bAAj+7+Jla4S6TcWF7k31GwiGsOJBBvrEmCii8e0EXiaDCfEYTxJvmak+tuqTj6NowlaZwshvBPlfmU2hz4mkyZgrj8VWxNDHMymYWUwAZPxQwi0m0amkk00yElItimBSgZVo4l4G8u7hCTHSR0o01YT/B3/6ZQTHORtJ5jIjawIP3Ii/MmL9KUwRpmqqSE7IoC0UF81ci3Sx+3lFNUgJUrLh8hgP6JCAtD4uatTEdOjgihOjaEsXfBvcjRFCREUJUZSnBxDYWI0mTGhJIcHkhDmr2bKTAkPUiPrcuLCxRaFkh6pIfOfWyUTuDJ1NTlESeAQLDhPo67rpkQZlSUrDr8w9Vy24jCMlm1MiLxfyYiqTCsNlmeGkpegOLC05CWFkJ8k+0laCpK1lKRFU5gcKeUJVtc5LJbjssw41VFTm5skuDNB+r7ioMmkoyxT8HwGVdmKMyVKnvkyMq5ccFpZbuI/I7L8iQh0JSrYnTx5fmNxmurQq8mOITPSWzCmJTHeyprHQYJPtVRkxVBfkExXTS7r57fSu7STnSu7eGfbfI5umcWqmfksak9hWWc625ZXsWxGtpQpiPriaNU5VJQeTXFWAkUZcWpSCSUDa0m2Es2UTEFGPPlS/4mRSjSaD9Ehvuoaa3bmejjbGGNtJP1abxRmBjIepf95SH+Jk7IrkYpVmfGqIz1NcEG41L2voyU+tqb4O1iTkRTHrBkdtDbXU1leRJnww8rqIqqEK1YUZ9NYViB1oqyLJ+XKSyNNypaVHk9eRoJIHPny7IzkcJLiQkhQEigIT8yRcirTWXMUh6jUf1eV2JqKLGbX5LC0s5I5DYXSDvEqh2uQdiiXtsmVNsiU702W5+RmxFIo7ZCdrmSFjCBb2rRK6jVf6iQhSkNMhPSvFOl7aVEomWVTooNJiQ2jROquSo24iyQhXFnrLZyKzASqsxMplecrDrOyDKVPRIlESntF0VqWKv0ghRlV2fQ0FjGjOpuW4mTq8uNprchknhIBLbpP6RMNFbmU56dKeyRRmpcidacVCaY0O0pNXJERG0i+9IN6eZ6y/nRHdRYtpUlUpAZTmxYk/ChUxfVN5bHUlcVRGO9PgcaFAj8r6hM9KIlzJC/WkYoUL+rSZaxGOZLsbUqCiylFWhfhSj5EeRuSGGYj73UhLtSaACd97Iwn4eVii5O9JUFuDmoW5QrhwQlhevg56+BoNQ5n4Tl+AQ5kZocQG2tLVKw5kQnSD0JN8Qu1xzfQASsrfQK9bcmN9iQz0Iogs9HC/0RvG48kxHAY8ba65Aa5Eehqh5GxPjY20/D0NCJYY0ZAoCnOLoLdQlyJSwzAP9QOV8GN3qEuaCI8yMyPRBPpIL9bUJQVhKvoc2vTSSTH+kn9RVIp+KI6P4QGwRKJWimL2VTMTC0xNXXEzclZ2tiD0CATwrTmLF9cxJY1JSwTjH94fREndtWyX/C34iTbua6SPRurObq9iff3tPPOrlbeFtm2powlMxKZXalhSXUUHSmeNCa6U5/pK33BV/qyMp02FF9PO7IywmhujqeiIoQUuS4/X9o115c2wY9L55WwdU0Daxfls1nw/M6NFaxZmsfyJQWsWJ5PbWMQWaVelDdE0tyWQm1zCnXtuWQWRFAo7V5SG0dEkhcxwpNTs6TPSv9bsnwBS1f0UC/9r6o2m5IS6ZONZczoqKNObHpDQwEd0yuZMaeSWd1FtNfImC0TvpjmS6P0g1k1MZTkBlJfn0hzU7KMUx8KM91kPAgXEF0ZKni+QPr8rPZs4baJzGtNFXseQ09tEvNbMti8vJ5ta1vZuWk6B3f0cGT3Ij44so5jO5awf9N83tm3hk9O7uKTU3s5cXw3H546wFdfvs+Zj9/l7GcfqWvIffXFp1y5cI7b/3TI3bl7k6fPHvHrrz/y268/qbNAlRmfylYJQFN8Xn/88ft/Rci9jJL715TVfznk/pll9T/+Pzrk/uWIe3nz/+qQUyLi/nt+7MtzSoSc6pD74w/+/NvfVCfc98+eqg42xSmnTFFVMqv+9ONzHgkxeHT/Lj99/x0/vXjG4we3Of/NWa5c+pbHD+/z4N7tl5Xy5afqXN7dO3ql085l6YJu6SzzWDirg476MlGuOaIsskUBZpCVKA2XW0ZTw0ya2xfR2rWEutp2asoraayqoL6imFoBXqVybUFGohq6HCUKPtTTSl1MsjDRj5XTKzi4djond/ewT4jOktZ0VnRksUZA3voZ+WyaVcDBlfV8uHMmH+2ayT4xQjsXycBZXMLuBQXsXVjI3kXFvLu+iRNbuuT3erYvqWfT/HpWzalXI9OWzGpl8ewOli+Yxeolc1g8p4MZzZWi1DJF+cZQJZ16cUc+a2YVsXpmHss60lnekcnCphRKEtwJtJ+Ao+EQAT1D1GmO66RDd5dF0FUshjzSFm+TIST6GVEc58aMshhahDC0FYQxTzr2xgXlYkQLxYDmsbA5g3kNKcysimFhYyIrOtNYKp17RVsyqzpSWd6azLK2NPk9WoCPPeGuU4gWZaUVJZUiyq2zJFKNiFrWksSq1kTWtiWxZXoamzqS2NieqEbIqQ45ec7KxgSWNyexqD6BhQ0i8j4lacY8ebciyvmVLcmslmcpskYG/bpWeZY8f3N7uuqU2yTvUJxym1riWNcYxSoh9Msrg9g+PZHTWxr49tAcPt3TzQfbFKeckhGzUeq/hv0ivbPz6cjxJSfAgAT3SfgJ+XPTH0yA1Xh1nbaKpEBasiPoyIugWwzM9DytXB9KR66WlswQMTwaOgVodIqSaM3xpzHXj8YC2RYF0lDoL8bYm/ocLxqyPajNcKU8yY6yRBsBZLYC9KwpSFBAjuKQc5B+5khZmpsYVFcBgy6UiQIqTnAWUOmkrh2XHmarOuQSAixIClIi5WyJ97cgxsdMAKkpkV4mRHgZEe4p4NfdmDB1fTkTQlxNVWecv70AfF8rAVvxLOgsY15biRolN7e9VKSM+QIg/jVFdeUCIW1LZ7J57QK2b1rO7i2rRCGvZNu6ZWxauYiV82ewdLb015nNzGmtpLksi0oBFhViwEsEpOQJuFCkMClSQGgoWQIwFadJtgDIXAHJuUomr5gAMqP8SA/3ITXUQ0RAuBi0bAGAudG+Aq6V9P6+5AuILYhXAK0Yi/hAqRsNqRpXPEykv08dg+OUMbhNm4i74Tg5lv4v5MhFiLyHMhamDhQgP0IA/Si8pw3FW28gAUZDRIYKaRoqZGoIXtLefobDhVAMJ9B0mBjnoQSaDSHIfCga8+EEy7UBhgMJNX+LMKsBBJsNJMhoOFrLcYRZjCTMcgAas9eJtB1GtN1oIq1HoTEaQJzdcGJtBxFtPYBQ49dJcRpDlvsEMtzHkuTwFmlub1HgP5Jcn7Hy2wghXaOEdI2n0EeHfC8dctzGUeKnS7H/eIp8x8lv42R/MoV+4ykJGC/XjKEsYCKVoVMo10wlz1OHskBdKkOmyrmpFPlNkuumUhtuRF3kNDk3kYqQSXKsT22EEdXh06j6p3OyJcaUhkhD6sL1aIoxoDlGn4YoXZpip9IQO5nG+Kl0JBrRFKVPU7QBHfGmdCVa0BZrKvsWtMi2NcFC7jWRfTNa5PeOJEsao42pCjNQy1cZMoXKYBHZf+nQtJBrbGRrJWJNTaQZWV4TCDKWttMfhtW4t7AYPwhXJfLCxRJ/dzuCfF3RCkCPDPUjUcBqZnw4ZVmJ0i+0QuINGN+vLzZCPF0mDMNGiKaVkFSjQa8xtm8fRvTpg46QzGmvvorb4EFkCRGcK2Rsuo8rAf3fwK//q3R4GvN+ZThn60L4MN+VA1IXq10HsMlzGCcSrdghdb/a6S12a0bzWYE5V+uc+SLLkI/jpnJI2mPJlFfpHN+XkhGvENmvDz5vvKImi7Dr8wqub/bFc+CreA54Fa0QT+0EIer9X8HhzT5E6Y0gVgCh77jXsR7ZB3PdPnh4DGfOimxWHagntdYV54hRBKfpkd/iyZJteWx5u5aGORoK6l1p7xGduTKHlpmJdM5OJ684SMhGLCdPbha7e4cX313h8d1vVOfN41uXeHb3OjfOn+PO5Qv88uQxPz99yK1LZ7l64SPu3fyMu9c/4+Htr/n+0XWe3rvB/WtXVTl/9mM2rplJWbGG4lIfFixKZfs2AWprc5k+PZz6Gj8B9QEsUXR+WybbS+P5oDyN00IQdtkasmpMf7ZPGMwpy6mctjPkQyFT7wth36s/ijUj3mDdqDc4ZDKeEw7TOGQ5gT1mY9hrO55DHkbsUdaPM9WlaMIoliXH8d0np/nx5k1uXLzEtStXePr4IT9891C+7wp/PnvAz7evsm1+t4wzaxojfHhvTgMfzK5meaIXnb6GbMz0Z4NIpcMEiqxG0aN1ZGNWKL0CmLflxbA5W8uWHC17i2M4Xp/O+w2pHKuKY39hCDsz/DhQEMoHYiePV8ezKzuArZl+7C0KY6eAbSVj6+Y0P/YXhHO4JJo9eWFsyw1lg5CExRnBzBZpF1nRnsVRsUtb1pZTWy3EJM+ZTWvr+f7eF/z67KY6PfjGZcE/Fz7lh6c3+eW7O9yV42vffsQPj6/y+4t7PL59kXOfneLrs6e5J9/87Nk9fnzxiN9+fMyze1f58Nhedq1fxLr5bWLri+hpKWLDgkYB9nPYvnI6SwQAKxlSd62Zz7WzH/DTg2s8UDLlXv9G9m/wXIDn7W8+5cWdC/z7T/f57dlVLn72Nu/sFnuweiYbFrcJMZjPp+/v4u6l0/zt+U3+9uI+Pz6+xU9P7/DTd/f5288vpDzf8+LpY/4QvPefypoqP/3M78+/5x+//Y4ARPjHf3Luow9JDQ/Fy8pESG0pp/f2sqm7HY3pNCwGvEGpvycHpjfRW5dPrrMB+a4WlPt6EmGoh7vOUPKDnKlJ9ibebzK5cRYsnZHKgXUtnNoxj0+293BiTTubBd80RNhT7GPEjFQ/tnWVsKIhh1KxOy058SwUezarrpTOikJm1wmWFHIe4+mAp9EkXPXH4DBpGO7SX32mjcZbfzjukwfhPmkA3mJ73CaKfTHWEbsySsbx6ziM7Y+zkvV+yghcJg7DcNhrGA9/86VDbupYLMcMwmBQH1x0BhM2bTxxSkIKJ0OSbacQLs/RmkwUmUSijJ1iH3vyPRSH3Hicxoxg2oA35XlvMWXIm0wd/BqWowdgOXYQ5uNHYKQzQp22OmVoPxz0J+BqMhXDMUOZMKAv1hOGEyTjT2MxGQudgegOUZI5vILVBCm7xRTCHEwxHz2Yca/1UZM72BmMx0pvHDqD32RUv9exmDgOV72JOIwfTJDhWCLNpuCvPx7XyaNw0B2Mj9lIIlx00dpPJFTIqFZIdribFcE2RvibTxOs6EJqWBC+DvZCsI2wNNBXE/LYTpuEle4I1Y5HOpqQIoQ5ycuGeC9btI5G+El5wxxN1ei45ABnkoNciJX9KC97IeZWxPk5qRFyyhprCn5QItEyI/wEK3kQ4++mTrFUIuOU7JixYYGEB/sSEepPlFaDNtiPWLEpmXGhqtNNcbAVJEYJ5ginKClalezYMNKiBHtEhgpH0BIn96bFaMlNiCJLme4o53ITwkUiyI7Tki/YR8FAioNPiUhTpokqUij7FWlCLJMjVbuVJzZMceop9yj3KvuFijNQ7lOi2MqzYylOj5R9RaJlP1qN4lOerThi8uU5pRnxqlRkJ1JflE5TaZbgvAzqC9NoKs6kUs6XyPOK02MpTIulTLBaZX4aVXKNEgWlrEOWHK04f6TMqVIu2SaH+xLoakaou4W0l7tg1CAalGms1ZnMqs9lYftLPbJn9QwObZjB3tUt7FxWy9rZOcyp1bK4XfhDayQb52fRURZIpPckYgOMSI1yIT81mIr8BKqLU6gqTKIoI5rKgiSqS9Ioy0ukKCtOdXIpkXOKEypa44XGx0FNDhEtWDHAywpTvdEY6g5Xk0TYG07AadoEvCz01eyi8Vo/NcIrS+onXuOHl50lbs72VFWV0tHeTG1tJRWVxVRUF6lOubKSXDobq2mqKJJ3p1JcmEWOjPuCvHTVOZcrvLCkQI6lHjOlHpPluemyLchJIS8zgcKMBMG/KaI3SoQ7FTOzRpkinEu3EoVWlES9fKeShKKmOJXCzBgKRc+kJYRSmB1PWUEKhVkJ8o54sqXPVBWkUiVtmC04OkH6X5Lg5+JMad/cJHl3JKkpUWpkXmGGcEK5LitZ+pz0kyw5VyC/K5F4VVKHFfLsqpw4NZttXV4craVpzJBydUu55ip2oLmYrqps2iszaZetUrbirFg1imt6Uzlt9SU01RRSWZihRgDGat1IilTGjitJUUqWVMUZEklnfT6d8szptTk0FcVRkRwgnCmMZpF64UyNpQkUJfiTF2RPicaOkkg7SoXblGd6Uid8aXZdFAuEv1VlKVwpiFaxrznRNoR76xPiY0iYxoT4EFsi3M2xN56It/TH+GgvirIjpT9YSD/yJzbaEkePqXj5msnvprgJfgj2tSQ+xpmkJDfcvPQwt9XF1dsGe0czbM3Gkaa1JdZVlxCz4YSZjyHebTJp3lNItBlLuN4wYkwnk+LniZu1FRb6hrhYTiM22FT6k4mMi6kEehlLOdyJEgmQ7woOd8In0BoXP2us/Wzwi3IiMdUTZ+dpBPjbUVuVLH0rlNggW2kXDQs7ckgOs8fSeDwWFiZYWdnh4epIWqwH4RpzNPKuVcvK2bK6hEWdkexfW8jJ3Q3sWVvCtlWl7N5Qx8HeRvZurObQlnre29PJe3u72L6uioUzBAeWBLC8Po5FpeFqUsWuMi0NZaIz0gJJjtdIvXqSnq6hrT2FusYIMoSjVlQEUSv4bZZw5yXz85nZlUGHcP5Fy8uZvaCQZtnvWVjK1p1tLFxeSGFNJMWNKeRUJRKXFUZxTQZVoh9Ky+Mpro4hKi2AHMF/FdVZtDUXMae7nkLpj3mFcRSXyZiRvjezs1ldx7+mNJW5c+ro6KomWsqXnBRAY5XyD7IkahN9aE8VXNmaTWt9CvFi49OygykpjKBGvq1aeHmm6NKIYG9KC5SEDqm0N8QIr01Tpy131Yldn5nP5jWCHURP7djQzt5e0Vu753P0wFLeObiSU8c28NHxrZz5cC8fntzLyRN7+eDUPj7/9G0++fgdPj3zIZ9++glnP/uUK4Kdb98QXCR467aS1OHRPX4WjPPzTy/4/vtnvFBmef76y3854/7882UC0385417mWPg/J3X4nw65/09TVv8l/3LG/S8OOQFXLx1yL1+qTlf9rwi5v/HLTz+qzrjvnj5RHXPK8a8C0pSPefLoPnduXuPJQwGVz5/w/OkDLl88x/lvvuTOrevqlFYlw+qZTz7g3FdfsH/vDlYv62HJvC5WLpzNsp4ZdDWW01whirA0W5RTjhiYFDKT0qkoqaO9s0c61VyKCypEESrZVYvEKOWIMsoWI5VKTlIsyZEhxIf5oPWxJcDZkIxwdxY0FrCpp14GQyfblzeyvCuPNd35bO0pY8ucEnrnFrF3aQXvbWrjRG87x9Y3snNRCfuWlnF4eRn7Fxfz7rp6Pt7RzdvrWtmzpJ6dS5vZMK+e9QKU1y2czsoFM9Rv2LR6CWuWz2O5nJvbVUdbdR4Nhcnqopxz6jNZO6uc1d0FrJtdIPt5bJhTKNsCMrU2uJkOw9tiJC1CCvavaJByFatTBOfXxhLnrku0m5ByUVCzKqJZ0ZohZS9mnTxjy8ISMabV7FxSzZZ5pexZXktvTzEr2lJY1pLAyvZE1nSlsrIjWc6lsrA5hZqsAJKDrShM8KI40Y+CeB+pKydyopzpaUhidVcWq2UA987MondGJhs7k9nUmcQ6Ub7r25JZJ4pgdas8ryWZJY2JLBJZIINnoYgyHbanJk7NSru0KUGuSWCVXLumNZW1bWmsb01no2w3KaJMX21NYqNcs64phtX1kaysC2dxpRCe2jD2L8jn7J4uvj4wkzM72zm5uZETW5o5vqmRfaLw1nSmMKMkmBoxEmliAIIsxuCiPwRPkzEkinKtFfDQlh1Kd34oswtFisUIiQJoE7LWKgSrPTOALjEkHQVCspRIuZJQmks0NBYGCIDxpzHfV0C9N7XZ7lSlOVGR4kB5qoOAPFsKFUm0l31HSpPltzRlPTkXylKdqUh1ozzFVYyXG8XxbuREOpLyzymrSrai5GA7EgKsBJSaq065GB8ToryNiBRDEeFpKmJGuIc5oW5mL51yLgKIHfXFINgLYEtivrLOR6vijCv9Z2RcDat6lMQNXaxbNouNq3rYsn4x2zYsYev6JWxZs5ANK3pYvVjG2Zx2ejqq6arJVxfxrRbQWJ4ZrWbfUv5jmxUbQrayHouATQWoZgpwzYgOISMmRPY1sg0UcOtHstaLhCA34gMEXPs5EufvSLxIQoCTKokCvOP9lX1nMaCeKjCMD3TE3XQilhOGYCwkxHjUQJHBIm9hPOZNDIb3YdqIPhiP7IOhbA2V4yGvqMTHRAiR4ZA+6Mv+lAF9mPRmH3T79WFy/5eiRCso100Z+PK8co3+YLlX7pks53VF9IYqzx6A0Yj+TBn0KpPknsmD5drBr8p1r6EnYiAkx2hEXwyG9UVfyI6RlMFkxBuYjeqvEjKT4a9hNlpI1Lg3sRon50e/jtWYN9SpUJajZTv2DaxGvYnduAHYCKmz0eknx2/gNPEtHIU4Ocp9dnK/vZx30u2P4yS5Ru6313kTpwkDcJZzNmNfl3Ovyz3K72/KM1+Vc6/iMOEN9dhu3GvyrFdx1X1dyOVAXCbJtRP64qXfD/cpr+Op9wYeIp7T+uOh/yYeU2V/yhv46PUn0HiIiOLQHIi33gD8DIeq4jlV2R9MgIkcGw3GadIb2I5/Ddep/XDRlbJOfF2e2R+NzRhCbMcSaDGKALMRhNiMJ8BKB/spA5mk1PPg1zFQplfpjsHVXE8AkCUaDxs0XnYqeYgRgJ6oDSQ9RghPRipZcdE4mxqh88ZrWChRHROGYTeyH9ZS10aDXkenbx9G9enDuFekffu+iseQwRRYmLIwXEOXtwu+/eTbhIA2OE5iu4y9d7IdeT/bjnfTzOkNHMka57fY4jGGHuM3mTWtD2tc+/F+6lQu1TryVZ4pnyTq807AeJbp9aVL6rBibF/SpU3Dh7+B6+uvYi3v9hzUn6DRb6EZO5Q4IclRiiN5UF9cpQ/FCbGNFnLvN+51nMe/KgTjNXx9x9EyJ4npq3MIzTbDOkjqN2Y8OY3ubDlWz/GvF9C1PJbMClta50WzfHMpMxakM2dJPvWtCRSXh7F4SRXXrh4XG3uFp/e+4v71szy7e5Fndy5z5aszXP7yDE/Frv7y5AE3Lpzh2y/e5vqlUzy8/RnPHnzD948u8+j2BW5f+Zpr579QHfT5uRpSUuxpbg1h89ZitmwrYMHiOBYsTGTVihyWzJEy1EYztyCUjfnRHCtK5v2kMLbbGrNs1AA2jx3C+9Kmp6yncdxa6s1Kn10GY1kx/HVV9glAPeFswhHbqew2H88Oy3HscNRjnYsxtXpjyJgwkt6qMv5x9w6/P3nCbSV6784dwQ4PeXr/Fs/v3OCvpw/5TbYnNq+jTvROgxDz1cVJzBEblWs5hvmxztzeOptzyxoosx9H+rRBzA5zZF2GhhXxviyP9Wd9qoa9xfG8U5chksb+kmi2CwjckubH2lhXelO8eb8mQY2U25nly9ZMX9YkurIu2ZONqT70ZgRwoDia/UJKtmUGszkjmHWlltI7AAD/9ElEQVRiR1bkRbBIzs0pjmFlV66A6lZ2ba1nuoDuonxXloktfnzrU/54cZcnty9x8/KX3L35Lb98f5+fn97hwbWvuXnxU2mfS/z24j6PlbY8/yWXRC6cPysg8TK//fKMf//jhZoN9739WzixbyNnj+/i9OGNHN3cw8H13WwX/LGxp1aIdBc7lnexYkYtq2c3cWp/L/cufs6vj27y8z8dcj/eucKfT2/x9x/u8tvTK9w5/wHfnj7I1x/t5cTBtaxd2MyKufW8vWsVV786wb1rX0pfO8dj6Ts3rn7F7evf8tP3j/jj1x/4XYDr77+84M+ff+JPwX5//fwz//G7gNaffuLEoYPEaYIIsLdjUUsTOxbMJ8PHG/1XXyXSxJi9Xa0c6W6mRetOioUOha5mpFqb4DVmGO4yrrJ97ckPs6U00Y6ZtaFsXVrK6QOL+GT3Us4dWM27K9pYU5dMS6wbRULe2pN8WVSWTH1ikDoVvi0/RbBdIwvb6pjTUMmC5ipaizKI9bTHWwia05RRapZV2/HKlNMh6ppx/oaj8J82nADDkfgZjCDIZJzon0FYDO+L0/hBeE0d9X/Q9hfAfWTJui9qpjYzs2QxWszMzMzMzAwWg8WWZFkyM7vttpsZZ5rbzczTQ3tm9tn33PN7WeWZffY778Z7cV7cq4iMqn/hqlWrMvP7lCsTbz05d9c69otd0RG9ZLpjPea716O9brFa3MFxzya8DmzDX3cPEaYHSJSxHm1+CHfZ5qm5g1DDA2Q6mJJsZYjn/q2Yi47TXCE6ctUysVUL1SmwxltXortxOQfWPYbG5rXobFsntnA5ttq7sdDcqZJzB9YsxVq+oXBbA/xNDqC5dhE7xMbpiG0x37saF71deMj3qL9xFXvF/hlsX42ZfJvaO9eyXn5vXr5QnQZrtkd0tewLMt5HuIkGHpq7RL9vwVSe29d8N1FOGoRY7SVI/A0/+ZZ9rQzwEEAbYGZAmujctJAgHE1M0N+3H5NDh1RCztZAE1eTQ/iaaeFnqkGAXDfQ7BBKZdUQO0MCrHQJtTcmQiHkPGyI8VTEVnwGK0KczWRpqRZJSAxwJll8i5QQ8TECXNWE90q0mhLZFqEQcJ4uhPl7EuDjRqCvB+Eh/oQoU00VIi46WI7zUm1LdqwSURahLjNiQkkSPyZRIeCiQ0mV38qUy8SwAPFxgkiNUggyxfcJIS8xUgBiPHWFGTQUZ1NXkEF+UhRZscFyrVDy4sMoTolWo/Cy5HeG3DM9SqnoK+vyOzMulILUaMpzEqnOTxZJoiInnmIlaX96rBplpURI5STK+XKtbIWIS4slL1nuIb9LshKozE1+JPkp6vZsuZeSi0yRvBRZyrUqCtJF0lQyKFZ8srhwH3VKpjIF09vZUi3WEOnnQGasLyWpITSXxDPYnMtEVzEjbXlM9xRx+Vidmj/7tID0kwLgp0X3z/YkMtESxmxvLOPtoVycyGKqM5Y4/4MEu+4h3EtHrntYJR4y4t3ITvIkM8GT3CSlQFOQSDD5IrkpgbIuz5cUSHyoK5GB9iSGu5MS4y1tdMLX3RwvJ1O1UISTiRYuxjKO5FvRFr/QQHM7ZoYHcbYW/9jbhUB3V7S1NAgOCaSuppLq8hIa6iuprCqhrLyAivIiaiuKaa6pEICfSWGevLP8TPJyMsjLSiUrLYH87BSK5V1mybtNjAsjMSGCrAyFsIsjNy1O2hpHq2BPpSL1UHMJ/Q0FtFdmqnn5agvkPYpUyPsoypL3mJMg/R5OZlIEBQqBpkw1TZdtMnYK5F1WFWep102KjyRNxk5GsrxjGQ8ZMi5SU2NJjJfxJueXK8UIs+LJUIpsyLbMpHB5p6mUyT1K0hVyNpbqXMFqaeE0FKXQUZXDEZGu2jw6ZdlanklzRSbVRcnSp6642uqTGOFFTUkaLbWFVJVkqDPGlOnMcdLnMUH2BLiYEuxhSZCnFaE+dvKuIuhuKaa3pYi6Inm2ZD/qxbY1iu1rKQ4XjBAhWCiIqhRvmsQnqEp3oUKkXfBdbao3uYGWapHASsFP9UX+lGU6kxJuRFSQER4e2nh46pIQYkVKoC2WogftbQzwcjbC0U4HD3cTivMDCQlVotR08fW3xM5Y9I6TGRV5sYSHWhEUaI63lwU2okPsHE2xMNcnwtuaaMFJnuKzxlrvIdnlAHkhemQHapPgcpBIy30EGmzHX/SQj4URphqHMNTYh7+7Ad5O+wnx0SPQS48gP2OSkjwIDLEmONye4DA7rJ10MHfVxz3AkLhYwZRRzjTVZ9Deli7fnQ+x0saqzCDqc0PV2Xfh/jY4iF9rbilj2V4wXaCSO1Ewm7cBx0aKOD1ZQH9joNjsXB6cr+TisTzOjBdwfrqcs5MljHUncnIkh1tn67gjOPfEqDLTKYrmXE+6BId2ZXtyuieb4bZUea9RJMd7ybjyJzLcldLSWLU4Q3a+D8lZHuSL35aU5kxdQwxV1RGUl4bSP1BIW1cGNS2J9I+WMShybLqM2blKOvry6BiqJK8unagcGauliWQXio4qiyavMpywFA/iFJK2LI2S4gRiI1xxcjAiOyeO8uosOrtrGR/vZbCvkYaaTFqbiinIT8Pb25V0+farKmJk/Cl51J1oSvRhqC6V1vp0vAOdcfFxICLam6LsYBnvAaL7fMlJF/2Z4S/X96VBnquvNUn6J5PJwXwmh4o4PlLKhRONXD3Vwq0Lndy50s+9GyPcuz7Gg9uTPHtvlifvnePqlVNcv3aGZ56+wfPP3nxEyL30DK+88hKvv/oyH777Fp9+/D6ffqoQch/zxRef8eP33/LrLz/yyy8/qKTcX5R0bEoRB+Wfj//+D3Xm6KOAtUcVVh8Rcv+ctqoQcsqUVVUe8Wv/lXf7r3//l4TcfyXj/ldC7lHOuEdRcv8rIaeE8P1ZHLFfflIIue/4+Yfv+eOvv6hVVhVC7uefvlOnp34lD/mzgIRffvyGTx6+y5uvvaRGyX31xaeyfJtnn3mgRsrduXWF6YkBBrqaONrdwnBvK+11JdQUp1FXnE6tGMWi9BSSY2JITUilvLxGgEQTRXmFKhlXUZip/gegWIxYTlK0Gh0XJQY5ws+VIHelApMpObE+dJSm0VGRKspWmcoQTGNBuBiffE73FXGuv5ALA/mc78/h9mQlT51qUKdIXhrKVys63hov4vZ4MU+frJd9TWok3fnBcuZ6y8VQlXNquJXjR9uYGGhndmKQc7MTjwi5wTYGO2ppr8mnvlCMa0YEXZXJnOwrZ7pDIdIyOd6VxYxIgwzAANs9eFnswNlwgzgwe9QotVuTNVwbL+e4KIM0X32CrAXQyVKpFnumJ0/aVyptyWeuJ5OrctzZ/gJmO7JQqr9eGChgpi2FqZYElYybaIznWFMi403JdFfHU58vCjUvnJbSJFH2ieJ4xKl5BAoF1NRk+TOqRA/K+TNt0maFlGtL4nhjDNMN0bKMFZHr1f8z4q4mlqM1MfRXx6hTXo/K734lT51SOKMqgpHaKCbkWIWMU0SJkpuqi+O4bJttTOBEQzyzDXLNuiiOiSIYLgtVC0YMFvtxtMiHmfownjxWxFsXm3jpbA3PnariuTN13D9Zw5nBbM4N53O8NZnmNHfSRBH6me3CVnMdNhprxbnUoTbRg5Y0DzqyvOnMC6A1y48mpZKQAKzGZE9aM7xRkk+2FQbRWqQoW195X+5UpLk8IuRUcZLfDhQn2VCQaC2OmYWIJblxslQIuHhrSpNtKZZ9RQmK2Dwi5WLsVEIuPcSSpEAz4n1NifNRCDlTNZecIkqkXLirHmEuOoS66hIiYCPE2VAt3hHoaISvrS5+9jp4ixFzNttPlK8VTaXJ9DcXqZFxSs64se4aAVaNTB1tYXrkCMfHuzkx3qPKzFg3U8MdHBtoZbRHyTcoDk1RKhUZUWri2qLEQPLjlSkV3mJM3UkK9SBZjLhCviUpRJw4r3EB7sQHKdMx3EkMcREjK06yn72034Zod2v1P94xYuTjvKxJ9LYlTn7He9mRIEAp0ceeZKWyZqAj/gLCrDS3YLZvAwYCjEz3rsN491qMdq7HbP9mfKwOEeqsTaijBtEe+vha7hcAtArT7esw27VJ1tdiuG2lgI2VGAqoMNy2Cn0lsmDLaoy2rcFoq5LrZyV6Gx9DT1luW4u2gB0tWT+0eQVaW5Qk2OtlfQ2ask1zy3K0lP2b1oisUo/Vlmsqles0lZxBAuDMDm5Cb7vsk3OV5NsaApoU4LRfAUkCyjQFpB1cv0T9vX/tcjQ2yLmybe/qRWpUg8a6FXKebFsvx61ZwkFlKqYcf2DlAllfIMBqAdoblYiJJewVgLVnxXw0Zf3gukXsXzNfJRP3C/DTUdq6aRH62xajt3WhyCK0NyxEV7YZbluGsfTnoXXKNeerxKGWiALOtNYtQ1Puo71+MTobFnForXLOMjXCQnfTcrn/Yrn/cumvFRjI8xvIs+tuWir3X8heuf9BaZ+GnKOtEI67BNAe2ChAbzMWGluw0tiG9aGdGO3dhIa8j10bV7B9zXJ2S//o7dmKvbEm3gLKAsSQB4kDHqpU0fNyJEbAVFJQkICmeJKCw7DU1mLb0oUYbVmL3Z6NWEk7TKVtumuXsmPRPwk5Ec3583Fat5Y8EyP6RdfXWpviuGQRdgvmUWG+ixlxBi/HGPBsrjWvFNpxwX8HXTrzad07n/rt8+jXX87daE3eKbPmxQwdnorazfOR+7ntto1RzUW07l5E5d4VZO1bTbDc32bJfA4vXIjt8qU4r12Bv5J83lCLON2D0o7lmC+dj5+AdR/pe5etS6Tti7HQkmOddxCRYo5HnA66zqvRd1mFpf8movIOM3ZR7MornY8IuSJT6noCGT2ZR2t/LIPHchmZLKW+JZ7S8hBmZhrEpj7Dr9+/xWvPXeHBjZO89fzjvPPiA373/AMevvUKP3/5kO8++T1vv/q4Ssp9+/nL/PGnd/jl+3f4+tPX+N2rT3D57Bh1lSkUFgTS2h7N0ZEEOnuCqW1ypaHFm/5BAWy9KVQX+pIXZUu76MazxUlcz4zijADn4wKQpgS0n9y5ids6B3hgrM0t/YNcFDA/u3sDoxuWMbH5Mc4f2s41o/2c19vNGf2dnD+8nzPWWnQZ7iVSxn3kzo2cKCnkl7d/z99//oXvvvxaJeQU3+DhO2/y4ycf8KfPHvKnjz/kxzdf4dnZcY5XF9AU40OBmyH1QVa8MFLN/3jrJm9PN5NvsZtCi730hzsyFuPGaKQLM+LcnUwO4Lo4l9cKxF7FuTMaasfxWFdOp3hxIsaJyVBrziW5cSHFnQupbpxJcWMs3IqJSBvmEmW7Ml1VnMWT8Z5Mi1M+FePOdHogM0XR9GQG018Uw1hrBsfFTzgzV0bnkQiSEk1oqY/hq4fP8T/+7Qc1yuyLh2/zubwbNTfeFx/w1Ue/45P3X+W7L95VSbofvv5E/W/tRx++wwcf/I7PP32fH779hD///AXfPHyDp6/P8dq9C3z/ztN88+Zd3rpznFeujXJzupFzg6U8ebaHN++e4Knzw2KzxR4IWHvqyiy/ff4O//jhc/78xcf847vP+es3D/nynRd44+nLvPLgHO+/epPvHj7LF+8+ySv3T/PUNWXqxwhX5wa5cW6Mpx8/y7NPXOTmlRNcvyyO7oNrPP/8Xe7fv8ETd6/z/NP3eOGp++IE3+H1557m5sVz5Kcl42ZlKbYzg/PDo5RExaK1dAUO23bQGR/PhboqGgPdCdq7lmjtLYSKXnXcuBL9RQswXbmcDFcLSqMcqM904Wh9ONemKnniZDtPnujipTOD3BqspFd8k7pIB47mR3CyIYvxqjTKor3ICXKlKS+Z4ZYaempK6a0po7+uTCXkIl0ssTqwVY1AM92xBrOdq7Hdu16NhLPbuxo3jfVqDjmPQ5tluRmTTUsw2rAUWxnXASaHCDTTwWLPBnVaqeGmFVjsWo+5fPPGYods923Gec9mHMXOeGlsJ8hgDzEWWsRY6eF6YBsu+7YQaapFqp0xMbJ03b2Jw+sfQ+uxJWgoskr0hVzbWHSu4fY1HNy4mr3rxS5JvyiVVD2MNTCVe+xdpej6x3DS3EGUrQFu2tvZtXQeO5fPl+dagdXuVTgf2oa73j7Md6zHQHS/5Z71opu3oLtzDZvluB1yDQOxoYbbNmC2bTXhhw8Sq1Q71dmn5sQz2f4YgdYHSPbUI9J2P37Gu3GR79hDdHiwpQFhomt9zYxxMTLCYM8etHcrub6UqWiaWOgewFpnN14CgsNs9Qmz1CbAXEv97Wa4D+/DmkQ4mxErukQphhDrbU+cnxNR4h9EetoQ7iEgW/wEJYl8Yqi7+B+exAW5E+7lRKySryvMn5hgX8L9PIkO9SdC1iNDA4mPCSc82I/EqBCyBQMkRgQSK78z4yPJjItQl1kJUaRGKxFXwerv9LhwUqJDyJClQsYpeccKU+Mpz0qhIjtFlkmUZSaqUpASQ3Z8GLmJkeQkyLViQ9VoKoW4U4iyrDglak1ZVwi1SPJSotXotZJM0d+ZcSq5UpmXREV+KmVKtFuGQv4I6BXJUwi2NGU9Tp3ymREfTnFmgkrqKMuy3BSVLMqRNhRIW/LS4wXAJlOal0ZlURaVxZnUleeqUyjNDA5iaXyIIG9Hwvxc1IT+JRmRNCp+YlMOE11FglUqOT9ewwnBCRPtqUy2J3K8PYGT3YlcHE7l2kQGF0eSmOkMYajek5nuUM4OJzLSGkRGuBYZEYZkxpiTFGZOdKAJccGmxIceViU5Qsmf5UBCqBVh3kayz4K0aCfZ5ipLZ3WZleAh/RkgzxYuzxRMlvid6dG+alGL9FAvEvydCHQxw9XOEHcZK5aHtdE7sItdmzdwUOMACQkJdLW309HcSGtDDXXV5ZSVFVKt5B6vLqOtoZaqogLKCvMoKymgMC+bguwMcjJSKcjNoKI0n+yMJBLkfSdLf2dnJZOXnUpeZhIFGQm0it44UldMR1UunbX5HKnJpbUyR7BoBpUFqXLtdMGdom9ESvJSyJJrFOQmU12WK1g0gzLlHYvUVRbI9hTyc1Ioke25glEr5ZjammJpby5ZMjYy0qJpEazbKpInYyI7PYYs2VZZlEFjZa5K5lblJlCbn6hKU7mSK7qA7qZy9Z/pnbLeVVdET1sFtZUZJMcrZKwL6eLHZyUHkRwnmNLXhgDxx5XiGXHBjoKHD8v3ZKVW481ODCZOvrHc9EjaGgs40lRAY1W63CeJ1vIEBhrS6RcM2iMYratWfIXKGLoqImgq8hP97kFVstjjAHvyFJ/fUYcEXz0qMl0pSLIiJcKY6EhzQqKscPPWJzZMcFKCK9aHRY+a6uNibYj2oR0Ymx0iKdmDABlL7r5m+HlaiE+5XXxEG7oF00TFOmFuvgcXOyP8fOxwcpTjHBUdYkOo0V4C9LYRZ3uALF8tckN1SAvSIcpT8JPjIfwP78BbbzMpHhZ4W5pgpq+Bh5sRPtKeuGgb4iLtRXc40aBEuiV44uFjhbu7CZ4+JoRE24ottyUn2Y6q/BAZa8kynvyoKQ2loyKBvqpU2gujKRcfKU8kUTCzk7M5ruLfJkY6EuhtQoDfYZWQu3CiVPoxiMvHMrl7upSLx5QcciWcO17B2alyTo4Vis2t5vGLzdy53C74LYfumggas73oLvCjO9+TgZpwBltSZGxFkJLoT35eDCkpfuTmBsnYjyEj35/geBeCEr0IlfakFUcQJ35NYVEovT15dHVn09adxdHxSvqOljI5Kfc+XUdHdw5NHQWkFESQW5NMY18pDW051DQkUC96IbkgAF/xqYJjvYiO8SQmzAEPJ0P8fR2IigkgVikiki96U8ZfcWEiCdH+hIh9z0iPpnegilrpt+gYR8GVzjQkeTDWlMpIXznhMUG4B/oSLHqrQJ6lsSKRKunP4vxI4uI9iIhxpUwp5NCVyenxEuZGi2RZxuxQCRema7lxWqmu2sKdC108cWWIZ25P8dSdSfFZjouvcoKzZ+e4cP4M9+/d4KXn7/Haq8/w6qvP8+prL/PG6y/z0ftv8Yn4XJ9++hGff/6J+J+f8t3XX/HLT9+rMz1/+4PIH3/lz8rUVSWXnDJl9R+POLB/yPJ/Rso9IuP+KyH3/9+U1X/K/0rIKczfoymqj0i5fzGCj6Lj/k0N41PIt5//k5D7Ts0ZpxRy+OMffuG3X39Eqar6uTjVynRVJULui08/5I1XX+CtN16WTviAhx+9rxJyLz7/tHTYTWYmjzLY00JfR4MaIdfdUkldSTr1JWlUiyErFaWZFR9LfGQE6clJVJaXUKP8R0QUW2VhKuWirMpz4tV8BvFhvoT6OBMhBiku1IWkcFdyRUE1FohCK0qipjBOruVJmjh0jfKhnejO56LykgfyuNCXxU2FeDulEG913J2p5PZkCXcFHD0lH8yzpxu4Iw7i1dFyLgzJ4OgpYbqrjDMjbcyNPCI7ZsZ6mZscZOxoO0P9LQx21NFZX0R9odw7O4K+2lROyqA/PVDMyZ5cMXjZKinXURpGjCiSRH9TIl21KYiy5lRvHremargyWirruZTG2eFjtolw+z105gdwriuXS0opYPnoz/TlcPGofNjDZZzvK+Rcbz7XRko515fLbGc6U60pTLelq+WDx5rS6atPFaWeLZKnFgNQ2nikJp+WigzqBMSUpfnRXhLB9JEM5jrlo5BrzLaJ8W6OUwtczLQkcLwpkWP1CYzVidQnMlQbJ4ojlqN18QyLHK2KY1CU+FB1tJoDZqwhnmONCapMN8aropB6M01yLVkqpNyMKP8pucZoZRTDovxHykMZLglguMiH8WIBiM0xPDNdwitnannlfBPPiFJ5fK6Kx0/Wck0+2lNHUtQovFIBVVEOGrjqrsV2/1JinQ7QmOZKW6YnR3J8pP8Cac8Oolmes0kAWku6N605fhwpDKK9KJjmPH9qMsXoKFNYVTLOmUoxNpVZLpRnOFCcbE9Rkp0qhQk2KvlWkmSrEnZlKbaybkWpKPOSJAdKEhzJj3YgK8yKtBBztYKZIsn+5sR5iZOu5JQTifIwVCVatkV6GouDaipiRojrYQIUYs5FjJKjPl62OrhbaRErxrC9KpPRrmqGjlQy0dvAsb5Gjh9t5cToEaaH25gcbBVpYVK2jfc1MdxRTX9LGS3l4pxkiwJMDpH2B1EYF0BurK86pTRZjHpSiCtJwW4kBLoQK05zrKKAxXGOEYc5zs9efivr4kS7WRDurIg5Ea6KmBHpZk6UuwURLhYChKzUZby3Hcm+9oTYGQgw2qSSPvpbH8N4z0oBGysx2bOKQxsWo7tlJb5WuoS7GhDhpivGVR9v871orp2HweYVGG9djdmOtZjvXoPR9hVorVeIpwUYbV2OqYAOZZ+ZgBpzBXQJ4DDbJgBsi9xn0zL05fqGArTMtss9ZZ9Sac9UIbG2LpHlY1jt2Ij17vVY7XoMy90ChhSycOtSUrwMqU5yEsBnSGW8LcURNjgd3MDhzXLc9rVYyD3Mt8v9lemKO+R6AmpMlMi4ncs4rETDSbuU6UEWcj3z7Uux3vEYtrtWYSfPbrdLEfktx9rtXo7jPiWXkTzD5uUiS+T4xdKeZZhvW0qw2UGq473UCsIV0dbUJtjJ+FUKl8g4jXeiLtmd/GBrrPeswGb3Y1hLO2zkvo67N+IkYr9rLdbSHqudK2X/alWspR+VXEKWAlAt5b4KSHU4qEzl2oLNnnXS9tXSN/J+5FnNNq+UZ1CmEW/CRmObWj1PSdTtoXdQFSWnkt721WhIf+8W4Lpr3WKMDm7FxUIXD2sDfO2UaQwWal4epephtJcbSX4K+RMt30MQlgLsFELObOdGXAR02gvgtZBxYiQgdOei+Soht1Xk0IKFuGxYT/5hI/r8vagWZ8v5X4ScxU5mwg04HXaQJ9KMebfWgxdzLJiwWU3ttnlUb5zHqOlqnpd9Hze68lyqJvfDt/Ns+F5uuWxhXHsJXQeW06C1juz9ax5FyC2Zj8XiRZgvXIC1tM9r83qitQ4QdnA3NitlTEmb7FcvwlNAsfuO5WqEnMn+BTg5bMMrVBtTz60csFyKmecmHMN2EZCqQ2WPP8NnMylv9ySrwoq+KdGl5wRYtAXSPZLKhetHGD9eTr7oveISf65d7uGT9+/x4Oak6OksxrvruH5ynLsXZnnp3nW++fAt/vrjl/z85Qd8+fBVfvz6Lf7087v85df3+O7LV7h36ziDveWMKM7YsXKGRtIpLnXAL3AbgeE7yS2QcV3sSViAAe42+6gS0HSzv56n5T6XxbkatTVmQu8AJzT3MbV1Ixf27eKmrgbnNXYzvWsjY1tX0bdmMYPrlnJ8zybOCDA/qb2LE3q7OC2gf9byEPWaW/FfMo/YAzuZLM7nw6ce8Mevv+bbL7/k888+4SvxG7797CN+Et/hizde4du3Xuc/vvyE3959nbfvXOCJ6T5ujzXz+oUh/va7O/DwGZ47Wk2R7SGqRS8ORrgwHOHKeIwHZ9ODOZHgy5m0IHV9ItKZo8E2zMS7czrFm1NJ7syIsz8tduJ4pDXnU1y5lKXkiXNmPNKWadl3It6VaXEkJyMcZenKqfRAzhTFcLwkhkFxjMfq0hluTqerMYbuIzEUFjgQELCfsiJ/Hr7zBP/9L9/xh28/lff2Jh+++6qaS+6bj99WCTll/buvP+C3n7/i5+++4At57k8/+ZAvv3wo6x/wyQdvqTngfvjkDX73zDW+eP0+f/nkJX566w7vPzHDO3cneO1aLy9f7uK9e+N89NQsv398ihuTbYy3iB0cbObW3CjfvP0q//Hjt/zy8D2+/N3LvP7gCldO9HF5roeHr9/kT9+8ym9fvMy3HzzFw9du8+y1ae5dGBMHd5Y3X7zJO2+IM/vCTS5fOEaH2JjcvARiYgOJjhZnPCqQ4ABPvFztCfJ1FzDlgo+LI9UFedw+dZqJlnbs92tyaNFS8t3dOSbbK71ciDi4k2SD/RTYGJJicogI3QO47tyKyYplRJuJ7xNkSW2qA6ON4TwhvtityXquHxU/qKeUC62ZtCe70hDvzIWuQl4628+N0UZG67KpTY+iuTCdgUYln26lAMoqBkWa8tKI8bDHbM8WdDYsx1Z0kof+Xuz2bRS9Knp7w0LRk8tx2b8edw3Re9tXYbR+kejptTjv30aAoSZuuntVAs5cdL2V6Hz7/ZuxEH1qI/rSXWMHngd34LFvK76HdgtQPEigXN9DAKfD3k3Y7VxPlLkeOW4CjI0O4bRtLYfXrUR7xWIOLluA7rplomfXYbhZbJTYN43N69ij5JZbvVjNuxZgroP5vs1iA5egK+1Xcr0puZqcRA/vXjyP3csXYSK21ErsirM8m7f0p/uhvTju3Yz1LrEn2lsw3b8RTbGtBtIW3W1r0FciEvdsINpcg0RrfXy0douOV/7ptZIAi70kuWsTY7cPpwOrRK+vw0m+51hnS7wMtDDetgWTffvQ3rEDrT17MNfXw9JQD8ODuzA6sBVnw30EWGoRIhJqq0ewregUowM46+0h1NlUnZKaJBLn56wWP4iVZXygG+GedkT7OJEc6kViuBfJ4b7EK8nzfcWXD/EhIyZclgFEBfqo5Ft8ZAixkaEkJUQTGxFCalwEBelJpMVHkqyQc8lxZMRHkRYXSVaSgNaEKNJlPf+fuaZzUuLITY4lV/aVZKZQW5RNVUE6JRnxKuFWkSUAWLCHMkunKl8AZ2aygO949XiliElhWoLcTyHPEijKTJX1RLWwXKVco65UxmNRphplV5kt+CRLQKtC3Mj4VKQsJ5liJZAgO1kl2FTJSiIzKUq2pVAs+wtlf352EnnShnxpX0lBJoUKyZOZQGmeXKckRyWBFEJOIfM87M3wdrIkOtiTOOm/3JQQWqsyxFaUMHu0klNDFcz05zEkvnZPVQg9FWKDagM42xvPjfFUro0ncHUslisip/pCGKx1YrTZi4vj4vf3RZEZcYjEYA2Sw/SI8NbAz3k3gW4yFv0PCc4yJC3anPRoCxJCTYj01RP/1JikMEvig8wJ9dAl1FNPzrUiL9GDkvQQitPCHuVHSwqmKD6I3Ehf0kPd1WIGCVFeREd54+JkhoWxDk62liQkJtLc0sLY8DA97e001lRRWVFCaVkh9fVV1FSV0VxXTV1lOeXFRZSVlYhOziM3J1MkQ807V11RTH5OOqny3lPl/WdnpVJcmENBrhwjfVxVkkdHYwVtdYW01RTQXldEW20xzbVFNFQV0FRXTFtjJVVleRTnp5Ej76KkMJOainz1PVSXZ4v+z6S+uoC2pnLKitNJT4mkSN5TeUUetXKtalkWybllxVm01pfJ9UtUcjXvn++7oapQ2lAuGDiDRpF6uUZ9qYylsmzq5dzOlmp6W+s4Knh5pLeFge56WlqKKSyMJyMlkOLcSHIygjE12cGBA6IXzPYQ4GGCn6shLlaH5HuykbEaId9HGAXZcdRWZVOYpywz6OsslfbIPQuj6a3PENuWQVVhKM0V0RxtSOJIcTCNeQGCF9yJ9bAQnOXJaFkStUmuJHhoUBBuQYng1PRwM0KDTQiNs8fd35ioCDPSYu2wMNHBSFsXW1ND9HUOomd4iDi5VnKKO16+ljhYGmC4dzdudoKfKrLwDLTE0Un0h6MJ4SFOBPpZ4utmSKilNsFau4ix0CDJQ08w8z7CXERcdfB1eBTM4GeyE3+dzWQJhsqJ8iTAyxxvBWNFOuLpZYabgxnJsf40NmQRmxCImfVhTA/rEZfgQ06BPyX53mTF2hLooU1SnA0NtUG0VIYydSSfk12lnGgrZLQhg1yluEOcIxHie/h4mJMQYUdogDlBIqOD+Vw5qdiiYM6JX3f7RCEXJvK5NFPOueOVXJmr4+6lNu5fOcKD653i3/UxO1pCV00UrXl+dBUE0iv4t7tCcHBHFo216WRlRJCTE01aegDJyR4qIZdTEkZgii8BaREEZUYTlhVKYm4w5YLBa6rjKSsNp1yweENzFg1NORwdLGOgL5+2zjy6ByroGyynZ6CAyekqrl7q5MLpBloawklKdiEy0ZugaA8CgmyID7clTvwoNztdjA33YmB8AGsnI2ISAkhXpnFLP5cWRDM2VklnTzZpOb6kZgaJHvZQZ6D1V0cIFi0kNz9S3q07wco/SZTp+FmRZMv50coU9WjxL+JC5duNZ3SgUC1MMTOQy2yPwmXkcWmsmltKkUeRa1MN3DzRIT7LEE8ppNzjx7lx9QQXzp/m4sULXL96lXuP3+KZp5/gpZee57XXXuEt8S0/Ev/q44/f5dPPHvLZpx+L7/kZP3z7FT99/y1//INS2OEPak65P//5j/z1r3/mb0pxh/8aLaeQcf+cRaoSckoOuX8Rcv/jf3PK6r+W/5eEnNzoXznjlKmr/xkd9/e/SaP+qia7U6ao/vLzj/8k5L5VH+LnH7/jt19/UuW7b77gs4/f56vPH6rV074Wp/r3b73Cqy89y3vvvsUnDz/g5Ref4+mn7vHk/ducnBllpP8IfUcaGe5tp6+9lsbyLDX3WrkojJL0OPJFgSZHiUEOC1b/m1FXkUtDpVJpR/bnRIlBVfIAKOWe/Qn3c5WB4016gr+c4052vFIxM5amEsXoKfP8ZVuCB5lR9rSWhHBppIRro4VcHszm6lCuOP4VPDVXy/NnG2VZw5MnKnn2VC1PiXN4c6JcjhfHcLic0zKIZ3rFyA3UMzfazmR/EyM9jYwNtHK0r5kBWe8/UktngyjzongaRcmNteeoZNyp/gLmunM40Z3NyX75wPsKqMrwxtVsK8EOB+itjOL2TCPTbalq5dKh2lhKRbn5WWzB23QDmX6GTDcliyEt49pEMRel3ed6s7g6XCTPoFSxzFPXrwwXclq2n+jMZKYzi2PtGYy1ZjF6pJjRHnFYxck+2lFLf3sNXc0VYoAKRPkqpFwUVZl+ap69U93yIbSnMdeezIn2RDVabq49lRPNyUzL/snmFJFUxhqTGKpPYFgU92iDUolTliIjtfFqBN2Y7DsmbZ5qVoi9RE60JDHbkqwSctMNccwookxnVY6Tc0YqIxkpj2C8MoLh4gCGC/0YLPBitMSPS53JPHeyhjeudfDCpWZevtrO06druTddymnZN9uaRHOKE6kemgQe3oirjjj7TnupSnSgNdubrvwgOnMC6cgOoC3Dh9ZMkX8Sch1FwSop1yIKsS7LUyXlKtKcKU8XyXKmItuZ0nQnSlIcVSlKtFUj48pS7eQdOlCeKuspNrK0pyLVRcSV0gQX8qPtyY6wIiPEkvRgK1ICLEj0PayKUtTj0VRWE+Lkd4zPYSK9zYn0siDM05Jg98MEuZrI0hR/ZyM8lGIP1tritLqqEXLjPbUq2TY10PxPYq5BlnUqWadEzo131zLSUUlvYyEtFenUFogjkR5OnvKfsigfsiK9yVRKocv3oyRGjhNlGePvTKSPA6HuVnJvcwKdDhOsEm+WhLpYEOQobbI3JdjOVE3MHOxgRIijsSpB9oaPkjXL/ghx5GPcbWVpjrP+Hhy0d2AhYEh7w2JMdj6G2d6V6GxZgO2hjTjp7RBQsgyjHSvUKTgG25RpoYtxFMNqsGUp+puXC3BZLoBCwMmm+VgdXIeVgAbd9fNl+1KMVfLtMQ5vXcXhLSsw3rhEfi9Fe9V89JTosLXz0RcAZrJVmSK0HJ1189BYOQ/NVfMEGC3BXECNidxTT445sFz2rZiPs9Zawu32EuO0hzjn/QSabsdk43y0H5vH4U0rsNy6ArOtS+SceWp0mzJtVm/jYgy3LsZIJfyWqtffv2QeppsXqXmKnPatwXHPKhx2rcRWjrGQ61nJPms51nKL/JZnPLxRSSq+BJudyzHbshiHfesJNj9AtN0h0tx1yfLUJdvXkAylWIi9JuHW4iSb7MJSmWK6a7m0a4lcezn2SuTW7jWqOO0VgLZrFY67V2G3a7UARgWYrVHJOWWalrVss9snAOzARtmv5FRaq07bMt8oz7hpOebSb9Z71mOjsRV7ze04Ceh0FzDnqrlT+m6tGmGnKe3fs2EBB7etwEJAmIulLq5W+njbHcbP0ZIQN3sZUw6EeShErxc50QKgggMw1zzAtmWLBPhulmvuUgk50/XL0F29hO0LHxFySoSczuLFeG7ZRLG5Cf1+HlSYG6qEnOOieVTb7OZcojkXorW4FLmf5/MteavMiXsxekxbb6Dv0HKGjVZxKXA3rxYc5q0iU15MPMiTwTu56bKZaYPHGNBeSZPOOjJlXPquWYjt0gVYLFqIqdz7X4RcwK6tuKwXALtwHkbz52ElY8VbgLzfAYX0XITxvgU42gs4DtPF1HM7u4wXY+q+kcBUQxJKrClt9+XIeDR5tfZkVVozdCKNiTN5FFS50NgVwfnrrZy53ExNvdirFDsBDOL49hdxYqxOwFwYpRnhosOrOT3Ww8mRHq6fmuKNZx7w9Qfv8c3H7/DR28/ywe+f4IuPn+adN68yMVIhwCGQKbFfs2LPiktccXJZx2HLxfgE7iQmzhQ/Ly0crQ6QIUDo3twoPzx/lzcnepmNCWLYxphpE11m5B0d27qZS7K8oafFqX07Gdu6jpFta+mW99S1chEjW9Yyq7mL04YHOWemwxlLHYYN9pAp79Jv6XzSdA8xV1nGR0894JfPPuPHr77iC6U67Gef8Nefvufr93/P20/f58vXX+bfv/qUv372Ab88fJO/fP57/v2b3/OPL1/lv4v8/XdPcKu9hBxxyossDjEQ5sJotCdDoc6cSglQCzxMx3pyMtlP1r04Kg7leIQTJxI8ORHnwlSUHccjbTgRbcupBEdOi54+IcvxSDsmYxyZEMf6aKAFk5FOss+fc3nhnC2JZSQ7mJ5scZBrUjnWmcvEYA79PQkCDj1JTrKguT6G99+6o1YrVSqVfvi2OIDvvSbv4nd888kjQu7Lj38vvtGH/PD1p3wr/tFnH3+gTp/4Sp73aznn28/fVacmf/PBy7z77HV+fPdp/kOe+d8+epIfX7/Mh0+M8urldt653cMXz03x8ZNTfPDgOG/eOsa9k72cGWwQ0J3D1akhOf8Bz12/zBPnZ3ntiYu8eOc0V+d6eOLiMK8/eZKPXr3K1+/c4+ErN3jp1glef3CGj16/w4dv3uX1F67y+I3jDPbXUFAQS1ikO1a2+ljIO9U8tI2li+exYqnoQWMtPF1sxS8r4v71q5wbGyfe3Qu9NaKzDA0ZzculMcgP723r8du6gULLw5TYWJJqoke2gyVRhnoYLV2E8851otcMac5wYq4zgQfih10aLGakNIbhgjCmysNoTrBhoDiEOxN1vHhhgCdmu7g02kyvPG9TUYYAyQqG28SXVKS1gfaSXKJE59hq7MZq3za1wICr1k61yqiZ2IzDSvGGTYux3b4CW9GVh8VOKLrOfvcG3A7sxGXvdg4rlWN3rZffW/HT2Y27PLvNHuVbX437/k147N2E2+5NBGrvI8TgIG77t+C0f5vobdGnuzYRb2NCjpsNsSZaOG1di9WmNWivWMSBJfMx3iz3FL1qqPzTaMsa9q9fzfbli1QCzstgnzo1VSER9TYsR2/dUvwM9hNjrY/L/s3sEZ23f8VSrLavwU70tNuB7fjpHiTQQEudLmsr9szu4HosDm7EYLfcV2MbJrs3oiP3t9m9jkjTfSSKL+Etetxgndhd0d0e+puIsd8j99iNy77HsN23Fm8TTbF/ljhp7sVZVxsLTQ10du9Gd/9BHCwscLQ2VyNQdPdswEprGwG2uoQ7GhBip0+wrSHeZlq4CnhTfAJlSmpGhA+p4qMrlUjjAl1JlGWMvwupsj1fycuVGkWeALWMuBDiQrxJDPMjJzGa9BglN1k4uanx4sunUiCSk5FMelKsSsCV5GaQJctMkfKiXAGHWRTmKBFNssyWY1PiKJZzSnPSKclOoyA1gfrSfI7UlgveyJTtSVTlpYq/nk19cS41CokjUl9aSG1xPpWFShBALvXlhTRVFdNcXUJTZaksy6mU4ysKs9SidHUlco5IS3kezaUCgosUn0sJMshS99UUZVKlkDQFGdI2JbIqgyKFiMtNo7a8gBqR2ooC6mtKqCgRuyBtVwi5UhnfJflpcr9ietrrONJYQXdLNX1tteo106W/EqUPK/Li6WspYnakgcvHWzk3XsOpoWKGmuNoK/aWb8WfyfYwzvRFc3UkkctHI7k4ECw4KJzr45Gc6PBisMaeiTZvbsykM9kdSpz/LoLdNuFrL9+w42YCXXfgabuOQJfthHrsJjZQm6RQA3mXhsQHGRLrLxIg9i7oMHEBJuLPGhAlEudvRlq4ExmRriIeFMQHiI8dQV1mDKVJSiGDQHLSgomL9yMyypek+DCVSGtvP0JHZzcDAwN0d3XR0tpES3szdY01NDUKZqyt5kiTbKuvp7C4mLIqsXNlJeTmZpOfly32L5daeVeVpQXkZ6eTnZlGdlYaRUV5IrnkyZgozMuktaFCpESNXutorqStsZy2piqa6suory2lqaGSCnnHlWWFFBdmq0SfEv1WVyU6rraImqpCykoyaWkskfvEESTjOkypSit2tKw4k9wMJRIulhblnwUyhgZaa+X91VOqkL7yjhVyr6ulklaF1KvOp6Uqj7a6ImmTjDNpW2OdtKmpTnBys4qZq2V/Zm4sUXGeODnr4e9nhpurDrv3LebgIdFpVjtwst2Ho+0BzI13YSf20svVTOy9DRFhntI3CZSWyPgqTKC9KZ/GshSKkvxkvAoGLIlTc5ZV5CmzyoIpT3YjX2xncqiDOm20PidCsGU+R+tiSQ0wJtXHgkz/RxgnOtSa9PxA/KIEM0Sak5nkip2ZLvZmh7E21sbN4TCuzqbkZQepBQnMLQ/iLNuMDh3E3s6ClOxE/JXqt3mJxEd4ECe4PTbGhdAA8VXM9hOks4so8XkTfHRJC9UnPUR0i4+0IVwJGDAlxHIv/jpbSHIwIMLXgsPm+zE03ku4+Age3jYYG+gQFxVMfX0O4ZG+OLu5EBIaJP0YgIeM11TxB3JT3An2MZB3EiTjIJDyDHtGahI421XCicZsBkqV3I62pCU7EhJiS7A8e4L4FGFBgtvk+cePCh6fq2KkJZwLoxmC6QWbTxZw5UQVZybLuX66maeu9/DUjR6eudnH07cHmRH83lUTQ2WSC91KYcSqWEZblVQiWTLuZOxkhVFTm0dZaSoV5Qm0tspYLokgOD2U4Iw4wjLjiSuII68mjdSiaGJSg4hPC1GLNeQURVJenUJVTQolYlOb23PpHapgYKyK+uYkSspC6WzPZrA7R76lGFLixVcPsSFQfCcPwRyu9rtxs9xOlK8x/mKnbWz2Y2V9CH9fS3k/LjTVJnNsQr7DzgxyC/woKo2gti6LPPme65QAmLxApvsKaatPJSjEjbCYSFIyk4lNCicyOozImFhiElOIjo0mNyuOoe588XmLONabzfSRbE6053H6aDk3TrVxbbaJa5PNXD3WxqXpbu5emeDJx09w79ZJrl0+zaVLF7l+7QZ3bt/myQf3eOnF53j1lZfV9GkfffgWH3/yHp9+rhByD9VUa7/8pHBZ3/DLj9+ppJxS4OFvf3sUHafwXwoZ99/+mzJ19VF03KMIuf9ZbfX/9gi5Rznj/lnE4R+PKqsqpJwSovf3/yTkHkXI/fEPv6qE3I/ffYMSJfej8iDiTP/hlx/koZQ8cu+rokTHffvVJ2oeuZdffJrfvfmKOnX19dde5t7dmzx44hbnTx1ntK+D/iNNDHY2M9DRIMpIFJ4YlQpRaKVK7oUUMbhxEcSF+qpVbmpK0mmtzRajFkupMsc5I4zMxCA1qamSTyE52pfMBH8xTs5kJ3hTlRulXi83PUzO9xHDpeSYcKY605vzRwu5MV7ElcFMzvekcn04l+fPNPDKpTaek+VTs1WPKn3O1nBjopTLoyXiAJZzTgby3EAlE11lTA/UMjXQwFhvPeMDLQx01dPboSjaSrqbCsUoJ9Jdk8zcYCln5SM9KQPs/GABp/rzODtUwkxXHvE+RriYbMXHahcFsXZcGKugozSEhiwvZrvkWeUDjXDcj6fxOrKDTBivi6c1x4NTfancnJQPfSibayN56vTaG6PyTCK3J8vk+XKY68lgri+X4/KhTXYXcHywjuOj7erUxrH+FlHsioKvpaetiiMNYgTKk6jJCZH7RzLbmc2p7ixxkNOY60jh1JE0TipTWVuSOS6KYqY9g2lRCsdaUhlvSVHDUscakhmrT2aiIUUl5YaUqLe6hEfknZw33ZLETGsSJ0QJHG9K+Cc5p0yJTWCmMYnpxkQ10m1CzhuvimasLIyhwmCGi4MYLPBnsNCXyZow7h4r5tVLTSINPH2ynHvH5dnHsrk5ksPF7iQ1D11puBHhdlvwMFxJnNtBymLsOJLtS19+MN3ZAXTmBNCW5Utbjh/t+QEqKadKQRBNOT5UZ7hTpUxfzXSlLNOJ8myRDBdKUx0pSVamsNpSnmKvSmW6QsrZq1KT5UxVulLp1pXSRBcKxejkRlmTFWZNZoi1SsglifFUIuUUifd5NJU1QbbF+poTI8Yt1s+GSF9rwn2sCPWyINjDjCD3w/i7GONlr4eXnR6pkZ5qhdWRrhpGOqsZ6ahitKOCkSPlDLWViJQy2CoOXIMY9qp0taJSRU4MBUlBZInDkx6uFGrwUnOpJIWFEB3gS5iPG6E+TgR52OPnbIG3/WF87EzxtjXB394cP1szvCyN8VOmsFgZqFFtivjZ6OMrYEGpyuZtqWwzINjBTOQw9rp78DLXJl5xBJyM1OkxylQbgy3LsTqwVu2TjGArrA+uE2CyjMM71qK/aSlBYnQLouzxNd/LofULZd9ydDcvUQm83EhHMf7WGO9cis7G+RgIkDLcuEKN6DKVaxvJsZrrFqOzeQXBShi73X60Ny/mkIAbHWVa5tYlhDprCVAQgCHX1NuiyFL2rVmI6b6NRLiYCojZwL6V89DaMI+Da+ZhuG25gA09XPR2ordpEaYCenQ3yjVFnIz2q/nx9q5egN72legLwDu4bgGWBzfjoLUHHYX027kSu/3rsNm7VkDhOiwECB4WMHZY2nh466N2KxF7CkAzUbbJdfQ2LpK+Wo7P4YMYyz69dQsxXCfbNixGa/U8Dkj7rASgme1R+m6BtGmZXGcJh7coOc2WY7d7FfZ7VqtknNW2FQLglDx2K7FSojyUaU0C1pRoOMtda7CWa9juW68ScUrknJm0z0L60WT9EkxlabF3PTaaW7DW3IqdpgBcze1yjQ1qew9tWsJB6b+d0t6Dcq6NsQbuNoZixPXUseMjYyfQ1UYdV8FejkQFeovejiYuIgAzHQ12LBcwvHMzrpq7sN+5FoNVCwS0zmPr/EcVVnctWIDBsqX4bN9CmZUZAwFelBzWw2nRQtyWz6PBYR83sx14PMOUc2G7uRSxlydTDHijwJE3s1y46aPNUcMVDFst5X6yFp/UO/JOvjHPyrG3XLcyZ7qWQZ3VNGqtJWP3crxWzcNuyQLs5J4WixZgv2IJPls34r1lAzYrpK2L52G7ciF2q+bjKf3qt38NbhqrRY9vJDhIQGmSBaYe29husABj140kFjtQ2uZPQ384XcdiKWtzp7jRmaEZ0Yln86lq8ePIYBynr9Zz6WYbw+N5lFcECCixIj3RnialWnZrNq1iT0bby0Sqqc5JFMCXIzp9iOdv3+P3LzzLs3cucP38CNcu9DM9IQCiNJjEeEtKi31EvAgNPoSL6yaCQjVJTbMjQRyvxFhXelorePu5J/ir2O4/vPocLwx0cNTXhREbM+YsTBnfu5fhTRu5IE7zTUM9zmruZ2LnFiZ2b6V3w0o6Vi/l6NZ1nNDax2ljLeZMtDgm30STgP+IBfPwlf7KNNDmVFU5nz37LH/+ShyhbxR/4UO+++JT/vDt53z85su8ef+OGiX3D/El/vzVx/zhq/f5y48f8Y9fPuIv37zF3z5/hZ9fvcO5ulxitLaSbbyfkUgvJmJ96PG3YTrGnTOpfpxK8eW4AJXhEAc6PU05Kk7z8QQPjkU7MRlpz1mlmEOCEyfE3p5IcGBK+mEiypbpOGdmkz2YinWRa7lwOTeC62UJHM8OZSAjgK7sEEbq0rk01cA9caafeLyL06fL6OyK59hYKV989Az/7U9f88PnH/DhO6/x2cPf8fWn7/Dtp+/y9cdvy/p7fPPFR3wl/tGnH70n+z9QZxZ8J8//8/df8Jdf5Ll/EGfxrad4+cYJPn3+Mn9/+Ax8+Tz/5xcP+Pq5CZ4/VcWzs6W8c7ODT54c4fNnZ9RIuTduTXN3tk/8gkamxJcaa2tksL6KiSMNPHv9JO8+f537l0aZGazk7EQDL96e4r3nL/G7B+d44ca0/D7Oq0+e4tq5AdobM8lODxAg5EZSsi8paUEEBDuqoqO3i5Ur52Mr+r63q4HTJ8a4f/MKdy+eJ9HPD8PNW/E3MqYvK5MpAb0xepq4rF1O7KH9VNjbUePsTPphI5WQSzIXPbtuJW6ic/P9DtMr9v2c+GKnjiTSV+hPr9jo8ZIwTlSHMV4WxMX+fJ463c6d6SYujdRxa7aXU8PyvYgPM9BSy1BHk9jCFsY7W2krzSPEwUp0lYDSQ3uxP7AN+/1bcJB7Kf9MsRQbY715mSrmG5ZgLLrfYtNK0T8bRTbI/jUYrJd921cTqLefMCMBjvs2YCI6zkz0navoUA9laumeTfge3Imf6HkH+W29c73o33Vq5HWMtRElYk8VQs556xrst65FZ/kCDonY7Nqo5sw03rRC7Mkqdq1czg7RLUo0n4fOTvxlbLvp7MZI2mS4fjkhJpokiE512rv5UU7Nx0S/79qA/Y7VOO/ehOfB3QQbHMJHYztWm5diKm20FH1uInrb8sAmjHesU3PX6YrOijE/SJajKT6aO9BbvUjs7UI8DDaQ5HyQJLt9OOxcrNonbxMN4kRv+5sr5JqS61gfUy09bA9bkBAVjbe7M2YGmmiLHbDQ3i4+gBbhTgZEuZgQYmckdl8LDzMlFYUFiQGuZET4kRGlFFDwIy7YXfwOJSLOi8LUSPHTE0WU/GmPpnjmJEWSGR9OiQC3ojRl6mcWdaUF1JUVUCl6TyHbVOItM42KglyKczIpVUizmjKRcuqqSwVQF1JVmk9xbjqluRlUFeTIPbJEn4pfJOOlsbyA6sIsWqqKaJDxUl+ULb+zqcjLoFbGblNFKc2VFTRUlNFULddUCDO5f7ncVykq16aQJA2VtNZVqCRLXWmOXDOX5jKR0izaKnLpqCuhrbqIemXqokLYledRW55PjVynpryQyhK5b7Uc01RNW3MNR6Rdne31tLeIjq8ooEqOra0soKW2lO6WGo52N3G0q5GxvjYBrb2CPVoECyWQnxzKUbENs0P1nJPv+7QSGdebw3SX+Oet0Uy0RXC8K1IwSCQXh2IEM8QI9gkW3BPMrfFQHp+O5mSXJ0fr7Dg9GMrtuSyGxC6FuK8X2USkz25yE0zEF7Ylxv8gYZ678bJdT4TXftIiTEgNNyUpxJgYXz3xYfVJC7ckJ9ae9AgrUsOsyIywF7/TkZRgWxICbEgOcBAfzlV8PG/BPT5kxYgvGu9FXKw32Tnx9MgzTk+OMjYxQWd3D129vbT3dtN1tJ+OwT4aj7TS0tpKe7PgmM5eerv7Kauto7i+loq6OsrKyyktLRa7J++2rorWpnrKSwvJz8slJzuTMnm3dQ01VFSUUF5WSGN9Bc3yLo+01tLd2URHewOdHc20tNRRW1NBfV01NbJsbq6ntrZKzpH3XVNKS2MpXZ1yTH0JGRkxMu5yycuOxsfLDg9Pe6KiAuV91gh2zVKnIfccaaajvlLVVcPd7TIOilSysKayiK7Wao52NtDXWsWwkmJGzmtpVO5ZS708V4M8V0VxsUosZor9zypMxCvIFhPxkS0sd2Nrvxcr+12YWIhusdyIo8Nu3D31sHfQwvTwHuwENwQHu0g7o6S9BXR11dIsGKKpKov6wnjBNH7U50cLFsyioSZFxn0s7dWxVGb6yDfqRVFWCJWCvStzQxhoShFskUB8sFLsxYUkb3sRMxJCHcgRzBaf5URCiuh6weHBnnaE+jphY3aQmDB7CrP8yBJ8FBZijrn4+W5eVjg7mRMc6U1qTjL+AQF4u9kSGWSHm5tgHn9L7J0P4WevTYj4wonueoKdtEgNPURWqC5ZQQaiW8yI9j5EiLXoYr3NpHpY4i8YStv8ECZ2lsSmxeAb7Iqu6MjIyCBKylLw9XfCT3zJsLBAwmL88QhzIEVsTlqSG6lxDrTXR0ofuJEbbUS1/O7MDKJT/IDyKBsyI83ITnMmRJ4/PMROntONmEgH4uNcmRotU6PhRuWbuzSWxa2ZEi4JVr95upHzx2u4cbaVB9d7eO7OIE/fHuDBjX5ODCtTXJME9/vRkOpDc6bYv+o4wedp1NXGUVaZTGZWHKmp0XR2VtLXW0hOcTgR6eHEZieRpETVVqaTIc8VKu83pjCDjKoC8upEl7Vn09KZT5m808LyeCqq4iiviSMp14/odC8ixTeKlO8wVL7N6HBz0uLkXYZbE+lnTICrBt5OOwVzbpVv/SApEYYkhBnj76aLl5OGvE8TOtsSpU0ZlJbHSL/G09Qs92vMJi81hMbCJNpkbA3XZ3GsR9qcFkJEZAQZooeT5V1HpaQSkZhOdHya+KPSrsIURnsKOHmsgon+PCak7cMN6Yx353PlVBuXZpu5PNXC2eFmLhzv4f6NGV55+gLP3z/H4zfPcOnSOa5cvcbtx+/wzLMP1Bxyr73yAh+8+9ajCLlP3uPjzz7i888e8tMPX/Prz9+qpNxvv/zIn377hb/86Te1WOnf//bXfxJyf1MJuf9Kyv2LkPtXQYf/Bwg5JULuf86V/de6Ml313/7tfxJyf1ILO3zPD999rUbJPQr3U9jFb/nxO+U/3h/w8Ydv84nI5x+/z4fvvckrLz7F6688z+/feo3XXn2Ru3dvcuvmZS6enWVsoJt+UUz94jQOdNTRrlQnzRejLMqmPFMUhHxEeUnhJEX4kBLlQ5koulYZdNWF0WrEgELIKVVrlKSu8SHeZMT6qkRcpoCMoowglYwrzIglMymM/LRIchMDyI3zoqUglMvDJdwcL+ByXzIXexK5PpTJi+fqeePao+qeT6nRcbU8caKGm5NlXBkv4fJYCVcmqjg/WsXx3lKGmnMYaS9irKOMkSNl4hQW09dcRGdtlhjkeLqqk5npKebccDnnh4q5oESxjZRyqr+QUwMldFcmqPnD/GwPiLJRQm81aCzwpybLg4xQUyqSnUjy1SVPPpLiGBsKIywZqoyhWkBae4EHN6eKuSbg7cpwNvenyx+Rckr+u4lCro7lcXYwi5MDeWo11pkBccSnuzk52cvJ6X7OnhxlclT6XwxfjwC8jsYicRwyRTFH0lYUzqxSPrknm1PKfO6uDHX66skjacwqUXLtKczI+syRdKbaUphsFRHFcUxkvCVVrWI70ZisknHjjUlMifKebpHj2+RcOf6EEiHXnKRGtM21JnKiOZ45hehrSmSyUcCNQsqJIRiXZx0ri2akJILRUpGyUEaK/Rkr9efGQBpvXm7ghVPlPD6Ry62RLK4PpvH4aBZX+hOZaw6jJsGUGKethFlvJV6UR3m4HT1ZwfTnhdCTF0hHrpJXzleUnzctopzaC4JpzRclIkq5NttPQK8PVbleIm6U5zhTkaFEzblQnuxIeYoj1enO1GW4UJflTGO2m5znRr0sFUKuTIxRYYIjeTF2/1ngISvUirQgC5WUU8i4R9NYLUkJtFIdlRQxQIkCLOP8rYlWxYYoP1vCvCwI9bQg2M0Mf0djfO2N8bTRV/O+dYtBVXLKKWNvuK2AkbZ8hltlmyjErtoMWsqUXIHx1ObFUZoWRna0L2mhnqSFeJAaJA5xsC+xAT6Ee7vg72pNgIsVQWIMfR0tcbcywcXcADcLhVgRB9vSEBdTHdwO6+JmekhEAw+lkpqpJu5muriYaONkJKBflsoxTkYaGO8V50BzOwH2hvhaaaK/fRl6WwSEbFmp5pOL9jhMpJsR5gdWY7hjGYZbl6EjoMfb9CCx7uY4Gexi75p5aAnIUIoteBgfIDPYifRgOyz2r3pUCGLzYjX3mUJ8GWxWcsitYPdj87DU2Ch9a0mirxl6W5eyb+VCtARkOeltV4ub5ERaY62xhkPr5osslWstx9tSR7a74md1QI5dgNa6RWp+tkBxHEoT3dT3aLBtmexbpOZ4s9TcQnKgg4itnD+fA9JGJe+a3pblRLmZkuhthYPWVvQ3CsjZqUyJXaaKibTHeNNyDKTNJsq0ImmznhoJuBL9tUswEqB4aN08fMx3UxQtDo/nYYy3rUBn/VKMtq2Udi2W/luHn4AgX0sNDKTfDLfL9RSCccNCjKW/LASsWe9WIuCWY7FLIflWyHYRpe93rsVEwKaRgFOFJD28c5Ucs+afxKBs27IYU+lXJcm5rjzTYYW009iqvktlKpXZ7vVy7kq1EMZBOWa/PN92OW7/9lXYCHj1tDHA29oAf2XKqsNhgpwsCXa1I8LHjdiQADKS4okKDcJE8yDblwooFBDrKGDSce86zKRvNZc8iozbOm8+uxYsxHD5Evx2baXa0Zr+IE9KZRw6L16Iz8p5tDnt41qaJbfSDLkSr8HNBC2eSjXkjVw73s124akQfY5breWk52ZeyjflvSpL3srW5rnwXdxy3sKMwVr6NddQu28lKduW4KMQckvnYyeg13bJYpxWLMVr0zrcNkhfLl+IjQBqz02P4bVxuSyX4bNnFYGGW4n20qWsyI+imkD8Yo0wc9+Kc/B+MiucKWnxoeKI6JmjIRwZC6djPJJj50W/Xitn+HgWU6eLOH2lmovXG7lwsYFzp+s4LbZnbCCXIdG9Z8bFhozXcOZoLX3VOaKfkhjvaOWpK1f55I03+Pb9d1RS7erJIXGoBZzmBVBdHiKAzp+4GBPiogU0JdmQGGdJZqo79eLgTQy38tyDq2r11v/20w/8+5ef88md21wqF4DoYM2IvTWTpiYc2biR1hUrGN22mak9uxjftZ2xXTsY2L6FljWraF63iqP7dnFcV4uh/Xto3bqeMgH/aYvnE798EeGrl5GouY9jApy/eP45/vLN13z7ycd8+fADfv32U3798gPefeEJXrl9lc9ee5F//+lr/vT9p9Ku9/jx6/dV+fmrt6WNH/KHt59jrjKPoD0byTQ8wLA4klPxvgwEWDMaYsPpZE8u5QRxIsGdHj9Tuv0OMxnvznSSF1NxbpxO9+FaYSinkt2YjXfksuj9MxmeTMbacTzeiQtZ/pwRh1jJO3erNIGb1WLXskKZkvVpcSpnO0s5OVLFxTONPPn0IOevCojujWVkrIiP3rvH3//0Bd9/Ib7Pu6+IP/R7lZD7+uE7fCOO4A9ffcKP337Bd19+wjeffyLLz/np2y/VvLt//OEr/uOP3/GPHx/yyUs3efJkD29dGeHb507y0/Mn+OMrM/z28jG+ud/Fm2fKeH4qjxdminjldC1vXe3inTsTvHn9OK9fP8lLl09xeXSQ4bpKRgXkz/a3c+JoC8cHawQoiG9zfYzXnjzN09enuXFqkLsXx3ni6hizU00CxJJIS/EiIdGTwGAb7Bx0sLHTwtpWC22dLayX7/2w4S7aG4t55s4F3nzucW6dPk5xfAwm27birqlJR2oKF5obGEwWm+MkfouFCX2hIdwRUHmzrobRtET6UqJpjgki29OGDA9zagXIKCRcZ6YzVZEmlIYayLobM3WxPD5UwtPHm3jpUh8vXznKvblObp3o5t75cW6dneDiiVGmjnYz3t/JRF8HM0d7aK8oxN1ED/M927DZvx27/Vuw37sBq22PYblpMQ7bV+K2ZwPOSroC+Y7N1i/BdqsSRbwBpz2bMRJ7cHDZPExlnxId5y26z3LTEg6LbnLavQ6n7Wux27YGm62rsd22Dpd92zDe+JjYoGXoblD0p+gEg/1k25sSpb0X7+3r8dy5GX3RH9qPyf33bsZ+z3rVBhwSfb9/9XI1F6mu6FQlvYOb3h48dPfL/lUYyjUjzHWJtTXEbPMaVS9qr1yO3c5N2Ii9cN65AR+NPYQYaOB/aBeH1yySc5SprzvU6HRbza1irxazX/TWYWlbopU+xR4OBEv7tFbNx3j7AvzNN5ItvmaqowaOYp+sxR54Gu4j0EwPO419WGtpY6ljhMkhYywNzYkODiXYxwMbUz20pc+sdHfho0xXtdMlwe2warv9rPXEP9AmzNOajGh/spRqoFEiscGkCABOifYmOz6A4pQI8fdj1UIItYVp1BalUVWgSDp1JTlq9Fl9WYFKyDWUFVFfXkSdbKstzZNlIfVVJdRVldJQXUZ9dan8LqW2spgqlfQqVlPdVBTlqVFubbWV9LQ20Fr7iGDraKympaaEGuVacv3q4lxVakrz1Wu31JRzpLGG7rZGWuoVAq6KlroKqkvy6G0X3HKkiba6cpqqimitKaazUY6vF/1ZU6gulWmI3a01tDVW0FRbQmNtKS1KNFajXEeu1d5UTVdrLZ3NVWqEVHdrlRr9ppzT2SL75XyFqOk7Uk9Pm+gapXiJ+OyjA+2M9bcy3ttMe20+JZnh1JeKzyzAdW6ggNGmWCaaIsRXj+RMbwwXBmM4NxDBmZ5gLvaH8vhYDE/NxHN3MpSbY/7cnQ7nxniYYAbxrY8n8uBCIce6Qonx30645xai/faSFqVPYYolsYEHxY7vIdB1G1G+B0kMFl9UQHpGlDnxAQZEeGoRJ8vEYGOC3eVYby3ZbkhGhJX4n46khdmSFKDkIDYh3teCggQvSjICxSfwJizIgYy0CI6N9XPixCTHpqc4NnOC3qERekfH6Rkdo2t4hI6BYbr6h+nuG6J3YJTBkUka2jqpae2gob2b+uZ2ahtbqKytpUr0YHV9BYXyvsurKyitlHfRdoSuvgF1WdvQRHVdHXWNDXR0d9Lc2kxJWSkVlVVUVlbTKNdpa+/kyJEukU5a29qpa6hXo/W6ulro6WujqCyL4FBXUtKCSUz0w9nZFGdXS8IjAigtzlOj/YqV6ftlZXTK9UcH+hkbGqKtuYmmxjoaG6o50iLj7EgtpUpKphIlMjKbovwcykvLKSuvpqSihtT0LAJDgkhSqsjmxuHoaYqu8VZMLbbjKd+vm5cmJubrMDZdiYPDDpxc9mPvdBBvsYNRMR7kFSbItTJpba2gq6NWLQLRUpVDW0U6beUpDDbnyZgq4WhnDoOC+3oFox0RPNZSpRQoCaS9OoXRIzlM9Rcw1J1HfJSHmtMxOsCTBCWtjfjByQlORMebE5cg2CXUgaAAV2Ii/fD1slSLE2SKfclKcyM+yQVLZ10sHIxwcrMkLNpL+suTkAAXMqUfwyIdsXA2wi3EFXvRKQ6HDxJoeoB424MkOO8j1usAiX5aJPnpEemho6Z/8jbeiL/JbrLCvHGS/tcQ/WMX5IZjkAt+4R4kpUaSl5NAfk4cri6WmBzWw9VTmWJrj1eILbHSptQkB8pyfagVLF4h9qgixYlO8RmOlsdQIxggL9SC7EgbGiqi1eeJjXaXa4ZJ/4pvmyA261g1l09UMdGToBZzuH2ykpunann8fDtXT7Vy7ewR7lzt4ek7wzx5a0hkmHPT9Qw0p9GQE0xLZjAd4nO0ZAXSU5coui2esoo0MnJSSM1Ipln0xPBoLfUt6VS25lHVVkJZQyEldXnk1+SKv5lDuozH0qYiKpuyKKqIoaQ8ViSBwsJo6XtfUhJciY5xwD/YDDd3PRzttbC33oeTzQ6i/PUFgxoQ5nqQJFkvUdI0JVoLnrWkIEmePc6czGgron31BZ9qU5TpytG+PEZGKhkYFB0m46emVpkWHq8WGumsyqC/JoWZ3iLRVekkKPo/PY7i8kJSs/NITM8hNjGF3NwMmhvy1Cmr52bE/52sZaKrgKmeQi7PNvH45W6un23j+pkObp3r597VCZ55fI63XrjCWy9d46knLnLlynmuXr+uEnLPvfA0L738DL976yU++uB3fPTR7/n40/f55NOP+OyThyp/9fOP3/Drz9/xJ2XK6p/+wF//8i9C7i/84+9/5d/VSquPouT+j3+Rcf/HP8m4/4WQ+9+asvovIu7/OyH3iIj7d5WYe0TIKQUdHhFyf+SPv/2KUthBCfVTHua7rz/ne5EfxKlU5MvPPuLh+78XkYd//y0+ePs1Xn3hKV4Wee2V53jl5We5e/cGly+d5vzZE0yPDXK0p4V+5b8CYmw6xYApxrhMyZeQIS8sLZq8pFDSon1IjZKPOMaH6pxIqgsiKcoKIj89TC2TnSRKT6kEmRXnTWaMoxxrT2F6IIWpUSQr5c+ToqjMTVENf060J/1VCdyZrOL2WB7Xj6Zyczide5N5PHemmjeudvDq1U6ePdfE/bk67hyvUgm5qxPFIiVcmyiXZRWXj9Uy21vMcHMWg42iuGTA9dWm0VwYRUN+GAMNaZwZruLqZIM4xxVcGSnniizPD5VxabyOwfp00sPsSREQkRXtTE6sC4mBh4nxNaS5OITu6hhyoixxNlhFuhizydZUKhMcSZf93YVBnOrJ5Mp4ATcmRcZzuT1eyF1p3+P/JOVuHsvn4mgOpwfzxSEv5sRQLZfmBjg7e5TTIlcuTjMzNUhvZ70Y/Co1SuJIXS5NxXG0l0VzvDObM/15nOrO5Fx3FmdkeUoU9EkBh3MdaZzoSBVwopByqRxvl2VHBlMiCik31SbSksKxpiQ1Ok4l5JoVIk8h9NKYk2eZbU1mTikc0faIlJuT5Qn5PdWs5JpLZKo+kWO1IpXxIuJciPKbrIxioixYnb46UebLpc5YXj9fw6vnq8VhL+T+RK5IJnfGUrg9ksylXjEk6VZk+mgQ77CHZEdNivzN6czwozs3gA6loEO2Qsj50JwTQItCxuUGqVIrv6uyZbzlelGT5ylLN6oy3alKl2WqC9VKVZsMF5qy3WnN9aQtXykQ4UWDcozsL0t2ojDenoJYe4oE+BXIuMwOE8c0RACxEtYdbE1akKyH2ZAb6UxetPKfGFfSQx1lHNgQF2gtxs1GHCJbUXw2RHhZE+ahkBrmBDofxtvOAG9bPZJDXWgRQzrQXEC/APE+GVf9DRn0yFhsL0+ksSCK+lz5ZjJDpT0+5ES6kRrgICL3UZIp+znLtR3kmub42BkRKdsivO1VIs7W4BAOxofwtNYnxOUw7uZa2OrswVocfSejXdjrbcdGdzteVtpqrjlbARAWmruw1NqNk7EGnpY66G5/DI31C9HZuhTT/avkvO0Y7FyJxobFKpFjvHuNgJBlaG6ch/GepVhqKFVYF8k5ShGD1WgrEW/713Jo82I05RyFtDJVcsnJNQ5tXID2lkVyzBL2rZnPoQ1LVMJNd/MK2bdE7rEIZ6PdamSXUklVKXagsXqBGm0X7qSDv7UAkg0L1WquhwQM7Vu1GNO9Gwl11sds/2qUogtaa+W+co7doY0k+ZoSaHMAbQF0mnKvvavnY7RrNUH2BgTa6rJ/jVLNVa6ntGPTMgKsdfEx1+DwHmn/2vkYbFwkMh99JapvyxLZJseuXii/l0vblqC5TtooQFBrzWI1SnD/qnk4Sh9nB8n7t9eRZ18m112qRuUpRR80Zd3NZD9Wh7aq91Qi/5QoQi2FRJPfpttXYbpT+m+73HfrYpHlGG5VIvuWY6Dk09u5ViUOlf5QIxClzfpKBKEAT50NC0Tmy/PPVyMBTZQ8cho7sNLYKe9yNQcFRGpIf2rKtfZLu3fLs2yVPt4lgE9v3xacTLVkXBio0RHhrtaEulgT4mwrY0ucs6AA0uJiCPf3w3j/XrYsms/BdY8JEN2Cw/51WCtTk5fPY+f8R/njds2XPlu6CP9dW6hztaM/2ItSE208Fi8kcPU8Gq02MRm0k5Ph27ibpc87zR68VWbPg0htbnrs4aLdJq577OLVXFveq3Hk2dR9PBW9mScCNnHG5DF6ty+kY9dKKnY+RryMQ4Xks140D5vlS3FctgynpYtxXLkEh1UC2h9bgK20zUPeU9CWlXhJP3vuWIG39jpCnfZRKnqgriWS1BI3/OP0CU4yEMfIh/qeEGq6/GgeDKLrWCQlLc40DgRz4kox02cLGJ/NZvpMHifPFXP6dCmXz9Vx42IzZ46XMzuWz+2zdbxxb4Qnz3Yy2phLqwDXucEu3nzyDj9+9DZ/EEfjszdf5I2nrzM5UEtjZQwdokvrqoKIjzUhJ8OR/Cx3YsItBVBm8uTt83z58G1+/e4L/vLT9/zxq6/44wcf8caZs4wkJNBobcW4kxMjBobUrlpJ9dIlNK9+jLplS6hauJDmVatpWb+O+vVrad25jUEtDfr376dq5Uqy5X2lyHtLWjif9HWrCF+5nOCtG+hPT+TLF5/jL19/xZcfvM9XH73Dn7//hD9/8x7vvnCHZ6+e5v3nH/CPX77m7799ww9ffsCn4kR9+vHbfKMUQ/j+I3548zlmKgoI2buNdH0N+kLdOZkSxEycOxPhtmqOuCs5gZzL8OFosDm9YlMnE92ZzQjgeLIXZ7L9uSLO9clkdy5m+nJP7OzFXLEn0XKuAIkzqZ5MxzgxLfb4Yl44Z0R/jotzPFIQx2BpotiJCPKT3airCZN3JXZzOJHsIgdaOxJ44/Vr/PW3T/nhmw/55OGbfPPle3zz2XvyrO/yzcMP+enrL/jlh2/4SXynP/z4HT9/97Wa3uPXb7/mr+IY/vffvuXv37zLe0+cFp+kmvtjNbwyU88r0+V8cL6OL2818/3jrXx5rZbfzxXw9EgS1zoiudQVz4PpGn53/RhfPn+b3959lc9eeCC+ywRXJsbED+nniDjpaZFOJEfY0ib+z6nxZi7N9jEz2sZwbzWdbXnk5Abi42eCrf0B7Jy0BOTtRVtvCwZGO9DV2cSqZaLftq8UnyyIS8cHeOHWWZ6+OkdzbjJm2zZivGYVxX4+zFaVcqqqkEu1RTzb1cSTTdU8UV/FU+2NXK8v52RJBrPlGZwXIHF9qJ7jLbn0F0cyWBxKR4YruV77SXbeRqrrHooCjegRYDLbnM1ctzK7oJxLo43cPz/CczdOcu/SCS6eHOOk+DJKca3poW5Oy7K9rAAHXQ3RfxvVwkBKPk8lQthabI2N6EinHavw1dyB295NHBZ9a7VxBbZbHsNh52pslWnz8m0bin4z3bAMDyUn5t4NmIi+t938mHqO3dY1mKxZgt7KhRiuXorJBrFVq5ZyYNUi9olO190gunn/ZjLFdibo7CN4x0Z8d25Bf8kCdFcswVn2OSsFcuR+mmsWsvcxETnPQHSy0Z51mCgFJOQcrRWLMJd7xYht9jc5iP7apewWvWiwbiW2O9djIe1237uZKBMt4sz1CNDZi4FSxGHdMpy1d+FhfBB7rR3qPbTXLlKLTWTaW1Ds4YTvoV3S5nlY7F1AoMUaCgJ0yXAWmy+22nn/Rrz09+Eix+htXIfhrn2Yahqhu98Q7T1aOJhb4efiiKO5EQb7tmGnt5dg8UdinQxJ8TQnyceKIAdj8R30CPMWH0f8+OJ08WkTwsmIDyMzOYRcAd0KkVSVFUtNjlJgLIWG4nQalBxaJco00FwayvNoqi6itVbJc1VBa0057UpkWm2Z6LgimmqUHGLKdMMq2hqraW+qUaWtoVrddqS5no6WBurVXGNV9HW0ynE1ogMr6Wytp1Uh2Rqr1GMVYk+Rplq5h1yrs6WO7rZ6lXjrPdJEt4xfRZRj2xsqGOhsYqirhYF2Oaa1Rl0OdzczqMyUaa+Wc2pEauk+UkdnuyJK5FsdrSJtrXW0N9dIexoZ6VNy/bYy1tPAWHcDw/LNDIn0qzNYatT18cEjHBvqUomqY2O9HD/WL2Ne5Fg3LZUZpMe6UZkfwGBrEqcGMjndk8jVo4lc7o/iYk8YVwbDuDkSxePHYgXrxPLEsRgeTEVz/3gYd6eCuTcdxv3ZOO7MyP7T6TxzSezQcALZ0YdICz9EbqKJ6A5dov01CHDdQrDndoLddxLoslONnEkIMiAuQI9ILy3CPTWI8tWS934Qd7vN+LnulGP3EeGpKfhGn1hfIxL8D5MSbElWpD158a6UZweQm+JDeKAtqYnBTE8Pce7CGebOn2Xm7DmGp2c4dvKs2MmzDE2f5OjkSXrHTtAzOsPAxCzH5i7QPXSMps4Buo8eo2twgpbuAerbjxCblkxgVCjxGcmU1dfQ2NFJa3ef7O+jrUc5foyW3n4aOrsob2ggLTeHkKhIIuNiycjOpahEIcRqqKtrpr6xRXR9h0gnPf199Pb30ixjJDUzhsNWGhzS24S5+JUGxrs4bH4IK2tj9PV1CAsLoaCggOTkVEpLyxkcGOL4zCxDR4eprCwnMyOF9LRYsrJj8fG1w8HBROy2fBulpWK7c8nIFP1cVEZ2SSlhsZF4B3tg5WSEnas++qZbsbQXn9ttH9Z229A3EF9OfwkGhsvR0VmGmZm8g0BTUtICqKnNprJK/IeWSo60VFFTmi24r4iB1lK14vZEdwVD7bmMdeYw0Z/DUHc63S3JdFSnUJDgQ16Mm5qC6eRwOWN9paQmBBHg60OYvzdJYZ5E+QlmCbUiKtyInCxPIiKccHI2w9PTHi83K3w8rLETvJCd5UdckjP2XmJv3M2xdhLfOtSVkDAXCguVap6JOPkaY+NrjW2AC/YettiZ6xAl/ZJsq0makwbJXnpkBJuRE2FHhJM+0U56+JhuE79emyB3R8ysTTFwNMNFML+Nvz3+sT4MjrRSXpZOVKgXvl72RMb6Eh7nLX3qRkKKB2mpTuSm2lFf6E9zUQhtRaEca8kQ/C3YqjSKKvEl8iIdBRuGUJYXSUaCL9nJQaRI34RL38SJ/zB3vJ7Lc3VMDaRzY66cBxcbuXW6kbvnO7k408wV8eHu3RrmweMjPLg9wtN3Jjg708DRIxk05IqfmOhDa2ogDfI9NIuv0tGUQU1NFkkZccQmxVBVW8jg0RqGRyo5frpNvosOGrvKqGgsori2gNLaPArLUymrTiI3L5hswbh52YHERjji5yE62VELN9sDuNodwNtNG3urnZgbbcTZZjc+zvsIk29Y+Z4T/HSpEzw7UB1BY57gYMG69flelCizxFKkn+IUnKpPhI8uNSXBzEzV8fjtca5dH2Zkoo7GlhzaW4tFr5VztCGNyY4cjvUWU1kUS3pKOMXF+eQVFJKcnklCcgLFynR/wbEDvTnMTVVxZqqBs8ekL2eaePxCJ49f6uT25U7u3x7iwZ1x8WEneeH+HK8/d4E3X7rKi89e5+rVC9y4eZMn7t/jhRee5pVXnua9d1/h4UcKIfcOD9U0IR/x+ScP+Vb5h6j4YEpA2a8/f8+f//grf/nzb/zt3/78TzLu31Qy7j/+GR2nEnIi/1nM4T8JOYWI+5f8bxBy/5L/X4ScKsp0VYWM++tfpJF/4k9/+o0//PoLP4vzrhBy34lz+e2Xn4mj/CnffqU4oZ/L+sd8/MHv+fDdN3n/96/y7u9e5tUXn+KFZ5/g+Wfu8aI420qlrovn5zh/eobZ6VGG+trpO9JAV1MFnfWl1BdnUpAcSV6ivDAx4PlJYSRFesrH7k5GtDeFSYGUi4NcJFKYFaGWjU78L4RcWqQtUf4mpEW5yu8QlazLToygIieBslT5iJK8mBVlc/9EDXfHC7k/WaDK07OlPHWijJfk43n1agcvXDjCkyebuDNVza1jFdw4Vq7K9YlyroyVc2taKSzQwp3ZVi6M1jDRlsM5caLPDVUy11vEpfFadd/N4w1cP1bN9fEqro5WcHG0Uo6vpb8ujYqMIFpKkjhSlUVrWRqNoogKknwoTfNjqqeIuYESiuIciPPQYrAqmluTtWpOttn2TGlLmbShnJvHirgtcneyhPuy7fGxEpWQuzNdzI1JcYrHijh1tISTQzWcmxKFMHeUU9Ni0Me7GR1oZVAcgEcRcsU0V6arhFx/bRJzPXmcGyzkbF+uWon2TE8Wp7vF0CvEnMjJ7gzmujJVOdmdJZLNic4Mjh9JU2WmPVWtgHq8NYWp5iSmRakrhNzckXTm2tI4KfuVabDqVFhZV2S2XTk+kelmkSY5pyGJybpExqseRcspueYmq8JFQhiv8GekxJPZhiCencnl91ereO288p/0TJ6YSOPWaDKX+xKYa4+kI8+RghAt0j33EWu3gxxxCppT3WnL9KFFySMnzkBjVgBNucp89xCa8oOoz/MVJ9GL2lwvUULeNIjU53pSm+lGdYazLJ1pyHKlWZRUe54nRwrkWsqxGW5q/rnyFBdKk1woSVDEVd6jM7mRdurU1WwBjtnhdmSHKdFzjhQmuFGc6ElhvDvZkc6khdmTFGJDfIgtcUF2xPmLkfOxIdrbmiiFmBMDFuxsQqCzIYFiiBICbWgUJdddk0N3dTYdlWliSOJpEzDZVRxNT1EkbaKQG8RYVEt7KgVslkaJUo1wID/KTa5rQ6SnFUlBzsQHOOJrZ4iz6aMqmRFKNSU/O/zF2XY23q0SQOEuBiT6mpDgY0yYizax3qZ4mO/D8tAmbHW34WmuQagcY6W9TiXadDbNw/bQavxs9uGgvwHtzfPQ3Tofs/0rMNgh4GXLPEz3LiPMSRtHvY0CTuapedkOrJmHne52nEx2c2D9PHbJdk1Z7hMQsUfWNWTdWcCii7Rrx3LZtvLRdludzbiZ7WXTonlsXTqPbUvmYbJ7rbR9D0pU2045dr+AK+XYXXIfjbXzsdfZifGeTWyT43etWshO2WeydxU28kwKMbZHac/qRXLOfDX6bt+6BdK2nQKe1rJ9+QL2rFqgnuNktEeeeyfblinHzVeJQTvtbZjtXY2G3FOpdqq3eaE8x3y1DdqbVuFurIn2BoWQW6C25+C6pdIPezHatUqdLquzSTleucd8dsg9jPatwkxjI/vXKe1coN7L7OAGbHS2cmjTYukfpeLqQmw1t+CgswXD7UvR3bxI2rJIraCqRPHpbF2Ok8FezA/K88k99sq1D21cio32DumrdWrF1gNr5J5yP4X809u2UvpPDLmpNoc2r2TzYumnlYuw0d+Ptc4e9kibtwgQ3LhiITsEDOrs3oSl7gEZR3r4CQAMdrEl1E0cIE8XYvw9RZeHEhvghen+3WxeOB/NDSuxViLkpD22O1dhItfYvfDRlNUdIrqLF+C7fRP1Lg4MBftRbHAIt0ULCNuwgGbbDUwEbuZUxCaeKtTnow4v3ii24rTzekZ1FzElDuoNz728kW/PB7VOPJmwgxv+K7nsuJSRffNolPfbIkC9dNtSYtbNw0ue2ULuabt0Ka6PrcBe7mO5YB7W0s928k5tl83DRfo4QMC5q5zrsmmRAHkR3cfIy3Ckoz+Z3BpvXIL34h66l9rOEHqOJVHT6UdFuweNAwEEJ+8jq9KSUzdKmbtczMSpTE5cyuX4mSxGRxM4NpLM5FCqALtIAWSx3D5fxzNXj3D5WCU3php5/HQPFyfbee7GLN++9xJ/+foDfvzoNb59/0WevHaMU5P1jA0WUF7sTUKsKQkxZuI821FeFMbTT5wWJ+QT/vLH7/jp+y/4ShyUXz7/jN8+/IDnJqfoDgujx82Vkz4+KiFXvWIFtY8tp2HtallfRqH0TfGCBTRt2kjXgX30aGnQtm8PFWvWkCH70hfMJ3/VCgq3rCdpzUo858/De/1KBjKT+OGtV/nHTz/w7ccf8c3H7/Gn7z/mt6/f4d0XbvHUlTneEV/h33/5hr//4Vt++uoTvvz4fb747EPxNT7g1y/f59vXnuFkTQkxWvvJMNCkN8SNsxlhXMoO5ly6N+NhlszEOnA+w4cZ0bv9weYMCeg7KfvnMgOZiHPhhDjeF7L9uSnO7pXCQE6leTAabsVktD0z8U4Mh1gyIfpxLNqF8RRfRrNC6E4Ppi0rTPS2I0EeOqSm2tPSGS0gzxTfkL00tETz0gvn+fOvn/Drj0r1ro/4+YfP+fHrT/j64QfyvA/5+Zsv+Pm7r/6TkPvl+2/5Tnyo7z//hO8//ZC/fvMxf/nsLd69e5KrAnYutKZzsT6W0+W+3GkL44muEJ7uDePNqVR+N5PB7+ZyeXEqi7vDYu+GCnhurpOP7l/k59+9xI+/f533nhS/68olHpw/xanhI5SnB+ErQMbWeBOeDlrEhjqSHCs+U7I/sXGuuHrqo2O4gQNaK9ERPayrvwk9/a3oam9i8/qFbFu7gMRgJ84Mt3P9+BC3jw+LfcmQb3YHmqJrE61MOdtQwX3xK85X53C6JIXbtbnMpsl4EtvSLECzIcCe1nAnmuSd1MU601sUwUxbNsfqU5iojmesNJT2VAcqokwpCjGkNNScCrGVzalij+X9liR5UJ0ZwPG+Cp67M8vLT14UJ32aK+cmuHh6gjPSrkuz4/TWleFvc5jDuzdjpBQuUIr5iO61FB1oL9+6y441uCjTS1cvwXD5fCzXL8duy0qcZLuJUphm/VIM1y6W9SW47hOdtOUxTFbOx2bTCmzku7fbsgbLDbJN9JSFXN9Mfuuve4xDa5ayT9H7oh+UPHNlLhYUmOsRsWsLHpvXYSi6w1ju6XZwC966O9RCQopdUO3LWgHRO9eiJffYq5CfS+ezV/SO7c4NxNrq46W3E4P1S9QccqZbH+X+NBbb5bhjJSn2huS4C+DV2cUhOffQysVY79siNmCn2gcH5bfeuhV4auyk1NuJEgGszvL8BqL7nQ4tJdJmI9VhxuS4aGItOtBD9HComQBb0fcOGnvFNu7DcJ8uevv0ObDtAId1DfBysMXeRB+TgzvF/muTHmAnPoUTpZGulER7keTvqFZRTQhxpTQjiorsePKTo8lLjqIsP4H2evFXGvMZaCxhsLGcgWYBbm1Ksap6Bjvq1TQ2g51Nao7p0f5OdUbN+GA3x4Z6mZDlmBIRqawP93FsuF90Zj/TY0eZHj/K5OggU2NDAuwmmDk2ytjRPsEaXfR3tdPf3c7R/g46WurpamuQba1y7KAcN8zs1Cinjk9wauaRnJmd5OzcFBdOTXP57AwXT01xcmqYczPj4ktPcunkFKfl94mxPk4eG+T8iTEuyPg7e3yE09NDTI30MtjbQm9XI33dLSKtdB1R1lvV+52dPcblU5NcPTPJ5dlRLp8Y4dKccv4ocxODzI4PiC6X+81OcEkw0wWRM3L9c6ePcfPSCW5dmqK3tUj61IuexnhOjxZweTyba0Mp3BiK46njKeIPx3H3WCzPzKXw7KkUnpxJkN/R3J0Il/VInjkVw/NnE3j2TAr3T8r+c9k8e7mE2f5ocmO1qcyypqsukNpCN1IjDYjyO0CU736ifTUI9zxApLcGUT6H1PVQ9wOEe8lvPy0iZX+Q2y783XYSIr53tI8WiUFGpISaia9pKr6u+MHRdqJTzEmR9dQY8T/FH01LCeP48TFuP36Ly7duMHvxIjPnL3D6yk1OXr7J9PlrjJ++zMDUaYaOn2Vs7iLHz13n6PRpOgYnGDx2gqGpWfrGpqg70oWTjx9eISHkV1aQWVxESW093SOjqijRdhMnTzNw7BhVbc3EZ6cSkhBBSFwwgRG+xCQLxsxKJD4xhryCHGrra6msqaS2sY5OGU89Mg7zi5WoNVfRndvYuX8Z2obrOaj4vrqb0TPayx75DkNC/ampraSqqpKCgiLq65qZnp5hRO4fERGCl489QSHOZOaGExPngbOLEYlJITQ3VVFaUkBJWTE5xTlk5KcRmxqBm78VRha78Qk+jIuXFrbOuzC1XIuF9QYOac1HS2chpmar0dJeIrIca6udhAZbU1acyJH2SiYmepgY7+FIa9WjNEuyrbelRM033d2Qy2RfOSNHsumqjqOpIIwjpQlUih4vTw0SbFqiRi61lMarRVrCnV1ICw8mLyWU+Ag3YgRXJMTaUFUSplYfTRbcHuBph4OVMQE+Lrg6mpORFkCK2OGgCDuc3I2wdjSS92SHrXKcrxOuATb4iC0PjHXDNcgBD7EfdrYGgk8cKI1wJM1RqWitQbyjAdF2+vjo7ibUXJNQB22czXUwNTFB39QMRx8P/GP8cQ6Ua4Y4EZYYQHJ2NCGRvgSGCQ6qTqJvqFQt6JCR7kJ+pujGDAd5Zj817/vxzhzBdwG0Z/nRnRNMU2oA+XGelOdFkRrvK2PZjbKkYJVbSErwID7dgzMnW7h+ppnJ/jSuz5Xz1OVmbszVcetMOxdONHH1XCdP3h3ngRIh9/goz92bEp1TLb5ekuDvMBqzQxgoT6KrJJoj5RH0d2bR3JJJZW02RWXpsl7MsfEGzp45wumzbQyOlFNSHk9BSZKM1WhSxR9KSJK2KZHusfZEBJsS7m+Ms5X4+/pbMNfbILIOS/EDbA5vxUR3DQ6WOwjxNcDP5SDR/vqUC85tLgygqyKcgbpYemqiBGP6U5vnQ02uNxVZHhQkO5ERp0xtFQwaYUF7UzK3rw9z//FJ7twc5fzpTk5MNnHrbD+nBiuZ7sxT03eNyPgpL00jIytV2l1OYUkR6ZmJZGUnUV2TRX9vPlPjpWLLa7lyUvprrokrs03cON3GvSv9PH9/mge3ldxxx3juyRO89OwZXn3+Ci89f4ebN67y+J3bPPfUA1589j5vvf4s77/3Ch+8/4bI73n48H0+/UQh5D7i268+F1/tW/7w8/cohUmVKatqDjmFkPvb/4yOUwm5//ivhNx//JcIOYVT+2eE3P8thNx/FnX4JyH397+rueMUUaar/uUvf+ZPf/qjOl31D7/+rOaQ+/brL/haHMmvxZFU5YtPVDLu2y8/5pMPfs/7v3+Nd996ibdff4HXXnzAC8/c5ZkHt6STHuf+3WtcPj/HyZljzE6PiaHsZqC7mZ7WalpritRItsxY+bgVQi4jhsK0SNJj/YnwVcJhHcmM8ZZtgRSJc5yXIcoyLoSEMD8x+l5kx/uQHGZNuJJENMhGjIcvmXGh5CeFU5YeTmmyL91lkdyYKOPJ2WqemVXysVTw7IlynhG5P61UW63g5UvNvHihQ9ZbuTtdx53JajWi7pZCyk2Uc328nMdnark728gT8vHdOdHM3ZMyWObauD/bJo5qg+xr5sGpdlmv49pYhUgl18ZFJuuY6yvjaHMufY259DeXcrS9WpYVdFTn0VCcRGlqMK2i7IaasyhP9hAls48Y+VCUKaJ3pqu5KwNVeYbrY8U8PlnGvalS7kwU8cSxikeE3Gi+bC/hzvFSAW9lXFCmyQ6Wi7Fu4uxkJ3PjR5gZaWe8v0mcnmq6mko4Uiv3LoqnLi+MqQ6FjCvmbJ9SjbaAC4Pyuz9XfueoFVyV9TO9OWqOudM92ZyRbWd6c2VdIesyVDnZmcrskWTmOh5NcZ09ouSik+0ipxSRZ3lEyCnLR6Lkqps9kiQOejIzrYnqtNbpBqX4gyLxjNdEMFUXxURVqEgIx6oCGa/wYqraQwBJDO/cqOT1i8U8N5vHa5ereONyHddHUzndHUFPiQNV8XrkBR4gyXUX6WLE6hJdVEKuMd2PRnHyFTKuOT+QFgFpjYVKPgVvGgq8aS7wpSXfl9YCH5py3WnMdZVj3WnOdaNNlh2FXiI+aoScQshVp7sLePCkOsOLilQP9R0q0x2VKDmFlMuLUvLKOVAggKRQAGJBvAuFAh6VZa5SMl6MVJoAlpQIe5JCxWEJtCFBDHCcSJS3OTG+FsR4mxHpYUy4uwFBjtokBFhRlxtDW1kqLUVx0pYIeoujGCqJoC/Xl14xFN1prrSlONKS4kxDggO1cdIGcYSaCyLUc7LCXYjyMCVJuVZOKJcmm8kQMBTmok+8z2EyQqw41pbDzWkl6rNULTqSIsrYx2wLPubbiXHXp6cinmS/w1gdWIG9ADs/8600Z/tQFGlNlMshPEw2yrGbKU+yk35U+saeimRHot1kn9FmXPQ3ynIrOaHyHTsexNtsB65GW7DYv4Q4Dw0yQ/SJc98nclCup0mQ7QHsNNfiLEYmwlmTGDdNXA3XYXXoMcz2LcVDDI6/9R68TGVpuVuutYFge3ESrTfjrL+CAOsd0s41+FkcVKe4Gu9djrPxBkz3LcFOZ620dQdWB5fLNTdweO8CbDSXYa+9DJ2t8wiy15Tr78Rw5wIBLEvYvVIh5AR4me7g8L5lGO9eopKKYY6aRDhp4iD9Ee5wEJ/DynOu4tB6AU4bFuJ9eD+eRjuw2Pvo+N2rlMi4bdIn+pjtXsThPQswk+fX37GYHQLcdLYuIEgcDxfjHRxcP5+tS5QpvQvws9bA23w/epsXs0dAmVI4I8hGEzdxFF30N8tyq2xbppJsWhulrQbbCbLTwVpzA9uXzmOHiIkARF8LTXlGAaGy3e7QJgy3y/NuWiTHbcLH4hD2ujvl+AXqOUa716nTfJVcQTpbV7JLJTvnqdOLlemwdgc24220n1hHEzL9HMkLdic/1IvyhBCyQzyxPbSH7UuUqb4rBDiKg7Bb7rlrvTo1a8/ihWz5JyGnvXC+msOt0dGBo/7e5GntxW3hPBJ3rWDIdy+XUzR4Ik+DFyoMebHUiJtRuxgxXcDRQ/MZ11nGlMljXA/ex+uFh3kuZS83fFdyznohExoLaJX3UL9xIfnSl9ECRr2V3Hzz52G/fCnuqx7DcclClZCzk2dzXrMAJ+k/NwHnQQLS/bYsxU363lTOsz20nLb6MMam8kgqtEHHSvrMcz3N/VH0jCdSUOdMWYsbTYOBOIeuIzZHhxNX8zl+MVcAhujLa7kcP59Bd28QrQ0eNFWLLilxEv0cxMWZYk4NZzPRHsczF1r48d0rvH5vlHsXevndM+f55dOX+fv37/DXr99Sf1891cGI6OScdCdCA3WJDj9MXWUUd2+O88dfPhDn40ux4x/wzZcf8u0XD/ntqy/44wfv88zEBF2hoYwFBjDn60uPljaly5ZTuXwZ5dIXVWtWUb58ORUrV9GjcZB+fT3qd+8mZ+VjpMxfQMaixZSs30D17l0U7thG2NKFuElf+m9dS29mAt+9+RL/rlRr/+Jzvvn4ff7wzYf84cu31aqiz147yUevPMPffvqSP33/JT/LMT9/9RXfi+P09Wfv86dvPub7155lrrKISI29ZBhqMhbjx5X8OJWQu54fzPEYO4YCTTmV7M71IrFlcU4MhtkwmeTFTJof4wL6TiR58nh5DLdLI5hNcmY43JKBIDMmYxw4Hu/MWJgtE9HOjIhMpAcwVRjFeLlSWTyd4kQPQnz0SEm1p6hCxq/rOiwcVtHQLKD2uTP89N07/PjdQ77/+iG//PAlPyj/tHwozt8nDx9FyH33NX/44Vv++NP3aoTcN599zOcfvsMX77/Jb5+/x9+++B0PH5xmriGNwSxvxgUgjCUf5micDv3RexmK38fpIjOeHwzj4/MF/PBEKx/faOH5mSqeO9HKa+fHxfad4vUbV3jn/j3efeo+Hzz/gN89dV1AQS9HapKICbLAVG8ze7aLzpLvR1f0gInlPgF4O9ERJ93g8Das7A7i6mGIpeVetos+WbtiAd4ORhypyODiSBfnBzs4WlGEv6E2B+Xb8Dmwi7nyfN6eHeWZgQZGUwKoctan1lGHfKNtJB9aT67FPmr8zGgQoFXoq02U9VainfbRVhDIkJIvpyiUnhwfBsXxn2qI5az4Fifbs5muT2e8Np2OsmgqMnzJixP7WxrLrfNHefu127z8zGUZ13NcPT/J1bOTPH7pJCeHu0kP9eXwri3orlmGqUKkbX0MrwObCNDajtfeTdhveAyDJQswWrYQqw1ir7asxnmngNqNy7DYshKLzY9hJeK4a61KwtlsXIG1iNX6ZVjL8cq6/Y51OO9RqllvxGL7epX0OvjYAnRXL1QTkHeFedHkKrZ771Y8N63GTPrRRPZ5amwmTPS+w8G1agSyrpKqQK5ltGeD+k8azZVL0V65DH1Z2u/aQIL0fbyDPnZ716Kzej4WOx/DYd8azDfJe9HcSHmwPSUB9nhr70RvzWL01ks7920Xfb8Ng20b0Fy9DIMNK+VZNlAV4EKD+Mt+Bzdju20J0VbbKQ3WpTtZALunJl67l5JgqUmBvyOJzmZ4G+vgamyKrYEFevsMObhNE1tTa2KDgnA2M8ZSZy/BDobkhTtQKD5CgQD//BBn4jytCXW1IDVcSfuRQHVuEuVZiVQI8KopET+lJlOtHt1Vk093bTHd9aX0NVXS315Lf1udYII6ulvr6etoZqCrjaM9otMGulQSbvyoyGAPEyP9giF6GFUIOtl+bHRAJeZGZdvEyACTY0dl+YicG+zt5KjI5NggIwru6Gmnp6NJPfb4xJBKxp2YGlGJuJMiSsCAsjx14hinZ8aZmzzK6eOjnJkZ4/T0iErIXT41zdnjY8yO9zMz2quSaKcmhzh57CizxwZEFHKwT9ok7RWZGO1neLBTFYXsu3BqivOzE1wQOT89LHp+VK45JdeU+0mbTh6T9kwq95zk3MkZadskp+W882emuHJukusXJkTPV9FcFcPsSL7YiEzODiZxYziRx0djeXoqjqemYnlqOlbwTgLPnEziyRPxgnViuT8VJRIuv6N47kySSKrgi3jBLmk8OFfA8Z5w0sMPUJZqRnulD6UZtuKP6pAWZUh6pBFpEUbybo1IEp9MiZLzd9yBzz9zTUX5aRAToCkYzJB4OUeZ2hofqEN2rCXZ0ZZkhpuLv+tAcYoLGZGWJEdYkRbrQlykK3m58Zw7e4L7T97nxv0nuHL3HpfuyvLek5y/84DTt+6LrbzL8ct3ZHmPuetPqOvjp69y7Mw1TlxUSLxrnL56k/b+YQKi4iisrmP85Bkqm1upO9LB1NlzXLh9hxMXzjN7+byce1zscxGxWTEkF8SSXhJHSJwbQVFOZBdEUV0veO1oM32DbbQeqae2oYK+oS76hztJyYrGK8AWc9uDmFjvwth6G2Z2u7F308LJwwA7JwNCwjypqSvj1OlZpqen6OvrZ2RkmI7OVqJiAwiNcMMv2IrkDE8S09wIDDUnSvRcemYYxSVpNLVVkKMQLnmRZBdHEya+e1CkGen5XiSk2eMnfWzjsBkzy3XY2G7F118Hd8+DHDbfhJ7eagx012Ar+lchkdoE7x2fHuDE7FF6ehrp6qyhp71K8HcerZXZNFZkMnikhKHWHDrLYgXnhNJflc7Rhjz6G3KY7Cultz6FKrGNaT72pLk6kxHsS5Jg8ziRmChXKorDKEwXPFQQzuxAPS3lGWI3HUiICiAlMUzET82/5uNnLmKhEpBuyrTRCC/cQt0JjnGiQnBebp4frp5G+IY54xXohLWFjCU/W8FO3iR5CR5yMibWxZxULyeSfRwJ87bAwkoPPavDWDg7EBAZQGpOLMFR7vhFOBMQ405Qgh/+0b54hzhQVC54cqqKnFxPggME50SZk5fsRHNJFKNtuYKHAymKsqYzw4f+rCAakn3UqbtlChmpTAGO9aUhJYSa5EC1EEZqbgAXznVy92oX04NZXJou5s7Zeq7P1XHvYjdXTrdzTZZP3B7hwePDPHNvnBeemBYd0MBYfw49dSkM1Ev/i6/RW5PI8cEC0XMFDPSLfuwto6lF3kFfGafnmkR/1DIzUSrvLoO8TH/Skn2JEgwXGiyYLciKCPFp/D00cbbcipXBWowOiq3fuxQTrVWYaK/CSMTWbBu+btoEeesTHWxGjEhssCmNJcGik2MFT4bRVhpKY1GwiDxnnj91hUFUCKYsFJxbK9sqZFtGgiOZSS4MduVy40Ifz9ydkmeb4rXnT/HaMye5Kf7ocdl3cqCIqcFydWpqYVEmBUU51NSUU1FRQHp2AjkFSbS35zM9WSt6roZr55q4ebaZi9O10pdN0o8dPHltRO2zZ0ReePoUL79wiReeu8ET965z/eZV7t97nGcePM6rLzzgvbdfUiPk3n/vESH34fvv8MlDpc7BR+qszt9++eERIffLj2pRhz//pkTJ/VHNIfef01VVeTRlVSHj/pU/7j+LOsj6/96U1X8t5YT/D0Lu/y1CTiHjlKmqf1OnqyrRcX9WouP++Bu//eFXfv3lp38Scl/y1Ref8uVnn/CVKg/VQg5fffaRSsi99/tXefuNF/jdq8/ymnTKC0/f4dkHN6WTbsggvMLl87MqGTcrRmdipI/+rmZ62+toVZKflmRTkhGnTlstU/LIZcSQGRdIqJctga5mxAc7kSUfc74oqozEENLiQtWiD/EhHmqEXFKwJWFeSoWVw3KsC5mxgfLR+KtT9eqzArg0XMTTJ+t44XQtr55r4MWTNbwg8uyJSp6Zq+SpuTJeOF/PS+c7eO70ETFWjdydrBGp5p5CzE0pUsXj09Xcn2vg3mw992R594QsZx7J3ZkGnpAPRlneUs5RCbRqro5VcX64iqmuEkbbi9VKmNNDbYz1tDDQVktvU7kYPlGIpcmUpgWT4G8pwFtDQPMegm23U5Fgw9WRAjGaFSo5eGUoT9pVyhNTj0i5e5Pl3Bkv4fFjxWrU3J1pWT9RoUb1nR8q5dRQFSdH6tXEr9MDdYx2VqrVOjtqs2koiqM6O5Qj5fGcGfh/0fbX0VUlXf8vSjfdtACN07i7OyGQhARixN3d3d3dIEEDCSFAFEKcACG4BXd3dxpoe/x9P2fuzfM+53fOHXfcc8449485aq2q2rVq1aqa9f3OXVUzStopirrVodSvDaVubbAA8BCl1K0OYZfE7ywMYUdhkFJqV/lTs1KAwCpfdq3xl98EsKPIR+K8JE7CVd7KdOXqOsWKunw/qnMkzFYY4iQ9109E7vM8qch3oyLPTWnM25bjodzGui1T4Z3VhZIkW6WUpdixOdmG0gRLNsUZUxqnL4RpGS1r7LhYH8Wlxhhu7k3jcmsCx3eEcqw2WL6ZBxsTlpPpNZdo22k4C3hwWzaOWAd1sgPNSPMzlYlHiLAoG8U/A5nhxiKGcm9EZogxWcEm5IYZkROmT3aoLjkKCdElV8I8icsNWUF2kD7p/nqk+q8gNcCQ5AAjEnwNZOJaQZzXCqLcdAh3XkaYwvuqEL8w1+VKCXHWJNRFceacxDtp4W+njo+dhgAVNbys1JTbmt3MVHA1XYCryTycDOfgbDAHV6O5OOrPwkFvBnba0+R+AZGu+lIvK1aGKsiNwhC3nJXu6uQ7LSbbQYVMAUSpDotIdVxCjI0K+fKuF2VSiJDnuxnMxt1oDgXRNtw8tpWTzQVS7hhstMaSIRNTe2Uar6/Vc+9kGa8u1tKwLhRbjeGYzO+Pr/FMmjfGc/OgABvrRSyd8CMuy8dTnefLX+/vJ8F1KerjvyXVV4emklCeXtjC1YP5UtYGzrTm4ao3Hs1JP+K0fBJtZQm8uVrP5kxnZv0sJN9oJkVRJtw7so5Lbemca0riZsdKcoJ0WTGrD5oTuiudndw+vInm4gC0pnRDdVRXVkaacLolg5bNgSyf1h1b9THSP8M4UZdJc4k3jZtcOVEfT5zLEjQn9kZnxgA2Z7mxtyKUJG81qe/36M7oQ4afroyhQOkfKmxKN2THWkeSvBbhoDUGK/URrE6wZluBFyH281k+oyfa07uzKsqcigJvAiynC2AYgeHcvhRLn20pDhYia8jOIk8KIo2w1hiJzvTe2KmPJMphPmviLbGQNtWe2VuePUDadQbl2c6sT7GSZ4teFBCrPaMvBvMF+GqOJVP6pa/ZAhaP7Y7W5D6YLhgq722Nv/lCloz7nhUzB2C5aAR5IWYUJzlSJu+XF2aKmcpgdGf2w1DIt8WSMVJPdXRmDmThyG9Qk4lbb2Z/0nxMZHxHUZEbSrjtUnSm9VfmURhMTVXGonA2MW3AVywY0V3abggmC8fgpDkNvcn9MJ7aF6Px3TEZ+wMOUt/AJWNJMVMlx1HGjJsxBd5WRFouY9mkoYz4vgujf1KsHOzOHCHOKoN6MbtfL4Z/ozDIfaU0yE3pKqR/QF9SlqixSmc5PqOF4H7TBf/xfSiznMhe/ykcCRvPiegp7PMZRYV+d7Ys/oGaxQPZMPE7ckd2YfPiHznqMZETnmPYb9GfJs0e1MzpwerhXUkf9D0xw3rgPbwHhkKYVb/uguaP8v179kCzm9zL85dJvOGgHzDs3w2DPl2xG9Ebx/H9MRml8NIo6TN7CQETfdmYJIB+MTOWdGOZyWAyCm1IW2mJX9Qi4nP0yCm2QsemLyauQ8kvsSJ7vSkZqw1ZV+FMsZCmzFwDYiJUiApeQE6yHuVrXaku9mJLrgMlqRa0bvTj3vG1vLq2nROtBRxvWcOji8386+0V/uv9DW6faaSyWPq1fHMzg6nYWs2jqCCYMydref7wJJ/fCRh5fpOXT27x7sV93j8VuX+XTzevc75yO2sdBIyaGLNOQ53UkaMJ+vY7/OQb+HzVhZDvvyOhbz/Shw6jYOJE4oYMwbNbNxzlO3lKvtA+fYkePJiwQYNw6v4DJt92wWZAD5wmjSTLxZrL7c18eHSXN4o/8h7c4JcXd/j84gad7bV01JVy9+xh/nj5iF9fPOOXx8/58PQFzx8I1rhzgz9fP+b1+RNsDvbFdNhAvKaNZauHFXtkvtzhZcQubwN2eOqyxV5NaZBrCDJju4SlzsvZ6KhNqZseVYIBmsJsaAw2Z6evIZUeOqwXPbjSdA4l9urs8DFih68J29xXUCEAvDLUjvJIB2pygmjalERWjC025kJCvdQIjtZh0bJeLFT/ieR0e44dq+DJgzM8uX+Fx/evKz2pvnh4T7k67uX9e7wX3PT59Qt+e/dGvsFr5Uq5Z/fu8OjWNd4+vM3fXj/gXy+vc7ejgpUyb8QLQVjjOI+NzjPINxtCpmFP1jkMojpoGody9bhS5sKz5lhu1ESyr9CL/WvCObE1j46SVewp2UBnwy7uHD/Cs8tneHD+MKf2VtHRVMLJA1VsL8vCxVGfiVN+prv03d6DuzJ8Yk9mLBjGUt3p6MrcoivzzNSp/RnYT8aCymgSgh1JC3GV+cWbzalxuCxdwqRu37Kodx9y7Wy4ULqWs2uzWG2vj+e0gfiJ7klfPpk0zYlkr5jFRpn/iuW9SsIM2RAp81SglsynRmwtCGBdkguJ7suJsJI5zGa+ciX9/q3pHK0p4ExDMUd3rGVfdSFN23IoKQgnJ9GTypIMrp5t4/G9Ti6ea+fU0VbOHGnj1rnjnNrTREZooMwpE5g7sA8aI3/GYsZYApYtJGiZCu4LZFxMHYfZ+FEYjxuB/sjB6AwbgMnE4djNnYiDylSsZk9QOj4wnDgUC+lrxhNGsGL0YAzGDkVPYWAb8zMrxg1Gf9zP6Em+ZRK/aPhA5g7qjeqQPngsmkG1EIwKD1sS1ASPThzFsv490BnZH3+d+cRaa2ElenTx2L4snSzzwNypLJs1icWTRsv9ODTGjmbRkAFoyzNCTTWIs9fGeuF4lo7pg86EARhNkWdP6Ivf8tmsC7InzlIT/UmDURs1QPT7LGw0VFGbNI6FY0eiNmEsi0YOQnvsAFJsdFntZY334qmYiq6ONJ4uZFOddT6LSLeYjN/iYSSYLSZNyLur5lyZy0ehM28ByxZoMmP8fOZMXIjJclM87BxZOn8OqtPHYC11UPy5F2qhWNm4kDBrTRx1VLDVXaI8BzorLpCMKMXh8d6kxwSQlSjkP8GPPCFmK5PDWJUaxcr0WFZnJ7KuIENE+lF+JmtW5rK+qIANawvZuGENm0vWU755o1K2lG5gS9kGiVtL6cbVlJetZ/vWTWxVxq2jvLSYrYq8ZZJ3czGbNqympFjK2LSWbVuKJVyjzFurWOW2vVRI7maqJNxZs5U6kRqJV4gyXsqtKt/AruotImXUS9goeZp3bBOSXc7ObYptZxupqyiV+HJlep38tlZ+q1xhp1jZJvfbyoul3mskXE9D3XbqdyhWvW2hQcqor9xMc802du+qoqFmOzsrt8qzKiStksYdtbQ01rO7qYmmhjqa6qvY21LFgT2VbF6fTEa8A9s2BFJfKoR4sy/7Slw5Xe3NmSp3Oitc6Kxy41S1XO/w4lStB0crnThYbsfhrXYSiu6qdpOx5kHLJnvayt052hBJbbErvrbjCXBUrJhZjKv5JOFWI5XGuBA3VaVBzsVsCk4mE7HRH43ZsiFKcTKdiIvkdTAZj7f9LEI9VZVnzwW6LiDYRcae2TSld0x/O+knbksJc18q5F6wsOgGG4slhIe509ZWz/HO43ScPMH+U53sOXGSvSfP0HrsNI1HOmk8eobm4+ep2XeM+sNnaDt5mT0nr7K38yq7j51h9+HjtBw8Qu66jXiGRBKXmUdl425Wbtwssol1W8vZ0dZKw/42anfXsW77ejyj3HEMssI7yhZ7X110zGdi665GWLwNmfmBrCtJZuWaeFavTxNJp6auhLLKInxC7LFwXI6ZzB/LDGcyVvDfEsHN7v46mNosRFNX+IaHEStXp7CzfjvV0me2SH8pKMzGyd2KFcZLUFUfj4r6cIwspW2CluPqo46d62LCYmzIzg8hKy+E2BRPfIJNsRYsbyS4Us90PMGRekTGG2LrPBtjk0msMJiAnZ0KLoK3lwo+nDl7AAsXDlOeD6anNQ1/D1NSZdytlrps3rqKki0FlJTlS39cxaqsGLIVRrmkIIpyFVtYQylMcqUowZX1af6sywiirCiGretj2VIUTkqAKX4Gi4g21xfsa4KZkRrWVtq4CQ/PV6zokvSiJA9q1iZQnBWMu+gEcwMVLEwUHkoNsBNMqa0zlxW681mhNwd7F30snPUwlbb08dclLdEIPw95V8H/OqKP9C11MLY2REtPTd5TDUsTdSz0FTaBpQQ6WWJttAx9A1WWmi5lkclSllvrYGizHK8ASxKkHr7+Jti562HlYYKFmzmWzivwCTQhKsqSoAADrAVHuzlqEeRjTJC0k7ejHg6mC0n00GONcMOyKMVuI2vCA03xD7TAVt5Hce53goshiZ6m+LoZ4R1oRcW2TLaVRLJ5rR91WyJp3BZLfXkChwWntewoYE/TGg7sLeZgezGH923i6L5S6rZmsHmVwggaxNq0QGkvmRMzvdisOHKqVNq8NIHUZE8S45xZWxhMaXEgG1a5UZBkQ0KggYy3+VitmI3FinkYLZe+oS7zx7wBLJn1E/MF/6pO6ynSixmjujFL+NKyJaMw0ZuGmWLxkvA1JwsVPO01CPTQJcRLj5QIG6L85L0EQ2bF2ZMcZkl8kDl+jpokynVCmAVBXjokRdmQl+ZOiLc+rlKOp6O66HR3DjRv4ERHOccPl3PqSBkn9xfTuDmerXkBlEp/3rg2juycCKWxOS46UN4tmui4MALDvImI8qVolbyz8MAdlQonGGnsKkukbmMCTZvT2VdbwJFWxVbfMo4frOXAvp00NlTT1LKLtr2t7G9v5eSxdq5eOsH1q51cu3qa27cuc/vmFe7dvsazx4LHnj3k9YvHvH2l2LL6kk8f3oq85/PHD/zx2+f/wwq5L+FflbYypUHun188rCpsaF9sav8PzpD7n/D/ikHuT8XZcf82yClWx338+Asf3r/j3ds3vH39ihfPn/D00QMeP7in3Iv75OFdCW/x6N4N7suLX790mssCii6eOcK5kwfoPLqH44daOHqgiYN762kQhbS1TCbLLRuVBrk1KzNZmZNEenwoKVHycSIDiAv2IsDVmgCZzEO8bHGz1pfBsRR7Y3Xc7XUJ9LbGy8UCdwdznKwMcZLB6iNkz9VMwILWREy1p0neJbhbaOEhCiDASp3yLB/ONuZzZlca53elcL4umTM1iXRW/1tqkzhWFcsJCU/WZovkyn0GB8qTOLA1gUPbEpVhR3m8gEUJ5f5gRRKHqpI5UJUk18kcqkxRSsf2FNoVq+i2JrFPfq/YbtqyOYnadfGUrYqmckMG1WWrqChdJQM3mzV5SRRlx1GQJmAzIYAILzMsZGCZaozHXEi7udogwh3nUlvkRfPGYFo3hdO2KZS9QgD3b4mQMJw9G8NpLxVwvjmC3RtDaC0JUnpibS5WeGONoHpNJBWroyjNC5VBL0o5xZfsGHcZ0DbECPnOFuKxbWUYuzbEsGttJE0bIpVGF8UquV3KUGGgk7JEFIaNhrXhNEi4qyiQukI/6tcoPL4G0rJRyMv6AEn3E/GXeFFMRQqDncJw5091gT9VeX4ivlTnK86nkziFkS7fU649JHSjOs9dRK5FKrJd2Z7lTHm6E5tT7ClLcxBCYC/iwKZ4C7YkWLA5zpTiKD2qM8zZt9GNc7tCuXMgievt8VxsjeZCU4wAkRB25FmwPkKLREchVVrD8NIZR5SdGlkB5mQFW5KucOwQZiptYUpOlEi4iZAGCUPNyAs3oiDSUCn54StEOesrpSBUj7xgIdqKs+QC9clWGPBChWSHmMqkZUiyvwFJ/kbEiqKLEgIYJUovQohipIRRnnr/uY6QNIWBLthJE3+Z3P1EQSrO2PC1WYKPtSo+ijPohLC4m86SPj0HL9N5eJrOxdNoDu4GM3DWmYSvyQwSnNTI8VpGnsdS8pwXk++kSo69ClkiydbzSXVUI9FBjUJRtmebCjnZWICL3iSMFwwixVefK/s3cf/kNtL8l2MrbeSwbBQNG6J4eq6Ge8dLuH+ihI+3Gtkgk8GK2T2wUR+CwsnH8/N1NKyPkvuRSgNUtrTFk5MVXN27Fg/98WhN7sbGFDteXRHiem4Dd07k8+7GNk41paE19Vu0Z/QkP8KSZ+dr+XhHyk+xYPSPXYiUuj6Q5/52t46np9fz/Gwxn2/VEG43mwXDu2CtNpIzzYX818tD7C0PZdHoLhjPGcjZlpXwtp3TDUnMG9IFx6VjeHyikn883s+tQwX8enc7vGunJNGe6b27YDh7CK+vNsCHA9SvD2TBkK9RH9WT9s2p/PNJmxDcaJ6cWcU/nu3iclsB1otGYDJ/MA9OSTkfT3B+Tx66s3oya2AXzrcU8a8XHezZEqo8n2e2xN2USelvD1t5eGIdf3vSKu/TRLKHOqbzB6AzrYdyJSqvD0pbOuFvNosx33chXfrN7w/aeHR6E3951Mrjzq2sjbfEZqnCADaAE7vyJa2GgggLLJcMQ2Pit+wXvXR13zqCLGZhPLc/duojlM5pXl2s5s2VKv582EJjcTDB1gKCtMYwc+C37N2Sysn6fJwFSBrN64vqyK/YluXNL9fb+MuDQ7y70kx2kLGQvJEYzx8kbT6KzeneRNoL+BnZjXlDu2K1dBKbUn0pTXQnQGcydvI97SZ9i+PEb3Cb+iM+s/sSoDKcsOVTSTJfQoyAGZ0J/RnxbRfG9PiKycqtYt8zv18P5eqQwV91YUCXL84dpn7zFcY/9yNJdTG5SzXwHNYfHYkPGNeXMosJtHhNYK/PMA4Gj6HNcwS7zPvRYTuOYzYz2Tj1BzKHdWHLkh845DSKoy4jOes2juMWI6ma1Z2iYd0onj6M1fMnEjllCMa9uilXyGl8141lP3RjqdRPTUSv97dYDO+J5bAeWA3pgePoPtiP7Y3NZCHUI7qiJUC8fEMAR46vpmCjK4Z2o9E3H0pUig7JuUaEJqiTlCe6osQCO7+xWHoOJzpLg7DURYSlLCYp34AUxbbWRE1io9TISzegtsyb3dsVDnbsqBTdtiV+BVvj9Whe48DlPalc7ljFub1ruHqwjA+3D/DXZ2e5criGjbmhOAsx1tUcT3KcE6dP7OTF07M8vX+aFw8u8OzORV7dv8a7R7d4ev0Snx/c4b+fPeH6zhrWOdpRoLOc9NkziRo6lKAePfHp2lVpkAv69htifupFTK/ehPfsiXvXb3D+6it8fviRqP4DiR80hLD+A/Dr3Rt7aTvLH78hcNpY/OZPJc5Cn/btm3h5+zKvBRQpvI9+enWPX55fo6NRSGtZAVePtvHny8f8/d07/vLqPX+IvH/2nHdPH/JfH1/z/NQhCt0dWDHgJzwmjaTM1Yw9kS7s8DKk3G4JOzy0aQw0ot7fkDIHDeXKt3I3XSq8TZQr5KoDzWkItabcdZkyfYefAVvdl1FoNo8NNqo0h1uzN8aZ+lBbGqNd2CTzYpro4bVRdjSWJZERY4XRigm4ey8hLc8WC6fJqOn0JyzagH37igUDneDpw8sSXuXZIwF+j+7z+sF93gpeev/0CR9ePlOeGffm6SNePX4obXCPl/fv8Pm5vN+HJ/z3qxvcad9GjvtyInXHkS2kq9R5Ortj1GmMmE1r3GzOFOqJGLA/fSkdWfpURaiRYTmRAqdFNGX4ca5ynWCbCiHamwSLbOFiezN3Tx/k2sk9nDqwiwudbdy4fJjDhxrIW5XIciExw8f1oe/grgwY0pXJMxTnII1i0uTeSmPc7KkDhFSbkRToSJKPPcUJEWyICUFtyM+MlTHoNm8hTYkJnN9QQFWAPUFzh+MuoD9HAP8GywUUrJhKjsEU0gymErx0JPFWM1gdoUNpur1gkiBat6dRtymWbbl+ZPgLCdIaRV6EOY2b4mkrz6CjooDDO9bTsXMjhxo3076rmPL1yZSJnDm2i3cvr/DkwTnu3zzNfQHfb+7f5NKhgzIPh2E4azZqI4aybORgpUHNQ2Uangun4rVgGu5zp+M6S8L5s7CeMg6zcSMlHIPLwmk4qkzGfOoIjCcOw3zyKKynjcNo7DD0hg1Ad/gAzKTvuUo+q+kjMRg3EJOpI9GV8jVGD2XRsIGiDwbgrz6Hllh/2iJ9pA2W4jF1DHqDZVzMmkihry2bpN96LJvO0nH90ZYxYrpkAXoqc1GfPollM6exdNJEFgwdqPQMGyakM8lJD2dVId0Tf8Zx3kSsp4/AVK5jjdUoj/IgUkJNhTfsEf0xXzQHOy119ObORm/eHIxU5qMxYSQmM0eS42FEsWC+AM3pWE7tT7TxVFZ7q7DeZy65NhMJWDyQSL3ppNhp4627mJmid9Wnz8HWRMbdcmtUZi1HU0UfY20jFkybwqLpo3E0mE+Mm9TRTZVk16Ukuq7A13w57ua6xAZ5sDY3kTWZMWTFBlCUGc2GlYmsWxnHpjXJbF6dTklRJiVrcyhdX8CWktVsKV1HWWkx27eVUVNdQU1NJTt2VLKzror6+lrqG2rZpTiLWvr5DuETCmkQUtbcvIPGRknbVUndzkqam3Yoncg1KvLXVVNVWU5VRRm1NeW0tuxk754G5cqKAx2t7Nur2O7UKISuRSmKtL175H5fC4f2t9Kxr4HDHZJ3XyMdknZIxtWh9ibaW3fRLmSwQ55zQPIf3NcsPKdJ8kk5e5rZ01JPa1MdTVIvRT1ra7fQ1Fwjz6qXutWxX555YJ/kb2vk0J5WuW5lb0sju5vq2dPcRFtzC20tu9mzp5329v3s2dvGXqnDwYONHD1UJ22VRoLM/2VrfNlXEyM6NlB4gBMntjpzaacn56tdOFfrxsV6Hy40+nF2lxend7pxus6ds3U+nKnz5Wy9v3AWF2pXm7G/ypcrhzKpK/Ui2Hkqoe5zifJdTIDzXKV3VUudkdgZjMdCZzge1tPxd5xDkOt8EoI1CXSZS4i7YMwIXeWKOleLSXKvQlrkClLCdEkWrBzrp0VKkC4Jftok+OsS5q5BiGDVCP8V2NuoERrqzJ599Zy/cp6j587Scfo07afPsrfzHG0nRDov0nLyAg1Hz1HTcZLWU1fYf+62yC32nL5G8+HTNB04StnOXUSnZxCenIJ/VDQJObmEJaUo4zZVVVLRtJPNO7ZSuHkVIakB2PibYCP41yXUkBW2s5izVMa542zR8fMws52Ns+dS3Lx1cHDRxM1Ln5AoWyKTXTBzWMISnYnomMxCy3Aqk+b2Yp76IAwFexhZzUTHeIrSkBYe4yJzuy9F69KISw7A2FITVfXJqArHGzv5ezS0R2Er7WdkNQEDi3Gil0dh6TAXf8UOnTwfYpIccBa8qKk7kgVLeqGxvL/cz8bVay4WNlOwEL1qbDKV5csnMH/BEKZM7cP4SYI95wxBT7HLxVaLcBn3qVKHqGg3eRdTAsPtCY10JiM9mA2FScJF02RcJlBclEhxYQTFBQGUC8/bsjaa9bnB1Ehf21GWxuaVIUR76uJtuIAM4eIJwS7Y2upjZ6uLn6cxaTGOpIRYURDnzMZMH1YlOeNjs5DYYCOiQ0wIDjDAU/iOjs4sTAwXYmG+GA8/M0zstTCUeto7axEkfMrTXRsHVz3MnPXQMFyEvacFwRHu6K9QYan6FEz0ZmG0bCoaC8djsEKVwCg3TN3M0HcxQ8/ZAD07TVxkjo+KtcddnmfnpoOFuyG2PjbYeZhKGxgRGW5DsK8xvm4G+IneihIuGO5pgo/oPycTVTKlnTZI3bYKBsgLMiU50paYEDvC3U2IddYnzlGPBMkT5mtNeKgLFVtzyM1wF90mPLgqWearTA40FHBs30Z27yqUsb2Ow/tLREo5ItLRsoGdZRlUFyeybW0cRaneFKW5kZNoTUa8GUVZTtKeFvgKr4sJWkFWgilpUUulzVUJc1mIi+EUjNRGoLNgGMvnDUN1usLr9U8smPQDc8d9jf6iQVgsG4u19iTMtCayQnMCDlYqBAj3DPYxkO9hSai3IRF+JsSHWpEo7REvGCnCV7Co9NvkSBtCvQzk+ctxtVaXfMai0y2IlDApQtK8DXAVjmprIuNEfwYWBrPISvagpWE1VVXZooMLOH20jNPtG+mozqF8ZShl6yJFv0sfW5sgbRVBdLgvSSlRJKREEhMTTEykNwU54WwrSaKxOovmynQaypPYW5PDkeb1HGzaSHvzFlp2lVNTtVl0fZXow32CafZy4theLl84zKWLR7h86QS3bl3ihmBchafVp4I73wi+fPX8EW9ePOHda8GWym2rb/j8yxeD3J+/f+Zvf/lDaYhTiMLTqvIMuf8Y5L6skvuyQu7/oUHuf5X/D4Pc3/93g5xiy6rCGPc/3lU/ffrIB+XZcW94++Y1bxQr5BQGOQGTCmPcg7u3Jbwt4Q3u3VY4dLj4n9VxF04f5uyJ/XQe28PRDpls9u1if9tO6neUK/+ZUky6xWsLWFeYpTTIpcWFEBviJR/Zn3BfVzxsTfCyF0Xm7YC/DDBXS23sFQfSOxjiI4POzckMF0m3t1yBi7UuXrbSYcxVMNGagLHmRMyXS+fQmoaPqQrrEp05WpPFpeYCLtSnc25nEmd3CIisS+JMTTxn5f50bSInqhM5Xp3EiZoMOutyOLUzi2PVacpVdYf/LUeqUjhcnSpgN5mDcn9QaZBTXCdyqCLhS3xFCge2J3GgIlUmulT2V2TQtjWNncVJ1BRL59q+VnkYcc3WtVSWF1GyJoP1BckUZkWTGuWp3H5rozcHG10BhyumYa01Em+zKVSu8pIJN4a2zeHsL4+U50VxcHuk8npfaQT7N0dxYGvMly2rZaHs2RJG66YwWjYqHFLE0liaQEtZCjXroimMcyHJX7FF04p1qV5UFIVSvyGaBoWsj6BpQxiN60NolLBJft+0MVziFPGRNK4Lp3GtlLte4UQilOb1QezeEMjuYgk3KpxMBNMqYevGAMnnz64iP+pWK7a8KoxyijPp/i2rAqkVUZxRt2OlF3XyfjtXesq1hzKsLfCgKtdNaZDbmuGkNMqViWzJcKYkxVG5nbU0zo6tiY5sS7KjLN6EzUJYG1dbcLk1hLsH4nlwKJX7HSncaInldKUfpyp82ZKwnAy32fjK5OaoNpx4Ry1yg63IDLEgK9yCvGgr8kQJ5kaaKclBXrgZK6NMWB1nyto4c9ZEm7A22liImhGFCsOcwigXohB98sON5DcmUpYhaUEGZITIBBVkSLyvHjHeAlAVW1m9FbJCrg1FDJTX/2OcU2xfDXZaKqL+xUurSIijABW5D3VcTIiDKkF2KgRai1gtJEBIj7/ZHAJNZxBoNJkgw8lEm88i3WERmZI3zXYhqTIZJlkvJN1lKclOGspz+c7Wr+Lq/o2calxJi/SNBvmuZ5vXcO/EVm4c3MSudUHUFwfTvi2O+8e38PBkObcPb+Dx6XKenN0qfTqO3HB9StIdubJ/PQ9OV1It3zcrSF9pNDq3exXvru6kSr5hoPlUEjzUONeWz+ur27l1rIB7nat4dbVUSFcIBvN7YKo6gH0yZt7dbBQSuZIAIQeLxvwov1vOywuVvLhQxq2D+by9Us6ry+V4GI5l1uBuJHov55dbTXy8U8+qaB1Ux3yFv8lsHp7ayuc7OylNMUFtbFecNEdxo30df9xt5np7Nr/dreK/nrexLtqc2QO6CIkZyesrjfDuMLVFvqgM/4qlY3qyZ2MSf73fytX2NB53ruRvj3ZxvCYF3Sm9WS4T3/nWIvj1BNcOrkJ7xg9MFxLbsS1VyjnIsbpYNCd3Yc7ALrRtjOPvj1r4dKeW9zdrlEa+qlwXjOb2RXX018rVa//1qp2bB1bhpjuekd26EOuuz6/39/D26jaR7fxT6tvZmIL54t7ozPyOinwveHNSdEI8Fmr9WTyuCwnuqvz5YDftW6Nx1Boh5fdmXbw5v97dxaPODXy8Xc37GzVszXXGdulwRn7XRcixO388aGfftljsNIfIe30n32ymtPdGaftaafNdPD1XRU7oCkxV+jNvmNTNRZ17xyqIsFuC+oQf0Z43mORAU+k75VRmuBGwfCROM3/AdnwXHKRe9iIOE77BfuIPuMzsj+eCEZhN6c+0nl0ZI+86tVdX5davZaMGMe3fBrmBIsO+7sLs77tiNWIwKWpq5KgvwWtYf1ZIfMiE/mw0Gk2d40jlyriDQRNocR3BXueRnPGZw3H7aWxX6UHZ/O85aD+GK8GzOOEyivPukzhqOpJN47qSO7ArW+aOoXjJDELGD8Sw+zcs6tIF9W+/YfkP3dD+8Wt0f/oGo/7fYTHkR6yGdsd+ZE9cxvbFZVI/HGcoCHhXlkz8hmwBS4eOFrJrTyo+YapoGw/EM3A2Kbn6JGQtIzptCSmrtIlMVyGlSJfV2+2IzxWgnKxOSr4ZmSutSUxZQWa6MbXlvhxuimVvuZfot2WURyyhPlGXxhQDKmO0qE434VhtPCcac9hfmSLfLp29WzIpjHUXPWIkgE70aeVKdlatYmf1aiGV1Vy/eIBnt8/y6fEt3t29xqvrF/n88A68f83HC2dpSkkiZokqwRPH49m3Dy7duuHxzbd4ffUVvtImQV9/Rfg33xD27beESppv168J/OF7EgYNImP4CJIHDSasT19C+vbFr39f7Hr9QOjsSbjPHIO72iyqVqbx5NpZ3j29x5unt/n9l0f8+vY2x/dV0bBtFVeOtvK3N0/529u3/PrkJZ9E3j5+olxR988PL3h8bB/5ztboD+iB8/jB5Burs00A+1YnTSqdNWjw0aPOS4dKVy22OGpQJCBxm4c+tf4WbPc2psrPVHm/1XW50vFDa4Ql1ULC1lkvosxFi7pAc+qCLGmKcmJXpBPrvQSUmi8kznkpW4uCBaNY4SgkKTHDipqmJLLXOOIZspjkDGv2ta/lyYPjvHx6lScPr/H04W2eP7ijNLgpjHLvFIcIP33MGwkVhjjF6rhnkvb0zg1eyrf4/ekN/vX0Mg8PV1EcZkqi6VSyzSZQ6jKNw+m6XNtoya1SMy6t1WdfwnzW2kjfdxrJFs9p5JqPIXrpEJL0ppJnr8O6AEeq0iI4WrGR0w2VHNq5lUON1Vw4vp9LnQe5fbWTB/cucfLkXnLyE3F0FjJqpY27mzF2dstQWTCSvj91YcqYPoK/zMiO9iLK2VTm3xiaV+fgsnguc7p3w1t1sfTHFPYrVvhbaxG1ZAy5xrOo9NamzFGVbCGZOTqjyNAdRciifjLme5EuBHeDEI2yLHfqS+PZuyOP3RXptJYnsr3AmzgPDRSezFcL2d2xIZ79NYV07t5Kx85S9tdt5lR7DXvrNrJxZSw7K1Zx/+YxPr65xfP7F3ly6yIvb13jRFMLMc5C3KZOZ8nQwaj93BftYf2wnjwcU4XjnnGDRIZhOnII9pPH47toHu7zBC+OH4HpuCGYTBiE8bifRQZjOOpn9ETfLP+5D8sG9kF7UB/MJw7HQ2UqzvPGK41iOiP7sGjgT8zp+xMz+/Zk8eDeeC6cQrW/PdWeliSozsB25ACW9++O2aTh5AkZ3CwE3UuI8uJhCu/bMgeMH83sMSOZMGQQ00eNRG3qVJn/RjBvcE+8db+sqLOdMxr9kX0JXroAm0nDMBnTjwTjpWwKcsVNdTpz+37PgsF9WTppHBpTJrNs5izsdPSwWbaM+SMGYTBrFCuDrCgS0mk3Zyh6I78j0mACRZ7zKAtcwFq36fir9iF02XhSbLXx0VnKvBEjWDJtPmYr7NDTdmDOdB0WztFFW92QedNnoDp7HO6WgjMCdcgKUCdL4ezKxwg/Kx2cTEXXBbixqSiTbRtzlYa40tWplK5Lp3RDKls2ZVJZtpLKLaup2Laeym3FVFaUUFm5hZqa7TQ07qS5tYmm3c00tjbQ0LqL5rZGdu9rpm1vE40tCq96O2jZXcfuPQ3s2dfEXpHdbfW0tu2S+0baD7Syv6NNrptpbtlFi5TRpjDEdbTScWA3hw7t4dDhPRyQ6/0Sd/BgG4eP7FPGK+IOH97HieMdHBMec+Sw5JEyFUfvHDuylyMH5X6P4r6FwwfalGH7vhYO7pcyDrWL7OdAx1727m0R/dDK3v0t7N5bz74Oqef+RvYojHEH9yrzHtgvz2tvkzrsYe+e3exubWb37jbadu+Vd2mndV8H+w4eZu+BdtrluUeOtXH8ZBPbtmeRniTjvSRMCGsMB2vDOFDuwYESW46WWnO6wplLu3y42hzI9bZQru4OEh7kp5Rru8O41R7DjY5Yjtb6ULvGnH3Vvlw8lEFdmRch0h8ifRaSEa1PSrgutgajMV46WLjVUGxWjCItUo+CZHOy4wxZn2OvzJcepae8TgpdjqPJWKUhL0VwYlrYCjIijciKMhaMbUicjybRXuoEOM4nyFWVAM+lWJnPx9/fhr3tu7hy8zJnrl3j8NkLHL14jfbOC7QeP8f+c9dpP3+TxmMXae28yrGbT+i4cJva/Sco2FJD4sr1rCmvoKCkBLcQP8JTovEM88XG0wk7b3dC4mOpbm6kpKac1MI00tckEZsbRHCqE/4J1kRmOeEbY8ASvWGo6QxFU38E6suHoKEzXGkM0zMcz0K1AZjazsQ9QItlxuOZtqA3BpZzMLVfyIKlw+S+F+rSPs4+aviE6AgG0MHQYg4G5nOJSXbG0mEx02b3R99oJpraCoNcN9SkTX2CNfEOVpeyJzJz4XdMnfstZrbTiU6yJCBUFyOLSSzR7Iu6Vh+MLUZibj0aS9vx+PgtxspmBouXDGHB/MGMG9eDnwd9xXAZ34o/VhapjMTCbBGuztrKs85cFYYp6yXYOmhhaq6KreiWgpwIqrYUsHl9BhsK48nL9GPTOonbmsyWjfGUFInuryyUeTCW4uxAcmKcCXRcRnKIHYHeVnh4WuHubEhUoDWhHivIS3BjVYonazO8WJfpRqaCK6VZsTLDlrhoI7y9lmJnraY0xjlJnYLCrHHxNpA2WoKDq+gOEWtHfQKi3AmO88LETgsD00Xk5oTh62GEr7uBcOYQ5WouC8N5+PlZkJYXga2bBStsjDBwMsDWzwTXQEM8/fWxc5D3Ff7j4m9EYMyX7b9uMr8H+JsTE+aAn5shga6KPxBMiPEzxNdeEw8LdTK9TCkNtmRzhDUFwg/XpvmTHeHOyjB3CsOdSfExIS7QTGnsjAxzYdeONWzbkkL5xmhaFfaDPWs40S486+AW2pvX0da4hsMdmzl6YDMnD5XT3riW2rJUqqSN1+cGUijttSbXg+QoA/yc5+BjPxM3k0lEui4hyVcTP/NxIiMIsh6P24oxWC0dgebM3spjduaN+xGVydL3pvdFT0XGqdYY3Exn4murgpeVCv6Oih2GopNDzEkRDpgW70p+hh+p0U5KSZNvmhBmS6ivMcHCTeOlbRMi7eQ3erhZL8XbcTmh0mYRgqXiA2VeC7KRNtPD1UodK6OF2FosRkdrCoYGc0jL9GFrTbboXXn3o9s4vqeYtups2mpyqN2SIDo/ntqtaWwvSSc/K5LEhEBS0yNQOBxJSQojPiaQ/OxI6Xup1Fdm0bYzj/31KzncupF99SUy92+Qdt6g3N6+W3T6KcE2Vy8c4cblI1y7dIgrl49y/fpZ7ty+ytVL57h76wovnt3n+dMvuzpfPXvML+9e8+Htq/8Y5H799IvSw+rf/6Ywxv2hNMYpz5H79xlySkPc/xsr5P6/GuT+8Q/+rjDI/S8OHZQGOYUzB4VB7t+r4xTGuNevXoq84OXzpzwTUKlwHXvvzi2Rm9y7fZ07okBvXTvHlfMnuHjmKBc6D3FaAPTJI60c7ainY08t+1prlEu+y0rWUVK8mo3rClhXlMWqXAG3SREkRviSEh1AmI+T0lGDi7keYd7SIZzNsNBTwclcFJajEa52K3C2N8LRxhgbUx3pEDr4OOhgZzgTHemI+ouHY6s/i3DpfKWZnhzdmc3p+nzON+RybmeaSIqIYttqPGdEzu1K4lxdKqdqU4VsJ3NCwpO7MuhsyOJUfSbHdqTKhJXCUSHiRyT9SHUKh2tSOVSdppSDVYqVcYkcETks1wojXUdFMgcqFXkyOFCdxd7t2ewoTqa+fCUtOxQHEK+XtthE065SyjZmUyxAJSs5GHc7fZwsNPF31ifIWZcQl2X42SzCx2I2CQJ2alf7074thv3bIjlYrTDIhXNg2xcD3cGtcSKStiVK7iNoV+xhLw2nrSSClpJIWjfHsG+71K0yjdayRHYVK7yWxdAkwFhhsGvaGKk0vilW1TVvCKZpQ5Bch9KyKZwmCRVGupbiSFo2hNOyPow9kndfaSR7N4XRvjGE/SUhch9M++YQ2stC2V0iZawLoGGNP7vWBIoEKbe9KkSx3fWLYc6f2lV+1K/2pXGNj1Lqi7zYVejJDoVBLseVrRkOSoPctkwXpeMHxTlzCkcR5ekebE3zpDLdWwiIG5VpDlRlmFOWqMWulYZcaQzm9clsXh5J40FbNHebw0XCuLYrkO1CcnM85uInZMFhyQgirBezMtyGldG2FMXbkxf1xSCXH23BqhhL1sRZUJxoxaYkkQQLNiaYsz7GmNUR+hQJ4FgVvoLVMSasjjWlMMaU/AjF6jpDciOMlVtfk/wV58rpEC8EMM7XkFiRGAGusSJxCvGSycxNT+kEIsJNS0INpUR7aBHrqXASIffOqkKMFhNqp0KA5VylIS5AJvkgi3kEm84m1HgGgQbTCNCfTtCKWYQZzyPSbKFS4u1EoTstZXOiE1fb1nFj/wYu7VvLlYMbuXWshHsnN3P3xGZuHd3EpfbV3DlewuOz5Tw7v4VHZ0q4e3wDT89uESnn8ZkybhxZq1yhc7+zlAeny7gn4dUDq7l3fBPPz2/n5cUKnpwu5eahNTyT3725Us0vN3dK2mYenFzL68tlSnl1ZRsX9xZwpb2I11dqeXW5moedm7iwN4dHpzfLb8t5f2U7z84Uc/dIAe+ub5HflHGxPUf6cJiyDm+vV/Pm2naO7oiSttfjbGsOb6/VSFwFB6rC2bXOQ3RALM8vlPL+xjaudWRJWM6n29UcEz2wJk5BEJ15fa2OPx7v5kxLFrFuC8kJ1uF0YxYfb9Zy42AWd45k88v1cs41pVIYsYJ4t8Vc2rOaf75s40HnBrIlf4qPLhfa1vCXp83SnoWk+Qph99QU/ZDG59s7eH6xRNprA3952MDTzhJWRRoTYjuPqkIv/v6shd/u1lIooNV+2UQ2ZwfIu9Xx8W4VNw7n8/uDnby/WUlxqinxHgukzvb8+WiPtMlO1ieZE2g1RdKs+PVeg7S35EsScGQ9R0JLpSHw1ZXN3D+5mo+3arh3YiMZAcvxNZ1OeY4Hzy5US3otFTLmYgUg54Toc+PQemnHHZK3lBcXq6T9KihJF0Al770mzopn52q4daiMVdE2RHktE6DmwbXDpVzcXciuPA8ijSbgNq8nbjN+wG3qd/jM6oH/vN4Eze8vMlBI8DB0hfTP6/+9kNnv0BktBHjCCGb1+oGhXbvw89ddGCbh7B++xnbMEFLUFpGuOh9PIbCGEh8+eTBbLabT7jeHDr8ptHqMpsq8H/UWgzjgMI42w6HUa/elUb8PRx1Hccl/Ghe8JtHpOJ427YEUj/mK3IFfUyB1SB43AEepw/JvuqAmz9VQGuS+RVuevaLXt5gO/AHjAd9i3Lcrlj93w31CfzynD8Z6Um/Uhyu2rP5ITqI5x46vpaUjG68QVTR0exMStYiC9WZkFOoQlTafqPR5ZK/XpXyXO1vrvUkrNCA6TVvyuLK+xI/8fDvWrHSgbqsfR3aFsrfYhu2R86iPWsiB5OUcyjSiIV6H9YFLRP8YsCXLhe153pQku1OWKmAx2J4Efzt2CLh+8eAcFzvbKF2fSdmGLC6e3MOnJ7f45+sn0m/u8vbyeZ6fPM51IShVMVGEL1yA8+CBOHT/AesuXXAScRdRGOOipT2Svv+e9B49yO3fn6y+fUjr14f0AXI9eDBZgwaROmAAkT1/Iqp/X6KHD8Kpb3eCZo7DdvxALGeMpDwrlle3L/Lrm8e8f3GPPz894Y8PdzlzuI72hk3cObefv0nap4cPeXH1Fi9v3OPR9evcOn+a17cucXd/M+u8nbAc1R/fWaPJMVBhneUiNtstol7GXYOvLtsdFysNcjt8VlAsOr1KdOvOQCu2C5Dc5rmCLS7a1AWYslf0/O5IK6p9JZ/oRoVBbruHPuVuK9gRbMdmAeK5QjhirVWJdJL0In/yZA4KE2K6epMPTfuzKK0JJavInqL1nuxuK+DR/SO8fXWN549v8OzRbV48usOrh7d5/eAubx7e582jB7x6IKHSKHeXp3dvKw12L+5c5fOjq/zr2UWeHKmiNMKCeBk7OULAKgMXcabIipcNfjytdeF8kbxn2FTStb+hyKw/jaEq1AUuJkt3BMEzfsJx7I/YTexHqPZsmeMCOLRtLQ2bCtlckC0kW3HG2i5OdOzj1qUz3LlymqP7m6jcvJqytVlKp087tq4SHOaCuf58fJ1kXksKIMrdkgw/Z+oLMyn0d2PWD10wHT+ChrR4rldtoszXHNvR3xEwpydNkQYcTrOlwGAsUXO/J2v5z2TrDyFY5QciZMyVRBpStyqY+o2JtFbksn/natoqs9lXmSI4KZm64mBSQw2I81tB2aowTraVcuNUExcONnC4cSsn2io4s7+GjfmRZCZ4sK+phF9eXuPzi1vKc/g+3LnB4do6gsysZFyOYl6vXqj2/QnjsUNwmjkGi7E/Yyb9x2hYP5b37YHhUNFDs6fhPHMy+oP7oqXwkDqoOwYj+2E6djA6PwvB6fU9ywf0Qn9IfwyGDcBs3BBsp47AXvq05eSBaA3+kYX9ezClhxDg7t+zoF9PPBZMYVeIMw0BdqRpzMJqSF8Wd/8GzcE9CTNaRLb7ClxVx6H68/dM6qnwzN2XMQMHMKhvb/r/1INF06ejM382M37uia3qJBJstPFQnYbJmIEEq8/FfPQAdAb1IHDpXGJNl6E9+mcmiq6aIeVMHzKEcX1/ZuaICVjrmmKvZ8KcYcNRHT2QVEW/FvJqPn0QSwZ0wXXBAAocZ1IXu4xtwUvwWdCLYI1xZDoY47dCH5XRk5k9dhaL5ukyd7Yh0ybroTLfDG0tSxYvVEVPc64QcB3WJAs+SjBgXbQhhdHWhLsJGbY2ICrYk4rNhUJEy2jaUUxDzToa6gT77lxLY/1GWpvK2bu7mj1769jb3vDFWNXRSrvCUHbiIEdPH+fYmZMcOX2Uw6cOc/zsMc5ePs05keNnDnH4xD46zx/l1NkjnDhzhDMXT3BSro+fPqwMT507xunzxyU8ykmJ6xRucvbccc6ePc5puT4nfOXCxVOckXJPnDxI5+kjynTFveL6Sx7Jf17KVjzjZAcnJd8lef75Cyc5ceqQxCvKOC1lnuBUp9Tl1FFOS73Pnu2U34pc6OT0OUmTck9KPY6dPsRBIZCHTxyQeh7l/MWzHD1+hENHDnLk5FEOHj0ioghPSL5THDzRSfvRkxw8dZpDp09yXMo5LYTz/JUOdtSvZmWBH3XbE9hdE8vBHREcqw3ieIUHJ7Y5c6UhgDt7IrnRGs7NVsG+LUFcbfZTyo09Eqc0yMVxsjGQhlJ79lT70rk/hZ3l3vi7TCHCdyGZcTIeg7RwNJ2An+McksN0ifJdojTI5SWakhiiRUq4tnKVnOI6K9YQH/sZOJmOI1XwcXacOckKx2fhxoJj1YTLzMDfZrbgXzXhN/OF1C/ERzCHof4UvL1NaW2r5vLNi5wV3X/y8jU6r93m8IXrtJ+9ysGLdzhy9RG7O69x+Mp92jqvkFVcTsKqdYRn5BGcnEH+phKy1xVi5myCS6AN9j7mqBssQtNQA0cfZ6JT4/AI8SYwzo+UVVHkboohfW0gEen2Inb4CLZbrD2UBeoDWLJsKDPn9WDc5K9ZoNobE8sJLNbsjbXzNOy9ZrNgaW+miJ5z9FLHK0gPXdMpLNUbg6nirD1pD9/QZbj5qmNoMRV900k4e6lKOIEFi/uhrT9Oyu7DHJX+6Ii+t3GeJ/k1sXObiapWH+ar9cDEZhKRCYYES/uamI9lkdoPLNb4AS3tntg5jiMp1YD8VQ74ByxlyZJBjB71FaNHf8/gIV8xbmIP5i0cwow5/VHXHIeG1jiWaIzBwVEDF1cdvGROdBc9ZGO1lIzUICrKCihbn0NBRgSp8R5sLk5ky6ZkVmYGUbYmmcbyIgqTgtiUG6305p4Q5UJokC1+flZ4eZoTEWRHgWCQIBd9EoNtKS4IY8vqSLauCWF1mh1FaZZsLHQhQ3RFoLdwXFddrM2WYG6miqvrUiLDDfFyXUys8K6oOHsMLTWlvayJTw4gOMQOLzcDKTNa+pSz9EsTSleGsDHXFz/nZWSm+VO0Jgkvbwds7MywcTPGW/hceIIjK9eE4ROgj6unBv5B+kQKXo2NdyIgxAJXdz18fUwJ8TMnMsCIlCh5doAenvaLcbVaTJKX4INwK4qjbMgPs1Wepbcy0pdkN2sKIl3JjXchPNSMoDBLwiKd2F6RT4nMbZvWR7J7Vw4nO4o5e6ScCyeqON6xhQN7Sjh+qJwDbRvYU19I644CtqwNIy/FgUDhfX4u0g4y90X76RIsfM/NeDIR9guId1qMh+YozGf0wF4wtJPaIHRn9lCeab10+k+oTOyOxswBWOlMxdF4jtJ5SoirpshSonz0iBPMkxBsSbS8c1KME8lxziRGOZEhc2i6fOuMBE/iw+wJ8jTC1lwFZzsNIiV/VIgVLrYybsyXEOFjhr+jLi4mqoS5GpIYYCvj2oFgd2Nc7Jbj6WmCg7M+2gZzcQ8ULlwSw559JXQe38HR9i1UbU4RLBpJ7bYUGiozaawUzLEtg53bs6nakkPxmhRWrkwgLz+BzMw4MjKiWVuUxI7qAlrri9jbsJb9zYqzO4ulrwpWqSmjuamaQwcaOd+5j2sXOrh15RB3bx7n/t1z3Lh+lmuXz3HtomIF/VWeCx578uAOTwV7vX7+hE8f3iiNcgqDnOL8uD9++6T0sPo/Brn/OT9OIYqdpP+zOu7LGXIKg9wX+X/NIPeP/5NBTuHM4c8//heDnGKF3L+3q755/UppkFOukHvykAf37nDn1nXu3r6u3Jt7WxTojatnlNtVL3QeVjp0UG5XPdjE0Y5d7N9dRUu9wkvQRuX5DZs2FFK8No8Na7JZnZ/Cqqx4clIiSAz3FiBoiZOZLo4mCm+pZoR5K7atauPtoIePsxFONvo4yGTvYGWInZm2DBzJp3A7bDQTD4s5NJQnc6tzB2el0x+vUxjVcjhdl8NZGSDn6tI5vzON07UJnN0Zrzz8/5IQ7AtNGZytz+L0rkzJn05no+RpVBjlMpT3J3d9kRPy++M7M4T8p3NkR4aAvwwOiSgMdEcUBjuFga46lYNVCmOdIj2LgzUCOCtyqCtR7IfOpbF6A7Vb17N98yq2bs6nVMjSusJkspKCiQtTWMe9yYz3Iz3KncwoV9LCHGQA6OJtsYDMUFMOKFbmVcZK2SJVUbRvCaZja6SA73gObY2lozxaed+xNUppnNtbJrJFBseWaPaUSVgW+x+vsa2lMezeHC2iiI+RvJFfzp/brDDmKby4htO6KZRmAcoK41zrxjDaNkrapnDlijzF8w6VR9Gh2D5bKvXYHML+sjDaRdpKQpSr5xTSuEFh0IuQULEVVrHtNYSdRUHsWi1p64JpKw5hz8YgWtf7K41yu4oUq+W+GOS2ZSqMcc5sy5LrbHe25wjIy/Vmu8Jza7Y31TkiWW7USJ7abFsq040pT1xGY4Ext1sjeHk4iSd7I3h3KJYXHZE82RfOxRpvqpJ1yPNeSJDhBGxVBhNtu5h1sQ6sS3CgKNaa1QlCLGIsRcxZH29FSaK18vy6zcnWlCZasinejI3xJpQkmFGaZE5JqhUbZLJZl2jB2gRzCmNMWCWSF2FMWrAByQErSPQ3EEVmImImxFnAjITJAeYkygQT52lArIeuyDK5Xkaiz3JS/HVI8tVWOj+IdlUTWaI04PiYzsDLaDpehtPxMZmFv/Es/Axm4Kk4s0JrMvYak7FV/yJ2cu2uN5MUT33aNydypCKFo5XJnJT+e0z66hnp5+ebM7jQnMn5piwBaUU8PLqR56dKeXZyPfcPr+L1mRLeX9rO2wtbedK5kfvH1/Dm0lZ+uV7NuyvbeSrpz0+X8PutHXy8VsXnG9Xy2w1SRjF/vVfH30X+dncnH69s5febVfzlbo1SPlwu5+mpDfx5ZxefrlXz281anslv7h5cxb+eNPP73R18kvzPT2/gw9WtfL5Vxa93q/nj4U4en9vAJ7n+cLNCZDuvL5ZyT+r124Nm5Yq5tzcquXN8tVxLuQ928VnKUqwQu3V0Je9ubOXTnRq538GzC9t4d7OOj/ea+Hi3gV8f1HOuLY231yolT53SmPXy0kYeny6UZ1fyWcr4+9MmHp/dzMvLlfxyR973QS0fpKxf77fwm5Tz/lYlfzzawV2pz+MzW/jz0W5lPV5fL+PpxWLl9Z+Pmvjb0728vV7D03Ol/C75P9+v4feHLby/0cw/Xxzl0/16/niyU8rbLvUs4R8v2vj7iz0S7uH11Up+lWf99mC3svz3N3by5qrU5W6diLzH7WZpr1b+uN+qfM9P8sx7JxT1KeHT7QZ+udnAu2uNcl/Jqys7lQbJD7eaeH2ljucXFO3aIOXtlHes4f6pMgmrpa675DkNvLiwg4edFVLvHZK3jmeX6rh2eBO3j5ZyV8IHAkQ6yxPJtlchfNk4IjRGE7l0DMl608g1W0C26UIhflMwnTSIpSP6oD6sDwbjh2E0aQQLBvRk5LdfMbhrF4Z/3YWZ33XBauQAEhfPI3nBTJwH9GDFVwqD3FBavbU5HatHi8sEtpsOpHj5j2zW+p7tmt9To/Uj9bo9qdbsRt3y7+h0HcMVv+kctxlNk2Z/yqZ8T96gr4jr9xXeP3XBrFsXtOSZGl2/Qr1rV+X5cVrfd0Gnx9dKg5zJgG/R7d4Fve5f4TapP16zhwrR/x71EV2w0x5J+Xo/LsqY2Nmcip3rTLQNB5KzyoSaBl8KNxkTnT6H8JTppBVqsG6rJYWlVsSkLyMkRoNVq13YuiWU4tXubFnnSmOZl+h2T/avNaQtVYXzK3XozNCiLVqNhjhtNoctF2KtRXGyg9Jx0N5SmX+qi7jUXs3J3ZU0V23gWHsdT++c59SBJlqqNnFHiODfnt7jHw/v8F5I4LWmemqTBVgL8bYdPhyb3j/h0acnbt2+wVveP0zhpOHrbsR/+x2F/fpQPLA/5SOGUT1xHKUjhrJ+2GAKBw0gs1dP0np2J03CmO7fE927O1GD+uIm3ylivuig8QMxmzKEirw4Pj+6zt9+ecEvL+/z6/sHfHxznSN7t3OotYwXd07x1zePeH3rBg/PXeL5jVvcv3qZ88c6uN15kKu7d7De1xHHScMIXzSZ1VbqlNirscVRlRbRrS1BBuzw0KIxwICWYLMvnlOFeOwKsabG35xqP1Pqgy3YF2PP/nh72qIkXsDvWisVNtiqsd3DgG0exmwXArfGSY90G3WSnTRJC1zBNpn71hR6EpdkSs5qJwo2eZCQZ0FKviWrN3iysy6Ze3f28e7NNV48u86rZ/d4/+IxH54/4N2Te7x7dJ+3Dx/y7vFjefcXvH3ymNePH/Hrm5d8fvGIv726C69v8Px4LRuCDAldNoxVjrM5tdaFly3RfNgXwYNqZy6sMaQ9fiGFxr1ZZdCbnd6zaPRXZZ3ROLI0RpCoOhz/Wf2wndAd53nDWB1kT9O6PDZlpMm84k1yUChVG4o53tLMzVNHeHHtAjdOHOBgQwXtdWWc2r+Tg63b2F23kYqN2UJ+PIjysGFrTiJ5AW5oyjhU+/lH1vrZc3JTLrsShbgvHIjVqC7kmY2jOVqHUsdZhMz8lqg535Gq0ZsUrd7EavYkw2IM5bEW7BEcdGTXRg43buZE21aOtqxnb1UK7VXxnGzNpWFLLAVJzqzO8JV+m8+Z/RXcONnK6X1CanaXce14HY3bckiOsKEw059THVXSvuf4r1+e8M9XTzhWW4Ob1nIW9OvPzO+/R3NQP+ynj8V5xmisxvbHYnQ/TIb1ZVnvH1Dv2Q2dAb1FerKke1cWyXhf1v97jEUnGY3ox5Ke3zJPYaTv+R3L+/+E7s+90B/cC4NhP2E44icMRnRnxag+GE4eyex+Pyk9o0777mvcZk9kT5wvJ1KD2WipjduEEcwT3TJDdIzV7OEE68/EYkp/FvXtyjiJG9+3D5OGj6B3j+58901XZk6ahKmWGmoTh6M7dSjhJkvx01yA0ZgBuMwdg9bAbmgM6Ib1rNEYTRnO5O7fMPr7bxjevQeDf+jN4B4/M2HoZHSWGGKkbsj0QaOZ0q8XPsZLSfWwUDqVmN2jC9pDvyZGfwQVYZps8lSVsfWD1H04WXbmhJtasWTcTGaNnsncaVrMmK7PtKmGqCywxtTQHStza5xthOwFGlC+0kn0kDstG7ypKQokPVwIr5DW1IRwWhq2cuFMG+dONnH2VCNnzzRx8lQ9nZ0tnD+/n0uXj3Dh8jEuXT3F5RtnuXjjHBevX+DavevcfHib649ucUPk9pPbPHh+j4cvH4jc487ja9y8f5m7j4WHPL7BvSe3ePDsNrcfKuKvKMM7om++3F9Vxt2S8OHjWzyVcp4+v88TGaePHt/m5u3LXLtxgdt3r3D/4Q2l3L4jZdy9yp3717h17zI371zi2q3zyrwPn9zhvtTn5r1r3H10m0fP7vPgsdTp/i3Jd50bCk5077bke8Az6ZP3ntzl1kNJe3STaw+ucfHWJaXcuH9T3uM+F65f4czli5y7doXzN65x4eZNzly9welrNzhz/Tad125xRvThuds3uXT/OtcfXubGw05ahegWrQ6loTaVA03pHNoZI1wkkPONodzeG8uttmju7U/kbnsSN1qjuNocws3dQdxoC+LmvkiuiVzdH8PF9mgO1PnTUR8s80UKVaWuOFuOwMVqDAGuc3CzmoLNijFE+apTmGZDjL8GXrbT5F5NCPkCfBxmEuqxkEgfNUnTxMVsEsGuCynOdSMj0lT4izo5kZbkRVmRIVg4P8aY4kw7UkO1iZaygn00MDOejr9g4T3ttVy+dYFz169x7sZtTl29xYkrdzl8+S7Hrj7i0OUHHLh4l6NX71O7/wiR2bkEJifjFByIqbMjftHheIa5Y2ingZWHJmbOSxgxtRd9h/zIlDnj0NBbjK65Fi4BVniGWhIUb0N4mq38zggHb3VUlo5g0KivmLd4EPMXDWbIcMEho79Cc/kQTMzHYWA6HHv3qZg7jWOhZg9mqHyPgeVklhmMY4HaQBZrDUVLbwSauoJnrCYKFpiLvulYNHQGY2Q2Gu0Vg5mv+hP6RhNYqDoQNXmetsEElmgOwdVblfA44bfus1km+XQMhuLlp4qX7wLMrEZjajkcM8vBmFoMxsd/puAGG/IKbPDzX4Km5iCmCqaZPLk7Eyf9iM6Kidg4LUJVcxgaumNZsGQwC5cMwdR8Hvb2GjjZLyM0yI4M0VEJcf7kZseyeX0OpWvS2LIhncqyHArSQ9i6Pp3Wyg3yvWJJCHCidGUSGwuTiI31JChUYQy0xsfDiMhgG/IzAtmyNpV1OZEUr4ykbHUMpavChMtakx1nzYaVnuQk2xLmo0Ow8BEHO20sbbVxdllGZMgK/F1U8BaO4+CoiaHFMqyF/zu7mRAR4SJ19JRnOFKUGU5heiDrsv1Ym+VJVrwrqwuiCQ93w9fPgRD59sHh9kTEOhISaUdcsrvSCLeuyI+cNHuiAvVYWxhESpo73oEmuPsYy2/tiZM6JkZbEBFgSIS/MQHO2iR6GVIYouB6ThRFOpHma0+sswUxjmZkhTqREe0g9VJs/bUhLNqJVUUxrMwPpagggL1NBTKWNnL2cDlXO3fQeXAbB3YXs79lLdWliWxfH80GeYf0cCMZBzoE2M/HQb6Zre545VZUN8PJBFnNIcp+IY5LhrNiwg8YjPsBw3E/YjF7ADozeqE6/juWzeyLkdoYHI3nKlfBhXuukHFoQJy/kdTPjjx5//wUL5krA0iOdSY61Jo4eZe4CEciAq0I87cgMUphoHPGx20FxnqzsDCaS6jw0/BAc+wsVLE1VSHKT9pG8JGT4ULcTRaTFuJITownga7GuNjr4OVjgYeMKQPrpSwzmYujjL3Nm5O5eLqFU0fr2LY1i5VF4YKjwtmxLUMw33oOtqzhQPNqDikwQP16WhvWsaOmUPLmUlaWRYXM8ztrCtjduJZ9zRs4e2wXp4800NpYxh7BucePNXG6czcXzu/j6uUOpTHu6cMLPL5/icsXTnDlfCe3Ll/g/rVLPBa9/OzBHaUzrXevnvH5lzdfVsi9f8Pvn3/hr3/+yt/++rvSKKcwyP3PttUvTh3+8e9tq//rCrn/fxnk/nOGnMIg97vy/Ljf/u3Q4ZcP73n/7i1v3/zbIKd06vBvg9zN69y5dU1pkLt57RzXLp3iijSCYnXcl/Pj2jh2oEGkno7dVTTvLKN6WzFbStYot6uuL8qmZH2ehBmsUnh6SQwhzNcBDxsDXCwUBrlluJjrEu5lQ4i7KaGepgR5muPpZCIdwARHawPszZbhZqmFt4Bnxb725i1JQgzLuX2qitOthZzYlcnp+izO1OdyemcW5+qyOF2TzKnqOM7XJ3FZyNOV1gwuNWdxviGHsw3ZnG5O53RTGp2NCsPcFzmlNMxlKlfOHa/L5NjODI7szORwbSZHdmRJmPafVXMHq9I4UJXBwZpMDokorvdXZdOyJZOa4hSqS3KoLitk66Z8IWDprClIoigvgVVZcazJS2atyOqceOV5G/lJIWRGe5MV7UWaKIDMMAcqVgbJ8xXPTmT/9nD2b41Qrow7uDVWJI4D5dEcLP+yfXV/eQzt5XGSJ1YkmnaJ26cwzpVF0bY5kjalAU7i5TftWyLZL9KhKK9cZJvCsBdFe1mEUhRGurZNwbRtVDiUCOOA5D0i6Qo5UBb2xSBXFsr+MqmTolzF6jzleXcRtG6M/OKltiRGaZhTnE/XsD5Mudput8LAVxLKPsX5eGv9qC/0Uq6Oq8l1pTLHRWmQK890FpHr/xjkvITgKbyoerFzlRCile7szHOmKsOW6nRrqlPNJDRg3zpzbjb5cr/Vlyd7AnhzOIrXR2N4fSyRzkp36vPMhLSoESKExnp+HyKtF1CcYEdJqjPrk+xYl2TD+hQbSlPs2CJSLgp9a5qESZaUJZmzNdWCygxrtmfaUpauMMiZiZgrVyytiTOlKNaU/EgTMkONSRXCmCTKPkkmgeQgUYKi7JKCzEkJlGtfYxK8DUjxXUF6gMJBhC4ZMnGk+muT4KVJrJs6MQJqIoR8BlnPx99iDj6ms/A2mYm/5TyJW4CfTLSeopSd9Gdjs1wA/9IZmKlPV3rONFw4Fj8zVaIdlxLvok6G93IyPLXI9tCgwE+DtaHL2BCuy8YIA2rSHWjM96C5wJ3GPMW1PYc2+nNIvtHBkhB25TtSn+/E8W2RnKyM5sT2SHav8ebApgBp00hOV0nctjAOlwZytiqGc9UxXG9I5GJtFPvXuXNxRyy329K52ZLKmapwpdzbm8ndtgzuiHRuD+PunkzutOdw//BKGZupHNwSwtuzZbw5V8brcyU8OLqKO4dz+XRzK59vbOPj1XLuHsjn7/eb+deLg/zjeTt/PGyQsRnNHw/q+a8X+/nXs3b+vN/Eg+Nr+dfzZv779R6RDl6cr+Svj9v454t9/PP5Hklr5eKeDD7e3MHfn+zmH0+b+Mujal5e2iD3TfzzWQu82s2ri5uVq+z+9nQXvz+o4ff7O3lxrpQ/7+2UZzVKOQ28vFDC0zMb5bpFym+Ct818urOFX25t51+v9sjzdvPH3VreX9vM35/V8Zcnu/jHs918vCFxVyv418tW/vq8nt+kfMWW0z8fKt5vL39/2sI7Sf9wrUbqs59/PNnHXx+18Or8Zv76oIG/P97NPx+185c7u/l0dSd/vdvAP6Q9/nK/XvJs4e2lKn670yR13cO7awoDW7W8bxO/3W3ld5F3V3by9vIOPt/6Evf6Ui0PT5RJXJ08s0HS5d3O7+Dh8W1SVj2frjfx/uJOHh4q5bXEfThRya8nq7m/q4h1bvoEqY7HfpKQyenDCVCdTrDmPGyFIC/q8z0ze3zL4sE9MVZsKRNZNLAno7t9zRDFCjkRBYm1HNGXBNVZxM+bgm2v7zAQchs3awwdQSYcC9OhynwE5UYD2ajdkw0a37BRpQtbF3ehWqsr25Z0YbdRD24ET+dm8BzajYZQvaA75dO6kz+0K1G9uuDXpyv2vb9F57suqHf9CrWvv1aeIaf7Uzf0e3fDdmRf7Ef1Rq+7xEt9PKf8TIjqWCwm90Rz7Nd4WUwXkBXCpYvb2CFzh7PXPExtRlO43pb63cEUl5sTnykgJ2kqgTGTSczVILPIiKCYxQRFqLF6lQvlxf5skvG2e5sQqpYoGVsudBRqcWaNJtfX63E6R4sdwXMpEXBen+tE564c7kobv7zYIn2lQ/pnB38+u8Lvz65z5lAzjVWbeCuE9J2Q0NOtO7hzaC9vTh/n9PYt7EhJZJO/D0k62vhMHI/bzwOIGD6EjDEjSRvYj6y+vVnVrz9F/QdQPPBnqkcOpWbEYHZIWDtqKJsH9qFs2CCKh0je7t+S0u0rkr/7mvgfupLYpzsxg3rjNegnkpfOxWvmSEzG96M43o83N8/wz48v+P3DU357/4CXj8/RVL2ajsYSPj69xL8+PuPt3ds8u3qdt/cf8lxwxu1Lp3krhPhq2w7yXMywHjsA/7mjyTdZyCb7xVS6a3AgxoqOaEua/PVpDTURsWCL6Lr1lqrs8DfjgADSjmQPWiNs2CvA+0iqE/tibaj01mOdtSolDlpybSIiOl2A5VqXFaz0WMHaCGshIm5sKQ4iXeaVsGhdErLM8YvRErI3A/9oTfJWO7NtezQ3rjXz9tVlXj2/xevnD/ggRPyXl4/45dkDPj55xIcnj+X6GZ9evVKejffL8+f8Ltjqo6T/5cVdeH+X1527KA42JFbIXV2iGZ+PF/Hf14v5/VgyN7c6cjJfl71xiyhY0UfGwtdka/zEOv3hFGkPZ60A+TKr+VS4aZBvOgOL0V2xmNSXtUEu7C8plvZPJszakRRPX4oTE9mxMo8LzQqj/HmeXz/N2UONtCtWLAnYPdqxk9pta8hPi6aubB0VRVmYLpjG5B+7EGGmzqmtObRkBuKzcChmw7qQumIAjZFqbHabRcjs73Ad3YXQGd2IV+lBilYfck1HsMZ1FhVJtuwpTed4Qxmde2u5eryZC4cqaNmWQOVaH860F/Lm7h5und3F1g2JrEr3VzqjOtSwSfJv5VzHdm6crONmZx1tNXlkxDiQLYTs9P5K/vH+Pvzlg+C9Wiznz2N+nz4s7NUT/ZGDsJ40HJPhvdAf8C0rBsiYHvA9S3t8jaqMZbXuXVne93u0en/HIhn/ugO7YzV2EJZjf2Z5vx9RkbiFkm/Bt11Y9MPXLO//PUbDfpLwW5b174rrgomEGGihNmKI0gnNpK+64DpjPK2RnhyO82WD6TI8J45mnuiySZK+VLH1ffZAGRM/oTeyNxN/+IYRP/zIxGHD6fVDd7p2+YoRAwehs2Ae+nOnojqyDxZzJ2A2dQxaw3ripDIGvfG9WD6mJ7qiU2f2/44RUr+h339H/24/0rtbH8YPncbShYboqFmyZIYWM4dNYu7wUdgtU8PHaDma435miryX/qjvCdceRZ7NTOKWjcFkUFesRosuWKaJ/3JDtKcsQHOmGmrz9Jg324hZM0xRVbHF2z2WqJAIAt2FpAk+2ZRuytGaYG7uzxH8XMDqlABCvBwpyE7l+NHdPHl0TnnG4uOHJ3jy5BR3HxznweMzPH91lVdv7/D0xU0ePbvJ01f3ef72EU/fPOH5hxe8/PRaGb74+JJ3v7/llz/e8u63V7z9/ELkOa9/ecbL9495I3rjg8S/k/gX7+T3r6UcCRXXz98+VN4/fnWX568f8u6XF3z67S2ff3+nlA+fXkkdnvDi9SPefpBx+fk17+V5ijiFvJG41yIv3j7m2ZtHvHr3nLe/yLN+fcMbqd+L988lXtLfSTkf3vBSwmevn/Po+WOp22s+/fmZt7++49mHl7yQ/M9+ecn9V4959OapxL2R8AU3hVNdf/SQW8KvHr19LfKWm6Ifrj5+zJXHT7n86ClXnzzlxotn3H39mAev73Hv+RX2HaxizdoI9ghvOXOgiE7BT8frI7m2N5GHhzO5tS+JB4eyeHK0gPsHBWN1JAquiuZ2eyT3DsVx72gCd44nc0WujzQH09kRz9XOPCpLXXAwH4qz5Ri8Habh6zgLX4fZxPgvJS1C5nOXBXI/h2B3FXwc5uLjKHOb1xLhaUtICNLF33EhufFWbBSsHuy0GC/zOaxJdKQk05Nted6U57uzMcteytIhNmgpwT5qGK2Ygp9g4X0Hd3Hx5jlOXVaskrvFySu3OHPzESdvPOHw5Yd0XLzHqdvPOHDxBjs7DhGfn0NAQgT6tkYs0JyPoY0OqrpTWaw7FgPbqSw1GMHQ8V/Rd8jX/DSgCyNk3GnozsLeQzimlzaeQXo4yfPN5H2WG05g0vReDBrajUlTejN5ch9+HtiFOXP6Yy5zvIX1ZJzdZhIYroaz90xWWAxD23AIBuZjUV3an8mzvmXs5C6MniDjcVQXps3phoXtFAxMxzJzzreoLOnB7HnfsnBRL2zs5rBgYX+mTe/B/IUDJK4fNvZzcPdSYYXxSGbM+Q4Nzb44OM/ARZ5pIhjH23c2ycnaxMZp4Ok1leCQ+QQFLcTRYTKmJmPQ1R/J4iU/o6s3jpBIQyLiTNA1GY+5/WyWy5wyZ9EAVNVGYLhiFhami3F1XEGK8O709FhiYgLJyYyiZusqGmrWsy5f4fgvnPry1ZTmJwtXcWVlSii1W1aRnuBHSLA9QSGORIY5Eh5gQZCPGQlRbuSkhrKxMIGyNQmUr45jfU4Y4b5WuNlpEh1sRmK4FYFu2gR66ePkZoyxvQHBUS5EyVwb6L4MP+HxDs56mNkZYuUsfN9P+H+EMx4yN5uYa+LjZUlRRiiVG+PZtiGKvGRfebYVFhZa2Dob4B1gRWKKG0ky3/vKtZevBVFRjhQXBsl84kR6pAUrszxJTHbGO8RMxJrwWA/CIuxIjHXE38uIaH8bMsJdyQy2pTDMTrieJyXxnhQEOZPua8/KaB/pz36khdmSneBGYqIHkfHu5OaHU1mRQ832VNob8zjdUczp9k2cO7CF/fWrqS1NorI4muoNkWzM9iYnwpLsYF2SPReQ4DqfEKtpBFlNx890Mr7GU/A1mYbNkmEYzOyDzkSZyyb3xmy2zGeLRmKnNQF73WnY6s7A2XSBjEkdwr2NiPIzJTrAjDgZS5lxLuSneJMrbZSXHkhKnDvJsVLfKFdiI5zw8zDG3lIdf09josMclAY5c8O5/zHIRQhPdbRegoutunwzfcI9DfG3X4aj3lxivcwpSPAhXEIfVyPpj2Y4uRvLONJmqdRLTX0EMeGWHJJ5+8CBGkq35bNmcyZri1NYVxTNzu0ZHNq9jo6mQg6K7N2Zz+7afA61beDY/k2cOFjCsQObONJeQsfuYtqbN8h1OaeO1tB5ciedp3ZxSvHHzplmOs/u5vzFA9y7d457txVzzSXu3jzP3RuXeHz7Os/u3uCpyIuHd3jzXDDZW5kDPrzi44fX/PrpPX/8rvCu+it//ctv/zbIKYxxCqcOX1bJKbas/scopzTIKc6Q+7dB7r//7xjk/if8v2SQ+7Jl9f9okPugNMgpVsi9evmc5zJhPH70gPvKFXI3uHX9inJ/7q3rXwxyl88fU66QO3/yAKcVK+SUBrk6DrRVsXtXOVXl6ykrLqRkw0rKNq6kfNNKilenUSCKIDMxSJSzK27WenjY6ONoLKBXT5UAJ2MivC0IkwEf4G6Ku6MRzraGOFjqYG+6FE9rLbytFkvntuKk4qD65lUcrsvmVFMunSJnm3M5o1gltyOTzh1pdNYmc35XKpdb0rkicqk1S7k66FxjNmcbsoQMZXChNUPCTM4qVs4ppDGL05J2oi5DaYxTrpCT8PCOL4Y5xWq5I4qVchIeqk3nULVIzRc5XCNpO3I4UJ3Pzo0pbFubzLb16ZSty2RDYSpr85NYvyqVjUXpbFqdJYojUxmuy09hdXYCa7LjKEqPJCde4a3Kg6xwe7avDKS9IomOijiRWI5WJHJwSxyHyr9sWz20LYYOpQEuVnmo+8Ft8RxQGOXKFfGxHNimuFYY4RTbWxWGN4XxLkIkXH4bxbGqGKWTiwNbJU5hbNsSRseWUA6IHN4azpFtCqOd3JeFyDPDJFRch0pcpORTeH6NYp/C86vIntIYkTh2izRviqa5WOE0IpzWjf9jsBPZGEzbBn+a1vgoz5CrynGhIlskR+F11Y2tWa5szZbrXA+lIW57ngfbFQ4gCj2oKxIpcKEm254tiZaUJ1ixOcaE7UmGVKfp0JSnw91mP57sDeJzZwp/v76K/7q7gc8X87m/L4bGAlPWhakRajwGxyX9ibOfR0miHZuS7ZReLjdn2LNVZFu6LZUCIqqy7KhIt6Iyw4rabDtqc+2pyLRmkxCoNTFGrIkzpijWWOn8QeGBNTNEnwzF4azBJqTJBJAeZiViIxOcBcmBZqSIJPkZkeZvTE6IwomEIXmhBnK9glS/5US7LCbMToVg6wXKraq+5l/Ex2yOhAKK7BYpz5bzt1mAp9l8nEShKs4gtFg+B3OtORipTcdQdQrGqpMwXDAKyyXjcNCahKPmRJxFqTtqjcJl+Wi5HoWb9ng8dCbgvnwcvism46U3Fi/9MXjKBO+pO1HiJuEtAN5n2Uj8tMcQbDCBMONJBEnoL/GhBuOJMZ9GlNlUIowmkWQ1ixTbOaQ7zibbdTZhAo4SrCaT7y2k0luVVPsZEj+XNQFL2BCylCI/VdIcZki4hPWB6iIaFHkvIddVhe0x5lTEC2GONaLQV5X1oUvl+5qyI92CynhjNgYtZ0eqDS1FnjSvcadhpQOrQ9TYmWPF7iJX9q33klD6VKIB7evd6djkTUeJ9Lcsa/YX+3G6KorT1WEi4WxLNOJQSQiX6pI4vzNc0vzYu86ezu3hXN6VKPHSt9c501kZwq3dqdxoSZYwhZaVdhzb7MP1xgSuNyRwriZS8rnRWRHKpV3xXKmP4eAmN46UB3JN9Mz1xhSu7IziaKkHVxvieLA/j6eHirhal8CRjV7cbE7iupR7sy1F+awjW/y4vz+bO3sz5ZmpnNoeqgyvNSZzu1V0WY3ogk1+XK6N5YrinEzFStoNUh959rVdcVJuPOerItm32p2zlTGc3h7NaclzqDSUM1XxnKtO4FJtEmdFp3Ss8+OMhCe3RHN8cwRNAqJ3F3mzd60/e1b7s7vQlx0ZDjTnudMqILs115uGNBeakl3Yk+ZBU6wDDVEOZBouxHJED4yH9cJs9CDlAeqmE8agNrAX44S8jvumC3P7fccyIac6o/qxYMAPjPzmKwYJeR0m6V9WyPUjSW0OKaozcej/I4ZCQFNVJrE/0JiDgUvZbjyEjdo/sVq9m9Igt3359zTo92SfdX9Oug3jQdQcnsYv5ITDSOo0erBt9ncUj/+WtH5fEdW7C5EjeuM5pI9yhZyqPFfjm67o9urBir4K+R7n8YPwmjwE84HdMJL8gXNGErF0CpZTe6Mp5XhaTGNrcQDnz5XT2p5HYITiH97hJKZrU7zZhoK1eqTkqBCRPAMr9/64Bo4jPFEAsd8MISELWZVtQ3mRwru0HYfL/blQ48+h1YbsyVChc7UW+1MXUB89h4bEZfLtXLlzcC2/PjzIny/O8fuT0/z95WU+PTjHx4cXeHGzkyO7a6jfto5Xt8/z8fYlTlSVUZsaT7GPJ6Gqi/CaMpnIuXOJmz2bHJX5rFedT/Gs6WwYN4rSMUMpHzGE6rGj2DVxPM0i+2dMom3iaOpHDKJmcD+2/9ybWslXMWYwq/t3J/P7LiTJd8zp1531E0eSPX4IQfLN8g3UiFgyFeNxvUn3NOPW8d389b1iq+pTPr6+w70bRwTg59LesFFpkPtvIdS/Pn/Ch4dCjkUe37nJ/esX+FMI9Y29O8lxMsF+wmDC5NvnmSygxGEJu/x1OZRoy55wE+UKuVrP5TQEGCvPidvitIz6ICuOZ/mzL96JplBzan11qA/Uk2tjKr10KBawWeq4nG0CSqt8LKkOcmCTgP+1AmzLUtypWBMs+MQRd48FOHnNJSnXmpgsC7wiNYjOMGat6JDtFdFcvVzPu9eXeStk+dWz+7xWeLCVUGGQ+/zsMZ+FTH9UygveP3/Bh5cv+EXuX9y5zq9PbvCPZ1e41LCWFJuFJJpM4tgGX7hdAQ+38/ezedyt8eDESiP2xmtSaDSYiBldiJn5DfkaP7N2+RgKl46h1GQGe8MNaY8zI1VnDNp9uyi3au5KixN9UMf+tRvIcnbDS0MDH62lpDrY0rgmn5un9vH6/jme3z3DxdN72FFdzPrVmWwrXcuenRUEOVoyb3hfTGaPolCA/s40T6KWT5Rx3YWoJX2o8JlJufsUEjR64SJE1EZIrNOQr4id34tC03Gss59GttVEtogObytNprN1K7c693Kzcw8H6teypdCfHYIBHlysgd+u8bcP1zh7dAc7yrNprChgd2URe6qKOLBrLUcFmN85K0C8vZTVmT7Eh1jSvH0lr2938t+fXnByRxWGM6Yy7btuzO/5A6bjh+M0YwymI3uh00fhMbkLuv26otP3W5b3/hb9gd2xGDUA85H95fpHLEcNxG78MLkfiO6AHmj1EWL80zcs7v41C0TvLOnRBcNhPdDs3ZVl/b4mZNl8Em1M0BgxVGmQm/XD93jMnkytny11Hubkas7De9IYFnf7hsmSPru71GFYV8wn9cZ2pmKL/o+M+uFH5k+YyJyJUxg1cDB9v/uByT8PQGfWJBYM683Un75lyo/foCHvEGKyCAe1CSwY/D3jf+jK8G+7MPLHbvz87ff8/EMfpo6YwbJFK9BcaMC00QsZ138y0wdNYPGEqWhNnyrfcTBjunVlbp9vCZBvmGUzjxTDyQSrDMViWHd0e3+Pfv8B6A4bK3p5GDOHjmPWuHnMn6GDylwLtJY4EuafSlxYJH5CgKM91VgXq017iQsPjxQoPZ5vyAoj1MeF9UX5XLl0nA/vbvHy2VlePj/LmzeXePH6Iq/f3+CX32Rs/P6EN+/v8+LNXd5+esanP9/yi8JQ9tt7fvnjF979+o73CgPaXz/wq8in31+LvOLzn29EXvP+8zMp5yW//+2dMu69lPHq/SNevnuoFOX12wdS/gNef3jGu0+vlPL+sxAyhVHuT3mOlP/+s5T7xzuR98r0V++fKg10HxXP/vMXSX8j9XvN28/Chz694eOfH6VOvyqNbg8VR/m8ecmrX97JM97xXK4fv1TEyRj//Vfe/faRF5/e8urXDzwXAvhEiOCzj2+V1w+EW91/9Yq7r17y4M1rXgj3ev75M3dfv+b6s+dce/6cGy9fcVPu7759xYN3z3ko73Pv+VXa9lexYV0Ue3ZlcLItmwv7s7jWkc7tQ5lc25fMnUM53Dui+PNypcwZuSIZ3D2UzIPDiTw4msDjk8k8PpvJhfZwOuq8uHgkiXtXVtNc6y98S7BbxFLig9SJEqyWFKJNepQByWF6RPpqCPFfho/DAhyMp+LrqIqf42LsDKYRITo10Emd1HALUgTveimOVHFYTH6MNREuaqQH6LIm3oICwXFpYcuJCdDAz00VU+OZhITZc+BIC9fuXuP09ascu3SFoxdvcPbOU87ceUnHhfvsP3+HzrvPOHL1Bk3HjpBUmIVvrC/LzJegZTQHW/elqOuNYrnJGAxtxjFD5TvmLOqBhe0MVNQGM2n6TxiYzSYw3FTmaWMS0u1w9lqMifV0TCxnoaUzkYULRzBsaHf6yRgfMex7VOTeyHA6Do4LcHZdgJvXfHwCFxERp01Y7HJcvediaTsRU6txLNMdxJwF3Vm0uD/LdYfj67cUa9uZzJnXnYUqvZk1qzumptNZpjWeEcO7Mn5sNwYP+papU3uirz8KTa0B8rtBzJ77HSqqPTEyHYO900y09QZjaT2esLAluLtPw8x0KHZ2otckVBjkbG2nsEStL1rLhmBoMlHqJ/XyUmfOQsFVBuNYvHQ4oyd8x7z5gzE2no+ZtJfKwoksFf0UGxdKQLA7Pn7WrCqMY2V+NMnSpiWrMyhbk0lOYjDZiQFsKc6geE0SUeFOREY4k5zsT0F2ONHBdkSH2pMa7423q/CYJD92bE6ntjSd4oJYwgOc8HAywtvNgFjl1kgDomQecXY2xNTeiIgE0eMJHoQHW+DtbYiTpxHWLiZ4Bzoo44P8TQnwNcU/wJLoMCeSgh3YVZLK9nWR5Cd5ECHxgYHW8r5muPmYERRiTWq6P8ERrnJvi4evDZHhDqzM8qMgzZcEwaX+gSb4R9gRFONChNQ7KtpF3iWACB8Lgl1NhKN5UJwVztpUX+mv7pSm+1KaodiyG0ZJYTSr0vzIiHZmVXqA8my7tOwQabso6mpyqa/OoFWxa64lj4O7cmmryGBzfgB5MTasjLOhLMdDyrQhwU2TVDcNUl1VibObQ4jxROGgAzGd/RNWKoMxXTAY7al90Zzch+XTB2KuOg6nZdNxXzGHQBt1QpyWE+CwDF97LeUuwXAfUxJCbEmWd82MdSM73pPMOMWuO1dSYj2JDnEgSiQuzJmwAFs8XRQeZpcoVzjGhjniJjjIyUYNW/OFxIRZkxhlj5O14FQ7dQLcdZXn7AU6a+NqshAfa03SQh1JlG8fE2xPgGAme9vl2NppY2O1GD3NcdiazKG8OJG23VvZvK2Q9WUFrC/Noqwsg9rtOTTV5IvuKqRlZx576wpo2Spxm7Noq8zjSPM6jrUUc6S1mPPHamhv2UR7aykHOyro7Gzk9JlmTpxs4Nz5vXK9j6PH2zh39ghnThzg5pVO7t++yJ3r53muODbkyV0lHnvz/CHv3zzlF9GhHz+85NdP7/j911/4/bdPyi2rf/7xK3/543f++qdihdwXY5zSqYPCGCfyf3Tq8P9ghZxCFEa5/98GOZH/k0Hufzys/meFnABIhUHuyaMHPLh39z8GOcX5cbdvnOfapZNcOnuUS6ePfDHIHWnj+MEGjnXspGN3JbvryqncvEbpTalkXT6b1+exUQb82pWJrM6NZVVGhAz6IILcLXA008LJVAtvuxWEe8kg9Lck3M8Mf3cj3BwMcLY1wMFCGzsTddzM1fCVTrMmwYnTTYV0NuVzqjFfriUUOdOcx4mdCkcN6ZypT+NcvRDX5hwuteRwsSmL842ZnGv63+ViayaX27K4tDub881ZXGiRsClHabBTrLY7UZepXCV3VGmQS1Ma5o7XZSvlaF2WUo7tyOSwwhhXLenKULGtNZe927PYUZxC2ao4UVRxbFqdqty3X7Y+SzpurvK6dG0WJWtEJCwuTGNNnrRPTjwr06PJFcWYGelJbpQTVUWhHJTyD1Qk0qEwxJXFcXhLPIfKFYa0GNq3RrFXEW6LV66M6yiP4YCkHdoez+EKhcdYSSuLVOY9uF3StkVxcFskR4RcHK2KVYYHt4VLehgHt4ZyeFsIR7aHcrwqgpM1kkdxfl1ZMAe3hMozFUY6+a3CEFgWzb6SyC8r4zZF0rIpmt0lsbSWxCgNci2K1XKS1rYpTESxDTaYlmI/mtb7sGu1N7X5HmxXrIxTeFgVxVWV70VFvicVBV5UrvSmcpU3FSs9JXSntsiN2lWuVOU6sTXVls3xlpTFWVOeaE1prCHbUwyoTddlb5Epd5qC+Hw2h3/e3cR/PSrlv+6v58/rK7nfHsnetZZsilAj2GA4diq9iLWbR3ma4uw6RypynKjIsqMy05rqbFt25juwM8+eOsXqsVUu7CpwYlu6NRvjTVkdaUhhlBF5YSvIEtKXFbCCjAB9MgINSQ82IyPMkoxwG1Fk1iQFmCk9sKYIeUwLMCJHwMuqSHNWRhhJaEhusJB4b02inBYTYr2QQAvFyjgBAgJwfMzn4q0wyv0b7IQIGFIa5CTOSQFK9GdjpTMXs2VzMNKYicGS6WjPm4DmzJEsnT4czenDUJ82iIXj+7BIiMHCCb2YN7o788d0Z8GYH5SiPqU36jIRLJ74k6R9L3l7smhsd5aOF5Iy4ScWj+iG5jgB8JN/EumFniKc2BO9ST+xYmofVkzpg4GI0fS+mM8bgOX8fhjP/AmzOX2xWjBQZAC2iwZhPlfS5/TCekF/bBYOxELuTWf2xEl1EM4qP+O8aDCOMjHZzR6I4/whOKkMwV5+azG7J/aL+uKoMgAnuXec2x/TSd/hsqQ/Lur9cV4scYv6YLegBy6L++Cp0R8vdckrAMVLYzCeSwfjpTUQd40+BGiPIkxAS7jRSCKMxuAuv400nkSC1TQSrCcSbjiCYN0RxJpNJ97yS1zIimHEW00mw2kO2a7zhdzOIsp4LDGm40m2mU6yALxY00lS3jiJm0Si9UyiTSdIWaOk3Omk2c8n3X4OyVJGkuUE8l0XstpHi9XeWuS7LCDPeQ6rPFVZ6a1Ggfdi8jwkv9N0VgcsFlGX+MWs9FGRNBEvFXJd55HrvIB0eXaW1CXDbhpZjjNJtZrCSrcFFLjNJ9t+FjlOc0m0mCLPn0WS1VQS5R3THOaSI6A4y1mFDAHZqTZziDOdKvWSdxKyFqYn9V4xiXCDySKT8NMaJWRuNL6awwlYJqH6aNwWDMNn0UhCNCYSqjYeJ+k7FsN/xGKEfPORfTEbMxiDkUNYNvRn9EaNREPCsd9+zciuXZgu5FhjVC80R/Vmxk9CMr/uws8Kg5yEs74Xgj96AJnLFpIt4NFp0I+Y/NCF9MWT2e2rw8FAdSpMh7Bq8Tes1/qRBpthnPCawkW/GdyKnMPz1MW8TVfjRuBkGrR/oHbJD1Sr/ETJ5O/JGdKV5MHfkTRhCJ5D+6H5lRDur75i2XffCTHtKfIjer27YTe6H56Th+A8pjeu4/sSrzmdJIN5OMwdjNZE6XMmU6koDeXGjRqOdBYTHqfDcsMBRMWrk1doRFL6ElKyl5Caq4ZP+ES8wqYQGLMAr5C5hIneWSN6pbrQnWbRZ50l3pwosqItWY3m+DnUx82kxG8clbGqHN3iw7MzJfzxtINfX57mw5NzfH5ygbf3OkVO8/uL6zy+foK2us00Vazn7a2zPDuxn+2xYQSqzsdpxHBsfuqFc6++hA6T/jxiJOvnzaZOfTGVMydTMmIgO8YPo27sUJonjKR14miaxw6nbcJwmkf+TMPQ/sqwVfLsnj6anZOGsWnwT2TJ90jr1oVN44awS2MuRTNH4T3oBxKXTCNEZTym43sRbaPJhX21/OOXp/ztowCiV7e5f/Oo4IINnNi3nY+PL/BPSfvz1XN+f/mSd4+e8PDWdR7evChx93lwpJW1Pva4Th9D/PJ5FFgsocRBg13+K2gNN2aXrzZVrmpsd9GgxlOH+gATtrtq0xxuS3uCCxVeehxIdKQt0pQ6fx1awkypDzKm1EmT9dbqlLsasjPQnqYoLzb725DjLMQx0obKtaFkJFkKKZqFs88Cste5U1QeRPIqB3LXu7GtRkD4rhSuX63nrcIg9/I+L57c57nirJJHt/nw9C6/PX8i3+YZHwU/vX38lHdPn/H62VNeCZZ6cfcGf319n893TrEzV/CP9jhWey7hXksGPK2HFzv4r+tredwYyJE8Y2oDVEhb2pewaV1JnNODPLWhZIt+TBY9my36dLsA+45oQ1ojVhA8byDLe3YhcME0OrIyeN22h84Nxax2dyVAvrnByGHYzRcd4e/IrtICzh9u5NZFAbXH99LRVk/LjiqyY6OZP2oYC4f0IdPFiJacIFY5q+M/pze5BqNpj9dkX5zoIuM+hM7tivfErkqDnEXvLkTN6cMa88msshJdKvpyk9TpcHU6D88180be9/KRBnaUpFBeGMjRxjw+PurgX5+u8o9P0m7PL3Hvyn5uCPA+u7+W8x21nNtfRefecq6frOPWmUY6O7bSUFHAsdZyHku9//XyAcdrq1gxbTLjRH+Ml/GsK/UOUp+F38LxmA3/geVSL4Ofv8Fo8I+sGPiDhD2wHNUP6zH9RQbiNm0szpNHYzSkL8v6fIfewO4YD+uN8XAhtpJ/aZ+vsRrfH0Mh7Mv7foXr3PEE6qqzcGB/pUFu7o/dpYwJVLlbUmGvR6rKFLzHj2ZJt2+VBrn5PbtiKPOm87yheCyeyPx+PRn1bTeWTp2Oi6EJrsZmMtdOYpDovil9ezBvWC8myW9GfdsFjbEDCDbXwFN/AXN/7sFAKW+IvONw0Vf9unzHpJ9HY61tgaelJ2rTNfi52yD6d+nN1P6jWT5zHovGj2Ny/17MlXezV51Ika8+azzVSDGaSLrhTNL0FxGxaC6+s2biMXcBFjNms2TMJKYNm8jkUXOZNWk52kvsCPaIxd3aVjDGLGJdF7EhWovqVF3lH0aHqxLJi3UnyMOBtYW5XL18gk8f7vD6+TlePjvN69cXefn6Ei/fXuPNL7d5+8s9Xr65zZsPCuPcSz7/+ZYPv77il9/e8/H3D0pDmMJY9vmPt/wqab/+/orf/njN7395I6JY6Sa/URjk5P63P1/z6x+v+Pjrc968f6iU9x+f8EFhtBP5+Psb5Sq7978pDGvyjN/l93/5IHEKA+AbPsj9+19f8/L9U56+eahcIfdBnq2ox5tfXom85tWHV7yS609/+cSnP3+V3ynC33n3+ROPXjznieKs7fdveapcJSfjXXjU60+/8PzDW569f8Pjd294+uE99xSGOKW85smHD9wVnXdT9MK9N2+4LddXHj3i8uPHXH32jNvv3vFAynn88QNPPkr+d0948PwmHQfrKF4TyZ6dKVw7VsTlA5lcak/mzuFsbh0WjrMvk/piX3LDl1NT5MKlvemcbYoUXZrK85OpPDqWwOPOVNHLYbTXunNqbwS3zxdwsCWK+NCFpEZoKD2tuplPIE/wbang7oQQfSH+msQG6hMfZIid4XQM1EajJdhs8fT+aMz+GZ0Fw9FTGYmPjTqrUzxYLXo3wHah8viV7FB9kgTTRLsvJEJwSYiE7vYLsLZYiF+AHW17G7n35AFXHj7g8KXLtJ+5yP5zNzh+4ykHLz5kT+cNmk9coOnYCaram9hcv5ks4VT6dqrMFzxn6TwFZ795+IYtwcBiBJNnyZhT/RFLm4loLvsZA6OxOLqq4OS2iNgEC4rW+WHjMJsx439k9tx+mJjMRn3JOKUxbtiA7kyfNIgJY3oxcUJPJk3swZSpP7JUayiOLnOJitUlJFKDxaKPLW1H4eU/C3ePWVhYjWXe/B+ZNu1HrK1nSZlTGSpYY8zIb5k7oz86Syczc8pAhg/uSp+eX9G/TxcWLeyHjWA1e7speHjOk3LmYe8wE70Vo9DWHc2yZcPR0PiZ5fIOK/QEBztMw8FuEioLumFkOBwnp5norxiJm/sijEwmMV+lP1PkewwQXTx50vdMn/4T48d9z/gJPZg4tR+Tpg9kwrTBLNKYjZmVPi6e1iRmBRMS64arp8LA5UpWeiw5mXFkZUSRnhZMemYQeXnC0zNDyc4IpSAnmnTh7LlpYZQVpwq3T2JdfhSbVkZSV55OY4Vw/FXxRAe5ERbkiIebIWEh9oT4WxEVYid1NcPORfSVry0+fpZ4+5rj5m2Cd6gtTj4WeAVYk5biTnaKGwmRtuRk+xMVakd+gh/7a4tkbo5kXZYfWQlulGxKIjbenYQkb9LTfST0wCfQDo9AR1z9bIlK8CY5xZ+cjHCS4r2Vxj0/eU6w6KrweB/5rSfri2LIlTA7ypP8eH8yY73JkjILU7xZI2UWpnpJXdylDF+KV8dQti5R3k/RRiGkpgeQmuxBfqYXqTGK1WMWFGfaU5brzsZ0Z/KF28W5a5AiYydPwe3c1PCWud5bezxBxjNxVhuBjfAk0+m9hDf9hMks4UYqo3DQno69iKvhPAJtlxLhqEN6kMIJoS3xPmZEeZkQL+0UH2hDerQruYk+pEQ4kxBsT6JiW2mC3Ee6yTewx8NeHy8nQ+LC5T7UGSd7XelzmoQE2ZKc4Im/txEuvwOOpQAA//RJREFU9hp4uSwn1M+QcBEf12V4Ckbyd9PGw04DN+slOJjMx8NGjeRQG+L8zAn1MCRKvl9ihBNR8m0Vzh9CPfRwNJ2Ho6UK8dEubN2+kvKKItYq+klpOjXSN1p2rmFv00bqagvYVpZG1UbRV5tXUl+aS/OWPBpKs2nYksP+hmKO7a+k83g9507v5uyZNk6ebOH48WbOn+/gzOkODh/cLekHuXT6ODevnOberfPcuXmeh3cV58fdVv5J+ublI8Foj/nw9hmfRJcrDHKfP77nk8ivnz/y+2+f+fP33/jLH38o7WFfzo/7t1OH/2xZ/ZfyHLkvNrX/u1tW/yf8v2mQ+yyTy8dfvqyO+x8vq1+2rD7liXLL6l1u37z+ZYWcwiB3/RxXL57g4ulD0iCHuXDqIGeP7eXUoUaOd9RxcE+10iCncGaweX0BxUVZrMlLojA7jpWZkazKjCAvRQZ7SrB0Jg/8HI0IdDEhIciJGH87Ir2l48mHD/Yww0PSXOwM5EMrVsipC/hQJ9BOneJUV840raJTgN2pesXKuJWcalrJifpsju9M41RdCqfrU7m6O4+re1ZysSWPcw05nKnP4lxjJmdbsrjYmsXl1myRHC42Z3OhSXGfK6FiO2uW/D6TE4qz5OoVRjjFKrlUjijOldv1xSB3TOFZReSoQmrSlWd0Ha9J44iER2oUaQU0laZSlh/OltWJbCvOompzARUleWwTKd+YI4otW3kId5mkbVyTxrpVSaz533j7D+gujm3dFyVnhHLOAUlIKEeEUAAJIUAggRBCiKCEcs4SQQlFcs455wwmm2TjDDbB5JzB2F5ea6+9zvm92Y299j7nvHHHvePd8RhjUt31766urq6aNb9Ps2q2VjG/uYLW2hJRRvk0FCbRVj6Z/Ssqpew6Tq6t4sy66WIQKZ5yCvlWyon1ZSohd3RtBcfWKCRdpUrcHV9TqpJxp9ZXqKLsA3dmQ7nqGafI2Q2Kh13xJ2+49YWc31iiEnBf7Czjyo5SOS7i4rZiPt9cyOm1uSL5nFW86qSMs4rnneIVt6yEg0uUABHFIiXsk/O/5L8TcoeW5nJgSRZ7F6WxY0EyW+ckq5E5NzYrnnFJbGhWSLhpbJ6bwaY56Wyck8YGkc3z09iueNPNT2FraxLr6xJZUT2e1dPHs2Z6HKtFGa6dMYZ1IpuU5auzRrK/JYZvtufw+48r4NkmPn7fwpurM3l1pZpbh3O4uG4qi3P9yR9urpI65ePdWTdTgHJjokrGbW4Yy/amOHa2xLOjeTy7WiaIJLBVwPTaWWNZVhnD/OIoWgtG0JgzTCXjZmePlHQktZlK1NVPUW1n5cWqS1ZnZMcwK3s0tbmjmJ03ipbC0bQVRTFHQMu8ouE0KMtVpw6iRCHcxvmSGe1FRrQP02K8VUmPFQNG8rPi/cmSNH2MF8mjPEgc7qa6MY8d4krMYHeiQtwYJsA43N+RMD8Hgj1t8O1ngre9AT599fG2M8DdSg9XARz9TXvhZt4TD6veuFn0or9JLxz0e2Cn2wVbnU5YaXZSj+30umEr0le/G9ZaHbHR7izXdcFefnOUPFvNDlj36YCddifJ64ydTkcBC53pJyDdVo6tBRTZihFir9seWwE1Nup5eyx7tcdKowN95RorKcNKU/L6iPTuIKKkn8RGp4NIJ2x0JV/uddBpj7N+Jxy0O+CgKwaIlGsvz3YWAOVq1A0nPfldrx2uep3or9MVF93uuBmKAWYiBpJ5F/wtNfAz6y3SHV/zbvhadCNQDJdB9j0l7Y2vmQYDzPQIlHYK7tuHUEfJt+3OQLvecqxFsL2GKiF9NQntq02IXR/CxOgJsdciwLInoQ5iqPaVYxt5jpVyrkeYoy6h8nuogxKxVZvh/Y0Z7mzMiP5GUk4fIlwNiHDWJ0LOBztoMaSfNsMkb7iHHiO9jBjirCnX6BLpri/5egQJyBvhashIVylHjK0IJ21Guuky1ttEJndjolylHFsNwu211euUe0Ls+zBY6h8h9wxx1iPSw0R9hzBHPYaKsTZE+kigpSb+8v5h/ZR6GOBvroG3cXd5rz4E28m72uvKsSbu+l3xMdZgsJ0RQx3M8NbtqUqYjQmjXewItzXFT68P3loCZC1NCLIyw6ZHF0wEaDpqK+SuLhGOBnjJt/mLkDMXsOnepR0TrPRpjRjI3GEBTJXvNEb6Vu1AR/YkB3EkzZt1I/VoG9COjaP0uVrsy4OaMO6VB3Kz2JvbpR5cz+rLsahebBnYjl3BGmwP0GaJfWeazDpSbdKNcgG6U/Q1CJXnDurQnuDOnQju3pXgnp0I79OZGOPeTBDQrgRzyPWwZOZQT6oiPYlzk+/Yr4e6Ae8JmScePDzAmUsLyCsLJWK0IbPqI2mbH01RuTflM/yZtzSKhrnhVNQNoqBSxm2RL5WVYayeO1V0chGXV+dxed4kTs8axt4CLzZl9WNZuj0rC704unQKdy4s5pdHx3j18BT3b57i0Z1LvLr/FY9vXuD9k+/4481tfvz6BFtWt7JlWRM/nj7AiaWtFIUGMMZAi3QTY2baOjDbrh/TjUwp7N6TWm0tVlmbs9pcn5X6vdhqqs02U012Wmiz18aAnWbabNWTfO3u7DbS5JC1EQftjDnYz4wt1nos0OpCfdd2zJaxu1ryNgf0p95enwk9O5DrYkHhQHvinPRIHezKiQ0L+ceru/xLAPG7Zzek/pc5fWgtl05s5s29q/zj9X1+f/aID48e8eLOPR7c/JG7N77lzf1rPLh4nOV5KSQ4mlMW4kFLzCdCbkd6BDumhbE9bTD7cyLZI3p3W2oYO9NHsFLsgl2iYw8UjWdd0mAuNiRzZXYSx8RgPloWy8HCsaxKCGbhmADWTh3JjpwEDlSks6lQwIgYvrPEqFw7J4v5rVPJzA0mPT+YxoUpzF2dS3XrRGYvnMrG7WUcPNzE7ZtHxOD7lqcPb/Dkwc88u39HJeTePLzF+wd3Re7x9uF9Xt5/wOuHj3n5+Cmv5D3fP3kAHwTEf/MZCwrEmI3oy766iXy4vIx/3VzH/7i9in9+P5ebW2XOKxxA4whT8t26kN+vK9Xu2sxw16XQrie5Zt0otu9Brb82a8a7cE7mvp2Zg8lw0mJYz3YUebtwobGONwf3cWfbRjbkZTLewQ737h3xM5Qx5e9E3oQRYpvM4tqF09y4cpmVjS1EDwjEWaM3E737s12Ay8nGbNrGurEy0Z2vWsfxaP1kvmoZwsoEQ2aG9KbIqxeTzTsw1bIjhR69mB6sR80wIxrj+rK2cjhfHWri1c2jPPj+OOcOrGb3mjpO7W7l8fd7+ceLL/jjxXf8+uI6f3v3M7+++ZHX97/k6U/Sz29f5f39b3l5+zKPr5+RPvElvz7/gZd3rkreVT4++In/eHyPo6tWEWJti5XoD3vRHxEmWhRIf8kJkH5o00tdlhlj2o1RosOGydwUKfPVcIMeDJM0Stoh3tqYsZYGhGv3IEhZoq7ZhQj5fbSlFiMtNBgqem6KqwXj7HQZqtuRMbYGJHg64a6pgak807VjJ8aLfts4aTR7ksbQHOzJVAsz/Np3xEl+H2ykwRQBWhnBfcmUOXqQiQ7WnTrIHGNB3KBQCuImMl5Se41e6rL9/lKvYEdTEQHljpaM8rQnPtCdMAdLnDV7Yd21i1zXCcMO3XAxsiHKbwijBwwl1Nlf7rXGorMmDn0MCe3vio+NJd5WMj942jIlxJHSaBfyw0xI99OmNNiW5lFBNI4cLPotlKphERQPH85YH1/87Z2wM+pLP3Mfhg8aLzZ3GrFDhjDC34aSCR5snBnJ3rrh7G+LE7stkeKkkaTEx9BUO4MvLp3gzcvrPHsk3+3B54IjvuLps2948ORrHj39jqfPr4v8yKu393j34RFv3j/i5ZtHvP2gkGtv1GWlv0r6t7+/4+//eCs45TV//P2VHL9W5Q+R3/72XOQFf6i/yT0fn/LmjQCvd4/UY0Xef3jMm1+e8U7xwPvba9789pL3v79W5fUvynLXT/Lqw7M/CTlluesDXr17xmsBb0+eP+TZa8FAr57x6r3U6R+/y70fef72tdzzVtI33H38mHuPn/DkxXN1yeptRQe8e8PL9+95/OY1D14qS1Rf8ejNO248esLtZ8+59+qVSspdUwi4e/e4Ljrh2oOH/PDwgbpE9afnz7kr9z/85Rce/fKOh+9f8uDFQ3nOTU6f2cfKxSV8tnM6350UzHJ8Ft8en84PJ2t48s0y9q7MIDHSghCXTkweacl6sVm/OFjF7bM1PL5Yw50zZdw+Vcr3xws4tT2Zi4cKuHa5gaM7c6jOl7kp24/SNF9SxthTlRlMa3Us2VMGMGWMO9PELi2aNpyoUAe8xYbpayz9UGwz8z7txHaUud9Wi7gId2bmxjAjaxg1uZGsbJjK8toJFE70IC/Bjek5IRRPG8T4aFdiY/zIyk5k/8HdfCfY8qtbN/ji1m2Of/EtK3YdZu3BM+w7/z1zN+6jee0W1hzYT+vaRcwUHJVROYnIBC+GT7AiIc2WSelOoqt9iB5njZuX2KCO7QkdLHZOhD6Rw40YF+dAStoAklPkXZL8iI5xxMNTAyenrgwN68uwIc70FfvG0UoXd5nTTMTW7dOrHfpiW+qLHWlt1ZGAAD2iRtkyOFyHyCh9EiZbM1EkJ9eLioowhkWYYGvdDm8PTUYMk/JddDHSaYepXhcsDHrSp1sndHt3xFFsQm83sbG8NZgY70RZSRjlZUNFIoiP6y916oGRkdjEdt1x6tcLd5feDAowYMI4N6ZM9GTUcGsGB4utGGHBmDHOJCUFEhpqhf8AMxzFxuwm9pWlfBsXR03MTTpgYdUDY6vuWDnrEjjMg6i4wYyfMpLSGdlMbymmsCaHtCIZ31PGk5Y7jdqWWma3zaKmsZTpdYLR55SzcOFM2pormVGeTXlRJnMaZ7B1XQsbls1kk8iGJRVsWF7B3s1NrJpfRbFg+IKsWEqUqJ3ZsUydNpZJqWNJSI5l/OQYktLGkZU7kdTMBKYVTCKtcCJZZUkUVyZTVDKeqrJ4KkriqapOISsnjrmNRRzbOV9snDJWLiiibvoUli4qYXZdCgvaslm+JJemplTqG/LIK5pI6fQkGtoKKalIITd3CqUlyVRPT2dGfQ558oy0oslU1+exdOl0ls0pZdOiGcypTqehPJl5s/NYubCClfPLmN+YS2tDNs112cxrLmRRaylN0zMoy44jIylSXYZbURCtRg4umzaQ2QXhtJV+ctCoTR9CwThXSuLdqZzgSUa4JZMDDBknEu6uxUCbLgzrr8PUUCcmBzuSFObGtCgfiiYFqwH+KtKG0pinBFiKpkGe1yx1biyaQn3RJBpKpjJb2mteTRat8l5l6bFkJkQyLT6CWcVJ1JalyViNIyFaCRwRTW1lJpXFySTGhzNubDC50qYzZ6RSKOWnTB5CVkoEqQmDSB4/kGSxsZLERpo8PpAJMb7Ej/YiLsqdHHnXhsrJ5E2NUD3mCiaFM6d8Ks0lkwTbjqU0PUoNvpE8MZSUxMEsnl/C/r2L2bixmVWr6tmzYxEH9yzj8P7VbN6xkEWrZ7NgaS2LFs1i3UrFe24RuzfOY+e6VnZuaOPUkXVcvbyPLy8f5MK5vRw/upUjBzZz4exBvrh4grMnDnDh5DG+OHeS77/6nJs/fqk6it259T3371znkULKPbnHq2cPef3iMa9fyhzx6jlv37zkl/dv+fUXxUvuEyH3l4fcP/8k5P73oA6fCLn/7x5y8t+fVNynf//HHnJ/pf/XhNyfS1Z//y9C7q/lqq9fvfj3HnJPnjziwb8JuWvcuPYtt378lpvKHnLfXFT3jlO84775i5A7tZfzx5WNgjdxcMcqdm5cwqZVc1i7tFHdGHJxSzltNfk0VExjVlES1XmTZRJIoCR9HKXSgQqTY8hX9o9T95CLIWvKaJLGj2BSbCQJowczcXQg0+KCyJk4iBWzU7i0v5Wvjszjy4Nz+VKOFWLu4q56LmyfxRd76vj+cDM/HG7hWzEKvznYzNW9jZI/my/3zearA5Ivv313qJlv9jfy5V5lk3uZ5A628NX+JpWMu7izjs931Kpk3Oc7PnnJnd+pkHSNktf4bzJO2ePt/PY6zm2rkbRGTRUvubM7Wti1vJoVTQWitGrZvLqFrWvmqrJhRTPrVjSJNLN2eROrl9WzYlGdSsotnjtT9SSc01BOS3UBzRWZ6n5yy2pSOLF+Jp+tq+bM+hki1Zxco3i7iWyolN8U77hKjq0u5bM1f+4xt17Stco+cyLKHnBrFTJN8XgrllQ5LlGPL20t58udVVzZXiEix7tEFEJuSyHnNhbIdYpXnMi6Is5uVDzqKqXMCo6vrODIChFRyIckPbCslH3KMlWRvUsLUaK4HlyWx8GleRxYlCWiRFlNZducZLa0irQpJFuqSJqcT2PrnAy2zc1k69x0Ns9VNg2exo5FmewS2SHnG5uSWV2jEHITWD1zAqtmjmfljDhWTI9lrRyvnj6GDbWxbKyNYbcYjNcPV/PLD4v524+L+c+bS/jbty08OFbIo+PFfLluEktyPCiKMiTetxszEj3ZVJ/AtuYEtjaPY+vsMWxtHMM2EeV4W0OclDuO1WKoLCsby/zC0TTnjWR2diT1WRGq1GYOY1aGKOSc0aKgY6nNH0Nd/jjqRPnVF8TQWDCa1uLRzC0dxdzi4bTlRzCncLiUMZTqZFHGCQPIGuNF2mh30mO8SFc85cb5kTthoEgg2eMD1LzU0R5MHelG4jBX4sNcGSsAOCbUnaggF5WQixjoxGBfe0K97QjxtGaQmzlBbmb49zPFz9ECP3tT/PsaEmhvQEBfPXysNPEWwO1hIUaJiKel9idRzi31cbUwpL+5Hi7quS5eNnqS6si1kmemg7OJJu7m2rgLuHc31ZB8LXztpOx+xgT1N2GQo56ABiPC3EwZKADe1bQHjgZdJO0lz+iDk3EPbBVyT8TeoBd99Xt+IgFFHIx6qs91NNTEUqszdgKs+pv0wcW4DzbaXbDq0wmL3l3op68p0hs77c7YanXEqncHbPt0xlIAqqUYWH3FQOqnr5CCYmRpSJ4AMBu5t59Bd5VMtNHs+IkA7C339+qKpYDXfnpd5X160ld+t9LoiEWvDljLdY76XXDQ6SzXdviznI5yjdRNq5OULdf1FGO1h4hcbyHlOGh1oa88SynbRn437yrP6SGGl+aney01pPxe7eW+djjoSp0Mu+Jk1BkP8064mXSVd+0qz5N8qb+zYQec9DpKHeU9urXDTp5lL8/pp9FBQFsH7LrJec+Okt8Bq24iPdphK+9lLamdPMOsyyeiUyFDlXr1E1HqYin32fSWOvaS99fojLNub/rKsV2PTtj17ir174KdtKdtr05y3B2Trh2x7iWGo64Wjlqack1PAZrGRDg7MKSvGIkG2nhr9SJE8hRCzq5nN0y7tsNZvwcjPKwY52fHQAtNdRmWoeL5oQBcOR5vpcfckcEsigoiVYDxaHnPmX7W7E0OZN+k/qwM6838gR3ZHWfOD2UDuVsdwnfZrpxNMOZknB6HorqzPbQDOwf3YGeQJmvdezLXqgN1YugWSh/Ikf6UqNuLoWIkK8tVB3bsyICO7Qno0o4h8n2idHsQLaA8QYz0TDcTioMcSfOzINikEyH23akpGsl3V9dy685OtuwtIyXLixFjTcQIHE3LwjFkl3pSNNOXRetiaZgXTnG1D1l5LiQn21NTMYQDqwv5Ruapy8vyOVwVzfbMASyOt2XuBGs2lodyZm0uP19cyYtbh3hw45DMuYdk7v2MBz9f4endL3n58Cp/vL/Fg1ufs3VtM7NKkpgzPZuNYjTXT4wi3lIMeGn3ZjdXtgcNZpOHL/OMzagRMD9D2ripc3uW9OnKWnnPNZqSyrfeoteTPTLG9shY3qGnwS69Puw11GW3gQ6b5HyTiQ4rDXrT3L09s6WfLJTjVQ6mLBEAU27YnQTpV5V+DrTGBJLma6FGdlwpc/3rW1f554envH54jSc/f8Fn+1Zz9shGXt6/yt/fPeDdw595+tNPPL7+E49u3ODhzWu8ffAjT6+eZXl+GpGGGqS6WFI/3Jd1SUM5IAbwznSFgAvjcNEoDhWOYmfGMHZljmDJOH82JoVxWgz2g4XR7MlRvOmGc7hkBIdE527LiGDuKE/mRfuyalIEq5NGsS1/Eluk/ZqTRlIhxuTSxlQWyTyTnjWIiQJOq5omULswmZwZIymqGcXiVRkcODRbbKJjvHr+LY/v/8izR/d4LbaSsmT1jbzPKyXS6p2feSOg+62yj9wzMQJfvFb3k/vbm+fw63MefXmUxQJYWpKC+Vbm7l8vLuXp0VpeHJvFy6MzONsyhqZoE7LdO5Dn1pm8/t3J7deT3L49SbfoSoLosGTjTuTYdaLMtTubJ3lxZVYcu1NCKXTWZpJhZyp9HOT907m7cQVXl8yjJX4sQ0108RC95KvbHS/RsRHOdlRNTWR+eQVTI4bjqqVDjIsTK3NS2FWRSusYX1qjHTlbO5yfV03g2sJRXG0J58yMIJYn2JLv3oVMx26UeulQ6NaTrP4dmB6uy+aSYA4tmMjVw7X88PkqTu6bz7Fd89U95F7dOsU/X33PHy+u8+vTn3j/6Edpp2t8fPETvzy9zpu7P/Dr45v8j/eP4JfH/P3Vbf7j3V3+x8dH/OvDA/755gG8f86vd26xtqEBb0MDXLp1JsSwD9Ey50xwMmSsZXeiTToyXtKJAoJHG3ZhqOjGEaLrR0h/DRMdHiZ6N0K7G+Gi/wZKn/bt0I6BoiODRC+GG3RjuElPIo27k+ZtwwSZv4YZdGaMnR5jnWzo37uHSsg5i4wzNWR9/CiOZiSyMDyQycZG+Ei+m+i00bYGZAngyg6ypmCoO5Ey7zr0lLlA9KZD794EmJkzyt2diH52uOh0xc2gK6N8HEkcMpCwfrY4afQQHWkix/b4m5rSr08fbHv0xkXPWHS5gP52olPb92CAeV8i+3sz0MpB9LGRzBkC0PX1ZW41JtjRjAEWPQjr240IWxFpk1B5l0iz3owTGyDeyYIEdyeSgwYS5+/DCC8vAuxdGGDvz7ghcSTHTCExMpJxwU4UxfXnQMtYvlydyunlU1lXN46iKeFMjR1ObVUpn585xKsn3/P84RUZG5/z6sU3vHz9Aw+ffCPyLS9e3uDVq1u8en2X12/v8+btA5FHvP/lBb/+7Y0qf/vjrWCVD/zzP94LUJLzv71U5Y+/KwTca3759YlglieS94pff3uhknGvXitlPeSdsi/lq/s8f3GXl++e8PY3GXd/e8u73xQPvDe8+fiS52+eiDzlpfShVyLK8RNlX7lXj1XPuBdvZXw+e8Sz1y/kt5e8U5Y3/ec/5F7FK+6xKo8UEu7pE0lfyH0vufPwvhqw4cX7d7wSPPVU8NSjV294KPL47XtuPn7CnRcvuf/6NTefPuX7u3fVPeNuyPF10RE/PnvKbcFft6Wsh7+855FCyH14z/23r7j3/CH3Ht7g7Jk9rF5SwnGxzy8fquKrY1VcP13Drc+bef3TJrEzhxAqc12Ejx5DPDSoSBnAt8fruXehibvK8tTTpfx0vJDvjuVzekcKV4+XcuNKE3s3plGd70dphjezywXU54dSlhpAeUYoWZP9iYuU/hjtJeKPt6MuljodMJQ5WUfmS2MZLx5WWvjIuAhyNiFxhAeVGeHMnzGepmLRmZN8SAg3ZWqUNUXJymbxoSRN8GeKgPbKqkxOnDrMd4Itz33zNReuX+fA+Su0rtnM8l2HOXzlB6rnLqFodgM5s8pJyE4UiWFs6hBGJnowJdudjCJ3ckp8yCsJICXDnSHhOjg6t2NAQFdCB/dh8BBt/Py7ERyiz+jRjgwM1GXoUAs57oeHuyY2lp3x8xJb2NsKRxtdrEz7oCPzYbdO8n6iIzTkPZV95Xy89Bk/3pNhw80ZGmnAwKAeBAzsSuIkR2bPHktSkjc+nr2xMGmHv48xo4b3x9qsB72ljbS7t8NC9ImF6KAgfwsiw+xwc+lG7BgbioqCKSwQOyfFl4EDdNARvd5drtfVbo+hfgdcnfrIs/WIjOjL8AhbggINcXHpjre3JsOH9yVO6hQ+tC+eHkYYGnTCWL8j3m5GePTXxcSgHf3762Btr4GFyNBoH0bHhzA1I5rq2XnMaqugZt5MprfMIKc8n7KaSprmNzJ/WQvL1sxh/pI6mpRraouoLM9menkOM6uLWLlU2YKqgda6XJbPq2TpvDI2rq5j34751FanqXu8FefFk5E+ihxJJ6eMYUrGBJLl+01MGkNy6lgyMsdTVp5OcXkaGfnx8v0SWbJ8JstXVqvLshtnZ1BTl8WKlQ1sWtfCzo2NbF9bw6pFZcysSGRW9WTqZ01lTlM6Sxbn0zonR67PprhsMsUVkyipTKJ8ega5hcmUVWbQ2FZKTXMhpbMyyCqZzKymPHnWdBbPK2LzipksqM9hjty/YkElq5dKHeYW0TRLbIHmXObWZVBbmkB1wTgZI1Eky5wYN9SBpNEuFE0NID/BnbqsIBaUD6cpdwh104LElvAmf4wzGfKN0iNsmOivz6QAI0Z5yzjp30cwUG8iPU1IGy59d2wQxRPCKJsyTN1ffGZ2FI1F45idGyuYUI5zJ9JakkyzyIKZ2SyszaGlMlVNF9UqkconMi0ujPhhPmKbTqZNrilJjyVF8gqkrZvlvCI/gakJg0kYF8iUiSHkZ0WRkx5J6qRgpojdFD/ShUmCN6fG+ZEY60taYhApCQFMivVi4hhPirNGUCUYduqYAYwLc2FKlB9V6TEqL1FfOIGiaaMpyxlHQWasuk/dtKQRzGkrZsPGNtaua2Of2H0HD6xj+46lbN61nCWSt3RdK+s2L2DD1vkcOryOU8c3c+zAGj47tJbzn23m6IFVHDu4jhMHN0neNs6f2M/ls4e5ePYQX144wZefn+TL8yfVlZoKJ3Xrx2+4d+saD+/8xBOxw148kTnhxWPevXquknGvXz7nw7s3fPzwjt9El//+68f/hZBTPOQ+ecn9x7/3j1OJuP8LQk6R//7v/wdC7m/8/mdQh49/EnLqklWZEF6+eMaL50948uShSsjdUZasitK8/dP33Lt9XX3xH7+9wleXTkujnODK2aN8fnwvp6XRju9Zz4FtK9i9cSHb1s5h08pG1i+dxdoF01k9r4oVLaUskE40b0Y2zTIYawqnUJ0VT3FqDNmJkaRPGMq0+GFMGz+C5NgIJkeHkzhqMBNGBJAw0p+U2AHkTgpk4/xsrhyew5WDbXwhcnlPI5d21apLVa/srOO7gy1cO9rGD4db+Wr/bK7uq+OL3bWSNnJ1fzPfHJrDt4fm8rVc98Xe2Vzerewh16juQXdl32wuKt5xIn8FdVBIt893NKhk3Pkdnwi5s+qS1TrVa+7cjlrJr5F0lnrP2e2zOb2zlV0rZ7FuXgVbVzWzdd18tqyZz44Ni9m2biGb185TRY3AuqKFNcuaWbGogSXzaljYNoP5TVXMEWXYMiOT+uJEGaTjObCqks+UyKsbp3NaWYq6Xs43KGk1J9ZVcVI5V7ziVpeo+8ud21TBuQ1ln4i0tQUom/Jf2VL2p5RzcWMJlzeX8d3eGr7ZM4NLW8u4tLlEpEh+l9+2lKpk3OcbS7mwuVIl4pQlsCfXV3BsdTlHVlRzeMX0T+nyKg4uL+PQijJJS9i3tIADS/M5JMDzoOIdtzCTvfOVfeNS2N4q0pYmMo0dczLYPS9LJJM9ku6SdOd8yVsg1y/KYo/ct3NeOtta0lhbn8TKWYmqrKqZxKraSaysnchqNRiEIgmsa0hgvaTra8ewpWE0X2zN4/WleXy8soDfLrfyXoyTN6eK+f1yBZfXRrM415Gi0XpM8O/JjCm+bGyMZ2tLHFubx8ozFUIuRsqJYWt9HOtnjmd5eSwLi2KZUxBDc77i8TaCuuyh1GeFUS9pXY4YpzlR1Ocp0XnGqsRcXe5oZudH0Vw4kjmlI1lYMUoUuBwXDKdZgGOtGDEVU4LJnzCArHHeZIzzIn2sQsh5kRUrSntCIAUJweSIQk0d48NUAZaThruTGOFBQoQXceFejBnsSVSQK8MCnRk6wIGh/vaE+9oy2MOCEFcjBvXXZ0A/IwY4meFvb0yAnT5BdroE2Wgz0FobHysdPC118LLUxddSmwGWWgRZ6+Jvro2nAHV3U2285XcfC038rbTlGk08zLVwMxODTPIDJG+QlSaBlr3lnl5yjRgNXhaUJQ6haJwYY7HelI8fQPYob9VTTPFM8zfriY9hV3wE/Pha9GGAtRZ+Ur6vhZRvIeVY9sLPvA9exvIME318zTTxMZd7TOXZxn1wU8g/EQ+TPnibaOBp3ANPkx5yTS/J6yb17cGEwU5MDndmtK8x8cHWjAm0UPNdDXvKNRp4Sfk+8h7eZn3k3t6S1wMvqZeHUW/cDaVMpVypn7dCHkr5riLuynXyXFeFLJRyXOVaT3Opk1IXY+VeuUaAn7txL9yUa/R7SJ6G1FtLLc9debbitWckxpW8t7e8s1KWh2lPpo7wJTtODOHB5iQNtyd1hAvToryZMrQ/ieGOTBnmRHyInYAsAdWG3fDU7YqvfncGSZ2CpJ4BUqaPlO+u3wt3Aw3c9KQtBHx76kk7S76nYS+cDOTdzHSlDEMBfHr4Gku9pT4u8purtKuroSZu+lIvPQ0GGuswxNZU+oiJ5En99eUbW5tKGxjgqKuDrYBE+z6aWPbohqN2H/lexgSamzBQT48AXV3CLC0ItjTDtnsnzMRA9RSjd0KwK0nhHtL/tFWSTl8h5ERcOrcnxkSLlmEDmT98EKnSF5UlqzN9LTmYFMi+BEdWhfRgWVA3Dk+042sBEl+k9+dknCE7h3Zme3gndkV05kCUBgdH6rN/qBHbA/RZ6tCbGWLg5mm1J13aarKR9M3e3RjUsQOBnToxUJ4b1L09YRpdGKbdlUjNTsRIv5xg24vEftqM6yf9T6e99OmuVOYM4dRnLRw72SSG3Wii4swZEWvErNYRtCyNpaReDLJWMdA2jaFghhuTkkxImWIl4MaBZaKTru5u4PK6GWwsjGHhRD9mCUCYEWHK6pxgvtkxgxff7OTptSPcvXaUuzeO8+DOKe7fvsCTe1/x/P5VHv18kUd3L3D04HKqiicwJVrAkxhurbkTqIoaRJqdMfkmeiz1cGOTmyfbnV3Y7ejAZvlei+QbzO3YjtVa3dluostGrd6s7NaJLZq92WumzwEzQ/YZGXLQ2ISd2nqs76nBavm+K3S1WKzTh7l9ejBXszvrpD+s7WfFPGtDcnp3Ik6+Uf1gdzamjqI01FFdpjczeTR3vjzJvz4+45cnN3h97zvOHdmkRs569/JH/vWPF7x9cofH16/x/KebvL37gNf3f+a3pwLWf7jM6tIswnV7kNLfgtboQLZmjuZIaRz7Rd/uSB/C1rRQtku6OzuS7dOG0jaiP6sTA7nSmMbJyjgWj3VhaZwT+/LDOFg0gpUTB1Ab3peWkW4snhDE/LgQFk4axmppt/lZ46hNG0FTxXgypwUTMEgXL5H0MtHnS5IpbBjFtFIxnGdEsHBJKt99vY2Xz77h2aMbPFc2DhZ76e2Te7x9dIfXD+7y6r7iIfeQD8+e8evLV/wiwP3tk0dy/Jj/+eEJz789yaEFpRxpy+LpwTm8Ojybrxal8PXiaXzeLHNbkheVwdoU+nWnLECDbLduJNt2ItmmO8lWPZlo3Jl4/fZMMmpHsoDA+gA9ThaE813tOLZOcKPIoTNTDduR4yDfMDmWayvncW5OPTmBngRqdiXcVMaluT4uPbvQv3cvhlhZE+XkTKC+Hq1T4zncUEKbsmTFsTvThxiyNsWWzdOsWZtozcapjhwuHsSayf3Ic+9Eql0HCl17U+rWh0L3bswcqsf2ylDOr5/GkY3ZbFmRzUGxiW5+s5ePT7/g9yffqPvo/fbsPv/x7iV/kzZ5L+34/vF1Pj67xW/SJ359LP3g2V3+8/0j/uP9fT6+uMnvb36W9rvFuwfX+MeL+3y49RNr6mpkvjETvafDWGdlv0odwgWURuq1J86iM1P69iZR2itSsx2h0kcjdToxxqwXcdaaREs6yqgXo0X3hUmbDOjcTvpbV0aa9iZa5r5oCw2irTVI97FispM+Y616M17mz6i+pvTr3lX9A0J/0Vnx5gasGx/NkWlTWTZsCJlW5ihL4d1lnEVZaZEigD/FVYvSoS6Mcbehv25P7DS6YiXPs+rQjhArY8b7uhDhbE5oXz1CbPUItTZSI7kqpJ9Nt8646Gji1EcDW9GxiviZmxFgaYWbrr7ka2PTReYsA1MCbRxlHrLG1cQSDzNrBjk4EOHuxHDvvowPEZ0b6ceEQW7yDEOG9FW8tE0Y4ymAMciLKYMDVUJujKc7I13dGe7qx7hBESRFxZIZO5ac2BDqUnw52BrDxaWTOLEokU2N4wVEDiMpdig1FUVcOHWIt0+v8+qRsp/PRQFB3/P23U2ePP2Bx0+/49Wb27x5e5eXr+7w7r2Mjw8CmN4/5uNv0g/+/oZff38lmOSV4JT3glPe8euvL/jll6cq8fb7H4rn3Fs+fHyqyu/KEtZfn/H2wyPeShlv3n2SV28e8vrNU95/fMMvf/ugyvtf36pLUd9Jqi5FffNMTf9amvri7TPVI+7V+1dy/Fpdhvr6l/fqElRlX7jf//kPXgmQu6ts4/PsqeoJ9/SVct8b9fjhy2fceSrj+sMHkfc8ljIevnqtesg9fP2Gnx49UpepKh5yP4suUDzjbj57zp1Xb/jx6VOuPX+mEnJ3Xr/g8a/v1X3lHr3/wL3Xr7nz/CF3H/3E2bO72LiqgrMHZvHd6Tqun6vlzuVmnn23gpufLyE3wZuBztKXvU3wsOzGUA9twSEVPPlyAbdOTufOmUrunCvn22O5fL43nS+OlnDrizkc2ppDSaYH6Yn2lGb6Up4ZQFVmCNNzh1KaPpicyYMonjaSkSH90e/RDi3ptwa92mHYsx1GPdvjLHaHm9hlAx1NiQ11JntiALmJfmKjOjBusDGFk73Jm+TBpFF2KsGXOTWUpMnhlJamcPT4Ln78+RqXfviGi9eus+v4SeoWLmXRxm1sPXaCkoZa0koyGZsSzbjUEeRUTaC4NpHM0hGk5EhZBX40z41leu0wJkzuK3q7Kx7e7RkxyoToMVYEDJQx07cD7u69iI11IzzciiFDzAgJMcPCvL3qAWdj1YN+DtpYiO1lKvZRn54d6Cjjzki3NzaiB0wMu+DpbsSUySFShgd9+3bFzq4jHh69iYy0orx0GOnTBjI8wgoPGee+XoaMi/FgkL8t/WwNMNbpiqbYFr2k3dz76REj809okCHRoy3ILxjIjJkjKSkZQWioJTra7eki1/WUdtbX7YCVRSecnTSIHOaIr48utrad1SWpdnad6OvQlYBAI3lHE4yNOmNq0pXQYBuphxODBpjj1l+D4CALAgLMcPPQIzCkL2GR7kxJHUnZzAwa582iZeFsmubV07ZgNpu2rWSX4Pd1GxezaHEjjU0VzG6skLSaxsYqZjdUMn9+PYsEo86cnktlRSbTJa0oz2D1qlaWL5tNavIYUqZGk5s9UebRcZQUJFGQn0TqtPHkFEwhLSOOwqLJlBRPoaWpiAWCjWdOT5U2TGRG9VRm10+juSmTGTOm0tpcwL5dywQX1zK/pZBdW1rZsLKGptoMSgvjaZPf580toaY2k7zCRCk/kdLKNCqrM6mdXUR1bR45JUnMnltJ8+JqZjblU9ei7P+WTXNrLhvWzWLR3FyWLSgWPN7AJil7SVsBy+cVUFceT/oEf4qSZRxkyThIGkTGGDcqJC2I9yEpwoaiWCdVH1bEO1M5wYUZkz0pHudMVlRfJg02ZVKoGSM9ZJ7x0mWMlwETA63E7rUjyt+cmEAbUqLEzh87SDBdMFXJo5iZHktDXgLNxZOZLe9Tkz2emiyxTSozmF+VyYLqbBbNyqOlLIXqzHHMrZ7G6pYS5s+Q9kgdTcJwL2qlXebOSKMqawwZE0LJnTqM2eVTqModQ9aUEJLi/Zk41oOp431IifclPWEA0+Q9U+N8yBD7KE2Ok8Z7k5bgT8akALlnoPzuS3FaOGXpI8meFC7jOIBp4wXrlibTUCFSmUpRRizFWXGUF04mIW4og0M9mJA4gjkLa9myYyV79m9g49YlrFzTxrYdy9i8dTH7Dqxl596VrN4oOujERk6d3cG5szu5fH43Z49v5rND6zm0e5UaIPTY3i2cOrCTi6cOcOXzI3x95SQ/fnuRa19d4PurF7jx3Zfcu/E9925ek3nnFs8fyRwjdtnr58oeckpAh5eqd5xCyH1495aPoqMVD7l/7yH3x38FdfhfCDmFjPs3Iafwa3/J/x1C7s8L/+8Scn95yH1U9pB7904q/eZPQu4pz589/reHnBLUQfGQu3frOk8f3ubuze/58bsrakCHS2eOcvbYXj47sI2juzdwQBnUGxazZfUc1ssAXb1oBsvmlLFYBt+ihgLm1+YwR5RBa1WayvLOLp1CbVEiM/PjKcuIpjB1OPlTIsmdFEFGfBipY4NJih7I5FG+JMf4kD7OVxR8ILuWFXL18Byu7m/h0q4GLu2o4fL2ar7YOUvdK+76kRauHW7i+4PKUtRavt5bo4qyV9x3BxXPuTl8d6iNL+Xay3vrVPnywGxVruyr5+KeWi7uruHC7j895FSp4/NdfwV6UDzgajmzfZZMejNVOSdyXs4VL7ozO2Zzakcbu1fVsnVpDXs3LWLnhiXs3LSUQ3vWcXjPBnZuXsY2aavNaxewac18lZhTSLnlC+tVUm7RnJnMnV3CnLp8GiuSaCgaz+Z5eZzcPIszW2ZyZvNMTm6s4tTGapWcO7XhUzAHJQLr6fXK0tQKPt8ssqlMjONCzq8rUAm2r3ZW8eWOSr7YWsGlzWVc2VrJ1R1V8lsZF1UyTon6V/wpVY8lT65VCLlTyr5xa5XoreUcXV3B4VVVHF5ZLakilSIVHFpVzqGVZRxaXsyR5UUcWVHEoSX57FuQye4509jWlsK21hR2zElj97wM9szPZP8CMdoX5XJgUQ77RfYtzGLfomz2Srpz7jS2tqSoe8ytqZvMqhoBLLWTWF0/RWSqmq6dPVWNyrq+cYrIZNbNnsSGhgQ1IMOe5nhuHKji7cVG3p6r5v3ZYt6fy+fjpULeXSzi3KoY5mT1J3O4PkmD9alL9WWb3LOtaTw7W+PZXD+GDTUxrKwczbLSaBYWRDOvcAyt+YqHXBSzc4erhFxd1hDqciJoyB1BQ/4oGgpimF0wRlIROW8qiKKtZBTzyqKYrwQrKBku94YzU4Bl2aSBouj9yR3vpwZuyBHJGOetEnKZY30kL5C8+BCyYgNJifFnyihvJo7wZGKkFxMivBgX5s2YIV6MCnUnMqg/QwMcGervwFBfW4Z4WhLiasqg/kYMdDIhoJ8Jfn0N8LPVZaCdLgHWOvhZ6eBtqYunhR4+1nr42+gQKMAgyFofX1MdvMx08FDIJJV801ZJOXejHp88wvp8Wi46QMoJsOqDt2lXnJRlpXpdpFxNRvlaEqfsmTDQSMCAGcPd9eS3jvQ36ISXaQ88jbuL9MLNsBf9tDvhpN0ZN/1e+Fpo4WfZG28ThbzqhaeRphwr++x0xctIWZ6qgZ1eL2y0BLBIXbxMuuMlZXkJ0HI37UVfXWXZbA+KpshklzGW3NgAShNDyYoLxkV+d9SVMsQI87SUZ5tq4GbcB3cBdv30eshv3XCTYzcTLZFP5J6v1NXHuCfuKpEmdZJ8TzMNlYRTiCw3hWQTgOcjgE5Z6ukrz/CW8j0UQk4pT1fqaNgbXzFgfeUaT3kHL6NuKtHnI+X4mvdRJW1kAMUTxRCO9aEsMZDpyUOoSRtOtUyu5YnhlCSEkyt6cZCASi99AWfy3AFSboA8e6BxDwbK+/uZ9lHbq59WL1z1+uCh1xs/ea4ibgY96W+kJW1kgKeJrkpGeilEollvnKQsG81u8v4a8o008DbqTagSgdDBHF9LY/rpauJhoBCyRgQ62EjbmeKkr49dH03MBKSadOsoxz3wNpT+Y2zAIBMBftaWBAlotuvRGRMBqZ7GWkwNFyNd9Pqw/saYK4ScGMDmIi4KiJW61of6MC8ikCRzHSIE9JY7G7EjzpODCc6sHdKHdWGanE524YscHz6bYMGO8M5sDe3Arohu7I/qze7I3uwM78OJaFs+j/Nis685pX3akyFAIlmnC2O1ujKkSweCOnckvHcvhmr2ZLBGZ4K7dxRpT5hcN1IM4lEGIiadGe+sS7C5gHbbrqRP9GblsnQ2bCkkvzyU4EgtwkfrUtU4lPlrBaC2hVDa7Efj8nCScpSlJRrkpTqwcOZwDq/I4qTMXUsyhpHmZ0hWgBGVkfbsmT6eF2eW8c/bh/nj7ime/nCE+z8c5d5PJ3j08xme3vuSFw++VT3kFELu26v7WLKwmIzkcJLHBpA/UfpIshjaw/zIcjChyFiHuTaWLLMyZ7OtJac8XTjj5sBOE21W9urE6j5dVEJul3yfDZp92NCnN1v0tdisr802Q0O26huwTkOLNX10WG9kzDIDPebraTFPfp8r163sa8EaF3vmOFiQptGFUZ3a0Rzhw47sMcwa7sYYpz5inAbz04VDKiH369NbfHh8nSsnd/HVhf28e/GjGEKPefHoRx5eE6B++w6/PXku1zxQCbm/3/uRvY0ziLMzJtfXkTljg1iXMlzdB07xitubM4xtKhkXwaGi0Soh1zjUQSXkzs6YxPGysezKHiLXDORIyTCOlI1i9aQBNI/sx5xod5ZODGJxQigtcZJOi2ZpgRi+JQnUFEWrYMnMoh1ewdpkTx/OzAUTKWgQAFg8gORcH8qrh/H5uRVi7H3Dm5di+D19wJtnYvg9vcf7J/f45dlDfhFw/lEA+IenYgw+fcZrAeBKFNkX927yD7nn1fenubixiUsrq7ixaQaX5ySxReq6PMGLGSEmpDt1J9e9G1VB2uR4dmWiVXsm23QhS1nmopDE5l2I1etAjGY74g3aUe2vxbGCYL5vHMPeFHeaBvWhxl+HdNsuZLsYsKNgEtfEvliWNI74viaMsTRkvJ0lAT274tqxPX5d5RuamZIzwIeTArxO1ORQG+5MRaAp82McWZnowLLxVrRFmDB9QB+ahhqzJM6eWSEG6h5ycbrtKHDuTcUAbarDdFhb6MuZdUnsXZXM+iVp8s3X8svzL/jn2+v88fwnfn3yM7+LnfmP92/5j7fP+cer+/zj7V2R+9JXfubj41v8/vxn3j36QdpU5MV1VT6oXnQ/8a93j/h474bYATNEJ+vhJ7p8lL0+Yx2V/d46M0xH6iRgdrJdDxJk3EbrdSJSqz2RAnhHynG0cTdGi/6daKfHJBkvw0Q3+4nuGSHzUKzMe6NED4fLdSNMu5PsYcYUF0Pi7TUZY6fDUHNdnHp0xVL0lbIsVVkevj5+DCey0lgXPYICexuCOnbAXfTWMNHHk/rrkdK/D+VDXRjVz4x+ml1xFx3ob6pNkMhgmXMj7c0YLODdT+aFfr064NStPR4yrlx6d8Feju0EpPeXc299DZx6daav6FoXrZ4MsjJjrJ+X6HVDmV+0iXBzIXH4MMYGBzPC25cRHu6M9fckZVgQmaOHkBoZxGDR5Z6GGkT7OjFuoDMTxF5IDvNjvK8rkbZWDLOyZISdDSP7OTPOP4DEoQLChoWRGT1I7J5QTi+L5+sNyXy5MYOjKzLEtolW/4heX13MF+eP8/HNbV4/EV11/9InQu7NTZ4+u8bz59d5+/YOb9/fUwk5xTvunXzHd2/lW/76QvWM++33N/z+t7f88XcBTH97zS8fn8tvyj5yr/hNzhVCTkl//e2l5L1UiTz1XH5//8sz3n+Qa39Vjl/y5p2yH90bXou8/PP43a/veP3hDS8EoCmi5L/+oARnUDznFJJOjqVPvv71A+/+9ivP5FyRN7/9wvP3b7j//AlP3yrRXz/w+PVLnrx5pf7+6M0L7j57woOXL3j0Wtk/7jV3X7zgzrPnKil3/f4DlZBT8hQPuR8fK/vHveLn16/VQA7Xnj3l1qsX3H75jIdS3hMBjA/evuPOy5f8/OyBuofcuc93s255CSfEfv/mTD3fnprBj+ca+OlcK0vrxjM6yJQQd5mrvUzpL/aKi2E7di/O4N6FuXx/qJRbpyp4eGUmVw9l8sWhHC4dKuT2l3M5sauQwmmuJMdbkz3FmdJpA5hTPYbG8mhKRcdWZI+gJH0UoT7WGPRsj6boesNeHTHo0R49mbuNenTATOYUV7ENwzzNiB/mQOHUQNV7KG2MEzV5QyhO8WdsuIyjca6kJQYzcXwwmZnj2b5zNVe+ucC5ry+JfMHCtavJr64kf0YFmeUFxEyJxT/cC/egvviF9WVojCsJKYOYkORHaIQZQ0Sy80JJTZfyx/clItKIweF6jIm1I3GyG75+vTCUdrC3lzk83pMJCb5ERFjj76+HlVU7TE0U4kvxgmuPoehTQxnzveW91KWfYpP5edtiZy02YH8ThoQ64eFmgIFee0yNO6l7tLm59mbMaEeiR9kzeqQjo0f0Z0iwFVGR/QkaYIevuwXO9jpYiH1qI+X1s+mNR39NAvx0GRfrSFqaL6VlI8jMGkqAv6X6fA0Z/5p9pI0N22NmIna0cy9GDLdXveKUJa0jRzozcKA5BqL3jYw7YGTUCS0Nma88DJggOCFiiD0DfIwIH2xL+BA7IiP6ERbmgJevGSFhzkxNjaJ8RiZN8+ponNtAXUsNC5fNZceeTWzZvoaly9tYvKSZBQsbaG2bRZtIQ0MF02cWMrOmiIqqHAoLU8nNT6GgKI1Wwalr1y+krCKTtGnx8i4TKS5JoyAviVnT86mqyia3YDJ1DYVUVctzm0toaSujunoa06tTaW7OY8WymSxdWkVD3TQa6jMkP4np5UmCi1tY1FrOzIpUwc5zWb+yjkVy73Q5r63JprmljPLKaVTPzGVWQxFt86ezdEUDcxfOYHZrKXXNRcxbOou5S2bQ0FJEy5wSVqyYycolVaxfVs2i5hxmFMZRVzyeqswosuMH0lg8hvKkYBJCzJk8xILsUQ5MDTUhJcSYzKGW5A6zITPUlOIoG6rHOVIiNmaW9MPMSAsKY/qRFyN6dYAeY331Ge6hQ4yfKYmhDuQIbisWm6NkcjjFk8IFK46jLnc8FSmjqM2OZ25FOguqMmktTaWlJIVmkfqCKao0yfGiWTnMn5HFjOzx5E6MoDZ/AisaC1kwM53KzGgy4oOoL5lAS+VkNYhgQdJQ8qYMoTxjJHlTB5OZOJCMxAEkxXkweawrKZJmyHjIFrsoK9Gf/ORA9Th9oq/k+5A92Z+StGByJw+QspR0MGliLyWPHURZ5jgWNRXSJM9WCLnZ1em0KN56lemkJccwbNgAGYsDmZIcS01DGctWtalE745dqzhwcAMHD23g8LGtrNk4nyVrmtm4YykHjm/ixMltHDu8gdPHt6oBQpXtz85/tpcrZ45w7uhelWv6+vJJvrp0khvK3nHXr3Lzhy+5fe0rHtz6gQe3r/P47k1Vnj+8y4snMse8VjzjZE4Qvf3+7WuVlPv1l/f87bePKhn3fwR1+HP/uP/xvwVz+H9MyP0l/3cJOdVD7tf/HmVVIeReqB5y/46yqi5ZvcXtG59cAV8/vc/929f4SRrh2y/P8/mpw3x+8hDnTuzj1KEdHNu3mf3bV7N9w2I2KR9hSQPL51SxcHYxc2vzaJIPN1sG06yiiUzPk86YpSj9KMrSR1CUFkFhShjFAkALp4aQPymYApH8SSHkTQwkPyGAbAFX09MGq95ZXx1o5Ysd9VzZVsOlrdO5skMmqn21XDs0mx8VMm5/Hd/tqxH5FGFVketHGrl2uJnvDzare8Zd3i337qnhiuJBt79elctyfmHXTC7uniVpDZ+LnN/5X6J4wSlydkcNZ7YphJycb5upynmpi+JJd3ZHEye2Kh5y9exc3cyh7cvZu3U5e7at4PC+DRzZt4ldW1awc/NyNq9dJIpmnogSibaFVUsaVVJu8VxRJE3ltNYW0FyVRn3ReFY3Z3BqixI4YtZ/EXKbqlSvNUVOb6jgnJyf31zF51uquLBFIeT+8nIr5IvtFXy9ezpXleWp2yq4srWCy1squbCxhDNrCuSaIi5tKeXCpmL1+PONxXJcysXNSnTXCk6qZFypSsgpcmRNJUfXVktapcrh1ZWqKFFWD69UPOhK1YAPKiG3MId9C7LZNTddJeN2zUv/RLwt+CQHF+fKdXkcWVagirLMVSHktiqBH2ZPUaOvrq2frMqa2VNZ15isikLIrWlIYkNjChubUlXibl3DVDbI9dtmT2ZL/Tj2tsbww640Xpwt4N3nebz8bBrPPsvg/cUyPn5Vz5nVE2ma5ihKVZukwbrMyw9je7Oyn9x4NtTGsbx8tORFMq9gJHPyRNTlqlE0KUtWc0dQLwCxNiec2qwIGiSvSZS6Ig0Fo9VU2eSztWSUpJ885OaJtBTIPcrecclBlE4aSNHEAAoniPKTvp43IYAs5a8WY73JGucn50HkisLNjA0kWRT7pNF+TBzhQ8IwHzGAvBg31IuYMC+ihngwPMSFoQNlEvZ3INzPnsFe1gS7WRLkYq4uIfVzMMTbVgdva218bXTxsdbF01xH9ZjytNSVfB18xQhRSLkB1np4W+jI7wpZp6N6xPnZ6su1GjiLkTHM14EQVyt1HzjFa0zxmnMRA2GAnTbxQ9wJczXD1bADg/r2JMi+B74WHfGx6EqwkyEeZj1wMugk9/XAzUQDe61uuBp3J0BAkqO2AEWj3vJsDTxNe8ixGD+Kx5pCjsl97gKoHPS6Yq3bDUfDnnLcRfIUjzT5zbQX/Qy60U/Alau5Nm5S50GOYqj1M2CgnaYYjr2x1++Kvdxvp9sBZ5OueEi9XU21sNWSPHm2nXY3eace6tJYV6mft3kP/C16MkCAmqc8z1VfniV18VG82yTPxaA7znKfm143lXAbYN5bwJW8758knoded1x1uuFpIOeKN6AAPU/DznLeBQ/D7lK2tLeFGFxaHSW/mxxrMMhaQGE/bcKdtAh31iHMSZ8Bco3iHegvdfWQ+vsb98ZHT8rU74m31MFX6jRA+QZSDzsNMRr7dMWmZ0c5l99MP3n69dPtiq1mN6x6yzVan5YNO0vbKUuBjbuLcd2zC1a9utBXszNeUv4Ahay10JZ20MZRTwMHTbnHSMqyNmKAg430ISv5fsZY9uqBgRiy5j070V9XQ+qmz0AzIwapm8QbYN+zm0rIOWl2JzHYnZJxoYz2sMRWjHuTDp+WrCpLwEbLM9qGBrJQwOMUec7ILu0ok3ffL8bEmTQ/to0wYmOEDqdT3biQ4cGBGH02hbRj17DuHIzWZk9UbzaGdmZDUHfOjnfmByXSZogjhb3akdajHfEiQwQsKxFWg7t0JkpPl9FS1zCpV4CAjQFSl2ABGkPFKB6mLSJGcpKPBaMEWIc6a5A6wYcF85LYurOcpvkTiYqzJDhSg1ltw1i+Tea1eYEU1PanrMGLSSnGpEwyF4ATxqEVaaJjxfjMi6BoiBV5oRa0TRnEqYX5/HJlM//j1hEenF3N1X3zuXF+E0+uHePprVM8vnmaBz+d49HNS7wToHv/1ml2bm2mpTGN6tI4KrNHU5k2nJlTh5I/2IU0W10KjbRoMNRhkaEmmy2NOOpszUknCw7J2N1m2Is10s9XiazW7MXSnt1Z2qs7a3Q0WKnbh1V6OizR1GRhz14s0ujDfDme3bMHtb16UqupQY1WH+ZYmbPKx52m/vZM1ezKRN0uLB0byN78sTSP9WGKjyG5o3z57sR2/vn6Hr8+uclvT3/i6pk9XDm7m+cPvuKXdz/z9MEPPBMj6peHD9XgDu8e3uNvLx7wP57c4bNFLaR4OFAwoD/NowexIlEh2CI4kD+SfbmRnKyK49ysRA4XR7MlZQgtkU4sjvVmZ+Yw9uUN5/SMcRwVsHOwMJwDRcPZIAbnnFH9mBvjxsopoaxMCmfh5DAWpIxgUd44ls9KYqHMJSFBurh6diU5dwDzN2Qxb1MWpU1RpJUMYGqGG3mF8s0+W8TbF9/y8d1D3jwXEdD8/tl9lYz79cUnMu7jc3kfAd9vnzxVCbmXYku9vH+LN3e+48nV43y1dS6HmzNZJ2BsnhjxVQE6pNp0YqwAxDgBW4WefWgebkOhrwZjBVROtOxOnqcRU2x7Mt6kA1HSN0eJpDp2k/ttOVwUwNECH5ZGG9AapsmWKR7MGWZLml1XmiK9uL68kcttM5kZ5s9I3R6MM9EjRl8Ag3zv0fJNp1iasClpAtfF9tiTFUdzuBPb0sLV/foWRfenLsSUcgEYWX07U+Wvw/rJ3iyJdSbBqD1xOu0o9dRmepA+ZYM1WZDmxM62kRxcn8YXp+fx/sVFPr74mg+PvuF36Qt/PH/EL08e81ra5M2DG3yUvvHby5949+h77n13gbvffs6zW1/y7OcveP34O969+OG/5NkP/FNZ7njrWxZWFOGi1Qs7GbMDdToR39+AZAGm4yw6McGyIxPMRcw6M9lGgzFGXRgl802UyEh9aT8Z16n9zUlxsSRCdLO/6K4YS22myHwW72DEMKOuDJb3ShDdk+ptToKjNqMsexNkIPNL987qvnVK4IbRMma2TIrjq+ll7JwQR6alGYNEv3iIDBFdO9lFn4IAc2aM8CbC2hCHHh0ItTdjrIcNk33tSXS3IsbemGG2eoTIXOKu0VGNNj1Q9OwIK9H/MtcGyXwWIbp/lL0RA2XusZPnKoSgl1Z3YtzsGGgi87ZuT2L9XSlJHMP4gV6MdnNknIeTPMON1AABYX4uDLczwVu7CwNEr4/xsiPG14ZRHmbEeijLVm2YIvekuDuT6uVC3pBAysdFkTo8lOFezsQHuzCvaCinlk3gm81J3DxYwtU905lXNZH0hOHUVRZy5fwxPr79mVdPv+Hx/Ys8l/Tl82s8ffKD4IqfBBDd4c2bO7x49TNv5Bu+ffuA168FNH14pu4d99vvb/nbHx/4+z8+qGSbQrIpZJviHffxT1Lutz/e/knAPVdFOf5V2R9Orn399omU9YK375/z7NXTfy87VfaCU0i31x/eqnvCfcr/9JtCwinHzwS4PRfg9ly55tcPvPrtFx7IfXefP+GxgLlHcs/dZ4/V9JlCzr18yr0XT7kvck+uufnwgSr3ZNw/eftW7vtEyN178ZLrDz4Rcur+cXKs7B93S36/8fw538r59zIWbrx8xg0p//6r5zx484a7f3rT3RHdcv/pDc5f2C34oISjOyr5+kw9Vz+r5pvPZnFyWykp0f0Y4qVLZKANIfI9va01xAbrwe4lOXx/rJ4vdxXw49FSHl2u4etDWVw9msflw0XcuNLC+UMVlGZ5kj3ViYJUD0rT/Jk/M47W6XFU541gRv4YcpMiiQjoh53MHcpSVYWM0+/WDl05NuzeHgPprxa9O+Bu2YOYECsW102itWIMKWMcmBbrSPr4/owZasr4UQ6kTBxIWlIEubkJLBW8s23PRjaJbNm3lZrWOgqnF5JWmMq4pBjCYwJx9jXDbYAZNv17YmDRAWvHLnj5a2Fl0wV9gw44OIr96N6bxMkKuTWK2HH95bwLwSGGDAjQxsW1B879xbb06EXoYEvGx/mpgRe8fbQYPFjxIDPF1qYH+rrt0dRoh56MeQuzLtjb9cZB7EVrZX/lfiY4ORioZJ2ejJ9e8s4aPdtjZ9MZN5fuONp3lN/FfvA1FjHFRew2Pc1O6PaRsewktvBYX7IE34YGWuIg9Q4ONGNyoi9xsa4kJPgxNNwRU9E3utodsbHRxMy0GzpSDyOjdri49CIuzlXey4W48W5UVIxlguADc9FrWlrt1GW1RobtcXPVYeQIdyKH9mOgnzEh8gznfpo4Omrg42OM7wBLoqIHkJweTcWsHBrn1dMwZza1zbXMXzqPjdvWs1lk4+ZVbNy0UtKVLFsxV/WKW768jfmLGqhvKKexqZKWlunMaZ3BXJlPVgtuVTzkmhrLaagvUdPmpgpqZubT2lxJZUUGNTU5tDSXUFaaxIzpGcydU86cOSXU1WZSX5/FksWVLFtSTe2sVOrrprF8aTXzmotY0FrKknkVNNZksWVdM6sWz6BuehozKlNoqJN3mF1AXX0erXMqaZtXzdwFlcxbWE7b/BLmzi+VehYwZ24xrS35atnTyydSUz6JpsopNJRMpCI9iuy4gaSOdCV5mCNJEfYUjvOiQmy8wtFO5ERYkxZsxGQfDTIHGTDFqzeTXLuROVCPbMnPHWJKuqTpg02ZFmZOi+C5peWxFIz1kvI+rWRJi/KiKDGM+lwZUyWTmF+ZJDgwkQWC6RdKW9Rkxwt2nMC8Pz3hGovk97I0WsunUZ0xnqzxQylNjqGtchpzq9NV77jM8aFUZcTIeSo1+XHkiR2TmTCI6bnRzMyPoTJrJMWpQymYGkphciiZEweQPTmA4mkh5KUEiL72IGOiJzmTFeLtk+RN8Sdd2e8uwZtcGUt5U3wonTZQyvajOCWYNMGjk5SVWVG+VGTFsKAhl+mFCWROVvaum8rGFbNpmpVNWeEUCvInS78eTpDY+UMjA6iXPnHg0BaOHN/OoSNb2bJjOTv3rmXNpgWs2DCfTbtWsm3vao6c2KYGrzl7ajefn9nLmRM7OHt8D5dOHebCZ4c4dWQPX3z+GT98dYEfv730iZT78Sse3P6eh3eu8eTBTdVD7tHdm2Jbyjzz5CHvRF8rHnIKIffXktVfP37gj7/9xj/++J3/+Mcff0ZXVTzj/oN//euTd9y/l6z+6R33X4Tcp73j/kr/+7//Fwi5j/8m5JQlq8o62/9OyD18oERZvcWdm9d59vA2714+5PG9n7jxw5d8feUcn58+ooaevXT2GGeO7+Xk4Z0c3beZfdvXsHvTCravWcyGJW2snFfHEhnEc+tKaJmRS21pMjMKEynPGkth2giZCIaSMyWELFHWWQn+0uF8mDbOgxQxnpPEGEyVNHOcJ1ljPaiWDnZiTQXfH2jj8uaZnF+reICVcmXXdL492MD1oy1cO9TE13tq+FYh4w7W8/3hBlWuHWlW95b75kCTXF/PhZ21XNxVx+U9DapcUveOq1X3gju/rZZz22s5u61GpE4VJZrqWdU77k9RjpXrttaoAR0ubGvg8x3NnNvWwvFNrexc3sCu1W0c3b2aw3vXsW/Hag7sWseeHWs4sGcD33x5moN7N7JmxRxWi9JbvayFlYtns3R+LQtF2c1vqWZOYwlzanOoL05gRUM6JzfXcWrrLE5vnsGpTdUqIacQcYooS0o/3zKdS9tncmnHDC5ureTC5lLObyySVAwomcy/Ugi53dV8sUPZM66ai1sqOKdETV1boHrSfb6hmHPrPqWXNperHnbKstdT0saKd9yJdWUcX6uQcZ+CSBxdq5Bylf9FyinecorX3IpKSZW95Uo5tLRIXb56YEm+SrIpZNze+ZkcWJTNPmUp64IM9svxQTEgjiwv4OjyQjnOZ9d8UcRNKZ8IuSaRRoWI+0uSVEJu7ewUSVNZ35TGxuZpcm0K60U2NCSxZfZkNUrq7pYY9jWHc3VjHC9O5vLyVB5PjmXx8/4Mnp4q582VOo4tGc3sNBvSIwxIEQW7tCSKbU1JrJwez/yiUbQVjKAldwTNucNpEVCo7h+XM4LZuVE0SFovxsvsQmX9v5RTqMgoVRQybn5lrMhY2kqjmF8xmvllUXJvGDPTB1OuBHOYFEhxYiCFCYqnnIhMuLliOGTF+smEEUBeQjC5E4JJHzeIZAG+iTEDSYjyJ2G4D/GR3sRFeBMT7knUYFeGBTkRFmDPEF9bwnztCPW0JkSM7UECPBQPuQGOBvg76OPTVxcPG108bQxxt9DHw1xP9ZLztdbGSww6TysNlZxzU5ZTmvbGw0IDN7NeeFpr4mImxn+YO+NEYoe4yXl3+hl3x9W8t5TVk5RRA8iMDWDSUGf8LLsSYN2LgQKK/MVgmxTen/zxgYzwMsXVSAwak544GXTFQb8TEyNdyYoPYri/HXZa7XGX57mZdqW/cRecDXvQX8RNIQMN5XkCqkYFWDMtJoDBLmbqnm79DaUsfQFXtlqkRfuTM24gA6x70k8MF1c9eYamGC6mXUiO8SNhmCeu8mwHAWYef5bpYdGDpFHeJEa6yXO6yTO6SJldcTdRSDOpv4UW7kYaOAmg7W/QQ/WQ87Loox47anfDWfK9jTXxM5e2E6PKR9rFx7SX6uHnKoDJXb8HXsbK8lV5bwNFuuGikHRm2urSVifdjsQF9xXDwE1djuqq00HK64qX1LmfGGjOUp+hbhYM97DCW/GwU4g2fXmWUhepp5+51M9EA6ve7fG10WHSMB+C+ulJ23TETUCYo1yv7K0X6GTGcF8H1bNRCcrhZNQD0x7t1P33YoOdiBvUH3cDhTRUovRp0V+/JyP9HYkP88LHQlvdB89WpwcuJmL02vYl2MFJ2skIy149MenSCfvevfEUoO9nZMAAM2M8jfSx6d0No07KXnYdGK5E5hzqI2DQin7a3THp0P5PD7n2RBtoMi8ymCUjQpgqbR3TvR1VLiYcTR7MOTEQto80YetIQ85M8+DsNBd2j9ZhfXB7tgzpzPZh3dkk6dqgTmwbqs3V1ACuZw9nV6gzJVodyNHuyoRenQiSZ/m1b09wty5E9OlDpK4m4Vo9CO/TnbDeXQiUegYJyAiXfhNl2p2pPtYMd9Qh0suImtKx7Nstev/iYrbun05OaTCxU2xZsG486/dNpmahjNfpduRXOJCd2ZeGskDRfalc2VjM0ZZEZo9xpCHGkVNz03hweC5/fLuDd19s49ya6awoj2d59USZd5p5/O0B3t39nJe3P+f+tdO8uHuZD0+/4otzm2iqS6KxYTJtop+ap09gblUCs6dFiqFowzQbbWbZmtBqqsMSg55sMdNit/SLPcY9OSBjea+lFpuNerO4VwdaOrSjUdqiRd53sWZ3lun3YYmeNgu1tJjbqxeNXbsys0MHKtp3oLprN2b20aRCQ4M6M9GP/r5M72fHhD6dqfCyYnvqcPblieEY6yX1MCN7mBtf7l/Dv17f429Pb/Hx4TUBknv54vQu1ePvUzTG67x9eIvfnz7l16cCph/c4z/ePOU/H93i8JwGJjpakeZqTe0wX5YlDGZL6jB2Z0WyJ3sYp2dM4PPaSewXXbxu0iCahjrQNtyZzdJPdsvvx8ujOVAYztZpAWxLD2SjGKJtUQ7MFxC0JjWUpZNDWJYylPkpkSwS0LmhJZ1Ny/JInurJuIkO1M2fwK7T9Ww7OYvmVZPJnxnM1Axn8goGcuqzhbx98TW/vhOD79Vj3r149ImQe/6Q908lTwC2Im8fP+HDsxf8KuD6o9hW757c5c3P3/Hs65NcXNdIU0Igyf17UyCAckaAAamWnZlq3pkUm66U+xkwT2yf6mBT4kzaq4RcgYDTqQ4aRAsAG9K7HaMN21EerM3mLHf2FXmwKtGEWUEdmTmwC9tSvNmRMpBKX31KPU34fFYez7etkvZIJFrG7rDunUgyNyXF3IxkYwOaBvnyXUMF384uYtWYQFrDndmbNYp1E4MoUyJeG3VknGY7ks060hbZl6OlI9iaFkimY1dSrTpRO8iSxuG2zJTx2Zrcj1UzQzm9u5i3T47zn38XQ/nOJR58/7m8/w98kO/85OYNbn/7Fbe+/pwH18/z4MY5bn37GV+f3c/VM/v58YvjPL55iddPvuPV0295/fQ7nj+8qnqJKnvPPfruAk0FGeo+a7bSjwMEzE50MSBngDlTHHuS6apJVn8tkvsKiJI5IFrml9EiY026EiP6d6ReR1KcTUmwMyCkV3tCendkfF9DsgP6k+HnyFgbLSIMOxFnr0XmABuyB1gx2d2UcHNt7Lt1wkLGjfIHhPFm+uxKSeRWSz0HpiYyTcbGIMn3bN+OwTpdmOSsT0mQHdWRPnKvAY5dOxDpYEZaoCOlYc7UDBebdqg7RaEupPv1ZaKzMXEyB4+T+SbdzZxsL2uyva3Jld/y/O2Z2t+EMCk3SKMzw0x6MNRY5juNDgTJ3DDe3YysIS5McDMizkGHDE8rSgNdKPZzJslB+pFCOLqYUzTUk6IRPiSHOBDvI9/fz4Lpw71ZMnk4a6eMYvlESbPi2SIAsWZKDFEeToz0sqN+WhD72sZyZsk4ftiVxw+Ha1nXmimALorK4izOnNzP25c3ef7oKvfvnOeRfK8nj7/h8aPveP3iBu/f/CwYQ+T1Xd4qEVHfP+LVm0e8e/+cD4pn28eXavrxt9e8+/Cctx9ELygecEp01I8veCN5H34XYKVESv3l07ki75SoqUrEVBmLT18+4vnrJzx/+4KX79+qoixBfap4tMkYfCDY5pFgHPX81XORF3+mz3mqeLy9f8NTxUtNANxfZJty/FB+/1kAnkLKKceKKOTcQ7n/Zxnrt/4i5F5Iee/eq0TcHYWUk3OFkPv5udwv8sO9e3x39y635PinZ0/55v79fxNyP4nuuP38sVqG6h0n6V3RLfef3eT857tYt1Js8cOz+fHSHL45XctP51s5IvPKlFHOjAyyZlhgX3z7GYod1otI0RVHN1RzbG2O4IECrh0u5eezVfxwooCrh3L4/lQl187XceFIJbOrgslJ6icYrL9gMBdKUgNl3hojWC2R1ulJVOdPYMqYIbjZGGOgeMdpdFJTfZmbzTU7YyLHpjKGPG17MTbMVg0IMW9WHPlJXpSm+1GU5suksWLXJLiTKbp3cmIwY8SOzc5LpLGlilkC2EsFFxZUZlBQMY3skskiE4gXXT520gByS0cTN8mbwYp32yB9/AfqYSRjuIfYLH36tMPBoSdDBtsRNsQOL29dbGzaExZmQUiICe6eYrN6a2Ilebq6MiZD+5GfN5r09HCRMCbED8DHyxBL0bvaMt8biU7t5yg6RXSwpXkXzERfmIltZqTXDQ2xXbR7d6Jnl/Zy3JnAAZaED7bC010DW6sOmIhedu9vgJuTPn2kbqZi44WH2pMi2DYjdTCxoz3wdtNRiTsPV225VpPo0V4EyXfT0+6AVp8OmJn2RFfsPg3R7zbWXfH3NyJW5qy48a7SZo5MmuxD2rRQBgQYYya62N5eAzPzrvTtq83wSCdCRA/7exuqHnLKc9xdtKR9emHvqEmAPGfEaH9SsydQNrOU4unlVDfMYsnq5WzZtZ0de3awbecW1m1YzYZNq1m7fikrVs5l1Zp56jLWeXNnsmJxPcsX1bF8QQ3L589i6dwZLJ03k2UiC1urWNBSyYLmCjVVHEqUTfvXLK9lwZwS5rUWMkekaXaupAUsX1rFokVltLXm0VifSfPsTJrq02ltzGTZwhLWLqtk/YrprFtWzbYN9axaWiE4uUrSSlYtn86aVTNVMm/xwgqWL58hZZVImWWsEFm2qEgwdBbzGtNonjGJxop46ovGUJE6RMVbRYKxCmJ9yY5yJWOE9H2ZazNHOpA/2onqCV7kj+hLpuDAKb59mOzZk+xBhmQFGsj8oEfRYDPyQy3ID7MmbaAxqYNMyZB+v6hwDPsXFtGo/JF06lDVE66xMIGW0qk0l6UwryqNJbOyWFA9jTlyvkBZXpubyIzMeJpLU6nJnUzFtDgaS6XOZemUpsYyJSqQvEmCOStSaalMoXya9N3xQVRmjqa5YhIz8sZQkhJObmIQBVNDyJs8SF1qmzc5kIIkwZbTQihIlmOxf4rSAihM9ZNzHwpT/GRsDqRU7KOKjEDKxUYqmOpD/hRvipJ8JZU2mOxJRpzoA7k/Z+IAchKVwJoDqMyOYVlbEeXZY0iQ/lSVn8DyuRUsbC6ltiqduuosZlZlkBA/jIihfpTI+2zeuoz9h7aw98BmVm9YwPpty1mrLGPdtIjNu9ewZc8adh7cyKkLB0XXHeLM6b0cO7iV00d3c/nMEc4e28/nnx3m6oXTXPv6Et98cZYfvr7AvZvf8uS+2AN3r6uE3PNHd3j++J7qHfda9Pcb0avv3ihRVpXoqgoZ956//f6Rv//xG//4+38n5D7Jp4AO//w/POT++95x8N/lv/79PyLk/vknIfeP/xZl9fff/vKQe8e7t8oeckpQh/+dkLvJvds/ikF0j19eP+aZGNDXvr3MlQtiVJ49wdVLZ7h8/gRnThzgs8O7OLJ/K/t2rGfX5lVsX7eUjSvms2ZxMyvmNbCkZSbzZpfTMjOf2fLR6srSmFE4marceOkso8idHKG6RqbHDyR5rDdTot2YOMKJhOGOTBhmz0QxulNGulCXOYzllePYXJ/IqVVKwIEiLmwtV5enKstUv1Oipu6u4du9dXKs7ClXL9LAD4ea+PZAI1f3NnBZWYK6XQncIJOScqzsA/dnUAaFYDu/9RPZppBwZ+T4zNZ6NVVIuDMqIafsFSeyrY7zW+R+RZToqtuapIw2TmxuY+eKenasbuHE/vWcPrZd2mUN+3euZff21RzYu5HvvznPUel061fPVwm5lUub/yTkaljQNoN5bUrUVVFwTUXMLktkecM0KVfqo9RL9ZKbzuk/CTllier5TZXSDtXybtP5QuTStgoublGCM3ySL3ZUqstVlQAOl7dVfSLsFEJuQyln1xZyfkMRFzeXqV5xFzaV8fnGcs6tVyKxlvKZQsQpsqGco+vKObK2TCXljqiecgoxVyUynSOrp/9JyFVzdHU1R1ZVcmhZiUihSsgdWJwrksOhJbkcFgCkRF89uOQTGacScspm50vz2b8oV91PbmvrNLa0pLFlzjQ2t01jU2saG5UlrM2pf8o0lYxb15jC2gaR+iTWNSSzcbZI/US2NcZzYP5EjiyIZXf9EK5tTeHjpVk8P1nCL5K+uzSTNxdn8OP+DLbWB9GY6kFyqBGZMvkvKo5mRdUEFpaMUb3iGnMimZ0dQWNuJI15IyVVPN2UveRiRPFG01gUTZPc01wieapEi+KNZtH0WBZPH8eCihgWVo1hftlo6rPDqU5TXJhFgSbKBKEQchMUkfOEIPU4T8ZBfsIglZDLiQ/6k5ALYlJMEIlRATI2/P4k5DwYE+7G6CHODBvkQLgAiMHeloSJIR/qYUGQm5VKyAX1N8PfQRc/e228+urgbqePi5U+bha6eFnq4Gulg49lHzwsekleH1wstOlvJqmpGDVy7mbWm/5iMNgbdmWYvwOxQ9yJ9O+Lg2FnHOUae4W4s9Jk0jAZuwLIR4mh72vRgwBbXZW88rfTISXKn/z4YEb5WuEqYKK/SW+cxeBxFyNSWYo7aaQXMUEuOOh2xcVEQ11+4WykSE/6K15vphpqdFcPy55MHuFK8mhvogY44qinEHt9cNQVsOllRfpYmXgmBjLaz5x+Ou1Vry5Hra4MctQmI9afJGm7gX315beuuMlv/XQ6Eh1oJ+0sBmBCAMHOuqrHnpMYYipZZ67s9aYsY9XBQa839nqKB53UScTRoDv2AnIddHrjYqiFh7SZq2k33E27qktbXQx6009bIdw+7UH3KRqstJmelK//6R4HeY6PjabqDakQidF+/XBVST+l7XvQz6ADA52MiRnkzthgd/lWmrhKO3gbaqjecq5SnotBT5yVYBdaAtZ87EgId2VCmCv2SkRagy6Ya7THTt5XIeNGBzgS1t8cq57tpB5d1aASyncaH+igRn2KkGd5GSlLcZX98jQZK99kwhAPxga6YS1GqVWfblhpyHvpGhJo249Ah/7yDGNMuvbEqltvnPpo4WtsQqiDPX42Fpj16oJ2x3aYiBHvLf0k0sWUIY6G9NXuiq4AWNMOHXDv3pkR8g0bwwawIDKIZGMtRnVRCDlzdo3351C8B5uGGrB1hDFn0z05n+7K/rEGKgm3cmA71gZ3YHN4NzYO7smeKBNulY7kXvkEdg1xo1S3M2XmuqQaaxMuoNhPAHNgl04Ed+tGSM8uDJXvM8bUkGgjbQZ16cigru3U6IyxttqMstPGW78jUX7WbFxWxo0f93D99k72Hm+gtnUcJTPDWLc7lc0Hp9K4VMZrlZ2ADRuaZg1h+6IkLm8q58aO6RyaOYr5cfbsKgzh+cEa/vhiOT/vq2NHXSItaYOZnRzKwuIxMh+18O7Gcd79fJ7nP53j1Z3L/PbiO+5fO8q2dTOZWTmWGdUiVaJrZsSxaUE280X/pPqakGGnxRw3O5bZGrJSxsw2GV97ZdzukT53QPrSfuk3Oy00Waffi6UaXZjfvSOt8q4tPdozt08XFkofXm6gyxIdLdp69qC5R0+aevehRVefNhNzZukZMtPUnCZXAW+mRozp3p66Qf3YlhzO5qRg2gQclgyxIjvMUebDhfxPAd//fHmX9/e+ExC5lyundvLw1iWVkHv17EfePPiJXx7d58Ojhyoh9/eXj/nng1vsb65hjKURiX2NqRvmy4pEKT85gh3pQ9kmbbUjI5y9uSNUWT85mJkCRFqG9eNgQTSnp8dztHQUe3JD2Z0TzI7MQDaIkTlvtAMrJnqzKTOMJZMGsWhqKEsyIllbPZGdi/LZuDyHysphZBUNZGZbDOv2F7Pj9EzWHSykduEoknPknXN8OLS/QQy/S/z27gG/KPtVSZ0/PH/AR4WQU5avqmScEujhiZw/572A/1diT719eJf/fP2QDz9eZGdDLgnOOoQLoKwJsWR/9jBawvqS59SHNJvuFLjqMDPYkhIfAyZZdyatnxaFvpZMFQAWbdSOMLlvrGU76qMNOTBjAJ81DGTdNGvKAjuS49aOOaMs2ZY+iNbh9iTZdKFluC8/LGrgi9YZVAd6MLp3FxINdJig1ZtiR0sulGXweFkt+1IjqR9kRe0ga1qHuVDmZUKyQmhptmN4t3YkGrdjvrTjiaqRbE4bQIZjZ6ZZd2FmoKV8eycaYuyomSD9b/oQrp5o4OOLc3x49R13r5/nztef8/THb3h24yfuX7/GnWvfcO/aJR5cP8fdH89w67uT3Pr6tORd5MFPl3h48zKPfr7Cyyff8eaFGNz3r/L8wTf8U9r9+U9f0pA3Dbse3Rig34PRfbVIcNEl2V2XFKde1A91ZH6MJxUBliSYil7RaEekSJRue1WGyfvEyriI1O3CQOn/Q/p0VD3kprpZM6GfMSNlPot30GOSQvIF2jIjyoPiCDdinM3p20OAuugs1w7tSJA+um1KPF/PqFA95LKsLQnp0BEvhZDT7sY4Ww1SXPXJ8rcnSF+bvnLfcBs9Zox0Z3G8N2sSfNiSFCJ9eDALxvjRJvNf2zBXGoc4Mkfaf95wN+aKzBvhxkKpw8JRXtQG2zJ7aD/mxSh7DVqS5alLrq8BhQOMKAkwpHWkI/Oi+rMixodN8aHsnBzFytEhLBkdxOrJw9haGMfWioksyR5FW1I4S9OGsaMwlkOl4zmcF8OejJHsL57I0fo8FmUnEB+g7ClnQUWCN3uaxvLZ3LGcXzGJK9tL2Lm4UMBeNCV5qZw4uktA0E88fnCFu3fO8ejBlzx+9LWcf8sbGesfXt2R3+/w6tVdNQiDsvfb67ePUYI6KETc63fPef3+Oe8+vlSJttfvn/H+91e8++01L+X48csHvHj3VA3W8PqjYBU1UqoSMfWFev709RMev3jI87fPePPxHW9+/SjXvFeDLbwUjKMQbkowhgfPn/HwxSd5LJjn4YvnkvdUPVbIuAeCgf4ShXRTvOYUUu7O00fcEl2lEHVK/uM3L1VCTvGKU+S+smT1zRse/0nI3RVR9o279fQpd1/KuYiyn9zNJ09Uwu2G3PP9w4f8IOc/SZk/PrnPj4/ucVvqeEv0xs9SvzvyPnef3uDc+Z2sETv6s32z+OrkbK6db+HOlSVsXZzF5CgXYiNciAnzxNfJBBdLDcYMduLwhulsbp0keriA60cquHlK5qHTZXx5MItvPyvl65NVnDlQwvz6SAHVYi+J7Ts52pbJoxwEdEfQPH0SdeWTKMkcR2r8cLz7WWIkc4Zuj44Y9e6Mvuh+0z6dMO7VAf2u7XG36c24YQ7Ui327V3DC3JoxtM4azYziwaQkOJGq7CUnfT440AJ7Ow0CAvqRkhZLYvIoAoe4EjUuiJjxQcQmDCQ1K4L4qQEkTPUlsyCMpPQAJk3xYeSovoyMssfGthd6Mo6dnLQZONASR4ce6hJUE5P2eHjoExvrKeLFkDBbXFw1MBK9pQRMcHc1IVbG2VDRD0Gi54KDLPH3N8DZuQd2tp1wcOiKraSWFu0JDbEhJNgeC9MeauRVZU85nT5d6SPvryHzpZuzPqOG92PUCHsGyPgz0u2Er4fY2v526CnBv8R2CA91wMNFi76iI4MGyLdx7IWdVTdszLujry11dTNmcEg/rMx7o6nRUd6pM7o6XaQuYj+JDR8YYIWnhy6hg82IGGZGYJAmsXFOhEVYqPvjubr1wdyyC25SzkjByg52XfH30SdmtPSHKFfGRLnj72eCk8w1Ht5mDAjsS+SoQMYmxDAhOZG0/EzmLl3Ezv172bp7Bxu2bmTdRoWQW8Oq1YtYsWouS1e0sGBhvUgN8xfMZMGCWSxeVMuSBbUsXlDDovnKfmwzmdtSxcJ5s5g/ZzpNTWU0t5SzcNEsliytY+7cShYtkePldSxYKvhWZPHKOpava2LFOsG9IitWz6ZtXoVcN4ONm5pZv66eZUurVNJtyaIqFswvY8mSaqlHOfPnl0g9ypg/r0TyqmhrK6StNZe25kya61NpmDWJyoIoitOGUJg0iNwJyn7crqRL304f2ZccmcNKxrqSJ3PWtGG2TBxkSMYwGwpjnEgbYs6kAD0ywizIlOMpfjpkhphTECF2Xagl6YPMSBlgSoL0s6QAM/Ii+1MZP4g6mTu3NOeybEYKrSWJtJZNZkVjAYvr8mipTP8UlEFkTnma4MSpcpzLvOosGpXlqUXJFCePpXBqNHOn59BWlUVFxnhSY0PVbbxaKpNoKp9CueLVNzGEyswo6kvimJ47ipLUIeRNHkjupAAy4n3IkHdNj3enIGkAFdkhVOWEUJoxkLwkT3KnuJE3xZ3CFC8qMgdQnTmQWbnBIkGUT/OXOvhQkeZHpRyXJHlLu7lRljKQwikB5KkOU4OoLRrHyjmFzCyIY9KYAaIfxtJak8XS1lKWtsm4b5Bv0VBETWUG2enxZGUmUCXvtGR5C3sObGHngU1sO7CBNVuXsXrzUjbuXCPnm9h+cDP7Tuzk5PmDnDt3iJPHd3P57BGVkDtzbD9XL5zih6sXVULu2y/O89P3V7ineMfd/fGT3LvBU4WQEz36TCHlRF8rZJyyZFUh5BQy7jclSM/vH1UPub//5SGnknFKdNVPHnJ/kXH/8y/535aq/r9DyMkD//GPf/wXIff7b/+NkHuvbnanbHz3vxBy9xVC7oa87A0xOh/y8c0TXj25w7VvLvHFxVNcvXKOr66c54ocnzt1mGOHd3Fw71b27tzAjs2rBDwokVbns3pxM8vm1bG4bSbzmmTwKK6vM4uYXZVHbXkWs4oyqM5NpjxrEqWZ8eSnRpObPJKsqeEkxw9k8lhfEgV4J470JFGMlMkR/Zg42IqyBA8OLErji51VXN07UyXdvtlbx9e7arm6QyaunTV8tXuW5M3i2301fLO/nqvy2xXFM257rUrInZfjcztncWbbTE5vnS4yQ12K+sk7bpYqqmfcNkXqOCP3nJKyT8u5Ispv5zbXcF7k3JYazm6p59zWJk5sbmLnqllsXzObw7tX8NmhLRzYtVZdtrpr60q2bFjCrm2r2LRuEauWtbJiSTPLF83+c7nqdOY1V9LWVMG8Rung9QU0VUxmdUs2n21R9rCrl+fUcGZjNWc3VanLVC+IXN5SzcVtlVzaUSnGUiWXt5X/H6IEblCWq57fVMaZDaVS70o5LuecEnV1Y6lcUyXXVH7ynNtQxul1ZZxcW8rxtQohV/7JK04h5NZXcGRNKYdXK6ScHK+t4sjqGRxeJbJyOkdEFEJOWbp6YFkRB5cVqAEelOWox1YUcXyVIoUicr4yjyPLFYJOZGke+xdms3v+p0APO+dksWNeNjsX5LB9fjZb52ayqXUaG1sUYi6N9U2Kh5yyfFXS2QoZ92k/uU2NSWxvTWJX2xR2t0wUQ3K8gLwxHGmN5sftmTw5Xsr7CzP4z+tt6rLV91/W8O32VFZXDKFOFNGkQB3yRzszL380C0pimassQ80bQUP2UGbnDlOXqrYI+JsrymmuGLJzysfTVh4nSngsLaVjaCmLZk5lDHPLRzOnbCStxZHMzvt0b2NOBLPSB4vCC6Jo8iBKBRhWimFcNmkwxRNDKZs8RGQwRYnBFIooJE1WXCDp6pLVQKbGDGLq6ACmjPQncbgXcUNdiQ1zJmaIAyOC7BjqZ8nwABuiBvZlVKAjQzytCXQ2ZYC9LsFiRAxxNyXIzRwXa22cLXVwt9LGz04MG1tN/Kx64mOlgY+dAU7m+tgbaKh7i7ka9VKDPnjbGtBXvzuOBj3wtdalv3EP+hmJMWPYCxvD3tgpy0ctezLYxQgXg84oQQ+8rAzV6KwuYnSE9BfDwdcWDwE8TkY91SiqDlJWP91uUjdjhki93Ez74KjXi376GiI91OWpToqHnHFPlYyzFxClRCINcNJhsIcZHgKk7LXlOl0lYEEvvG20GexlKu1gLu/WXSXN+kl5jto98ZTnjvCxZqi7GW5SXj8BTW6GmmqQh4GOukQH2jA2xA5/aQtl/zgHnW7yzO7q5sWuFlr0N9PGTuplq9cDe3lve6Nu9DXsjq0820pT2btO2stYnmWk1LEDzgaKN5+G1Lk3ttpd1Xdxlucqe9zZ6fTARkuJKKtBX4PeOJn2JD7MhYRwd0Kczegvbe5kLPebyH2GUp6ZBgOcrRngZCllybm0tau0g4viHShlK2RkX72eWAm4DBLDfGqkL2PEAFOis1rrdFAJOUuNDoS5WDPaz1ENvGGn2YG+cr8SQdVJ2mK4AM7xfn0JsuqDhzzTRcp3k/eJcLdl3CB3hrjaSp27SVndMO7WFfPu8q20TfC0cMDZzBZbHWMsemhh21OLQXb9iA4YRIhbf8w0u6kbQhv1UAjAjvhLH/GT/mAmxrxOp/YYizh168QIEx0aIwcJEA1hinyXqE7tqJC2WC59e70YSEv9ezHHswu7Y605m+bKySk2HI7VZ4uyf9wYPU5NseVYgh2HxvXlTuU4Hs0QPTDYnezeHSg216PAwZKxBpoEdulAYNfOBHVVCLluDNXuRZSBHsO0ejGwg7KPXEcS7PQFkFsw1Fy+Z7d2BAtQX9qWy3df7+Di1bWs2lJM6cwR5JWHsGzjZDbsnULrchnD010oLnZneWscx9cUc0l05+XFGRybPoJ9BQPYmeXGviIfzrdFcbRhJOsLQlkwbRDzs4ayvSmV+xc38o9HF3l14wwPv/2M+98e4+YXezi6vZnZ0ycwvWI0+XJPZro/04sj2LQwg/lFUUx202WScRfaXKxY7WDKWoWIk7F93FafQ2a9OCztfVC++V4Z93tsDNhhacAGYy2W63ZnjvSNNmmjBX26yXkf1hjqskpPm8WampKnxSJ9YxZb2NBgZE6lkSn5hkaM696dSPk+xf0NBOy7sjLOgxUTvWgb70FaoBk7W0v4ePtL/vXyLh8fXue7s/u5eGIbt6+f5cObG7x5+ROv7v/EO7EzFELuw6MH/Merp/zj/k0OtikecjZkeNgzd9wQ1qWMYGPyUDZMDWJlgi+rEvzYlhbGAdHP29IimB1mz/xRbur5kZJodmWGsiN9IAcKhrBPDNJlsf1oHib9J86VtcmDWDzRn6ZxPizLjGRnUxqH5RttW1dAWfkQUnK8mdE6msWbp7FkewaLtqZQu2CkGtUvPdONjWsLuXfzJH97f5+Pr5/wy0uR5w/48PQ+758++OQhJ6BaIeReizyXd3sm7/hOwLZcyLsfLrCyOJEo6VfhvdsxK9iEHamDmBlgTIpVJ1Ktu1E1wJyFMd40hDmS52FArocxhQLQkuz7EGvantECMKd5dWNVtjMXlozg8rJINhW5UDq4OxP7tiPdoxuLEt1YIDbSZIcuTLDuwcb0WK4vn83egqlMszdhgn5vEkVnL40O4uFKsY8EzNQHm1Ho2ou6wdZUDjBjqk0P4k06kSAAcorMDbkuGiyOc2ZXfiBto62ZatWeVJuuFHsaMiPEmpJQY6YO6MmMZDcuH23i99df8vbZDzy58w3Pb//A+/u3eXP/Z57+/BPP7ikRVhX5npcPv+LZ3a94/fBHPj6X/vLqLi+VJc0PvuX9m9uqPLr/DS8eXed//vGGD2KANxXm4NCrBxHSvyf7WJDmb0FRkDXFA02YF+Mh7efJzEHW5LkJcBIAn+Gkx0SrXgzXbMco/c5EG3VnuF5nhut3ZYTML5EiI0TPB4qOHChjIV7mg4nOCimnS0aACZkyt46wN8Kua6d/E3JjDLVYNXYUxzNTWT40nHRzc4Lbd8BDfg/R7Moos26MMu1MnMy9ATI/OMk9sXK8YmogB3KC2SsgaUeCG9sERG2M82T7RD92iuyQ/r11gi+7Jgewc5I/u0R2TvQR8WLfVB+OZwVxQiGck73ZMqk/26a6sjfNh90CtrbHO7EnwZWDif4iIeyfGMHJrAl8XpnGkdIE1qcPo2m8LxUjnEVcaY0PZGt2FPvyRrJ32mC2iU2yK30EBytTWJA6hgQ/Z6LdLZiR6MvRuQl81hrL0dYYTixLYcfCfPKTRlGcl8xnAqCeP7vOg/uXuX/3Ak+ffM3Tx9/Jd/uOl4+vCYb4Wd138dnz27xQ9lJ885A3757w/teXIq9RAiy8/iDg6e8f+PC3d2oUVIWIe/XLS569fca9p3d5/PIRrz++UvNeflBIuZe8UKKlyu/P3z1Xr3v1i/z+8R3P3r9T93N7omzHI3jnteAd5fz+C8Xb7bGaKkEYlL3fbj9+LOnz/8Uz7i9PuL+85pT8nx8/UPeS++Qd91y97q5Kxr3kqTzvybsPPH77Tt077v6rV+ryUyW66sO3b1VyTiHkbj15wu0XL/hJdMQ1ee71F8+49folt54/5sbj+9x69pjbiked5P/87D53nvzEmXM7WLO8hFMH6/nmTCs3Ly/ixsUlrBLbV8FFY8RmGOzvgKXYS0a9OzLI1ZDdK8vYszSTL/ZUcudMDbdPV/D9sQKuHMjk0oFsvj1dzfFdudSUBlCcIXPk1P4kRFmSNt6d/ORgijOHU5k7jryUaGKGDsDBTA/d7p1UMezVSSXkDHu0x0SepyNzu7VuR0YPtmGx1Gnz8gIyJnkwJsKY0eH6hA/qQ0SoAQE+SgCFDvTRaIe5zEnBoa4MHeGN70BrQsIdCRlqR8x4L6akDmTEmL6EjzRj0GCxO/164erREze37oyXeWbAAGOMTdoTGenMxMRBKrHm52uIU7+exER7kD5tGCOG9ydAdFhgoBUhofYEqsRdL4wM2qkBHfT122Fn14GgYAMCB+kQFi626Ug7dZmossfckCEWUoYj3qJ7vT0sCA12wVBsrB5d2tFFxrGy59tg0ZdDw8wZ4KuPjUVXAv1s8PeyQVvax95Kh9BBtni562IpOtvBtiP97LrT16oHjrYaGOp0QVPsDB2tLmj3aad643l5mRMe5sbwSD9GjxzEQH97bERnBQdbMDLKllHR1owdb0/QYF28fHsSKjbRsBGOREX1Z7BgYlvr9rg6aeDpqoOTgwa+nnrExfoxSTDF8JHeWNn2wc7RgFFxkUzOmEpBVRE1zXVs3L6Js5fOcez0MY6fOcbh4wc4cnwPB49sY+/BDWwXDLtl7yrW7ljKqm2L2Sjnm3atYrPIms2LWbNxMas3CZYVWbCqldkLZtEwf7qaNi2opXFeLTWt1TQurKNlaROzF9VTt6iWpmWNtK1sYd7qNuauaJF7lOtrmLOohnlL6ySdxYKltSxe3siyVc2sWjeHlWuaWbuulSXLali8SLDynDLKSyaTmx1DfvYoyvKjyU8fyoQoJyYMs2PamH5kxtiTPtqW1EhzMkdYkCv9PC/KmpwR1iSFmhDnq0XqEHOKxvQna4Q9iYOMmRbRl7zRLkwMNGWCQsAFmDLaQzCC2FlTB9mRo3g3TwilPD6EutSR1KaPZn1jPqvrcphfmcyiGRksqc1j/sws5lRlMLc6k9lFSczKmUhFWiwzsxNoKZ9Gc3k6s/Imk50QSf6UUSyoyaOxPIWKzHHkThomeUOZkTeW6pxoilPkfOpgSqdFUDYtnNK0wRRMHSQykIKkAPKm+JGd6EHWRDc596ZY2acwXfGKcydrkhO5U11kbLtRlOJBWZoXpameTM/yZ0Z2AOWpPhRNcaNS7pmREUD1ND+q0wbQkB8u9R1EfqIfeWJ/VYheqCuJoyxzJCnxg6gvn8py+QbzG3JZ0lLMirkVrJJvP6eugMZZ+eRmTmBiwkiKS9NZu2Epew5vY+ehzew5up2DJ3az48AWtolsPbiVPcd3cejkXk58tpcL547w7Rdn1D3jrnx+XI2oqnBPP33/Bde/vcKP33/JnZvfc/f2NR7cvcHjBz/z5OEdNX2ueMi9fKqScb+8f83HD2/5VeaEvwi5f5Nx//H3Pz3j/jsZ9/83Qk7xkPtDKqMEdfiTkPv1Fz7+8p4P7xVCTiYymZRe/JuQu8O92z/x5P4t1Tvut7dPefPsnjTKZb6+cp7vvrrIV198zuULpzhz8hBHD+3kgELI7drIji1r2LpuKZtWL2SNQjgtamTRXBlozVW0zC5j9qxCGmYUUFOeRVVBKhW5U6nImUpp9hQZTBPISR1LTlo0mWKIZyWPEOUeQcbEMLJkAGTFDSQjxo2mvHDObCrm20N1XN3foEZU/XJ3PZe31/LFjlpJa7i8o4av9slvIl/sqeeS5F9QSLQ/STaF3FLIt9NbZnFS8TiT9C/y7fSWGvX89BbFQ07xmKtHCeZwWiHvts1Qgzqc3irHct/ZLTM4u3U6ZyQ9Lfcel3t2rq5ix5pZ7N++gH3bl7F/x0p2bVnCzs1L2bJhMetWzVeXqyqE3DJpn2ULG1iqRllV1tCX09JQIh06l8bp6TJAJ7FhXr48v5FzUg+l/ueUJbtbpnNB6nJ5+0y+3DGTL3ZVc0VEWZJ6eVsFV7aXiyjpJ7mwpUyuL+f8ZiXwQwnnNpWrnnIKAXdxcyWXtlbLeZXqaafsRXdmgxLMoYIT65Ulqp884o5J3lHJU8i5Y4pn3Jrq/5LVMzi6agbHV0/nhJwfV8i6lUUcXpEvaT4nVhdzck2pSvJ9JmD1szVFIoUck98OLc1mvxJZVQkAMT+TXfOz2bUgl50iO0S2z1dIuU/E3JY56WxqTmVjcwobmpJEkkWmsqFxCpubk9nWmsq2lmR2iOxqnsKepkQOzZnI0TmxHG4dwXdbpvLgaA5vL1Xy2zez+ef1efz29RzOr05mTWUYMyY6M1Um6qKxbrTlRdFWNJqWolFqpNTG/OEiI2ktHMucovHMLYtnbuUE5lQopFysSsi1lUczryqatlK5vmAoNQIQZ6WHMiM1hCoBhJXJIRRPGSQSTIko2PKkoZ9kSvi/pTgx9JPH1PhAkUFkxgWRPjaQ1JgAUqMHkDral6QRHkwc6sT4IUpUq75ECyCJG9KPSZHuTIpwI3aQA6Fuxgxw0GawqwFjAu2YGOFJiJs5/ZW90yw1CHYzIlIJ1+5rwjB3AyK9LAjz7ks/U1366vfCz1aPIS5mRA90wUOMjL66XVUyTfF6G2Svz0BHI+wNemAr4m7TBw/LrrgYtcPHvAe+ljoM9+uPt50Bjkad8TTvio9lDwb21SHSV55h3A1Hg864m3ZXl2XaCEB11Osg5xoE9bNACazQV6sj7mY98LToibfU11/KstfrhpV2e2y0O2Kr3VnqYKZ61DlKvr1+F2yUsnTbYydGUz/D7vha66t75dlodMZWyrPREmNMpwNKEAtXYy3stLqqef0U4kvqaS91UPaZ6yfv5GAgz5J7rHU6qYSjrV537CTfSsq2lGdYKGRXHzHA9DXpq9cbS7nWSlsMVCmvr9xjq9kZq95KPXrhYtYbOzFcrTTbYy6gz0KjC/3F0HUw0sBcjFTFG9DTso96X18x2JT3c7WQNrXRxkq3MyYandTNlB30NfCTdnA27KwuxbXtoQRU6IaHhYHUubfq+eZp3BsnqZu1lGvSQ9pDu5O6LNlDQLibGO5m3cUI7NkeZ9PeDHI2x0rOHXoKmJTv66oQhmIk2mh2wknedbh8qzBXc2mzLpgqy1bkeR7WZtjr6qmknImIi5U93vb95d0MJK83/jb2jPIfSLBrv0+EXKd26j5zDtIu3sad8DTqgkm39uhJnhJp1UZ+H2luQGt0BPOjwv5NyOXLN5rja876MGs2DjGm2bUTS4I02B1rzrFEKy5Os+frfDduVgdxe/oQPp/mwYFYe25Xjufniims8e9HirRZhnybXHtLxpvqE9KzM0O1+hCprUOUoa6Ack1Ce3UjsHMHdX+5cPku8bYGjHcwIsRA+oYY4F6WWswsncC5U6s5dGwObYtTmZo5gDEJ9rQuHsf6Xcm0LY2gcqYfDbVDWdU2hZPrRR+Ljjw4M5aTs0ZytXkEp6t82JJswp4cW45VevNZbQQbC0KYkxLI5xum8/HGMX6/f57H353g5y+P8PXJzexbX0fbrEQqCiNpbIynVYDx7MYxzG2OZ8PCNJpzhzK2b09G92pHjaUey22MWGuiyW4Zf5/1NeK4tTaHpR/tk/63w6QXu6102WttyE4rfTaba7HKqAdLpW8v1+rGCiWSqp4mm431WK+vEHN6rDAyZZ6+KdWaemT16kN8585ESDuN7NaBUgEsK8Z6sHmqP8fKRnKwKoa8wdasqUrm5den+Z+v7vPHk1tcv3CYs4c38dM3n/Hh7Q1ev7rOywfXeXPvFm/u3+O92Bz/ePmEfz26w+ll88ny8yDXpz/z44ayadpoNqZGsF4MQoWMW5s4kN1ZwzlUGMOuzBHMHenGnOGurJ8cxK6soezKGML2aYGf9pDLDaFxiCFVAzVpG2nL2qkBLJ8SSMMYD5ZmDGNrfRK7l+awbW0+qWkejBxnQVFNGG2rJlHSFEHx7CFUt4STV+5FSmo/lsxP4cb3B/njwwN+efWYDy9Enn4i5N6KIfjm8SNJH4s84YUS0EHe7fnD++o1/3rzmCeXjzNXbJtoZc8lw3bMCjFUCcNiDw2mmrcjyaIT0wU8rp0UwpJYf6oFrBZ4mpLrakRy3z7q3mjxFu2oDDPgVMsonh8p4Kctk1md40y6X2cptx0THNvRGOfI+vxQyoaZM0yeUxxiz9mWAr4UEFM/3I8xonez3Ew4VJHIzTVV7CyIoCJEl8pgfaaHmjHZrisRojsU0nCsaVfS++tRHWrJmjR/dhYH0zjKkglmUl+rrmQ56VDoZ0b2AANi+3cmJ6Yvl4/O419/+5nf392TNpK2eXibt/dv8MvTu3x4fpdfXt7l19fy+5vb/PLiJm+e/MT7Z3f4/fUjfn+rtN9tXjy+IX3lvhjVD3n1TO5/cRf+8Qtvfv6JupxsbHt2J0jmirHy/GwBv/WjPMjz0mVmiAWNYXbMCLSkXOqV5axHkbcl0/rp/3+I+wuorrqv3xu2OxCwCUUEEZtQJMUAAxGUFOlu6S6xGztQFLG7u7u7UDpsvfIfd3zeuX9e//vc57znvOMd4xnP8zDGHGv/dqy19tprzTW/X+ZaE/derfDV78Ismdc89LrgJuPaVUcN935d8R2sy+Reali0bcpkrTYy/uW6QVu8jNviZ9qdCX3VGCC6r4/oKyWow5QuHSh2n8apiFBWjbMnuFdvlYecsmTVXsaSi3Z7Jgrwn9C9BSPatGCw6DqfwT2kP9txNsGOAz7G7HY34niINdeTp3I91ZmzkWPZ5zuKXT4jOR5hz5WkKVwTORE8mt1uAzjiO4STgcM4HTyEy7FmnI8awrmIQdxKGMnD1DFclD58YtZg9k6XvGeYS14OUpYvazzGEGvRmwiLngRb9sTVuCPjtFviJHWMNe/DxpnWnE6YxvGoKewKcmRfvNg1vpPxHtEPt2HaLBDAd37FTC4vncHJhc4cXTmL7YvCifWfQkpCiIqQq697RsX7m1RV3aSu7gHVVQ+oev9A+v9TPtW/knMvqax6RnXtS+rlWzbKt/6sBGH45RMN3xVPt0/8kO/7/fdvfPhaT/3XOhq+NVDzuZa3teVUfazmg9xfK1hEOVcn9yjH1YJP6r42yv2N8lsJrtCoItzK6+oor5d7v3xWEWaKF5sSEfVVdZWKSKtWAjDU1/NaxunbuhrKG2pUe8dVfVICMtTJPT9/1wmoq/nyQY6lLgLyGn/9Rt33z7yXe97UVvOusY7GHz+o/arsH9cg0vhz2aqy/FREWa6qeMYpS1afV1byWsp8WVvHM8U7TjDXm0+KB109FVKWso9cuUISNkjede95X/+SazcOCmbI5e6lVby8vY6n11Zy98wyNi5U2n+iatXElPFmGImd06tzS0bod+L0znmcK8vgzqEM3lzI5+W5NG4fjuD+iTjunUri1c15HN8VSWL4YEK8+xHs2Z8g94Ekh9kTMcuSMF878lIUPOaO3UhjunVsjWa7lmhrdkJbvT1dWjVBU+bVnh3EjtEQG0dsJqcxBmxbk8KCbG+8XQYyZVxPHGzUGT2iLfbW3TAd1oE+2s1RU1NIsRbo6asx2rYf070smO45irEO/Rg7sS+WdpoMHtGG4eZtsB8vdqhhU1Ugg759muHjM5pJk5V94Hrg4mrKxEmDmDHdXEC/DfZj+qsCHFiO7oNB/59edH10xb6xUTziDDA26oS+XhuV9NEV+2+kjG8Zfx5ehnh6D2C6jC870X+2tt2ZKPUYM0YLG2td7Gz6Y2NlgK7omkEDdOjdozOGokMUD7nBA9vQT+qlodhZ3VqjJ/d079IKnR5tGKDfhokT+uA0UZcB/ZuiJ++up90G3Z6t0Ra7UkPsRrMRhnKPGSPEDh8hc+nIkX0xFPt4kFFvKa8jRgZdsLZSosP2IijYgviEcbh5DsTdcwiBwVaEho+R9jBgkOioEUPbMUTSgcqedqN6MdnREC+PUUx0NGbIUE20dFthPcaYyIQAggRz+4R6k78oj1WC0/cd3cvpS6fYd2QvR08f4Nb9Szx6dp1rt05w/c5xLt46ytmbhzl8YRfn5fjUpQOcuLCPCzeOcemGXJf03LWjnLi4jwOnSik7vJkNpcspWjef9VuWsfPgFvYf38H+E2XsObqd3ce2sef4NvbJud2Ht7DnUDEHjpVwUOToye0/5UQJZ86Vce7cTo4d28zxo5s5sGclu7cvYMu6TFYuiKEgbSbhPrZE+9qQLnO/4s2VLLZIip8Zmf6mJMs8mOCsS6ZHf+b6DSLbox9pLtqqNM/bmGzP4SRNHUjCVCMyvcxI8zQnymkQIdJmwRONiZc5uDByGmuyAtlUGEXJgnh2LUvj0q4iTinEYE4UO5amc3D9HI4Vz2frwmRW50azLD2UrPAZpIdMozBuJmsLZrMkPZyMMHfCZowlxmcS85KDWC7Pz0nwJ8jVhjDPsSxID6Yw2Y+sGHdmBzoS7z+OhKDxcmwvY92WOBFleWpyiD1pyrZH8v2TZP5IDbeV1JL4ADO5biLHpiSFmpEQbEJ80FCSw01IizJXpYnBw+X5ESQGDiUtTNopQuyMcJGwn2RcbqQ1eVHW5MfYMj9B8GuMYOKo8aoyk0PHkyFzRGzgWEI8rZiXKfh7TTbLCiKZlxHI+sVJ7FNI06J81i/PIT0xmNBANwID3IiND2X5mgUcOb2XkxcOce7KCTk+IH1gDwfO7Of4pWPSB49x/sJR7tw8x+M7l7knqbJE9emD66qAom+e3+fl03u8eHKfNy+fUP76mcwxb6itfkddbQUN9VViW9by5XMDX2Uu+K4Qcj9+knF//vELf/vb7/z973/wj3/85R2nkHH/W0LuP37K/yOE3H9bsvrLj+98UzzklKUVMjk0yAT2L0KuovwlH5RQ9F9q+U2koeoVT+7f4PGDmzyW9N7tK9y8do5L54+pPOSOHCiTASODrXQzpcVr2LpxBRtWL2TtyrmsWJLL4gXpLJyXwrz8BAqyY8lKCSczMYTMhGDS4wJIipIJIMKX2FAvIoOnEyaTfZi/E+FiGET6TiTWz0FFyKX427BzWRB3D+fx8FihpPO4uX8ON5QlqLsUL7hCbijE3P653D+8kNvKHnF7Crgq15QlppdFLilLUVWkW76kCummLAUt4MKOfM6XKvu0yXkVcTdXJRfLRHbKNYWEU4i3slzOq0i87L/IuCyVKCTdmbI89mxIZse6FPaXLuDgrtXsL1vNnu1F7NqmRFZdToniPajsHSeytmieyBxVhNWl81NZJrKgIJ55OZEsyg5lRW4we9elcmn3PK7ulvpI2VeknGu7cuU9c7i1J4+7+xRCTo4VUk7lIZeuWqaqEHGKZ5zKQ04h5SS9WqZIurRFuipVlq5e35HJdan/VZFr8j5X5R0VQk6J3qosVz2pBHSQ47PbMzm9LZNTxRmc3pIlqeINl6mS03J8ZnMWpzdlcLY4XfXsmeJkzmxJ4MzW2ZzfmvxfUWAvblMiwirEXKI8M5vj62M5vDrmJyG3Mor9RTEicexfNZu9ihTF/0XMRbNraThlS0LYsSiQ7Qv9VVK6QCHj/Ni5yI/dS4LYI9f3LQxi/6IgjiwN4ORyAcirfDi90pVDC8Zyeb0z1Wfj+e3BXP7+dBl/PlrGx2tzeHZoNtvzHElw6YuvTM6z3YayeLYTy9NmsDBpKgsTnVksQHBZkgcrUn1Ynj6TpeneKg85hZBbku7Gikxl3zgXlWdcoSiz/IixIuPICVW84WxJDxpDiijYlKBxJAWMlQlkPGmifDMCJ5Ee4Kgi5FJ8x5M4ayyJiuecn3I8noSZ9sz2FoXsYS1iSaKnJbFijMS6mRPiNIQY91EkzbIlfJoZvhOMmTG6L+OHdWWGGEozxw9k1oTBTLPUx9qoG6MGaOIkhkbAtBFEuI2Q+w1wHtkLr7GDVctbByvLNPU1cLE2xMPOCMcRWgzRaoVxz5Y4mPRReV+5jNZjpF47jLo3Z6ShBlMESE4e2Y0pZmKsKHtZDOqO0yhDLAzUMe/XmilyzXV0LxEdZtgZMlS7BSP7tmTScA0mSj2tDdoxfqgGlgad8Bw7DDOdLgzq1pxxcs1+iBrTbQ2wHtBdzrXDtK+65CvvYaBJ6IwxDNVpK/VrzZghPbAZqMFoAzWspE7DerfGfcxgxg3Xpl8XAUZ9O2Pavx2DtFoy1WYIFoa95bmOkqpJHi0ZadABGwGfgyUvuyFaKhmh15HRkudIuWdQ7zZMshyAhXFXTA06YqJsACyAa2T/7tgO0cXCSO6TcyP7tcPWWFPqoEl/MUBH9lPHfpiWtKkalkZd5ZnW9FVrzngTA8aa9MNiQFdVHcz02qs8Gc2lnkYarRipL+0p5dkM7SXldaWPsoebWmvGD9fDVTnfv6sAUzGK2zRltL62fCcjVdRbC90OWOp1UhGj+lK+4g1nO6A3fvam2Aj4VJbJdhOjWiHqJo8agIulERY67bE37CrfrbdqP7o+nZpi2LUVzmKMBk41Z1R/Tbo2b0L3Nk2k/XsyfsQgVWCHQT17MlBLjEZTU/keRui2bc8gTfme/fUx0e6BloDYHi2b0q9dU0ZoNMOih/SXnq3o17EZ6gJelWWres2aMK5bZ/Im2LLcaRxhut1xFgAbo6vBWlsjjkgfP+VpwrYJvVlp2Y7V1q3Z46zBvbihVBdO4H3BeB6n2HA13IyLgSN5m+3DncjprBymT0THVoRodCSgd1ec1OT7Cjh26q7J9N69maHTC6ceatgJ2LBvJ+2qLGGV9p2mJSDdoAcOkhpK3Uf168ZcMT4unS/mxJkilq4Ow1+MmGmehhQunkFxWQhL10xj7sKJbFwbRNnaeK7sms/Lw8u4ujqC83OncWfRRG7NHc2JBD3OJOnxYJElD5c7sSvOghVBFjw/sozfXp+j4ekZym+f4P29Mzy6tJPdGzJYlDOT+QUerFoTwq79qRw+ls2hAxns35bIglgHXPq1xUm+S0ZvNdbo9WSjvNO2ru05rK3BWan7qT7qHOzVnp3d2lDWQ9IendjRU0T6fqluJ0p1JJXf27t1YJtme3Z078wure7s6qNDsbYOC9W7k9JJnZD2HXFp3oIx8s2mdWrNIsdhHFCinoZZcynbhZuLA8hxHkRxuj+N987B1xr+3lDOs2snOXNgC4/EwP/+VeyKD09oqHjCh/IXNL4r57sA2398qIW6Cq5uWk3UKBNChuizyHUMW0OmsjVwPNsDx1AqulOJrHogespfMpUiFzPm2BuwTvTfqZQZnE5RiLoxHBVj8kTiBOaM0STRtA2LJvWlJMhaRcgt9DBnWYA9m9I92LUygrJNsQQHj2CKuw7JcxxZURJEXP4YEgvHsmSDu3xjsT+iR7B6eQDPHxxSech9/1DN9wYRxTuu9j1f66r4UlfNJ7GfPtXW8KGmhoaaakkrVUEf/v1TNRVXjjLfbxIe+u0JNGzN/InarPcYSI51dyIFSPlqNyFqYEfy7fpJvfuTadmHBJNehBt2IViemdmrGS5KZNORmpzMm8zTLf4cKxhD7jQNQka2INpWg7wZhuzImMSF1cFsTphA4Miu5LiO4PzyBO4W51My25P4MYasCBjH9bVJ3NgQz86MKWxNsKc0aQJrgqxIHdcPH6Mu2HVoIuPlJyk3e3RvisNtOJrrxGJ3AbC9muDRqwWB+p2INe1NxMgeTBeAGusymLtn1sM/6/n7r438IgZyg/Kd3z7hW91b1fLFHx9f8+3DC7n2ih+Nb6TNXtNY+YpP1eV8rn3Hh+q31Im9+aG+XGxTadfGKmnvGvjbr9Q9e0JmSBj92rTFWglSYKROlKUe6WMN8NJpTnD/lqSaaZI5sjdxg9UJ1GtLiKE6wQJuvQQQe/XphLfoSC+ZQ6b2bMckGRMzB/QiUXRjgOgLy/ZNGC0yVbc10/VbMcOgBZ4y/4wVcG/UvrkqqIKhQsipd6TM15NLs+NYN8GBoJ4KIdeC4XLNTnSIR391ZvRpi4PMj0NEhxiL7lT2d1vrY8a+YDN2eg7gRJgVD+b48nhhKKfEzljvMpQ8Sy0yzHuxYHx/dgXYcjllOpeSnDgcMIp9XoMoc+nDfrc+XI8x4XKYESd9tDnr15c7UcN5nGTFxTATuW8IxfLNl04ZQZ7DCNwMOmOh0YQJ0jYzBeB72+jjNLgndt3aY92uCbEm2hyOm8HV7EAOxczgQOJMisQeCTQX28GkL0UC/m6uDeDuGi/OLHPhaJEfJQvDiBH7PDEmkKNHy6irf0Z19W0qq25SUXGHd+W3BUPcp75SxnntC6prnvHu/RMqqp5TI9+19mMV9V/rafj+gVqFgFNIud+/8FFE8Xyr+1pHnaRVnxSyrILqz7U0/vJR9bvig2AUSSs/Vquk+lO9pIp3W7VqrzeFiHtVXc2Lqgre1tXKvR/l+gfV8RsZm/9KX1ZVSt6Kl5tCmlVS+amB6i/KHnA1vJbf7xprqRVQp4hCxilS/+OL6rdCyL0WEPhWylOWqyqEn0L2vaqukbylfIVwkzoo+8g9fveOR+XlPFfIwEaFcGtQRVl9Vid1kOdf1yvvUUfFR2UPuZ+EXHlDpbxXOXcenGCPYJSrp5bw/PY63j8u4fm1zWxYGElcgGAjf2dCZk3DbtQg+nRrjYGMSYWQO61sPbMniedns0VSuH88mhcX0rh7MpHXNxdw7sBsAesDifAdQJTfEALdFEJuLBF+toT6jGFBXiSJkd6YGvehk8zFXVq3REu9M7rd1OjesSWaYnOoSZ/u2akZA7Ta4j5pOOuWxMkzE4kJsRMcZ0OgzwhcJuvjYK+F9eiu2NnoMnhQF9VeaR07N2HwCE2muZuJmGCtEGBjezFiVAeMhzbDwKgJ/oFmOE01oG/fphgYtGai40BsbfUxN9eW1IAhg7sxTWyTZOmvMVHuDB3cQxXsoJOMX/UuTVEXu0dN6qfs0abXpw0jhvVgkHEXdHWaYmraBQcHHRwm9mKcQzcsrTtjYyt2wQyxnWcMljLUpa4d0dVtKfn8DOowxtoEy5GDMB2mzQSZc4z6t1EFb+gldlI3tVZode1A187KstafdZgwto/UywYbefdeXaVOHZugIaIpto9O7/ZkpYexbHEaZia6aIuO7d2rFf1FN/Xs2o52rX/m0aN7UyZM0CMtzZnMbFd8/UdKHYcwdZoR9uO0MDRqiX7/poSFWJOe4kxwoCXhoXbMED08UvSgtpbYhzotGCjzirVggRk+43H1nYSztyMFS7MpKl5K0aalrC1eSc68DBYXCca8eYpnr25z695ZHjy7zM2HZzlxcQ9Hz+3izpNLXLx+lNPn93Pt9inpnxe49+iSyEWu3TnNldvHuXr3BOevHeLk2T2cvbCfsxf3c+naUc5eOsCh49u5cP0Qj55f5MHj89x/eJr7907w8vkF3r29yssX57l+dTcnjqzh2MGVbNucy8aVSezclMX2NUmsKgxgkeCs+UnTmJ/gRJrMV5nBVsyLHUearwnJnsakyPyU7W1MrthnUWM6E2uvxhyP/hR6GDDP24jlQSbMmzmENOcBpLsMIW6SIX5WvQl3GMC8iMlsmx8ldkEK53Yu5eX1/ZTfOUrNk7Mi57krbXD7zC72bVrI2nlJnNu7gUsHN3GqbAWlK7LYPD+ZZenBxHmPJ2SaJakBU1iVG6UKzqAEaQhwtibSy4GFaSEsz42kIMGHwOmWBLlZqfZoy4l3I3e2O0mhE1GinMb4WhE1a7QqEmqMnwVxIolix6RFjCE90pb4AHM5tiEz2k6eGUVCoInIz6WpiSEmpESYkRk7mowYuRYyjKSQ4eTEWJEVbUmS3JMSbE5WhCU5kVYqMi4nwpr8aFsRO7Jlvs8IlXsj7MmMHEdqmLRxpCNxgl+jZo1h9YIYdm+ew6LsEDKiprNcdMb+4gXynQrYskrOFySRlhhKSLAXU53HMdNvOgeOlqqWpp65eISL185IvzrGwTMHOHbxqPSL09y4eY7bN87x8M4llTx+cI3nT27z6tk93rx8KHPKC2qr3qqIuPflr6iuLKdedHWj6H5FPood+eVzPd++fuAX0dW///YXGffnr3/tHfcH//zHnz/3jvv/IuT+173j/u8g5P6XoA7/65JVhZD7rBByjYqHXB21MmlUvS9XLVf9LBPh798bxHiq5M3zeypC7tmj2zy+f517ty6p9pO7cuE4Z07u58iBHRzcu509pZvZsXUdJZtWsmnNEtaunEfR0nyWLMhgwZxk5uYlkJf5FyGXFE56QijJMqknRfkxO8Kb+DBPlZdcVIDzT/FTwvc6ESOKZLaPLRsLZnH3YCEvTi3k4eE53N2fz639BZLO4fY+5Xch9w8Uqn7fOzCHW3vz+BnsIJ/rO/O4vktZtjqPK2WieEoLRH6SdFd2KJ5n8lsh47bnc0Hk/F9yYXsBFxWybkceZ7flcHa74h2nkHlyrTRX7snm3LYszpZmc1Ku71gZT/GyGHZuyGX31kXs2bZMZAVlW5QQzospXreIDavmsq6oULVUddWSHNVGmMvnpbK4IIH5udHMTQtSBXRQlque3iH1212oIhyvlP0k467vVt4rR/VuN/fkiChBHbL+IuMyubsvW5WqlqruTlMRdNfLUuX5FGmLDNW9KmJuRxrXdmZKu2RLmqPK+4pCOm7L5OyWdE4r3nDFCjGXzpnt8lvS08UZnNuSpZIzmzM4vUmJxJrJha2ZnJf7z29NVRFw50qSpe2SRJK5qCyV3Z6hCkChiELOKd5yipzalKRa1npwdTQHVsVKGscBJbhDUZyKjDuweracj1ctYd29NJzdS0IlDWbXkgB2LQ1gz9Ig9i4NlNRf0gD2LxHDcnkwh1eIsbjcj5NiQJ5b48f5tTM5s2o6x5dO4sGuAD5fz+Yfz5bwH69X8PvDeXy9M4fnRxPYkGZD5KSe+Nh1Jc1vJMtTXViY4MyKdE8RL4oyfViV6cvytJkszxDJ9BYl7MGKDHdWZ3uwMn06C+InqYi4/AiFlJtAdug4mTjGki7KLDVwrEwk4yWdIKJ4yE0iPWiKHDuSEjCBtAAH0kWygieKTCYjYCIZ/qIQva3J9LUjw0fSmVakzxSF7z2awoiJ7FgcJc+MYdY4A/wdBuI71pC8SJlclsQQ4WqGt70Rrpb6TLcxoDDBk5PS/4/KN963NpYlSWLUTRmMs3kfbIw0cbbtx9alcRTGT8PDrg92xu2wNmpHov8Y9qxOJtrNFCczDRxNuuApwGFB8gxW53gxJ8qWpQLqEtwHM2tMXyYM0mSqeW9i3YexLHUiST5DCZzYF8dhHZk2ujtxnoOZEymThUwqqX5mxHkMZrpVD8YM6oxl/05MMutJvM9I/J0MCHIegq2RBnYG6oRPHSF1GMVEuR7lbYuVGHlTrXRk8rMlYKI+kS7GxLkPZ+IINXzEiBs3oruKbPOZbIyXAHNL4/Z4jBuGjXEvxg7vIZOkEbOm6DBrsg7+Uw0ZN1xd6iDtYNmP8cO6M91Ol0kCbIdrNyV8hiVOFn1wNOuGi7UWdoM7M1xLgJvtQCYLCHS37YOnnQ5eY/rIcT9GCShTIsw6jdTFzdZQ3ltZNtsLA7UmmMl5FysDlfdi4NTBMombEz5tqHyrAYzW64CJVhspuz8hAq68JgyQOnXFQAxZZYmxt90APG0MGWvcHYNOTRjeqwPTRhriMqovYVOHEeVqQvDkwUyTug4VUGjaqzlTBmsy004fV2UPlUE9MRSj1Vy3g/SZIXhJXYMmGcs3slZFoJohoN28bzvGCahVoka5WvTDUk9TtbeecZdmWPbRZMrwAUwbNUza3owZ9lYETnJgnEE/zLqpM7p3d6y0uzFcsz3m3TszQV8Au7S3k9Tdtldr9Ns2oauA1x5Nm6LXtAnWHduSNNqUBQ42hOn2UHnIxSleXFMtuBgwnvNilBxwHcCmcZpsHt+JE9663Ikewo1wYznfnV1Tu3MpxJT3BV5UFoZwwmMscw16E6PRkYge8t5d1RnXtiWWLZvh0KUjDp2lf2mIqLdnbLuWTNVQw6W7Oo5dWjO5e3t8B/fFQ8RUDHFHE322r8vn0f2D3Lyzgw2i1+JSJuITaEpu4TTWFwezfK0Xi1d4sLU4luKVsTIP5PP+4iYqTi7h7qYQri5y4EzmMI4m9OVi1gDerJ3ArQX2bI8cwd4sV+7tWUD5lZ08Pr+TRxf28fb2SV7fPsSJnWLgrE2gZHM8GzZHsnF7JLsPp3D61BxO7M9mwexJzJC+PVXaM72nBuv0ddnQvQvrOrRkh0Z7zuj15KxeD4707swu+Xal6m0oUWtNibxnafe27FQ853Q7sU9bjT1andnRoz2lPTqwS6cbu/R02aitzcJeOmT17kN4j144t2vHKPlujp3bsFgA/3HRcztl/B4Qg+5igTuF04dSkhFA/a1T8LWWf4jt8PTaKY7t2cC9G0f5/u01DY2Pqat4RONbhZB7yw8Bpv/82MA/K99ybvVyQkyG4G+ky8JpMt/7O7LG05JNou/+tVR1T/hEtvnbszfCiXXuluQJSFvtas6l7Fmcz/TgSKwjFzKmcT7NiRVOfcm10VDtf7Zextcy0V0L3MyY4z6KjWkeXNiZz8kD+eTmTSU2zY6VW4PZfjSFOWvcWLJ5JntOJrB9VyiFBY5sXBXKyweH+PNrJd8aq/imIuTk+C9C7rOAa2VT4Q8KEad4yQno/1hbpdpj7j++1FJ57TgL/SYxa6Aa0cM7s3hqX1a5GZBr14MkE3UiBrTDT6c5ngLCfLWbk2zak1Sz3kQO6Ey4QXs8BdQ5ynf27deSedO0KHDWIM5Wxol9S5YGGnFyqTc3t8Tx9GAuFWeWcL0klfXJrpxYmUD5iY28Pr6eK1ul3xSlcn/vYsrPruXRwbnc2pXB0yOFvD2xiFeHFvFwWx6H80KIsxL9IuBbCXTiqdeWRe4j2CNtWuhqxJTuTZjUpQnuvVoSNLCLvFNnnKRe6bOseHJ5B//590b+/PUzPz42UvP6OdWvHvKl7jVfGl7zSdlDsP4J3xte8KOxnG/17/lYVS7ynk81FXyofk+dGN01VW9oqJNz9VV8bahFLGuqHz8hxS8Ig7btmDaoL3HjhxEnujB0mIbKg3CWdhMiDFqSPEyTuEHq+Gm3ItRQ2ta4Gx69W6n2kBvfoSmOai1wUG/GOAHbk0V3+g3Rw8NQCwtp3+Gij8bIu7kZtMFP5qqZynyg3ZZ+LZugJX1ftR+cege2+bhzaXYsq8eOx1ezO9ZNm6kCPlh3aoXPwO5EmuvgYaDG8DbNGCj6zH1gN4p8LCkVALkn2JLzGR7cXBBFScRU4ix0mdytBbZS/ujmTbBr25RZ+l1YMHm49PtJHI915lSMI/tmmbBbAOdFAVpKtOljnrocnt6dq8GGPE625HqCFYdCRjHPoR/T+7TGTnS/m7mW6PB+jB2spprP/CabMdvTgdBxo5jStytjOjclxcqYvTGenMgI5HCmH+siphBuNZgAs4FsjnHh0eYYHm/25/JqT06tD6F0aTTxQS7Ehvuxf/826uqeUV//gPcVN3jz9gbl5bepqnhIQ/VT+YYvqK59wbuKp1RUvaSq4R1VHyqo+lxDzdd6KhWS7WMNtd8aafztk4p4q5fj+m8f5VodFQKyar428OFXxVutjneNlbz/oJBb1ZIqz9bytl4wivSVd401IgpZVsWLqnc/CbMvHyXvzyrCTRXN9FMj5dKfXtVUqq59ENBWIdeqPjdSKVLeWMub+mrVudrvn6n5piw9VTzZ6lTX3n+sV4lC2P1L3ijEmuixtw1K/RrldwMva2p4XlXF04r3PBFM9apW6qsQg8qyVcFaz+tqRap4WVvBO9El5fLs24Z6VR7vP1ZT9+09Dx6fZvfOAs4qgeturaHq2Q5e3yllZX4ovi7WhMycgrfrBMyG9qO3eku0pH+fKCvk7G6x9/cn8/ZqAeVXs3l5MYW318TGPxTN86uFXDmeTmLYUPzcdJk1XY9Aj0GkRTsSLHrWz9OGpXNnk5UQwrD+OnRs3pQ20q8VUq67EqSpc2t6Sx9XIq+qi5jL2PITeyw3xY0A75EEzjLHx3MI05374THDCEeH3kxy1GW66yBsbXvTu5eMIcN2TPcahYunOWaWPbCy08LbdyRTXYwYPKQVdmO6k5E5neiYCfKMFoMHdUJPbKluXVuirtECXe0O6Gi3Z8ig3kx0GCnljGOgYW9aNlOIrKaoS59WvNBay1hSzvXR7sSIoVoMkPGoJ+Oin560Va+m9O/fAjPzTgwd1pohQ1szdqzYu7Z6ck9LBhp1xGKUDjpabencvhm9uqphbNiH/n006Kcj5feQe/Q10eneif46vdDS7IxWt1b07iFtJXbalEn9WTjfDffpRhjotaBLR6lbmya0Ef0y0EDGpLsDnm7jVV53rUW3GOh3Z9iQfmj37EgPheTTbIq2loxftxFERI5llq851rY9GDaiPQ6OfbGw1ETPoImkamRmuLBkUQAhgaNxnTqAkaadMJU5xsxUgxEjNOgr5euJPhsl9p/VhME4ediQOS+GtSWLWLw6j5z5KcxdmkXBIsFmN0/w4t197jy+zMMX17n7+Arnrhzn2p0LPHpxhzsPr3H34XXuP7rJo2d3ePz8rqQ3pa9e5da9C9y8e5ZbDy9y98kVbj+6xPEzezl78RAXrhzl7IWD3L53hqfPL/H82SVev7zMm5cXeffqIm+eneX2tR3sFcy9Yn4IK+cHMT/Tnfmp01ma6cbiFCdyw21IF6yQF2bJwlh78kMsBBMNJ23mEOKn6RMnc2rEBMEF43uRMd2QFCc9cmcYs9jPnEKvEeTMGES6q9i5UwyJdtAj3W0Yc/ytmR86ga1zgrgi8+KrazupenichteXqXtzmVvnyzh3ZBOnD28QDL+IHZsXSd1S2SDtdfZgMcfLVnN0+wpKlmeyeUESq3MjBdM5Eew0ksSZ41mRFcKCtACSgqYS5m5LzCxH1e85id6kRzoT7GZBqIcFSVKH9CjBetETSYucQEbkOJT94KJnmaokzn8kCUFyX8hoVSTUpDAliqq8u0KkxY8lNcJSRcTFqwg5E8nPlJQIc9JjLEiOMCXS15jEUDMKksbL/fZkxtiSEWVDauho0iTPtBBLMsKsyYqwUR0nSDsn+JmSIW2eEyv4NUoh5CaI3rdndvAESlalsntjPstyw8mOcWdJZigHtixk+6p8SooKKF5VyPz8RBJiAwgOdGeGuyOr1s7n4tXjnDhzgPNXT3H9/hVOXz3JyUvHuXDtNLfuXOT2rQvcv32RB3cvq+IWvHx2j/flz1VOYnU176gXfVkttqJCxtXVvKdebDDFO+6D6P7PChn3TSHjPvPbb1/544/v/Pmn4h33K3//++8/veP+8bf/5iH3/yuYw/+dhNyff4o98z97yClk3Fdln4W/POQaZSJQEXIV5VS/f8WPT7X88aNRjOeXPFMa5sld1frdx/euSYMphNxprl08xtkTezm4t4Q9ZZspK9lAycZVbFqzjPVFi1i9fB6rlhSwfGE2iwrTWJCfxJysOPLSYshNjSYtPpTEKH8SImYyO9yd2aEziA6YRrjvFKL8phLtO5lonwlEe9myPNWD63sKfnqEKUsydyRxZUssZ9eFi4Ryek2oGJ9BHF8RIOLP8ZX+HFw8k30LvCWdxeGlARxZHsyRoihOrI3n9MZETm9I5MymBM5vSeHytnQub1f2Vsvk6o5srohc3qEs4czm0rYsLm1XPMdyObctm/PbclRydmsWF+S8Iue353GmJJ+y5bPZtiSesjXZ7FhfwN6SxewsXsiOTYspXjuPTavnqgi51ctyVbJyUSaL5ySyZE4SSwpms0g6eH6CF4vSZnFogyjIsgKu7S7g+q48lbffLSVC7N4CFRl3TSHSRG7s/im3RO7uz+H+gVwVKXdnb+ZP2aN4waVy9b8IOWV5qhIMQibuXVlcl+eUSK3Ku17cnsn5kkzObc2Q98vgjELGlaRzVtrnjEKkyW9FzitSIvWT9JJcV+SiXL+0TdmnTpGfhNzF0mQul8l1aVclEMX5rf+DjDu7JY3Tm1M4tiGBI+vjOaIEgZBvclh+H5RvtH91PAdXxak85/auiODgykgOr44WieBwUSiHikI4tDKY/csD2bdMjMNl/uxf6sdBOT641IfDy2dyssiXM6v9RRRSbhbHl7hybMkUHu4O5NP1dL7eTuPzzRTqLyXy495cASuRLIs1x3eMGoEOAnzCx7Eqc6aID2ty/Fid7cvydG9WyLkVWTMpEiC4ItOToiwPue7JijSFkJusIuTyIiaQF+5AVogoNAGU6YGiOEXSg+U4ZKKkU8gIcVJJWvAkEUcygxSPOUeyJM1UvOd8x5Pla0fmTEsyvS3IEdCTIqAyzd2MhVGTVF6Ja7N9CJ4yEC+7PpIOIleU+6Vd86Ru3syw1cV5lBaR00czP0FAwJGVPL+8keuH5/PozHJyZbK3HdAWVws93G0N2LoonIdn1xPhZoK1USumWfYkYdZoHp5Zp9rL0G9ifzzstYnzMpO+HsW7m1t5dGqZgNtUau9vYknCRByHqBE8eQjZIfY8Or2I+ofF5Eda4uegK6LHhjwvqm9voOJ6EcfWR/DkzCLO70ghdJoRVv1bM91ajx3LY3l1YyObFvgww64Xbjb9SPMfy4uL67l3cgW+k42ZYS+T8Cxrdkk/eXllHZvnuXPjcA7PLy5nUdJkXG20mGqpRWrQWK7J+147nEeU+zCmWfTFybwPa/P8xUjNZ9eqWexe5ct5GR/LU10ZP6gz00f3JWbGKIrn+an2BPQco0PQ5KHMtDdklbTrLumPaQFW2Eh9fcYOxGecIbuXx7B17ix2LAxQeZSuz53JZAF0wZOGECiyIS+YPStnEz3dRMroyHSLPswab8R5GdtX9uVJf4/gXGkWq7O8JE99PGy1mTlOV8qK5uimTPndjynDu+I6qgexYgSXLIol3NmcMYadmTi0GxMEdK3PlX6+I1/Kl/F/ZAn5YfY4CbB0M9fE2aQL2WHjObYxi5BJg+W3GNNj+4v0Y0OOj+qfDPdPrODWocXkhoyV833xttZhquQ9e7o1qWJgjOnbAaverbHW6sDMMSYsSY1gQUIoCe5OxEy0Z5phX8ZpaTJOWxPrbp0YK8feg/sRZt4fL0NNxohRraf8d10M015Nmqm8Tqw6tSfZZhQLHMYQqtMdJ7ke17c7xQ5mHPOw4ojrUEod+7B9ijYXQobyMmsMD+JNOO6lxeaxbdg6oQvXoiz5tDKcV9n+bJ9gSqa2BsEdW+PXpSMzROxbN2eUGOejWzbDQsq0E6A8rmMLbOS3Y6d2TOzcVs4JWNdoQ4ipER5S56FyfbKZEcd2FsmceIk35WfYf2QxqQIW3LwGkZg6niUrvJm/ZAZZuVPIynYmKdaReakzOLQ+kQeH5vL+1Bye7Qji0pKxnC+04Poia24tHsPO6EFsDJd3WBzErnmRHFiVw7EtSziydRln96zl1uktnNm/lN2ig7dsjmOh6LL4THvSCh3ZWhrL7u2JLEp2xt1YXeUhl9y1C+v79WOLVi/Wd2zHDvVOXOivy2UDXU7qdONQLzX2duvMLvUO7NJoz66u7Sjr0VakDWWaCknXghKNVpR0a0txt46s11RndW9tigYMIn/gMIK0+zCuXbufpEOHFmTb9udwtBhmM4eyxduY05lTWeptzs6cEBpunYZv9fxTwPbjq6c5vHu9GNuH+fL1JbW1D6hR9hZ7+5yPFe/4IcD0HwKU/62qnKub1hJnNYogaftFLrZsEv232nM06zxGUuJro/KMKxPdWexjw07Rn6tcRpIpY0jZDH93iCP7Ixw5MduJCwJQjsWOZ6v3cDa4D5bnh7PU2ZjCicbkSr/PnmbKrsIQXl0u5sa5ItauDWXZ2kB2Hctiz+kc5q/3YfFmH3YejWfHnkgBO65sLArj+b2/CLmGSr6KEfgvD7nPtZV8qqumQUC+Qsg11tbKsRiJioec3Mv3Wupvn2ZluCvBwzSJMVEjf2x31XLayIEtiR3cgQI7PTJH98K7ZxPcNJuQNrIneQIOY4w7E9a/rSqwwkyd5sRZdCZ7SlfCLZqQ5NiS7RnmlB9P5bfHG/km+vfbgxJ+ebKb+htbeX5iFR9u7+Efby7yt1cX+HTvIF8fHeXX58f529tT/PHuBN+f7eX3Z/v49zfHoPI8vL/I3x8d59nWBcybYoFDh2aMbd+ERJu+bBKQMM99CNN0m+AswDPQUI1oMy18pI5T9duwNMGVikfH+Oev9Xz//IEfH7/IN66g8d0LvtYpS0/f8KnhOV8ansq1V/z2uYJfpY/8+qGOX6QP/Pq5kW9y/KG+UmVsq4zsD7V8/ouQq3n8lCQff/q1ao27iRELxD7Mmzaa8BHdiBqqRsyg9sQadyB7pBa5ln3lWIMMC32ybAcSNECdCR2aYKn8A0AA8ETNFjj3ao+NAPixXVrj2L0jdmqtsOnUgrEazYi01GHxLAuyp4/AyUhTyhSALH1ftWRVowPrXKdwMMCXeSNH4tZRTUVUK2PDpnMbgkfokjrWmGATHcw7tmJw66b4mulTHDOdQyke7I52pjjUibluNrgN6sFwqdcA0XmK952h1E/xqBsmdbRo1wR3vc7kTBjInqjJqr59IHAUu70GcNRnAMe8DTjlrcetyMHciDblbKQFKybp4dq7BWbyrOcoXXLCnAiQcWLYoxlaHSXfPmqMHdJXbBsBdm6OOBv2ZqxmK+JthrA3LZCT8yIojp9OpNVQgs2GURI3k/tr47i9WuaHVZ6cXB/ClkURxAQ4ExcVwOFDO6mvfymg6DFV1Xd4X3WXmponNNa95NOHN4It3lJT95r3NS+okD5Q2fiOd40VVHyspurLT/LpbUPVT1Lu+wcaf/1M4y+fqP+heKY1qqThl498+uOrXFPO/STxKgWfVH9RCDZliWeF5Cn5fVZ+N8hxDW/rq1Ueb42/fpXnv8pzH+Sa8mw976VPvamrkuuNfPzjh4p0Uwi3f4lCuCnkXL08p5Byym+FpHstzyjH1V8/Uiegr+bbx7/yqqG8sU6e+SjXfu4b95NcU56r5XlVxf8g5D584JWyXFYw11sl3wY5L/VVPOSU6+8+KGk1NZ/fcuf+MXbJnHxZ7KPHt9Zw71IRd8+vZevyZCJmTsJjqi0T7c0wGayLXs82GGm14MbxIq4cEvv/RDrvrs+h8lYelXdyqbw7h1vHEnh5fSFXjmUK1hqGq6MGLg7diQ+1Ij1uEu5OQ/D3tGXX1iWsW5rPkH7atJU+2b5pMzq3bI5aq2ZotJU5u2sHDHp1Rr9He3l+GAnSN3PTPUhLcMJjujGjzNpjbtoa+zEaODn1wd/flOmuA7C168YAw6ZY2/TAN9iOiS6DGD5Sg/ETDXB1GyHne6MrumXG9CEkJToTFjqOGa4jsBqtjaZGc1q1bkIzGRudOjRV7cHWSXRTl45Sp84tJW1Bty7tGDZIF0O9bgyXdOhAHTQ6tUS9k0KUtaWrelPVHnDavVuqvOn09dpjb6/HqFFdGTBAIeE6yLmOaHZpgpFhFyY5DsNMxrB+H03atmimktZiQ7SWMaom46uHsuWJVg8G6fenY+uWdFVrykDDVliKjo6KGMWKZWKXB5phb9OLIQPV6KHRgnYtmkj7GDLIqJcqiqumWmvaSLv21+uNdq8u8rsFfbQ7YDFSCT7RjzFjdBk7VmScNsaDW2FlLTZbgIW0mS7DTdsywkxsF0ddZnoNw336QOysNLEcqcY0JyNcnAep9tkzNGiNgVFbbCbo4xk0hike5vhFTCZ7fhRRyTNJyY1gyeo81oj9cePRRV6UP+Te0+vcuH+JB89vce/ZLZ68ecjj1w+5/fgWF66f487j2zx/84Rnbx/x5NV9nr26x2O59/6jKzyUZ+8+v8HtJ9e4euec/L7B23ePePz4KteuHuH29aO8fXGZF49Oc+/6Ps4dW8+uLXlsXxXP6gIf5sRPojDegYIIWzIDzMkJNCU/SDCPlxHJMwwo8B/B4ghLSU2Y7axH2PjuxDnpMkd+J7saECPtkSV2forM+SlKwKlpQwi170uQEjDJ1YSlYkfsXhyu2v/93pFlgoM2UHnvAPUvz/D+yXFe3DvC/Wt7OXFoLaXFivNMGutWZbBv1ypOH93K8QObuH3pAPevHOL8gc1cOLiJXWsL2DBvtmDCMMF4kwicYkrCzHFsmKsEawgmNXwaMbPGEe8/gTkJnuTETmN2wFiCBAtEeI8kIdiW5FAbEkOtyYgeQ/7s8aRFKHvEmRHrN0KVKr+zYuxIi7QiMXgk8QGmZETZkh1rr0pTwi1IDjOX66MllTxDTUkKNycpYiQxgdJWISNJj7YjLkDZY07xrBsn5UoZ0p+SBMukh9qRHmZHSpAVSYGjifM1JVHaPznEUsRKyh8v948lIWQ8axZEsn5RPEtzwpiTKBg4L4pDWxZLO8yjeFkOm1cUsHHlHPIzY8hMi5TxHEJmViwlpWs4ff6wipC7cP0sZ66ckPQMV2+d597Dazx7dpvHj25w/95Vnjy8xdvXT6mqfMv7d694//4VFe9fU1n5hiqxF2tq3tEoev+zzAFfZZ74Lvr4l1++8Kvo/N9/+8Yfott/EnK//U+E3P/wkPt/i5BTLVn971FWf5HK/xVl9b8vWa2WSaqiXBVGVvGO+/qhUgbOA14+ucMrZf3u47s8vnedB7cvcuPyCS6fO8SpIzvZt3MTO7asYcv6lWwoWsaqxfNZNi+PxYVZLMpPY0FeMvOzZzMvO445GVGq/76kxweRKUAuLS6Q5CgvEsNcmR3sSrS/M5G+U4mRNNp3IlEzlf3jRqk2xt8x34fSwhnsmuNKWd4kdmSPY2vaGEpEtqWNozjZji0pY9iaKr/T5Xy6vcg4SjInsDVjAlvSHNiQ6sCmzElsyXZiS+5UtuQ4sTXXiW35zpTNdWP3Ag/2Lfbm8Ap/Toqhfn5TNBeLE7hSkiqSgbKcUyGtLmzP4ryAJYWU+plmcaY4h91L49m7IplDmwooXZNDyapsyjYUsmP9PLasKWTT6gLWLM9R7Rm3bEEqy+enShslUJgZpdo3Li/Rm7mJHuxYFsfVPQu4sWceV1WecXkoUWJv7y9UkXKK19/V3TkiWSoPN0Vu787l3r6fQS3u7Zfj/TkqUTznFELuxs40lVzbnSb3Z6g85K6WZYhkqjzYLsi7KXvHqci4LT/Tc/J+Z7alcU6un5Nr50vS5H1TVeTb5e3pXC2VfLancrkkSRW59ZqSp8jl7SkqUu6SpJdK07lYKs+pCL00FRGnyLmtmZzeksGJTWkc35jCsU3JHNucxJFNszm0Lo6Da2I4tDqaQ6siOLI6kuNrozm2NlIV1OPwyiCOFAVxcHmAiL/q97HVIRxdJedkIty/2ENSL44V+XKyKIAzq4M5vsyPA/NmcHCuE+fXTKf6XDwVZ8JpuBjLj9sZ/HI3l+9353F5axB5/oPxG9ONiCkDKEr1Yn1uAGtFirJmqbziVmb7qAi5VZIWZXiyMt2NVZkeLEtxZUH8FAqiJpAbrnjHTSBDDIt0UWJpQePICBorMoHMUJkQI5zJCneW61PJDJsqx05kC7DMDHIgK1BE8ZQTJZ41y4pcv9Hk+owiy2skWd4WFATYsX9ZNJd25KmWw0637IWvY3+SfC05tD6Fh6dWkS5Gj6uNNhPNukvek7iybxHPzq3h0p4cbh2Zx71Ty1SK2FYMkWmj+7Agbgb1D/axZ9VsZsjkZWPcjpmOhhzckMbnZ8dJ9R+D1YA2eIgRsyzVnfJrJVTe3Mqtw3N5f2sDb26sJ95nNMN6NCXF146dK8L5+Hwb38v3SF0smTiiC5EzTNi+KJDvL3ZRd3sjtw7kU3dvK6elr7iLQTZ5RC/VPnkvrmzh0+s9LEx2wKp/U1UE2t1F8dQ928XTy2vxmyLGx6BOLEhy58GZNTRKfqd2JfDmThFfyveyrnAm1mKETB2lw1aZPBoVkPpkM3lRYxhnrIbrqL6c35Yv77VD2mQery8v4suT7TImcnA17cF0c10Wz55Bzd0S3t1YJ9/XBTcBaU4juvNI2va38iPsLYpgphhL0y20CRKw3yht9/LCKt5dKZLr+3h7da2KEEvwsGCkTksuls3nlzfHObohEb8JeviONWCaeU/e3dpKw9NSacO1fHmxgy/PStmQ60aeTJDTRqrLWEjkx6vjMj5SCHTUx298Pyabasp7b+TBqTX42Pdhpo0OM8foMTdmKm+ulvDy0jpq723h+ZmFzAu3JMltME5DO+Ei5Z1Ynyr6IIdUj6HETDUkeuoglsyextPTa3hzeR0N8s7vL65mdbITkZMG4jq0Gy7DerIu3ZfViZ5MH9aD8QZikItRGjzNiutilOyYn8F8P3eCRg7Foaca4xWAq9GOcd064tlfvukQbbz11JjQrRUGAjZ7iqHfvUlTFSFnrd6ZZDtr5k6wI1BLkyli9EZrd2WRaT/KJg7npBiQ2x36sMWxN+eDh/IwyYKz/n3ZNUWNLeM7sMu5F9eirXid58Xd2W6UOpqTrqOJtxi/05o1xVHAhJXkaSZlmYsoJNxEAc4OYqiPFuPaRu6zEkNfIerGi3E/a1BfJuqKkd6qiYyrIZzdv4Haiiu8fXuOU2fXk5Pvg7fPCArnurO8yI8MmYuiZ1vjG2SC76wRxIXbskzqckz0ZPnllVSdF5283Z/TSyezJ9OS9WHGrAgYyM7MqVxYl8y+RYnsXJzJvtXzKFtZwN6Nc7l+ajOXT6xh24YkFi2cSVreZLzCBhEQb8qC5V6sXOpL4ewpeMi3cVQITDU11vXrzw69fmzrqsnerhqc76fL5f59OKvbm+O9u3K4pyaHumtwqIcGB3t2YXePjpR1a8sOeefN8i23qreitGdHNnXtyCp1NVbp9GXFIBNSDQcztUs3RjQT4CBtNKpjS1Ks9DiZMIUyfzPWz9DnuIzTdQHW7CuIoObqMfhSwz8aK7l38RiH92zg7s1jfP6iLF+7x/vXd1RLGb/WVPNN5G8K4dJQw7N9O8mZ4kCgcV/mTLKgJMyJsohJbBNdt9HLgh2iO/dHTuZgzDSOi1G7wcOGbEs98qz12eRhxYHwidzI8+WC6OIy/9EiFpQFWMqz5ixzGcqiqcPJGDeQXNeRHF0u4PTSFo7uymfhgpksW6MQctnsP1fI2rJoVpQEsr40mKK1XmRnjGVJoTcPb+zhb98qVctVv9VX8aOuQt7hPZ8k/SSA/WNdNY0CzpXlqrWVyh5y7/n1Yw38Uk/jnTOsjnIjZFhXYoZ3Jte2O0km7QkSAKoEdZhrb8hChwGE9JP+16sJicO7kGregzABUyH9mzN7eEfyHbQo8h/EpujhrAjW49RSRz5ez4WaUqg/CO9FKo9D1Vn+s/oi/1F/FequSdvehsa7UH3lp1RekPSSnJdrNRflubPw5gS8PgUvJX1zmv+4sZOzmUH46KipxkXQ4K4s9TFnnuiMmQPb4NW/NSkCGOe5mjHbTh+v4ZrSh2P4tf4u//7nRz7UiZHc8JXPlXV8eKd4wlXw47O016fXfG18zi+fXvHbFyWKfxW/fKjh9y8N/PHtA98/1vKxoZIPDVV8kXNfPzfwSdqbP37l48uXZAeHqQi5KYY6pDlZEWc7EE+9NgQbtiNuaGcyLXqQqXhPG3TAX6c1ofpdSDTtI22uxYyebfBU9o3T6cx07U6499XAul0zLNs2ZULXDrj07Y7PYB2CzfuwLmoK55aGszHemQDrARi2a0lvaQdj0RcTBfgvGGvLVhcX5piNxEezh+iR5gyU66M7tCJgmA6F0yzImGTO2N7q6IvumdC3K7nTx7DUaxypY4fiZtiDkert0Bcd06d1c/Tbt6FPm1botW3JYM2OWPXpjkWPzgxtL/qxS0vCTXuyRcD0sfiJbPccxHaXvpwVfXMtwpTLIQM5FzqcXd5DiBvcGau2TaR91Ihzt2K6/SAGanfGUN7Xcog+E8yGYtZXGzPRb0ETBYR5T8XZuA+T9buzyG8Kp5clsic3iHh7c0JNh1Mc6cXFhaGcLnTh8Pyp7FnmzXKxe0JmTiQxVs6fPEhj/Wuqq+4JULpNTe0j6hte8KHxrWCLcj59fkeNHFc2CJD6UM77jxWUN77nnXz3CsXjTcBU+Ydq3n+qoUoJ0PDjEx8EUClprfSHuu/KUtGPquWsitT/+KAi5aq/1KuuKYRdufQPxfOtVgCZQtIpXnNVn2XM/fqFT398V+X1L+KuXPqV4lmnHL+ufa8i1P47EafIv7zjGn79pkqV3//yjlO85ZRzjb9/peG3rypyTrmmSIVgqSrBVO8/Kl5yNapUOad4zynEnELYvZNzrxskv8+fqFJ53ymk4wept3KslKVEaa2i6uNrbt49xM6yPG5fW8WD6ys5sTeLO+fWcXZfEXNSQvH3nIiNhTH9dbug3bUVA3Vace3oMm4cyePWsWSenk8VHZfCswuJPDqXxJ3jKby4upDjZbEEeujhNFYNfw8jwWATSIwcj8fUoYT5OnCgrIj1ywsYrKdFO+nT6q1a0a1dO9RUpFwT+vXqzAgjLUyNeuI1TYB7xGRiwhyIiZiA61QjzE06YjqiLWZm7Rg7vicRkTY4O+tjb6fJGNuuWCqkkX0vTCy7McxcA33DThiLLWcxqiejRZRIoR4zTPF2l7HlacVkhyEYGqjTsVMzmslc3Ub6dwtJW4voanVBX8bK4AFa2MlcPX2KHSMG6WBhos/I4f3QkDm+g9zfXaMVXTo1VUVO7a7ZnB7dWjBh3BBiY1zw87VltEVvevdsrrpXybenXDcZ3oshxt3p31eTTu2a076VvH+7VnRu24KunVvTuU1TBur1ZbB+f1pJO3WWOVQh5Gb5DCMnaxJZGQ4EB5gxRWy28fb9GTRADZ2erRg6qKcq8mtPsYUUMrF9mxZ0aNNS6taCvtrqmEq9JzmYMXHCMPr2acmQQTKmrXpiYt4Z75mmhITZ4uw2kJl+JjhO7sMg46bYWWtKWaOwk/v0+7SWZ/sTGmKP2wwzRo/ujYWVFuOVwAXhYlN6m+HiY0FI/FRmhU1kZsgk8sUGOX5hD0/L71HR8IYX75/x4Pk9Hr9+wN0Xt3n0+iGP3j7moaQ3ntzkwZuHvKh8xqvqZzwrf8CjFzd5/PwGz1/d5lX5fe49v8XdZzd5+PQmbyseU1vznNdy/ealg9w8v5u7l3Zxeu8KSlYksTTXn4JEF7FdHShUvLTEhsqeNZR5gaYsDjFjVdRolgaNINddn2QnbTKm6zPHZyhzZg0jxVWfuCk6ZHgasyjcmnRP0YHOA0h0GaIK0BA52ZgkTwuygsazXHDckfVZPL+4jdqnx6h5fpwqwTWv7h/kzuUdXD69hfOnizkg9SremMe2LXO5fGEH1y/vlPNbefX0As/unebRjaNUv7xOxdPLXD66lfNK8IvVeayfn8DSzBCSAycTNt1S8J0LxYsTWZatBGuYRqyfsoecHalhjqSHOxDna0W0YLp4sVNmB44iMURJzUgJG0VOrLXcZ06S6HhleWlqqNi04RZkRlqSEWGpio6aKO2TFqb8tlZJaoSy9NWG3ISxpMfYkBA6kmS5Pz3WVo5HE+NvTmygpaQWxImtlhhqL6kNcX7WzBYbKyHQjuTgMaSHCkYNtydmlgmxInF+plJ3cxKDbZkdrHjIjSU3cQYFyZ7MS/VlbrIv6+cJZt+0iJLleRQvzWHTkmy2FM1l/YoCFs9NYU7ubKKjZpE/J4XjZ/Zz8cZZTl1UPC8vcefBde6KPH56hxevHvD0+V2ePbvH08d3KX/7gvfvXvP61TPevXtFRcUbqqvLqa19R319JZ/+IuN+KIGBfihRVZV9477x+28/+OP3H/zcP04h5H4uV/3nP//Gv/3bXwEd/t9csqoQcr///ptU9v9MyNWJIakQch/FeFJ5x1W9lk4ojfLyoaT3ea4sWb13jTvXz3D53EHOHtvF0X1b2Ve2gdLNq9i4ajGrFheybF42CwtSWZiXyNyMWApSI8hPDiMvKYS85FCS5cNEBLgSF+pFYsRMEfe/yLipRPm6EBvgRnzQDKJ8FEJOOrAoltVZrmydO4OSOc7syJ/KdgEopXOc2DXPhV3zp7OzcDrbcp0olWs78sWQnzOV0gIRub9MrpUWuLI934UdBc5sy55EcfoEijMmUJItBk7uJJWU5k2RZ6dIHiIKSZc7me05k9mR58QO+V1W4ML+JTM5tlYMkc2xnN0Sz4VtSVwuTRFRCKYU9iwJ5/DqRE5vm8u+jQVsXJTAuoUJbFqWxbqlWaxaksHyBWksnZfKosIkCrNiKEiX9kkNIy3ag6wYV0qWxHKhbC5Xds5B2RNPWW6rRIlVglUoolqCuzsPZYmpEtzhurIsV+SW/L4r1+7slVTk/r48SbN/LmXdna7yllPtLbdLCerwc8mqQsgpUVdV3msqMk55j3TOFCukmbKXnELEpXF+u0JEKvfKc/Kuyv5zt3ZmSr4Z3CgTgL8jmZuS3t6tlJEl5xSiTiHm0lRknCJKGT/LUUhMhdDM4WxJDqflWAkWcXxzCkc3J3JkUwJHN8ZzdH00h9dGcmh1OMfWRXJ6UwynN0Zxan04J9aEcbQomEPLAziw1F/SII6uDOXYyhAOCVg9sMRH0r9kkQ+HF/tyYlkQhxZ6UybfdXfeeO6VBfH5WhYfL8/mk8iXG2n88XgBX24v5MgKb1I9jJllq02Ktw3rsgNVhNyqXF9W5fmIUerJiixvVmYqS1kFmKfMYJkSaTXBWSaWycyJmkiu4h2nuCKHKB5xciyTX44YLrlhk8iNcCY3yoXsSBcyw6eRFTFNRdBlh05SEXLZgXJfoNzvN55sPyty/EeR66vIaOYG2bEt34+T61PZvSyGWA8zplp0I8BpIGVFcVw/tJQzO/IJcx3KFMuezJoyiKNbs3l8dhW3Ds3hyp5MXl5ezYGNifhMNsJGjPhAp+HcPLiMqlvbWSaA1sG0K7aDOpATNZnymwpptRE/xwGY6jZlpoOhfKMMau7s4M7Bedw5NI+Kmxu5LH3Oe5weplrNSPKy4empIurub6Dq7jpCXQyxG9CWzMBxvJB6fHtaxqtzC6m6uYqPj4sple9la9CKCYO6kSuT1/u7ZdQ/30FOhC3DejYhavpo3lwuoeHRdq7uz8fVqhfDejchNWACdQ8PiJRy80gOFbdW8UmeW5vrjZlOS+zFoDq4LocPz/ZR/WijTDaWjOrTgolDe3G+tJCPz0p5d2MZry8vlnpsU+3ROFEMIHsxADOl/d/f3KzKb+eyMMbJ+VG6rbi0s5Df3slksi+fCNfBjDFqz6yxhtTc3k291OPJmQXUPthA5Z31bCz0wU+A9uCuTTiyIYNfy4/LN5hLohhW0wRwjzPuzPMrG/lRcZT3dzZTdWcTP17t5cGxRSR4mDLVVFN030xq7u2i/HoxC+KccLPqw/ih3bh9Yj2fxajYkO3L1KHqqv2BPMfo8+baDt5cLebVhSI+39+m2icy1skI5xEa2Bt1YO/SOH48PMjxongipwwkctpwAsVwuXFwCRU3tvD2whp+ebaf12fWyhgYjfPQ7ljptmZtph9VN3aTLwaFw2B1+qs3wWuKCYe2LOT1pcOcXiN1nmTLRB1NxnVrx3iRcV3bMUNXHd/+6gKE2+EoBumwTi3RFuNWs2lTeokhO7JLJ2aPsaTQwY4QMa4VQi60uxrZAlrXje7HATHQy6bos8WxJzum9mSvSzdKJ7WneFxrNtq35Yi3AfeTJnAj1oH7CR4ccRtHdr/e+LVthbOUYaeUoYiAaYWQsxfjd7KAYYfOrbBr3YxxArbtWjXFRvGc0WiDu35v7HuoYSxA3d/RkqvHt/HyyQlevz7Lzdt7WbY8luBQW1asDKRodSDZMt9kFUwhYrYVnr6iM3yGkJk4ia1FoquUrQF2xXNi/Sw2ZIxlTuAQ5oeYsneeF+fWzmbP/Eh2L0hhx7xMShfmsKtoDid3rlBFWL1zcYvMqTFk5Ygxlz4WNwHeYamWrNggemhlENkxjrgO1MBBAESCRlc26A9gu25ftsvxLjU1jnTryhmtXpzs3YNDXdXZp96FvXJ+v2YXDvZQ56CWBkd0unK0twb7u3dmn/w+JO++R0+bYi0dinTF8NU1wl9Dh9HN2mAkbWfUrBlWau1Jte7PpUw3DoohuEKM5J2ho1gjumlPbhgVF4+AgO2/CdC+cfoAB3ev4/aN4zR8fEpV3X1eP7uuIuR+a6znc2UFfwp45UM9b44cosB5MjP1e5E1dgTbRR8eFsPvYKzM+UFj2SV69FDcNI7OnsGx2R5s9LQlfWQfMkf1YauPPcdiXbicOZPj8U6UzDRnmxi7RVONWTxxACtdTVnmMpK0sUbM9xrDyZWpMn6XsGpegBiKNuTMcWH7gQz2nZnLsuJgcpZMY0GRG8tXupOWYEVuqhM3L2zjb18r+aWxmq9iDP5QlquKYfhZjj/UVakIuQ91tdRWVlL57i31le/47VOtykOu4c5ptqT4kTrOkAWTjFg7YxhzbLWI1G+NT/cmJA/rzoLxA8ga3ZOogW0IN2xBzOD2JJmpkz9Wh9Xug1kj4HnNTAN2xphyNMOG6r0x8KCIf7u7mt+urOTbuSJ+XNrI90ub+PVGCf94spc/75Xx9UoxdefW8vHCWr5eWMePi+toPLaM8rJ8lbwvm8ObrZk8XRPPg+XhPFoZztOVEZxKcSdjlB4uGk3xG9CejEl6ZDv3J9qmO8n2uqz1t6Mscbq052h8RJftWBTJr/W3VYRcbaXiIfiJLzUf+VpVy4/GOv74XsePb+V8bnjK9w9P+fHpDV/q3/Ch8hUfq9/KcSWfG6Ut6xXvuAo+f67hy6caPok9+p+/feOHtOmylBSGSB8eo6XJDKOeTBWd4iTtN0t0evTAjqSM0CSyXzvc1Jrg2a0p3t2aE6KvRqTMA3791EmzGU6y9RBmGXTHRQki1KEZFq2bMkatLc463Zk1uA+z7QezW/rRrQ1JlGV4EzPRlKHqbVWEnDIGnEQ3LZk4jo1TncgZbopvDy1sZHwo3nNmbZvhM6g3S7zGstB7Is4DtOkr5we3b47rgF5M79eNcRotMRfwbiS6R1t0jq7oH9127dBs0YJuLVvSp3MnTPtqYyVjcZhmW4xbN2FUhybEj9Zhh4Chg6FjOOhrzsVIWy5HWHDCdwBnIkazWL7JNI1mOPRoQ/zU0cxyNEOrczO6Sv5jRprh6+pOpHcgDmaW6HZsj2mfnmQEiw3u6cxkYz18Rw9me1YYB+ZFkznVjlDzwawLmcbZ+YEcEx23M8+BLTJO5ia6EujhQEJMGKeOy9xb85J3bwV4vxGQWnGPyponqmWqDQ0v+fC5nLpP76hsfEvFx38RchW8+1xNxbcG3n9toEKk8lujipCrkbThl8//JT9JuUYaf/2oShUyruJjFYqHnHJNEYWAU5ajKsSWcr3qc52kDXz8/Suf/vimIvHeiy56K/1KuaYQfMqy1xdVb3he9VYV5fRfhNy/UsUDTiHkFO85hZD7F1FXpSyB/S71kjwUqREgWPlZ3kGuKffWfvuiIt7KGxVS74vKy+691K3iUyPVXz/Le3/gtRL0QbBXjeSj7E33k0hUyvko5SukYDU1X8q5/eAou3YVcPfmWh6LXXNyXzbvHuzh1pkSMuP9CRWsNM5mGH17d0CjfRMMejbjxI4czu1K4sbR2Ty9kMzrKyncPxnNtUPhvLhUwNvbyzi6PZZI34HMmt6HyIARRPqPJDrYBq9pJjjYDCAx2ousxFBMBuipCLmOovPVpG92bNYUNaW/ypxu0LsjowZpSR52THMcwZABXRjYvzNWo7QZZdqdEcO7MNqiB/36tcJitCZWll2ZIHrMV/TytGkDsbDtjomFJsbD1GgjY6Gn1N1a+vekCQMZMViDvlpt0dPuyLBB6gw11sB0eG+0ddrTvmMTtLQ7oa3dBY0uzTAe0BN7aQPH8eZMdhiJ3Whjusq83lHGVg/1pvTs2oqR5v0YazeIfn06o6vVDr0+7eij25zpribMjp+Ku7sZJiO60qNbM5XnnIZac4zE/hs6uBsD+neht4wnZW839Y5t6N21E0NlTBvL2OzUprm0ezu6depIJ9Eh2j1ay3Nt8JtlTnSkJe4z9PAWDDHKVOxGxZ621MVsqCZ9xZbS1W5HX502DBusJcdd6Cht0ErmcQO9bpiP6C/1VEerR3spuzUDB2hgYNBR3r8lJqbqOEzsy1hHXTx9RpCaPg1vr+Hy/sredoonXnu0xV5WgjzY2yrRWw2wtdFlmHwPuwm6+IZb4+g6gICYcUSluOAX6UB0iicpeWEsXpPHjgNbuH7vCq8qXvO2+h0vRDc/q3zB43fPeFIhqRw/qX7Fk6qXPFPJc568e8KTN/d58vouT17c4uHTazx4epmbd05x/vweThzeyr5tK9i9cR6lqzIpXhhLUZYv82KdyA6yId1/NKm+pqTNHEqaEoxhWh9iHLuRMrU3+R565EzXIW+GLnM89SnwNiTbw5B0N0NSpxuIXduPeFd5xm0I2f6WLE9yYc/KOC7tXcTF/Us5u3cpN05u5PH13by4d5BHYr/evryDS6e2cGDnUnZvW8iFUyXcvHaA82dKuXRxF7duHuL65b3cuXGQh3eO8uLxaZ4/PEVd+Q3ePj7Ls9tHqXhykcrHF1SrGY7vWEFpUS6bF6eyNCuUeP+JhLnZkiG4blFmIHnxbqQI5ovxHUOE52jCPMyJ8DKT+yzJiBpDeoQVycHKfnAjSQhUIqUOkXNmcm4YKSHDyYgwV0lyqAmJQSNETEkKMiPOdzgJAWYkBJmLjJQyLMmMGUNuwnjSoqyJC1YIOWuyZo8nJXoM8SE2pMU6Mid9BksEP66cF8rKwmAW58yiIGkGmdFTSBV8mhY2TsofR7Kyp2yoFWnSZxQPueSwMVLHCSSGjpfyJkgZgmFnuzM3aRbbVmRxeMsS1s5NoWB2INuKCjlato6dxcso27yU9SvnkJsdS2JSGBm5SWzYtoazV07xSCF9n93hybO73H14g6cv7vPi1SPevHn6X2RcRcVbyiV99/4NFZVvqaur4MOHWhUZp/zT7tvXRn758Ylff/3Cb79+5bfffkZV/eOPX/jzf9o/7r95x/37T++4f/9vAR1UhJxCwv1vCTnl7/8qIfdXUId/7SH3+2+/SaV/US1Z/f5dIeR+Lln9oIQC/8tDrlaMSGUj3T9/+cCnhve8ffmQty8e8ub5A1W0i4e3L3H90jEundnHmaOlHN69kT3SuNs2LBfwsJA1y/JZuTCDZXOTWFoQz/zMcApSApmbFsycZOmciQGkRc8k1HsSQR6OBHlJ5505mRi/aUT4TCXEcxIB0ycQNGMcgS5WRHlbsjRjBjuWBVC21IvDq/zYv9STEjEMNuY7syHHifVZTmzJd2Vzvgubcp1/So4zq9ImsiJlAitTHFmWOIFls8eyKnEMK2MtWRI1isXSyRdJx18YbsqicDOWyrmieBvWpY6nOGuyymtuR6ELu+fKIJ83jZ1zpJwcB1an2rIqRe4TgLU1bxL7lnhwal0o5zZFsX+xH8dXR3F5Rz6ntxVw88gqzu5awuLMYJYXRLMoL5r52RHMy5J2SRXDP8mfjFgvUsKny8D1ZGdREmdLC1RBHK7uykdZRnqtLAdVBNk9+SoS7urOn3u9KenVnTkqgu6WEm11909C7u6+PBUZd39/Dnf2ZMj5NO7uzeD+AWVJ68/gD8pyVYVEVMi4S6UK8ZbK2S0pnClOFUnhpLKkd1MyZ+X4Qkmq3JuueubnHnVZqrwfHMiRcrIk/3QVGafInV2Zco/UV9njriybq6WZXJT8z2//6V2nkHs/l7xmy2+FkMvmTMlfhFxxsoqQO1qcwInNszm1MU7qEcXJTZGc2xLLxZJ4zm+J5uyGSE6tDVeRb4eXB3NoWZAqPboijP0LA9g1dyY7C6UtCz1E3FXg98gSPw4v9md3gRvbMuXbZjmwf+5k7u0I4cu1VBovxlJ9JpYfdwr4x9OVfH+whi1ZU4lxMsTfvh85wQ6szfVndZ4fqwt8KcpV9o9TyDgPlqe5szhZIeNcmS+AcW6Mk8pTKT9yMrkRU8gWyYqYTH60M3OinESmUhDtQl70dHIiXchSNvSMchGZSm7YZLKDJ5InUhA4kfzACeQH2ZIbOJrcgNEUijFeku/L4aJ4GQsJ7F89m7JlkWxbEs5uAVSnd+ZxYU8hxwRg7VuXxBFp5xMCuO6cWil9cYFqaejdo3N4fEYMsy2pLEpzY54o40ObMnl+fgOPTy1jda5M0EF2zJ09jasHlvBKAJ2yh+Jsr5F4je/HgiRXXsq5V5fXcWVXNi/PrKTq9mYOro/GW4yu6ZbaMj48qbq2mYa7G7i4M4HgqTp4WPdgZbILP57u5vPDYu4cTOPdtUXUPVjNuvxp2Bm1ZuqoXuxbm0LF/VIeXlhKjPdwbAa0JcHblpp7e/jwsJQjG+JxGd0DW6P25Muk8PXlMerubuPluSVUXlvFhwclrMp0w86wPeOH9uBU6Xzqnu7h7Z01MpGZYzNQwJeUc3JLJnUPt/Du1koen5vHxyfbVIFaJg/vjK1BB4ImD+HF5TX8KD/AzpVhmOkIMBLgV7okko/P91F5ewuJAvpNtJow3UqHdzd28O3NfjEG0sQYXsSX1zs5vCle9V4mvZuwbVEEDU92y7N72DxvFraGrZhk0pUjJel8eHOAKnm3irtb+f7moLTJDjLlG3iO6UOclzk3jy7h8+vDnCktZMLwHkww7cmGBVHUPjjI09ObiJxqgrNpLxyHdeXBybXyPUp5caaI6isbabxZwp6FIfiO1WPiCA1K5oaplq/VXt8letKfMOdheNj34dS2LHluO9UC5mtvbqfx7l4ubCvEb/xAJpt0Z+vCCGru7+PGwWWEuoxgjEk3XBwGsWpeHC+vHqb62ikWhHoxuX8vxvXsyLhurZnQrQ2e+uoEi3Hr219NQG87TNQEdLZrgV6XThh2bi+/2xNhacbiaQ7EDerH1BZN8e/SnryBWqwb3Z/S8YbsmtyfbQ69WW/bgdUjm7LRshmbrFux1rIlZ/yH8FbG9aVwex6meHN0piP5RtokaHXFu1NrxjVrgl1rZd+oDth3lDp1aotjZ4WUa427Vhd8+2nh0VsTt95q+Bj0Yka/Hozv3YURcj1yxgRunC7lyvkSbt2W9rhcyuIl0fgpY3GeJ0tW+LKkyI+N22PIX+zOVI9+WNup4+0pRlWSE6nRY1kq+mZ1noz3GHuyw2zZMGeWaj/SfSsSyQ2ZyryImTKHJbBtcS4ntq/i4cU9VD45xeVT61m7Moq5C2R+mDMJ33gxwOdN4tCpfE4dnUuhgInJfTviIO+XqK5EWe1PiZYWW9XU2NauA7s7dOCYpibHunVlT+eObG/bhq0tW7CtbSvV0tVD2l052V+HC4Z9uTSwH+eN+3F6cH+ODhnIFslrXs++xGgISGol4KRJG4yatWFQm/ZYyLeJMdfhRKITB8JHs2qqNjtDzCnyHklJsg8vT+5REXJ/F9B89cR+ju3ZzJMH5/n0+Tm1dQ/EwL0ixu1zfvvYyMfK9/xeX4tYV7w+ckjlIeeh25XsscMpDnCgJMCe0mB79kQ4cjBuqsg09kZKudHT2Ow1hsShvUgxkfIDJ0tdprJT7t8ZaMue4DGU+VuRZ92LLMueLJ02nAUyRlLGGrE0YCInVqVxbHM2ucnOeHkOIi5lPBt3zmbL/hRm503EI2Qg8enWLF3uTlqirYpgvX5uK3//9nMZ6ufq96rlqt9U+5xVqkLuN9aI1NZQ/f4dFW9fq/aQ+7sYi//5qZLqq0cpExtgjtMIVs8wZ7PnKOba9CXOsBNe6k3w792a5BE9yLPtS7KZJr7azQjp35p5E/qxceZI1nkMpWCMJvPtO1Pirc+eoIFcSLPmXqEzd0R33siezsXUaVzOcONKjjsXM124JXPgTek7p2UeOzDbnlPpE7mi3Ct20unEceyYNYKNAmY2TTNiu/tQEWOKXfqzbooWG6bpst1rGBtchpFu3p1Q0WGRpp2ItdIk3qY7WY56FPmMZmO4A9muw5k+tIvMj740ll/kn783UCN2ZH1VA1/qP/GjXgzmDw38/deP/PqjSuzKZ3xtfMb3j2/5XPeGhvfPqX//jA81r/ny4b1IJR8/VPDpYzVfPtbwVdmH75ev/Hj/lvV5OZj36IZVj86M7dEOO7UmTO3RhFl9WxI3uAvxg7oQ3KcVXl2b4N2zObO0WjFLdM5M7bZ4anUgYfRgUgTABxhr4ardmXFdWmHavAkmMoasO7TGXr0Nrv26kOVkwloBJ/Nm2hFkO4QhnduqvHqVZaWeer1Ue8iVzHAmxWgA7mrqWDZtjnGTpqqlpi760j5OAmScbBjfrzd6ArQHdWiJTY9OWHRszvieasw0MWa62SCM1NvTXcrWaNoSzZYCutV60rtTd7q37YRuR9GPah0x6doOq+5tmKTVhniLvhRLnY5GTeaggNk9s0w4GGhKqfSRMP2OTNZoRvw4U3LEnh6l3wNN0bNGffvhYDeRIO8IcuIL8Jnig0HX3uh3UcN9rAWZId5425piK+Mu1WM8mzMCyRD7O2iUMWsinLm+JopLyz3ZKzpoS4HYN4muBIvdHhsZxMF9O6gof8T78ju8eXWNt29v8r7yIZU1T6lTPOW+vKPuy3sqG9/wvrFcRFleWsm7zzUqIu79l0YqFELq++e/iC1lz7hGlWfb5z9/qLzbGn75pFrKWi06pepzLUqgh3eCUZT7lPMK+VbxsU7lHffTe04h5OrlOWWPuM8qQk4h85Rnf5J7n+T+at7UveOdsg+dimj7IOUrpJmyHPWLioz78PsP1bFy/l+EnOr6L59V5OF7ZdnsNyn7s9RL6tLw2xcaf/+ueqb66yc+CRj88vffVUSdkn+NinRTlqUq5X36ef6zUl/FM1DK+fKR8g91ck819d8ruPPwGHv2zOHC6QXcvrSUs4fyeXmnjBtnSggUnOThPBZHOzMGSX/r2bEp+ppNxd5L59axPG4dT+Tx+UTKb2Xw4kqqzM/ZfCvfxOs7K9i+JpjEcAtCZw0nyGcEgd6mRAdLP/e2ZqK9ETOmjMJ9ig3DZV7s0rI5HaTP92jfDlPDfkwZY4HzeAtsTPtLHSaycWUBidG+dO/SmpZyn55OZ4wHdGf0qP4MHdyTPjpt6aPbCk31ZthY6pIY74SfvyXjJ+kzydmYwcM0VNFX9fXaYmOhy8D+GvSS9+in3VLybIJu72YMHajOGGsD+vRtTx+9DjhOMsXG1kgVIMKwvyaBfk6Srz9ODqPQ7t5WtZxUs1Nzhg3qwTjR987OIyQ1ZLCxutTnZ7RVHW2x5UZ1Y8oUA0aO1KBPn6Z002xCr55NVYTZ0MHdsRrdD9PhWvTs1pIemm1US1+1unfCdKg+PWT+bN2sKc3lnVuIdGzblMFGPbCTelqO1mLIoPYYGTTDZHh7aY8WqiAR48fqYzFS2saiNyOGd8VhvBETHYZJme3p0b0VAwf0YPiQPhgbatG5Q3Paii5Rk1Rd7KWOyvJcaY9++q2wtu3NwMGtGGHeGRdXYzw8Rf+6GDPOvjfGRm0ZoN9S3rUdZqZdsRfsMlzaePBgNSxkLrSd0Jdho9QIjR+PV4gVUzxMCIiejE+YExlzZrN0zSLOXj7DszcveCNz85vqcp5WPOfp+xe8rH3Hs5pyHle94UX9e8o/VvGy5hXP3j3h8es73H96ldt3z3LlyiFOn9zKpnU5LJsXw5KsEObN9iI/dApJ7hakuZkyN9CGDM+hJMl8k+qmRDo1lt8DiXLsSbRjdxKcepE4tSdzZhqQMV2H1GnaZLrpk+FuSPRkHYLGaxE6qR+zPU1YnenF3jXJXNq3lFc391Lz7DS/Nt7nx4eH1JRf5enDE5w7s40Dh9dQtnsRpTsXcub0Ns6fLePa1QM8f3qJhw/OcPPmMZ4/u0xtteizt7d4/fQyNy7u5dXjs1S/vkr1i4sqeX33BFWPz1H95ByXD2/g3N7VbF6SzNp58SzOCCJ65jj8nMzxdx5JzKwxRPlYEeE9mlAPcxFTQt2HE+41QhUdNTPaVkXGJQUPJy3clNQwE0lNyIw0IT18hKSmZEWNlGNTUkLFfglViLihxPgMITFQ8ZqzUpFxswXXpEdKm0aPIStuLIlhVkQpe3MHWzI7XOoQYEV+qhv7S+ewZ1sBm4pSWLckgSV5ocxN82VRVgBr5kWzJDuATJlbUsLGkxExlrRQW2b7WxA504QYv5Ekh9qREj6elIhJZMe5SnmCW+M82LEqV7WX3tp5KfIOXhQvy+f0/i3s37aaPVtXsFOkeMMi8nITCYnwJT4lirK923j87D4vXj7i+cuHPHp6l8fP7/P89RPeKctSxcaqqnpHVc17KsSeqJTf9Y01fBBd/0l08hfRqd+/i32heMapiLhvKvld9PYff/zKn3/+hhJdVSHj/iu66j//wb/9tVRVIeN+EnI/yTiFQ/tfibh/yf/p739DyP0k4/4HIfdvKkLu3/5XQu6PP6Syv6m8434GdfjKt6+f+fJZJq2/CLk6MSjrpAG+ixH0t18+8PffPvJdiRD25gmvpOGePrzBwzsXuHnliHTUfVw6VcahXevYuWUlm9cuVgVxUJjQ4jVz2LQym6LCOFbmR7JIJvhF6QEsTA1gbrI/ObEziQ2YQqjXOMK8xxPgMhbfqfZiKNjKsR2ByoalrqMJdB5ORoidAEE/di0PoHSRF7sFAJUt82HHQm+KC6azRYzLzblTVSTc5nxFxFDPcxWZwZosF4pSnViePJElCeNZIkbpkvgxLE0YqzpeFGdHYcRoMvyHM9vDiNjpMtinGxDjZkjizGGk+pmSGTiSOaFWLI0dw4aMKZQWuqq88nbMmUxpvgNbMuxYn2jFphQ7EXuRceyZ48bp1aGc2xDDjbIsHhxayOG1yZQujWX9vEhW5AYxN8WTPOnQOQpJEyv1nRvB4Q3pnC9VgkZkqzx1VF5wO3O4viuXm7vzubHrZ3CKa2X5XN35V/RY+X19lxLgIYtbe7K5tz+fR4cKRfK5ty+DO3tTuH8glYeHMnh4MJfb+7Mlj59BHJR9437u7aYQckpk1J9BFpT99U5tTODMptmc2zybSyWJqgARSn4PD2Tw9GgOTw/ncn9vJrd3KZ5yGSq5qZBxqmATUue/8r8s+Z9Xgl5sF9mW+XPpqyJK4IiSn3JmawYnNqdyvDiJE1uSObk1iVPFszkt7Xe+OJYrpfFc3BrFmQ0hnFgbyPHVQRwrChEJ5+iKn3JkRRiHloawa64/pXne8n28KCv0kG8lynqhDwcW+7F77ky257iyLcuZrRliXKZPYE/hJJ7uDebDpURqzsVTdz6FhsvZ/HJ/GeWn81ibZE+0k7K8UJt5sZNYk+fL6oIAivL8VEs3lOWrS9MFmKd5sDBxhkw805kfP4O58e4Uxs6gINqVPIV8i3KmIGYac+R7FyrfPMaFgtjp5IvkyvfPld85AjQVQi4vbBIFoRMpFJkfNpE5YWNlMrMlL9iG9TlequAXe1dEqVJlr73j8t1OK99Q2vvMjixVekFZ4nx4MXdPFnH/1CpuH13MRelH1w8U8vDUUh6eXMbjM0XcOrKIB6dW8vziBtXvR6eXy7kF3DuxlKfn1/Di0npeXlzPLenDNw7M5+HplSpPuzfXNqnyunN0Aa+vrOHllSKeXljBtQMFPDixmFcXV/P2yireXVtJ+fXlvLi4kPfXVlB5dQUf7q7j9bn5PD1VQP29NVTeWsmTs/O5vC+LKwcLeHp5jUys60XWcf3YAs7Kuzw6t4bX1zdTfruYG1LmEekn1w4t4NGZlby7sYn3cv+LC8t4dWk5b66s5NbRQg6uj2H7shDuyT0vb2zgxfU1nNiWKOf8ObQhmjvH5vDm6nLe35L3PjtPtWT0/sn5rMycRlaINRkymT0+v5xPL3ar+qSfoy4hUwewe2UE1fe28/HZXopy3ERPGcl3dOTpxbXUP94ubV7Is4tLqb5fzIPTiynKciUzzJq962N5d3cL9c92cv3IfOkrEymVvnv1yDxqnpRR93QXd88sESN6Ax+e7eaKjOUNhT4sSnXm8oG5vLu3Q9qmWCa/BAqTXNi6IpLnV4p5d2sHp7fnSTneqgh4j+Qbvb22kZfn5ZucWkLN7c00Ptgu7bOGK/vmyndbwPvrW+Xcbj4+3suT06u4f3wZ729sofp2CR8f7aZOynp2drV8yxXcOLRY8iuR/rBWnp/Htf2LxPgRw223somr6LVV6dw8WkzNndOc3LSE4AmjGaPThQm9OzBFux2zxKCONu1BxNDuzDTUZJRmSwwFmPYTANxfAONIjXbE25mzyc+NufaWeHZsy6yObVhgYsge59Ecmm7KHjHgS2w0WTuiDetNWlNmq85OOw2KLTtx0deEisKZXI2byKU4Z0pcRjHXRIeFIw0I1+qEY6smOHftQtBwA3wGauPSW42JXVrgIeAh3tyQDGsTYocbEW9mRKL1EKaLkW+h2YphXdsS7eXAucNr2V6Sx+p1aSxdnURo1CTsxbBNSJvKoqIglq0LpWhzOHmLPJns1h/jEa0YbtaR0ZbdsBylQaivBTnJrqTFOjE/cxabliayZVkKy7LDSQtzV/1HsXTlXC4eFAPl6nEaBdyWPztDWUkOixf4snZzKHNWuhCRMYqFazy5dU/66fUNzIuZymStdjgKIIhs2YrV2r3ZptOT0m6a7NXsyv4u6hxS11R5yu3p0oGSds3Z1r45pZ1as01NRKMDO3uqc0CnG2cH6XFhaH8O9Zc89LRYptOH1J59mKmhw8jmaug36Yhhm64YderCULUW+A/WYL3HcLb5DGJv0FAupE9iU4A1G2PcuLdnI/9e/45fKt9ytHQrp/eV0vD+IX/+eMeHuse8enKV8pf3+dSgBD6o5ltlNf/RIID14gWK/GfioatOwdihbHCzZP44fZZNHUhp6Bj2xk7mwGwXTqfN5EyyN6U+40kfIfUcoUeJzxTKxKbY7DaarZ4jORg1Ue6bwVp3EwrG6TF3sjG5E42Jtu7LatHDpzZksnN1ArMjx+AyvR++YghnLXKlYKUnocnWOM/sR2isOXkFU4iJHq0iV6+e28qfX9+JsV/J56q3fK19y5e6chobKlR7mdTXVFCnCkqgLFet4HtDLf8uxiIfKnl/9gAbIz2JM+9Dmllvskx7E6vfgcBe0g8FaDkJiHTp1JRA3Q5EGHbCTaMpXt2akG7WjXxbXcL02xKi24Rl4zU4HDyQnR7d2TixDctHt2SFRTuKx8l3m9iX3WK/7PHozxbnnqyfJONlsnwnF01KvbU54K/HAV9d9nlrsd2lG2vsO7DKuj1LTVux2U6dfVP7sGeaLgc99Djoqcc+z/7sdBvIKsf+RBu0JliAXoBBW7x0pJ4GzQkV0Bc0XI3pA9sxZVAnSpbE0/j+Fr//UklDQzl1de/5/KGO7yI/Ptby6+d6fvlay5ePlXysl/aTdvsubfP9QwU/PlXy65cqfvlSybePFXySNv4qhvf3Tw38Ivbpf37/zqdXr1iWkswwdTXVck9r9ZbYdWmGq1ZLPLWbEztEk0L7geRa6xNi0A6Pnk0IMuiArwB5J7lvYuemTOvRAa++mngpgWb6dmWsRlvMWzdhRPMmmLdqKsfNMBMgbCuAflLPNkztq8447a4MaNtK5SHXv2kTvGSMHI8OYp+XKwl9tZjWrjWj5LziPacs6R6t0ZGZpgOZMlBX9FxbdFo2ZUiX9ozs2hGzzq3xMBnE/NAAMvy8GajRhc5NmtK9ZVcGaZngMNoF04E26HY1RL2lBurN2jK8R08mD+uLRa8ODG/ThDCzPqwPcGSZgOkVAmp3RIwn2bIftqLnYixFZ4rNHTvdFu0OrdDR7IXxABOGDrYhJiyXbesOC6jKZIT2QAw6q2Oq05Wo6eOIm2HPxEFauJr3I83XkUixw71thrIibjo3tiRwZ7PYXYudKZ3jwsKU6YT6OBIePJOSrTJPv3xATcUTKkRvVVXdU0VdrVECPdQ9F/D0lsavldQoXnIfBGAJnlD2jqv80kDV14/UfPtCrWARxetM8RarlD6ikFTK8tTPf35TEWv/ItH+h4dctcrjTfn95W/fVcRb9Zf6//KYUwguJQ9lSeu/vOwUUQg8heBTSLyfXnUKQfeJBgFzCgH3LyJNqVPDrz9UotRNIeGqvn5QEW+VUo5Cwr2X93jTWMHbT1W8/yrv9EPK/+0D9b9/VKW1ikPD337w9e+/SxlfqPki7/dF8vnYQPXHRhq+SD0UL7uvCgFXRe0Pyf9rA+XybhWfKmj49o4HT06xZ/dczogNdOfSMs4fmcPjWyVcOL4RP49J+HtOw23SOIbodkdH9Lqh6JHzu+ZxR2yYOydTeXMnh8rHBby6m0v5o/k8upXHtg2zCPMfhr2VNrYWOvh6jiIpbgqFeTOJCBrHpLGGOE8YjI1JHwZqqdG1VTO6NGuKnnpHxpkPJsR7CpEBrvh5OpKeIPb2jg0sXZTH8CEGtGzRnDYtm9Oxnczv+koQhd50k7leWSraSsbX0KFdCQ+zITTMlohoR3z8bDAc0IFuXRVirT1G+u3QkHuNDdRwmzacieMGYGfVlzFW+hj2U6NXzxaMGz+I6Dg37OWaQlD17tkWp4nmRAa5MUHmcfV2zegg48BQrzPeXmMICXZk0hRj7Ox1sbHVZoRJV/SVckS/qqKYjtfDzX0oI4Z3RqNzE/S0W6LbuykjhnTDa4Y1DmMHy7t0UQVa6KOjLu/SivZtmtKuVXPatm5Bi+ZNaSpjvlkzJbpra/T6aEje7VW/23dogoGRGkOGS5mGHRgwsAMDjTtgP74PHp4mREZNZqzoK6V9DMTmmDRRxv94c/r360kbyb9d65a0bdWCXj060aNbW1qJXjIa0AVfaTcbO23MR2ky0kLsqdFdcXUdin+ADXZ2fdDr20ykJePGGeHpacOgQeoqD8Su0s5tpU5GQzsyw9cM20l9cJwxmGm+VliMH0JEYhgLi5Zy4doVXrwt53XFe8qr3/K68jlvql9T0ViFEoH4lcxxL6vLqRQ9/a76GXfvn+HUqW0c3LeGLevyWTovirmZfiQEi14KsBcs48iicEcyXYeT6WTMct/RrAwYTeIELQJHdiRuQm+y3Y1JczEg2KYL8RO1yJs5hAyPAaQKLo937U+sqyGhU/oz28uUtABb5s8WHF4k2PbsZioeHebT20v8qL7Hx0rFdjqv8mh7ePcYp09ukzG0luKSJew9tJ5LN/dw+eZunjw/x7MXFykvv8n7d8q+Zee5owTTenmTmuqnlL++o7JTbl06xPsXV2mQeyqfXaD+zRXeSt6Nby7zpeI6145t4Oj2+cxP9SZHMFy64Lfgaeb4OAzFbYwhMycOwN/FiBB3GTsiQTMGihgR7j2YxBBzETNi/QcTHzSEZIWQizQjTSQ9Qt5TfivkXEaEmYqUSws1IznIlBjvIUSJpISOJi9hPJkxdmREW5M9216et2Z28CiSI2yJ9h9NoIcZKdLPtq/P5NSB1WzfWMjiOXFkJStbhc0kPkRZnTiD9ChvCpIDmJM0S7WH/fwUH7IFj6aITkgKGkP0rFEEuw+RupqTEmFHbIAlqRETyIp1Zq68e+nqLHZvnMvyvHj57u6sWZDFqf1bObF3C/u2rebAzg1iz65iyaIccnKSiJ8dQUZmMk+eytxR855Xb57zXmyqV+XPpU+9o6pe9GptBZV1lVQ3VFMjtmL9R5kXRId+Unirr1/49uMr30Vv//Lbd379/Rd++0ORX/njz9/482+/87e//cHf//4n//grkIPCh/0k434ScSr5b2Tcf/xviLh/yf/p7/8PQu6nh5yKkPvvUVb/+MtD7r8IOSXKquIh95GPH2TCU3nIyUQgjfOrTDr/+PUjf/u1kT9+NFBX+Uq1h9yzhzd4/viqijl+/uAUNW+uc/5YCWXFy9i2cTkrl+SzenEOxavmsHFZFmvnJ7CmMJqFab4is5iX5ENenAdZ0W4qSQlzIj18GvFiAPhOGUWExxjC3K2I8hxNghLyVxRlRoAFG/LcOLwukiProzm4LooD62I4IoD69EZlCWM0JzeGc3xDGCc2KGkEx9dHicSq9h87sDKKfSvD2b0skJ1L/Chd5Me2hb4Uz/VmXb47RQK+FwgwLoi0JzfcjvRAS5J9R5KshBieZU6cKM54MXwS3IeR4DaUJI/BZM0azhwZTIvFUF+fMp4NqcrS1ylsyZjExmRlrzpHtqU7sCPTkX1iwJxe6c+N7Qk8PTKX8ourqbxRzLXd+exZLu+0IYmzAqbP7Sjg4q45XNyZo/LSUeSqQsTt+WuZqhLUQeR6mULI5XF15xy5XsiVnfkqQu7mnkzu7Mvl8eFCnh0p5NFBZT+5dO7vV8i4dB4ezuTewWy5TyHLcrlaloMStOJnEId0zm5JVZFxx9fP5sT6eE5uiOPspngulcxWeb7d/YuMe3Ywg+dHsnl8SPLbk84tFSGXKWkWNxUiTvHgK/sZIOKKQshJGee3ZavIOIU0Ors9/S9CLp0zW9M4rURx3fIzmuvJLSmc2pqqIj/OFM/mYnE8N8qSub0rmYtbIjm9PpATawI5KiD48PIgFQl3dIW0ochPMs5PvoMXJbke7J6v7CPnJ+Irx96UFXpSmu/BlqzpFGe6UJw+lU2pE9ma4cDxpU4qIu777Xw+38jl0/VcGq/k0nBlDufX+TA/ZAShjr0Jd9JnZaYHK3J8WSmyInuWioxbmuGlShcmu7Eg0Z2FSV4sTJwpx94sEOU2b7Y7hXGuzBEpEKWdH/tT8mJcVWRctgDErKipZEZOISdyksqzriBiEgVhjswJn0ChKL55URNYn+3JvhVR7FX16Sj2F8l4WB3LYeWbFSdL+yVLG6dytjSDi3ukrxyaz7WD87l5ZCEXdsm32JvPg1PLuH9yMQ9OLuXeicUqeXxO8RBTSKmV3D25iFtiAD67uIon51fy7MJKHp1Zxo1Dc3hybgVvrq3n9ZW1f50rVN3z8spqnl5aSfmNDTyUvJ/Lfe+vr+fNZTl3bSUPT82h/v5afjzfyrfHG/nycD3PT+Tz/upSPj3aQNXtIt7eWM69kwXcPzOPl9dW8fz6al7f2sQV6c9PpC5V97ZRfnuLGJnF3Dq9mNe3N1H1YBuV92RCvr2BV1dXqUjBijvrqbi3geqHm3l1o4jnV6UO9+S5W3Lf/a28vbWO13K+6t463t9eTcWtNdTc38DT84tUz9Y+KqbucYmqDs8uLafy7mYpo1ju2Urjkx1U39tKjarcrVTd38a7u1t5Lm1S/bhMRarVPCjhzY118uwq1T21j7bz8eUeqc92qcNGquV33dMyGl/s5fXNTVLXEj4830O9nGt4vlPquIV3dzbR+KyMr2/28cu7I1LfjdK+63h5fbPkIWU/3MPjKxtUUn53B29ul8p7lcr7b6b8+hZ5py28v7GJd/Lcc/l+VdJWn57ukvrvpPLONh6eWcE7uUchFJW99X68EYPm8V4qbm6h9m4pH5/s4fPz/by4tFa+ufIe2+W9S3l8eqUq6MT1ffKNLm2W/rKBEyX57FiRxOUDa6T9jnHj8FY25CfhbTkUh74aTNJpL8C3LQHGnYkc3hO/gd2x6CoGe4fm6LVpRh8xMod0aEbQiAGs8ZrKEscxzFLvQKBmR1ZYDeOwpz1nfW056zmCnWO6sWF4O7aPUmevbU+2mnZkq3lHLvmY8Cp7BpfiHLkqYHG7uwWLLPuy3M6IKN2OOCheKz27EWkxGH8BttO0OjNerSmuvdsRJb/jTQcQbKBDxJC+xFoYMkWeGdxeDFe1lgS72bG3dB4rV8SzYFEUC1fEERThyDDzLgSE2zJvmRgxy2aRs8iDpBwnxk8Vg3igvJNJe8aM1cFidHcmjBWj33k4wb72LC6IYMeGOZzat4FLR7dxYvcGzh4oEdB0ntpXd6h9fZcfja/EoDzJymXRzJ49noUrvchZMomIdDMKlk3l2HEZ22eWsyxxBs7Svg4CCKJbtGSjng5l/XpToqnGTnV1DnXtxpHu3dmvocaOTm3YrdmOw1rq7O+lxtbOrVkrIK5IAMwqSYs123JQgMDhQX0oHdCXNYOGktZ/EFM698KoaWe0mnTCsJ0Oxho9GdG9HbE2+mz0MWW7jzHnk+x4syaEI8nT2BQtAH7HKv5Z+4YPLx6zc+0qDpXIeHx5i18+vqKh8j4vH18Ww/eeKmJWfWUFH99V8B/1H/h+7x670xMJHKB4tRmwfroF62aYsS3QmrLICRQH2XMw0Y3HK5O5VRjBVs8xpA7RJWGQLutcxlPqN5VdgZMpdh/FOjdTjiZO43jKDIoD7FjgPIz08QMItdBiuRiap7fksH1NLIGzRmA/oSu2jpo4z+onbWxN6lwnCpd7snydHzn5Tvj7DSUuaiynj67hR8NLfvtYyff6cpF3fGl4R21tuWpfkxoxJOvFhlIIuUH+AV8AAP/0SURBVEZJP9dU8EdjNXysov7ycdaHeRBm3I1ow86kDupKcM/meAgI9NJogbtmC6YKWJom4Gxmj9Z4dm2Kb+/mxBurEdW/HTM6NSFMpyXFLrqcjRnGlfhB3E4cxPmg/uya1I29k3S4FGjK09SxPEq15FRgP3a6dGW/d2+uJg3l1Tw73s23437iYA66dWG3sxoXg414EDeaCzMHcGhyLw5P7skVP2PqF7pSv8iFq5Gm7Jmhz5oJuoTrtiRAtzlhAqC9ejUhSL8loUbtcNZqwpjuTfAw7y16IJXqNzf47Rd59y/v+PDpndiXVXwWIPex5h0fpY0+1lfy5VMtX0W+NdaIKIRcJd8+KP8Ifs8PRT7J7081KjLu188f+P3TZ/7z+w/RoY/ICw+TftiW4R1aMqpjUxwEkPsP7oaPXnsZw53JszVipfMocmz1VV5zfv3aEmrclVl66jgLqFWixtq0aYKDuhLIoT0TBOzayFiw6NAKy05tGdOlA1YdWjNK7rNs14SxAq6tZDz1E2DcXcaZsv9l0BB9LqfFcjLIm+R+Wkxu1VS1P+XApk3op6StWzFGpzu2fXui37GdygPOsGNLhnVug0GLJlhr9yRs8gSCJjnQv0NnOjdpiXrTHhj1GomTnR/DjezR7NiPjs2607W5OkN6ajF11CAmD9NlROdm2Gm2JsF+CAtnjWZdxFhW+NowuXsbLKQei30cOLY4ETcLAzSbN0FbU1vAvhk6OiOZ7iT28sEH7N96ClfrqfRrr8EgzU6EOVuxPNmXRI9xTBrWG1/HEXiON8fFarDYHk5c3BTLrU3+HF88jR0FLixOcSFcygkL9GZr8Trevn1CY+0r6moeU18nUv+MajmuqXlKbf1L6j6WU/upgtrPVSoCSomoqlre+f0LdT++Uf/LX/L9M9Wff5JpCsmmkHBKAAfFs03xclN+K+drvzWoRPF++/r3HyryTjn+8NuX/4mA+/j7N5Uox/8i+n6SdF9UpF2NSMOvX2gUQKd4symknLLcVPFiU5aX/iQKv0hdP6oIxAqpR8XnajmupVz6bLnogcpvtVR9r6Xyew01v0r+vzdSK2ntLw18/PMrX/72i5SpkHGfqJO8az5I3UUav0j9pC513xTvOgGcPxp5/7VetZ9e5WfRib9U8uzleQ4dWMwl0fWPb67l4vF5PLyxhTNH1xPo40xsRCD+7i7oa3REXfpd345NuHpoORcP5XP1eApVz5dQ9XIhNW/FhrubR/EmVxJnmzDStLUq6mevbi1wcRpBsswjixaEEBk6DtcpgwgQ/DVt/BBGDdRW5a3ToR16ah0ZZzaYWAHvMSHTiQicRnK8P0UrCllVtICQEG+srUZgZKhLr+5qdJM5XEOtLZ1ljCr7trVppXikaREXO4EwwVluHmZY2eoyaHAnRozQZJBxJ6lPE9SlXlYjexEkc77jWH1Mh2lgMkQTDen3ffu0x2nqcKa7WeDgYEyfPu3oLPO0pujGvjKOdaSunVs2VQVO0O7VAjd3c6JjJzHdYxi243thYaOpmo+1tFrLeGiHtXUfwsW+Tk5xZqy9Nn1Fv44y7cGQgZ0xH9GT6VNHMnHcUIYa95R3aEa3ru1Q69iKju0Uj79OtGrZjJatmtGmbUtatW5Ou/YtRJrSRPSAWpe29DPoyjATHbT7dqC11LO96PruvZphMKCl2AbazHAzwdi4C+pyvlfPVujqqtG/nyY9erRV5dFG9FR3mWu1teS9Okn+oo+sLHXIFLyRk+uDn78NI0d1p0/f5gwY0IZhw9QxNxedo99Gtfeco+MQPD3sMDLSoI9uO4YO1aZrjzaMHtOPyTOGYm7fk+HW3TGx7cvQ0fpMn+VC4ZIFXL11i/dVVVTV11DXKONWCdry4a3o9BoaGt/TIHNf+dsHvHxxldvXDrJlTTZz0nyYk+yp2h8twd+OnHAH0vysyQu0ZVHYWJImGxAysgsZE/uxXPB15qR+8rsTIZZdCLJUJ8BSjTD7Hswa1Qk/+R3uoEOMsz4xLkYETtInI8iWkiVRXD64gocXxB59cppvFTf5Vn2LD5VX+SjHlVKfS6fLOHZgPQd3F3Hm5DYuntvLtavHuXbjFE9eXue13Hf7wTHuP5TfT87xVOT+3RPcuXmER/dOUlF+m3rRXQ2VD6l6fY1nd47zofwan95fo/LJSZHjPL+xi6onR6h9cYxz+xdSsjyG2X6WhLsNJ8R1GD6OBsxyHIDbGD1myvsGuxkR629CXIAJETMHE+Y1kEifwcT5D5PzQ4icJdcDBpMUZkJi2AgSQoaRFDyMxKChxPsPUi1dzYwcSUb4KClnGBEeA4n2HkpyiAXZcfaqfeMUUQi5jFiFLDNjdogVIZ6mhHhZsn5JAhePFbNn62IKsyJJjQ8gKcaPqGBPwv2UQJpuxAW6ER/oQmKwsmLr5zLU9NCppAQpS1gdSQ21Z3bQaCnnpwdeuM9wEkKt5ViwarI7q+dGUTQnWurjQ7TftP8PbX8BnUXS7X3DuMbd3d2JQhSIQIIGSSAJISHuCZIQgru7u7s7DO4M7hYIrsPM3HrO7919MXMfeZ7nPO+7vvXB2quq+6quru6u2vXf/+yqzdIZo9m/ZQXrl85ixdzJbFmziM1rF7FkwXTmzZks+qaOivIitmyWdyl46YPM88+eP5Z+90hFxj1/Xc8zkfp3Mhd8FJ2tOI59/MD7z5/58OULH0U+f/vG1++/8O3XX/iuxEdQVoGK/P7X3/nr3/4q8hdV+vd//F1FxKl4MRUR94Mn+89E3P+RjPvj///p3/9rQu6/7yH355LV78qS1V/+JOQ+qgg5xUNOIeQUD7m3r57xq0x2f//+jr99FzD0RSbQp3e4ff0cP1/+ibs3TvPqyWXuXjvE0zsnOH9sM6sWTmb5/CnMmz6OuZNqWTClltnjy5k5upDJIwYxviqVKdWDmDAsjbqyflTn9WDYkESGDunKiJyuDJMPXp4RTk1uLIX92zEoyZnq7A5UK+6Wvd2o6u/DCsUDYkMtx9cpMoZjYhgqwQNObxjG6Y1VnFECFWxU9usZxvHVlRxdVSWgu0pF8BxaWcW+ZWXsXVrKAeXcsir2LilnjyJLK1Aie26fX8LWuUWsm5bDygmDWTYug3kj+zG9qidj8zpTk9Gekr7+DElyI6ebG3mi0HJ6uFPcW4C+KJhhqX6Mlw46syiahRWxbBjdna3jurFhZCxrhkWwoSaK7ePiObN0MLe2j+Du7jFc3z5GRbYd3zCKQ2trObx+FMc2juLExlqOravh+NpqzsrxhS1juKCQcorXnBLgQRXkoU6ee6yIUsdILm6u5tqOUdzcM46fd9ZxZWs1V7dVc31njchIru74wztuww+iT1nyqpBlynJVZSnpn8tU9y0qVRFyBxaXcHRFOafXD1VFbL22Y6S0t5ob24fzs8jVrcO5pCyH3TSCc+tHcFbqVdqq1HtCvs1/FuVbHVV5yP3wjjuqeOUpqSrKqnynZUNVhJzybQ6uqJS0jGMrSjm7ppxLynLbTVWcXl3EsWW5qkAb28UI3jwpTSSdLZMz2TIlk40T01g5qg/LqnuwYmQPNk3ox47paWyblqrylFs1qpdIb/m9F0uH92BZTXeWjUhi+fB4VldHc3xBP978NIrXP9Xwl5tT+eXqBF4eH8qNLbmsro1ibKYn6TFGVA0UI1HxkBuZyvQR/VQeckpwBxUxN6yvgNW+TFWkqv+/ZHJFXxVRN7a4J6OKejCqRFLJjyzqTnVhEsPzEhiaE8fwnHiqc2KpHhJLjUxoI5RAEDK5DZOJbXqpGJtTstk4dQjrVWkOayZksmlaLttmF7FnkfTlxYqUyTscxlH5xie3jRWANoHjm+s4sl76x8EZ3Dg8S0Ws3Tw2i0v7JqFEWr1xbC43js6Rc3NUhNz1ozO589M8ldw7NZ+zO8dwce8EnlxYwoMzAsDPLOTkFvnOm2t4cHoBd07M4/6phVzdP5Ureybz+MRClTyS8w+OSV2HJ/P26lLVMtV3lxbw9pzUe2Asj49P4v21RbySc8reb0fXlXFqywhuHZ/J3Z/m8/DcUml7LdcPz1CRTI8viFxezhnp4zeOz+LJxSVyTtmjbgnnlfF0eAovLi9DCTDxVM5dleObUteTSyuk7AoVQXb7xGxuHZvO47PzeCYg99l5JfjBYnkvk3gs+eeXlsq1S3l0cRFnd4/isZRR6q+/soz6q8u599Mcnl9cxourK6XOZby8voYrh6epPPde/rxWtZdd/ZXVHFwzTNqmkHvreX1zA+9ub5Znkvrlt4Yb61Uk3OsbGzi9fSwvLq3kw60NvJXrP97ZyF1p4+urq3l3Yy2fbm/krZQ7t3M8908v4eHZFfL+V3DvzHIuHpT3fn6tvKe13Dm5gqeSXts/h6dS5vn5ZTw+vZj6Cyvk/a7k850tvLi4Ur7XUp5dXCN1yPNcWiPn1vDx9jY+3NzKU6nzxXm57/XNfL61nbfXN6nKvL68jgfHF4geGqfyfL2+azKPji/myq7pokNr2LpgBKe2ybu8uJ8TmxaxanIN43LS6OnnQqyVthjNTenvok1hkB39XU3w1W6BdasmWAiItRAD11GM32QnS6YkdWRCRBB9xCBO1WrF5ABnNncL4UhKGGczgtkYacgCz+asCdRiY6gei9ybsjpQnZ8G+HO9MoHjhZ24MS6dPVmdmRJsw2gfM9INBfwKuO2so0mKmxVJ1rpEaDQnVMBuvF5z0p1MSLM3JVFXjW5ioCfb6RCu3wxnaZODgOCUxCBWyjMuXDSUFWvHsGH7NIbWpuIbpMsgMSzmLy9h4epihk/owcC8dviGamBs3Qj/YB0yh0SQkxNDYoIr0e0tKctP5OyRNTy/o4TUP0fDg4sC8M5Qf+cCv7y+z+f627x+fI0vr+9y+fx2Jk3MYnBWMNVjExg1swsVEyIZNr4j02f2Z+mcIWIsx5HsoEO8GPyFrVqw2NqcDTZmrNLTZp2WFjsMDNhnZsJOI1026rVli6Eau8x12CGyzdKAdeb6zNdtzZTWjZil1pSNtsYcDvFmR4gf87z9yDW1I6yZGAmN1LFpaoy7lhMeepYEmepQFuXKwn6+LO3jyOHyDjxZksfB2r7Myozl8JKJ/E0M9Jc3L7Ns2kTWLZjB4xun+PjyBs8fKjjiCPduX+StAK83L54L2H3KPxsEa9z4mW21Q+lva0CeuzELe4WyLa8reyp7s2pIZ2b3C2HJoBh2iz7dUdidOYntKHYyJN/RRPJRbMrqze78vizuJcAxyIQJAoo3iB7dUpTIXOlDwzu5MCTUiul5iYIJRrFiVj6pfT3pEKWLV3BzAmLa0jPLmarxCWzYNZw9R+qYNL03AwQ052S1Z8fmabyvv8Gv757zVfHuanjCJzFQ6usf8eSpsrH9I9WWH4oohNznVy/47fVzECP+w7mDzM3sQaaTLqXu+gzzNmSgQWN6iAHaR785fQ1ak6TVlESNxnQTA1NZclngosUIf1Ny7doy0KSpXKPJ8h7WHMhz48mMzvxjczrvZidyIMWWbd2teDI6kb+vy+Xjgt6cLnJjW18jjuc68nx6J/590yAQeT05hj299djR04CXExL4t5X51Nd2ZXdXM9Z1UOdCthf/tiqbv6/M5lJpGGuTrJkVZUqJSxsG2zWX9rci27Ut5YFGFPsZ0tNSxpdeI/oHW7N2xjCe3T2lIuQ+f33Op88v+CxG3CclEpoSjVaw5ad39XLuFZ8/KJ5zCiH3nI8Nj1VLVz++fqAi5r59eM4vnxpUHnIf5B1+e/MGvn7j+dVr1AzOxKltKwK029BBr6XoDUMqI93JdDWgl1FTspx0mNDJm8kJPuR66tLLpDH9xJDPcjMny8OKzlot8W3UiHaid8LUm5Jgpku8mT7RhjqEabYlXEtNpC3t1ZsTpd2KzsY6hCiEXPOmGMl1il4Y4u/G6WrBSRn9KLEyJlbq8vtPhJxDsya009ckxNIIW422mLVsRqCFIdH25riK8W4rv4damRHt6oxNWw20GrVCu7Eh3jbh9O9SSJBPIgaaTmg2M0GjsRrGrVoR6W5DeqcAunmY4dmiEUk22swQfLBejPNhcW6EtmlMnLEGM9O7MDe/j4xRTXQbNcZE2xwv90g83RNws0+gpmwBCydvICMxE3dDGxy1Negf5cWc4QOZVtqXXiF2JIbYEyu6N9bfieFpMRxZkM/pRWnsmpjEmrpuTK3oLkZkLFnpfVi6ZK4Y5zdkLN/j9aubvHp5nZcyzl/IOHn56jb1r+/wUom0+u4Jrz6+4NVnxZNN8XR7pyK7FNLr1VfFQ+1HIAeFJHshfePVF2UZp0KkvVR51P1J0Cmp4hn3J0GnkHFK+vbXD5KXOv4g5JT0019/URFiimecEtRBEYWQU0i6+j9Iux9RWD/z5ruyPFXZ7+1HpFOFmKv/LHV9VZanvuHR2+c8VDxdFQ+/T1KXyAt5ltcqb7hXPJe+/uLrSxUpVy/pC7GbGr4r7ftBCCoRXVWE3Bt5fhGFkHsr7+HVp5dyj1fUf5N7Sn3Kkt0XH5/x4fsL7j38iX17ZnL+xBzuXVnKqf0TuXpqOQd2LWBQWjfKi7PEqO6Pm/QzfekTlpqNOLR1Okf3TODw7qHcvjqF+7em8ODedM6dq2HJ0l4MTLPBz7cVFmZNMdBthL21FvFx7uRkx9A/2YfEzvaUiK4tz+lGj45B+NpYYKWuiYn0wQhvN8qy+9Kvewe6xQdQkteHDWtms3njYsbUlTF4UC/CwzyxMtNAR7MJbaRNRgbNsbJoi55eY9qHWZKd3ZGU/oGEtDfFwrox9g6tCAoyIzLcHk9XbWzMm9I5ypb4GHv8PLXw89bB1bENpoaNiAi3pW+/YLy89HB308POVgsHmc8tDDXQa9sMTRmHmnJPJbiClUUjEpOcyCuMpE+qJ6GRurh4NcHKphE6Oo3o2NGD3JwupKaGkpjoQmCgHvHxTuRmx9JX5o/gAEvcHJR98bTk3s1pI+O+jUKQ6anh7GCFo701bWQsq6m3Ql9fAw3t5phbaOLkYoiFpSaOzkYEhzkR3ckXO0d9Wkv7msv1dg66uLqpy++iB0SfWts0Uz2PhWVLmkv7W8tcbGrWTBXowt3LABc3XUxNm2Ns1AQH+1ZER5tTXNKZceMGkpsbjYtLW4yMpF67ZpibNcLGuinOTmp4eegRGGBBmIxnOxs1nBx1SOzWgZg4P2JENwZGWuEVYoCpfTP0LJoQ0yWYStFpm7Zt4uGj+3z8IP3z9TOeP7vJ/buneXTnJ57ePsntczsFd65i+9LRLJ1cxLzRg6nMiBKb2Eu153F+kislYh+PSQ9ieLIXVd2VSKeOpAlmG+CnRno7LbLCDMhqb0hulBnF8bbkdrYiP8GOymQP8ro6kBphLLrOkmHpwUwo7cLaWYXcOLGC+ht7eXHzIPV3j/NLwzU+PLvI3at7uXByI2eObODgrhWsWz6FAzuXce6nLZw/s4MHd8/xpuEBL1/c4/nTW/x8/SRHDm/g+pUD8ttJXjw5K892nJ8v7FStSnh+/wRP7hzh5YNjPLi2g6s/LefJ1Q08uLCKy4dmc+HAdE4IZj+7dxLnZDxuX1bMnLpeZPV0IiXOgn6dzOnb0ZwMeY4B8XZkdncif4A3lUNCVNFRSzP9KRjopZLCdC/yB7qr9nMsyvBQkXHFYmcWpbtTIlIo53P62lMk6YicdmIbBlE8wIu8fm5yzofSDH+pTzCQpOVZ8r4VTzmRYQURlAv2LBkcxTT5PrvWT2P53FFUFaZQntef4aWZjBpWwPDyIRRk9qNgUF9Ks0QG96YsszvlmYkiXahSCLnMODkXTWVWNDVFnRlTEc+IoihpbyBVuRGSj2NEYTzjqvowpjKF6qI+0p5EVs8bx/7NS1k4rY6JI8tZOW8aOzeuYOuGFaxeNo9lMm/MmztD+nEde3bLd3pwl0ePH/DqzUuevVIIuRe8fP9GdORHkc+8/vCRd5+/8PGb6PSvv/Dp23e+fv+VX377TSXfFX7rL3/hN4XvUnivv/+dvymiIuH++S/5p8KT/SE/yLj/zqf9V/m//fsfCLkfZNz/iZBT5Ldf/4iy+su3/0bI/fCQeyUg8qOApL99/8A/fn3P3355w+9fGwQkPeX5oxvcvn5GtWT15wtHOH98Byf3r2P/1qVsXjmL5QsmsWDGGOZNGsn8iSOYO76CydXZjBuaxuzxeSL5TKkdzIwxeUypHiwdLo6MbsGUpMjHTu9ISWq4pFFkJnqR2smBwYmulAvgr+zvS24XO8plsO6YlcuxlSM4sbqW0+vr+GndME5tGMqp9UMlX8XxNZUcWVnBwRWKVLJvaaUqUMA+hYCTdL+kKk+spcPYu1jOiexbOlR+UwIKDOfAimopO0IlB1aMZP/yanYvGc6OhRVsnlfMislZzBzRm3FFsYwYHEFpvwAKenpS2EsUSTdninu4UT0ggOEp3tQM8GNqXgeWj4hnx6SebBkdx6qqUJYWB7CpuiOHZ6RwdnkRZ6S9SqCEUxtqOLZuBEcVrzUxek8qnmaKl9Pm0ZzfMpZzm8aonllZsqqSDXWc3TiWC5vH/NgzbutIbuwazY3doyU/QrW89OedtarjaztGc3nbKJUHmxIEQiHkVKLcR+Ulp0RVreLgUnlvIoeXVch7VqKlDuf8pmoub62ROmt+EHzbh4sonnfKPapVZN25jdXSNoXsUzz3RkmdtRxfWyPfo1ry8lxS/59yVAnq8Keogkj8iOiq8pRTll4uK+fg8lKOi6F7ZnUJl9aXc2lTJefWlXJyZSH75w9h69Q0Nk4YwPpxA1g7dgDrxg9k7fhUVo1OZmVtD1bV9WDTpH7smDGQbdMGoCxbXVnbS6QPy2uSWTK8F8tHJrNCkZqerKzpyqqazhyen8L9PeViPNXxt9tT+OVaHZ/OVXNj6xCWDAuhtKcVA6KMVQTtglHSr0emMkuRmpR/RV6dMVxZwtqX6cP6i0h+aD+mVvVlckUy40p7qYi4utLejCrpxchC5a8RXRiRl8CIXFFsObEMF8AyLCuGoaIEyweGU9gniPzuvgwfGEFNRjTDBoRTldqBoSKV/dtTlSJ5OacES6gRY3WolBuRHs3IrE7UZnZk1OCO1A6Kok7qm5gXz6T8BKaXJjGtOJFxOZ2YIPcdn6uc78KUgi6MlfuPz+nMhLxYphR2YXJBAlOLurC4pj/L6gayYnQaK8aks2psOjvnFMs3rObE2pGc2zxWvuNQjq8YwdWtE6V/TODnXZM5If3o5MpKnhybyatTc3hzai5X1g3ltPT9p0em8vzETN5cWML9Q9NVUXuvyjU3983izqH53Dm6kGuSv3tsEc/PrubRycW8PL9c+n2t1D2RV+eW8OLUAt6cX8bRpaWq5dr1pxfz9MQCGs4u46KMjXuHZlF/bgUvFALqzFLuH57FwyMzePHTPCk7n5enF/D6/GLuHZzCC8m/vbSSBrnH60vLOSU65dHxmbxTvOMuLePt5eVc3lHHM7nn28sreXNxBQ0Xl3Pr4DReSvr26hreXV7Dp+sbOCH9+8nJBXy5uZlPP2/k4/X13Dkoz3ppNR+vrVcdf765URVA4e2FlXy6spbPcv7L9Y3SpiXSpmV8vr6OL9c28OHKOhnHU2UcT5ZnWyr3X8Hjkyt5eHwld44s4/GJVTw8vIyncnz/wDzu7JlOgzzv8xMLeXd+BV+urOfVT0v4fEXqlmtfn1lFvQCNO7tn8P7cGn77eTvfr23l7alVPD24kI/n1/P10mZ+/3kn365skXOLebBzNlfWjOHn9eO5u3Uq97bP4PqmaeyaUcUemexPrZsvY38J+xfPZmF1JTMqSynt04Noa0N8xVjsIsA/J9CBJDsDHNs0waBJI/SbNFZ5j5iLIdtRDONxceFM6xhGH7UWJAsAHuVqxtJIF7YmuHKkjwergtWZ49yI1e3U2N3RlHVBGqwP0eREfy+uVXTmRFEMj2bkcqqiN5ODralw1CTduDkxyqbt6q1JMNchUr8lQa0b065ZI2K0mqjIn95ybyXQQ4SA4U76zQkUw8a1bSMcdZqR2i2ErRsnc/joIi5d28bF6zuYOKMAv2A9+gsomS/9ePWWYdRN60P/Ib74hLXF1FYh5HQZXtOLuXOLyZHxnCRG89zppfz6+S788y3fXt/mxZ1zPL1xWoDlTb6/ecSHF7f5WH+H7x8ecfrkBsZPGMSQvPaUjohi9KxEambEUV4XQeXwKEaUxcrYD2OgpzG9pK1FbZozx8SADVambDI1ZoOePtuMDNlvZcJ+a2N2mmmzQbc5q9SbsEanBdtsDNjmYsUKG0Nm6rZkhk4rNrracDgikNX+nowwt6FLS208G7XFpYUpAUa+tDNth7u2NSHGBuQJ0J+d7Mk80YmbBnvy8/QUjokOnpIWyfZZI/i7GOjvHt5k+YzJrBEw9ujnn3hff50nAu6vXzgsYPgyH9+95KPgjq8vX/Hvb9/x8fJFlpfkkmSsTraLEQt6h7NpSFfWiuG0YGA0U3oLQE+SebW7Pwv6hDIzUYxCD1Nync2Y3jWSVemiy1PjmRHvR4W/MYPsWjA81JLFohMXpkVRFeNKdpgt0/OT2D6/ipmjB9Ctqx2BYepEdjGitxLFtiyAotoo5qzMZs3WMibN7MOQ/EAK8iLZtmEy717c4LcPL/jy6ol8q4e8b/gR8etF/WNe1j+h/ukjXtc/U3l3/SZGzfeGp/DmMa9O7GRi72gGinE03N+U2gAB7SZN6SPGYbJ8l+4azeih25oBFtqq495iLJe6GzC+vSPFztrk2bVmbKghS3pYszvbhbuTo3m/pAc3Rgaztqsuq+L0eDI+iX/bWsjrud3ZP9ialV3bsivNjBujgnm/oAdfFvbifk0Y27rrsTZWi58rOvB5TgY3lf3kxGBdFtqGYxlu1E/pxvPJiZwqCGRbf3dW9XJnXAdzhihRt8Xgy3RVo8hPn3wfGQP2asSZNWdwhBu7lkzg/Ytr/OXXF3z99pwvX1/y7XMD396LvP1zyeprlYecEkn1owBvZX+4jw3yLl8/5JOMAUU+v3nKp3dKgIxn1D98yJsn8g6/fuXNrduMycvFRb0N7XTbEmHUln7uplRGe5LmKAa1RiN6GjajxM+a0TGeVATb0MOkOR3V5B1baDHYzZpuJuoEidEeIBKm3ow4E21izQwI1WyLt0KktWpGezGyO4qRnWCqLc+mT4i+Dg4tmv0I6iB6KcvXlUPleWzqk0iuiS6xol/8FS84+d2+cWPc27amvaUxoTZmmEveStqb1M6LQTFhBBlqYyHl/Ax1iXZ1wUnbAM1GrTBpa01cUApZfWuIaT8AR+tQzHWc0GyieD81xsdCj5QoX1KCnVXLVkO1mzAhLYaVVf0Z6GNMoJwb4G7F+D4x5Eb7Yt+qqdTbBI1muni5dyIpvhR3+x642XQhMSKTlPhMwlyCcNHXI7GdHbOqerNuch7ZXXzo5GdOmJsl0d4OgsHD2T8nh2NzB7KlLkG1r+6Ush+E3KABPVk4fwb3bl/mzcvbNLy8Qf2Lq7x4cZ2XDbd58/Yer0RevL4vBtZDMbCeqTzk6pVlnwrx9umdaonoy88fePVVWZKqLOF8LdLAK1Vwhx/k2+uvb3knNkmDsmT1o9gpn1+r8oooeZWofnvNc4V4k75W//ENH379wvvvn+Vcg+r4pcibbx/4qOxN91m511uVt5yybFUh7Z5/UII3SLs+/thHTtnXTflNIcnuv3qs2nPu2cd6Xn2Tur4oQRykLd+UtJ6nyj55H5/y7LMYkx9FPolBqSIVlb3vlHbJc4mBqXgdvRB5Lfd6Le+h/qOU+/aKF2JnPZV38+RdPc/fPeXdlyfcvneM/btncvHEHO5eWsypfYKpTq/iyN4lDM7oSWmRzA+ZfQjwsMLRtA1e9lqsWFDNpjUjWbUsn6OHBftfm8X5S+NZvqYf0+d2ZczEeHr1dcLWrhn6eo3QlDFjaNAENzctOkdbEB9tJUZ7HJW5Mne3c8LZSBfDZs1VfdBX+nPfLh0I9DLD3VHG04A4zp3cxrFDG8jL6kVcR1/srNQx0G2MjUVLbK3aYmPVGkd7dexsW+Hqoo6frz5hYeb0Tw0le0hnfP0MaCf6MEP6clpKBF6uGtIOBxE7+vcJlGdMIrKDNQ42zegkdmHfvu3kGiPV8lU93Wa42Zvh6WiNtbTTxlgDDwddnO1bERKsSf8BbjJ/BpLUy5YuPWzpo3hDx9ji6KRBl4QAuncPVRF7tjYtcLBvQVycOwNSYggLssXMqAVtZazryPtxl7ko0N9ensMYYwMN9LTbYmGheNrpo6XVEjXRI81FnxgYtiAqxp3Ocf7YO+ri4mZAj17hdE3qgJu7tYq8M7fUIbS9JQGBOjg6tyBW8RzLiqZdoDGmpo3RUPaJc2hLQXEsNaP60a2HJz6+Moa9NYiNtaFbdzup35ToKBMS4u0I72CMl0dbQoKMRIyxtRY9ZdQEJ3nn5vKOjPWbYqTXBG3NJnj62pAs36xTUjuCohwIaG+Bu7x/r3YWDM7tw65dG7hxTdk7TXG4OcfpozvZvWUB65aMZvboLKozYxiV3p4F5YlMygqnrJuLSgq72FMQa01RrCVD2uuTE6pLeSczctrryLEumaHSVzroMayXK4UJdvQTbJTS3ojUCHMKu3uI7dGZhWJf7FwstvC2iVw+OI+bJ5fz7Pp27l/extvHJ3hx9wg71k1j2byR7No8V9q2gZ8v7ufBrRPcvX6Uez8f596Nk3L8E08fnOPezeMcPbiGy+f386b+Lh9kvn756DaXTx/m+IGNPLp9UrW09dWDn3j35BQPruzg3sXNXDm+jNNic1wQrH5S7OZD65WtcYZzZscwTm+t4vT2odLGSi7srebcrmFsW5zB9OFiq6W7kdfHjoxEc1JjjclMsiKzmzU5fVzIT/WkJF0JyOBPaYYvRWmeFAxwpyxTzmX6UJzuIak35YN/5IvS3FSecQWpLmQn21E4wJXqvCCRYMr/COgwNCdUygdJ+QDyB/hQktlO5bk2orAjI4o6M3ZoL9YtHsH+LbNYPkfxYMxmaPFAirL7UDwkhariwSJZlObIucz+lGb1kzHfn2H5/anI6kFJhtiluT2pye/OULEPyzKjKFe+ebYSLCKIitz21FXGUleRwLCCGMYN7cmM0YOYUjuIqpzurJxdy4FNS1g1ZwITR5SyaPp4tq9fJv1pLRtXLWHtykVs2rCKBfNmMXpUNQvmz+b8hTO8FT2pLE19+U50qxJw9PNn3svc//aT6PLP3/j07VeVfPn+O99++wu//P5Dvov89te/8vtf/8bvfxJy//gnf/+nyB/pP/4g4v5FyP37v//PhNz/4Bn357//CyH3wx3vf0vI/a4sW/2DkPtjyeqPoA7vePdGJr2GlzQIkPwqk8Q/fv2g8pBTRCHkfv0swEommfrHN7l67ignD+zgiAzeQzvWsGv9QraumcumVbNZu2QaK+eOZ96EofIhRrFs5nAm1wxi2uhs5kwsZM6kYmaPL2ZqbZ586L5kdu9AVlIoeb06UNCnA2lxXqTEuJAW606KKOTUSAvyk5wo6eFMsaTrxg/g5JofyyyVaJ1KQIKTa4dxbHUlR1aVc2h5GfuXKp5wZSoSbvfiKnYtqmTPkqEq2bdsGPuUdPHQ/yDk5PgHIfdHqjr+UVbJ75H8nhXD2b1imIgYn8sr2bu8gh0Lilg/dTCLRyYzWQzBGjHOhqb6Ui0DpLyvJ3k9XBmS5EpBd1dGpgcyNSeMZVWd2FATx6aaeNYP68wakY2jktg1VZ5rWQln1ynE4nBOrB3ByXU1nN40mjMKGbd1PKc2jpFzPwgvhZA7t3EUFzeN4vKWOq5tq+P69joVIXd9x0g5N5Sr20aoyLifd43hyvYxnN9c92NPOsU7bmOt1Kd42UleWR6r7PP2R4RVJVX2fTu9Xlkuq8hIVRCIC5tHcGVbNT/vVKSGa9tHynGtapmssmec4hn3I9CEsr9dHcfWVst3GfHHt/oRoVW5z3EVEffjPspvx1fXqEg5xUPv4NJyDi4r4/DKMk6uKuWSKMOb24Zzbasow1VFHFiQ/Yd33ECVR9zGiRmsGzeQNRMGsm7iANaM78vq0T1ZPz6ZbdMH/FjaOjOdLZNSWVWXzIraPiJ9WVaTzPKRP/LLR8pxdXdWjRIlMjKenVO782h/GX+9OYG/3RojaR2vT5Zzamlf5pcGM6SzMdkyMc4e2pvF4zKZWZOiIuaU6KsKIfcnOad4zc0Y3p9pQ/uqZGpVHyZW9GFsaTJjFEKuqDu1+V0ZmZ9AXUEXRhd2YVR+PLU5nVVSPbgj5QNkXCQHkd8jiOyuAQyK92GATPgp0a70j3KlX6QzfSOc6d3BkeRwZ5X06uBEjzB7eoTY0zPInl6BtvQSgKGkSb4W9GxnTbLke/hZkuhjRoIY9J0FOHTxNpVjcxI9TYlVjr2MRUyJczeS68xV13X3tyQ52E7qsiFV7pUR40FatBuZncXQjRfwE+dKVidncuNkMunqRVGSN0NinciMtqGsuxh1GSGMHdiOKhnLld2dqU3xZWSKPyP6+VPew5v8rp4MiXcnO04mrO4y0agkkIr+4TK2IlUk5PD+oRR386Kyd4AKHNQNbE+tgLuy7t5SVyjjBkUxOi2CsQIeqnoHMrxvCOMGxzBZ3unUvFjGyjVj0sOYkhPFtNwYGZdi6Cv5vBgxNqT/1A1g9agB0if6iuHemX1zijixXPSM9NHjy4ayZHhvtk/NYeeMQnbPKmSr5BePSGbZyP6sGj1Qrv0h8yt6SJ1xzC5OZHZJInNEJgyOljrjmFvajTmlScwq7irH8XI+hrEZUUyUbz4xqxOTszsxNbczc8u6Ma+0u9TRTQBQLMVdvanu116eM5JhfSOpHRjLsD5RVPeXZ+0Zyojk9lQnhzCspz9j0+TdpARRk+zPGHkvtX2CGT8wklF92zM6NYIRvYMpS/BmdJ/2jO8XQV1yGNXyrocLWBvXP5IJqdFMTuvElPQ4OScTv3zr4hg3hsb5UJ0YwNAu/uREuNLbx5be/q5kdhT9HR1J3w7h9AwOIyEgkFBHB+xbt8BJwGqctTbpAfZEmWpg2bwRWmKUaokRqyuiRFoN1W1DbccQZsdHMkCrNf1aN2KchwXLIp1YJcBtb5I9a0PUWOTZhB2R+lxM8eJYog3rg9U53NuZW8O6cKI4mlsT0zlanMTkECuqPQ0ocNAmQbMFoW1aEGOiSaRBG0LUmqqM8ijNpvS01CVBT53Q5k3o0LoxsSZtCDdujbtWI5x0WzA4JZpjRxZz8/Yunr76idsPDzNlVjHe7bSJ7+7AqInJTJ2fwfDx3citiiCpvwM+IW3oEGNM7ei+zJ5dQN6QTuTKt923cw7fP93h27vbvLynkHGneHLjNO+f3eRLwwM+vbzPbx+f8Zdvzzh6ZBXjJmQwtDqREeO6UDc7keqZcVSNj2F4TSfGjEhkWFo4ad4m9NFUPOSaMlOM/E3W5my3smCLqRHbzQ3ZbW3MLmsDtpmps0GvGcvVG7FAjPeF2s1YJs++xFaf2WZaLLAyZJWbDUtcrRllYsCA1lqENmqFe1Nd/HU96OSWQLh9DB7aToQam1HQ3plFAwKYn2zD8hQ7Lk/pzZX5+cwU42LVuAJ+q7/JL/UPWDt/JhsWz+LxzdN8fHWDFw/Pq/Zmef74huqPf+9fveDXt2/h3TvqT51kzpB0+Sb6FPvaM6tbe2Z1l7HaTfputyAm9Ahlcq8QZiSHsig1nCUpUYwKd6fI245xncOY3TOW8Z0CGRvpyehIFzId24qoURPpyLhEP4rDnciPcmZWaS82zC5ldFUPwsWAcPdtSkZhILNWZ1M3L5ns4WHkD+9A7eQkxk7tScXQGIoLo9i0djwfX97kb18a+PzysSo66Ft5xtdvnvH23UveKH/Vff5YRch9FWD5Tc59ef6Af7y4y73dqxje2Y++Zs2o8Dagup0Zg8yb01e/Ccn6LekufTTZUINMWyMGmKjRQwzBLEs1qv0sKLTXIMuiGSMDdFnW05EdWe7syrZnU6ohS7uoMTuqNUsTDDhREszN8bGcKPNhTbI+SxLV2NDfhJ2D7dg/xJFDg53Yn+bIxu5mLIrWYV2SDYcEr2wQg2pBqA5LIvTY1NOWPenu7MlwY7cYBzvS/Vjdx4epnR3J89Cmh0kjEg0akWzWlGx3bVIc1EkSw7uyawinxHj79cM9fv/+QnDlI/mkj/jw9hkfG57zSfGOe/1cFcH/tby7Vy8e8lZZqiJ5hZD7/OYxn95KeRkH7+rvyzt8SIP8Xv/gIfX37vNvAszf3vlByDm0bo1HmyYE6zSjq40W6Z5mdBVjOEZ0Rg+DlmS7mFAWaE+RvxXJFmp0VJa2ajajs3YLEgxaEyPjOkL6fyfDtkTotSVUq42KjHMTPeTboikhYjh3MTOkt705CRZGBGiqq7zaFD2lLFlN93Rid0EW63onkidjrLNc4638JmLXpDHe2hp0dLalvYMVxq1bYaHRlp7tAyhM6kSYuQGWovOCzY2J8/bCUcsA7cZt8bEJZWBSOb1iSwjw6I63a2d8HDtgomaCTpNmWGk0I9rdnOR2TsTIeA3RbkJplyBGi36KMmwubW5EWbQ7db0j6eJsinlTMe4btaBVIy2szUJIjK2gc3g55vpR2BiGEu6TSLRPFJ4m5vQKdWTdpAyOLB9Keb9Aoj0MCLQ3JsbbkdK+4eydmcshZe9mwa7LRe9Mr+xN/sAEBqf1YvGCGdy/c5k3DXdpeHmdZ08v8uz5VV6+usnrt3epb7jD0xe3ePTiNk8b5Fu+f86LD4oXWIPKS01Zuqos6VS84xRPMsUzTiHg3nx7x1vFA+77B5UoeYWoe/ZOiUD66l9k3J8EnUL0vXgvIobccxGFfFPIuHe/fKL+g5QTUc69/faRz3/5hddfpD45fv3HfZXoq4q8+KCcU5bAfubNLwoh907lWfdI+u0T6csKCdfw7Y20vx4lYuyzD89VS0yfKnvkfXgs6RMVIffiU72q7Etpp0LGPXv7mhdvpf0NL1RLsl5JGxs+vpR2SdnPz3n68QUP3z1XRaB9+uYRDe8fcOPmIfbumMrZIzO4eXYeJ3eP4+b5tZw4tJKcrGRKSjJIT0vC38scTyd9QnwtKRySxJBBHenT24fCAsE2U1MYN7krxVW+FFT5UTMulpQMbzz9NDC3bIKNTWvMRbd4emkQHWFCRIghhVkdKcvpiq+DnvTfxug3bYRhiya4mOoS5GaOjUlzLAwbk9YvhhuXDnDy0Ab6iJ4Oa2eBiX4j9GQ+cnNqQ1CAIU72rTAyaKwK7uDkqIGpseI114T27W0pEgwcGeFASJAVA1OjyBkcj7e7MS4OWnK9BmFB0t97tiM8zAo/T5mH/HSJjrKhW7cAPD1M0WgrfVwhnlu1QKt1MxwstEjo6ExivDWpqS6kpjvSu78tHaJ1CQ7XJ7GnFwmJ3jg4GqCl0Rr1tnKdehPsrLVwsNPEV/BwYkIIDra66Mn40tFqiqFeS+I6tSM9NZG4zqEYG6ih7Bmnp9sWS0s9WrRshLqGtEOrMVq6jQgJs6VbjxCcXHSwd9QkuqO3PKsXri42GBtro6Epzx5uTZ9+3nSMNaOf2Ix5BZ2JT3AhNt4RD18tPH00GJzdQc7HSF0uuHmoSZtbMGCAD9k5QYRHahMY0IawED1VIIfuiW4MTo+gY6SdtL0FxvrNVEt57WX+sLfUwFC7MU52+ri4mdEuzIWAUHvikwIIDLPB29eEpKQQKsrS2b9zNacObGXnqjmsmzeOuWOLqSvpzTDBLoU9PEkJ1qG0kykLsoNZkhfGyEQrBgepMdCvFdkhWlR2NqdScE9BsAZlMpfkhcq8FSRzWpg2eZ0tGNrXR/C8O7ndPRiaEcEosXs2zx/KgzPreHFtJx+fnuT391f59uYST24e5MHPB7h7/QDHDqxi89qZbN00lz27lnHmp238fOWQannphzd3aHh2hdvXj3L35xO8fvEznwVfvW+4zpF9Kzi8ZwUPBW+8enCVF3cvyzg6zKVj23jz+Cwv7x7lzrnNXNy/gBNbJ3FkYx1HN9ZwaH0lJ7ZUcXpbOee2F3FxZwFXdhdxY385Nw5UcOtgJbePDuPng1UcWDmAubUdmFTRjgmlQVQP8aI4xZ48wUU5vW0oSHFVebTl9nVVSb4cF6a6UTTQnYrBSqAGP1VAh6psJaCDH6UZCnnnoRKFiMtPcVZFXq3OD2JEXrCUacew3BBGFkf92DsuL4LKnDCqcsU2kv4yTPrS0LzOrJpfyU/7l7Bx2XhV8EjFM25E6WCqijIpzUsnd1BfinMGMrw0h/LcdArSk8lP60FxhuCdrN5yv/5UZHZjeG53RpclU13YlYKBoeSkCo4aHERVYQfGDotn/PAu1JR0ZMKI7syZkM60unRqxb5dNaeaXWtns3beRKbXVrBg8mh2b1jJvq3rRNazb8cmtm9ay86tG5gwtpaa6iqWLVvAlWsX+SjzwdtPP7yJG96/5+Mv3/n0y698+PqdjyKfvv32Xwi5b7/9rkp/U5Fxf1cRcn9R+C+FjPvnv6m85BRS7v9EyP1PpNz/7d//aw+5/2UPud9/+w8PORUh94nP/yLklCWr9bwR0PRNJsq/f1e8496qCLm/fG3gy9vHvHh0nQc3z/PzheOcPbqHwzvXywtewtZV89i4YiYbl89kzeKpLJ01Wj5MJUtnVrNs1nCm1mYxffQQlsysYsn0oUwblc/Q3GRK08WA6duZ7J4R5PUOI7dXO/pE2ZHayYkhYnAP7GhH/wgzSnu6UyXKq1o6wo4ZQzixchjHRBTS6sRaxetK2YusQrXMcd/ScvYuKVMt3du7pIqdiyrZubCKXYuHSX4oO1UEXQW7F5aJlLNHRMnvWVTGXrlG5VG3RH6X/B5JlaWsuxaXynUlKlGif+5dVsIBSY/KPY+vUiKQlnNgUQG75g5hw+QBzKrozNjcMCrS/BnUzZW0LjIgxUBWCIZyecahyb6MzwxiSVUnNo9NYvPorqwa2pkVFbFsHdeXIwtzObuukgubR3Jmo0KejeKnDWM4oewvt67ujyAOPyKqXpYy17bWcn3bKG7sqOPWLkmVJarbR3B9Rw03do/h2o5xXNw89kdACFE4iiied/9ZTm74c/nqCJR931RBJJS96zYr96rm7Pph0h5lSazca8dIfv5jCeylrTWcV7VTIeJqObmulhPrpL71dSovPxUht0ohTas5tW6ESn5Edf1B+in7zJ1YXc2RZUM5JO/7kHy/w8vK5J1WcGZNKZc3lHFzuyi+rXLNsgJ2z8pk65R0NorRrZBxmyZnsnZCGmvGD2DDpDQ2yvvfNDmFLVNT2TEzne0z0lT5TZNTWTOmLytH9WV5bV+WjuwjaX+Wj0pheV2qKl03doDKu25NXTynV6bRcLKK71dq+MftOt6dLOH18UpOLunPeDFUBkXoU5USwLyRqSwYlc682jTmSTr7j73llD3llIAPM6sVD7k+KjJuispLrg8Ty5U95ZIZW9SDcYWJTChKZFJxV6aWdmNKSRLjCxOYKMdjcxOoGhBOUe9gcmSCz+jajrQEf/p39qJ3tBvJMe70iHChZ6Qb3cNdSWrvSkKoE/HBDnT0tyXG357OgS50CnAk2teWCG9rIjytiPSyJkokwsOSSDkOE4AV6mpKiBgxIc4mhAqYD3Mxo72cb+9uIWJJsIspwXI+1NWcECkbJoaBUj5QiablYkwHdyMpr0e4m76AeSMiXPRo76RDuKThzrqEiUEZ7aZDrxALkoPN6OmrR6KPNon+OnT1NyDWS5dIF01CHTRoZ90WX/PWBNhoSnsMCHLUJ9jJgDBXQ2mLsbTBSPJGcn9DQl30iZRzEW6GdJB8uJRRjiM9pJyzvjyHXCPXdpTzsVJGIR6jnbSJctSSvB6dXH9IjLOcc9IizsuYTu6GYiiZEuOqT7ykXcUgThCg1qOdDV28zYmVZ43zMCHe05TO8qx/Sic531n1m5GUMZTfjYmVfEepJ0reRZi1GuF2GrS3USfSQVvyWnSw0SDcXov2yjJJB3kWAdXhDrpEybN0lPbGeppIm8zoKPeLcDYkxEaHIGupy07ei4DBCAf5RrbGBFsIWDVWw1O3GSFigMY4atNRnifKVo0w02aEGjcnwlKdENPWhJirEWTehlArdWmDJmGShsm5DlaatBfwFmmrR7ybBZ2cTKUOU6IdTcR41MBbrwmBireZvTbx0r4YBx1cBXg7qDfDy8wIf1s7PCzsCHD2IcQzEA9rZwxatFQt83JUllM5GtJX+l2IQRvMxajVEcNVt3kzKdMU82aNCNRuxfDIQOYlRJJpqE6KAMoJnhasi/NgWxdHzqb7sq+LOZs6aHK4qxU3Bvlzqb8bW9prcqi3I/dGJnK8KIJzI3qwITWY0b4GTAixpsLLhM7qzVVRFEN1WhGs25KAtoonTCM6qDelq4DkKI1WtGvcmBAxPjqatiXKUhNn5S/j8k5Lc7px7OgSjp1azoXrW7n4806mzSkWgC/fups9Q+sSGTmpO4UjIimriyW/MpxufR3F6PFnwpQMamqSSe0XzIQxg7lzfS+vBAjeu36EF/cv8O7ZDR7+fJp7V5QlrNd4L0br5zfKsr27bN82iwlTM1mwrJDV28uYvS6D8Ut6UTdLdMTUXswWnTZ8UASpnob0EmM8t0VjZhvrsdXOhh22VuywNmePnTm7bI3YYqEteT0OyZjdK31npRgZc8UwmG+mwQIB6gscjdkQ4MoiFyvKxMAZKO+iqxjzQY3UcGtqgo++j4yHrnRwiMNLz5P2ZrYMjW/HusJolqc5sWygLVdmJHN/TQUzsqNkDuxPw82TfH1xl41L5rB91SKe373IVwHPr59c4uGtM9Q/vcWHt/W8rX/Gr2/fIECEZyeOqgi5VGcLSgNdmSzG0ZSEYKZ068CU3pFM6xfN1D7hTE8OZXFaFOuGdGFyfADFfg7UdQph0YAezOrZiQmdAqjp4EyOqw4FXoYM7eDEiBgvKjt6Ui26dNGINDbMKWf0sF5ERhoR0F6D8tFdWLilmMopcQyqCiR3WCijp3dn9uKBjJ3QnTwBvKuW1vCu/jr/+OUdXxqeqQi5Ny8e8Pr1M96J0a6E4n8tGOrF0wfUP7rP60d3+SJl/vb8lsxl8yiP9CDVqiVFbprkOamTrNeIXmL49ZExkWygTg/dNvTUa8UA6YPJOk3pr9uEQjFOS8W4y7VpRYlzaya212dhkjnLepuwqLsOC7rpsqSnOesFvK8d6Ma6Qe6sGGDHkn5yLtORXcW+7CjwZm2aA+v6O7B7sD+H8jqwRwy+Df0C2NivHcsT3Fge78yanh6sT/Fjg2CX5X1cmCkG48hAHRlDmlSHmJPjpk13g0b0NGnMAOtW5HkYkGzVlo4GTckKd+PQ6hl8eHGdd69v8+zpdZ7Lc796fp+XT+7Jd5f38eyBHD+Q93NPJa+eKqTcQ3mnD3j/6j7vRN7W3+X187u8fHZfRcg1PBF5+Jh/V3nI3WR0XjYObVrjJoZwgPT7GONW9LTVIkaM4vAWjehm0Jos0V/5PjYMcjWhl4U63czUSdBXI0Su6aTfis6Gbeig2ZRI/TaE66kTZaRDoFprPKTfezRuhH9L0QvmRvRztiXe3BjPVq0wFz2m6DLbpo0Y6OnM3uJcNqf2ptTektjWLfCS3xRCzqZRY1zV2oiONcLbTB/dFs2w1JZvG+ZPfpcYOlgYYCW6yFm9Dd7GRpi3UMNWy4rOQb3oFp2Lp10ibg4JtA/sS4B7DNot9VGXes3VRLfb6tMvWPBHqCcdLXTo7mVFLz8r/EQPR5s0oaZbAJPT4khytca0cVMstYzxsA/C0ToaL9cUuseNJjq0EFfbOJzMQnAz9cRJx4BUwRM75wzmwqZhTC+JJTHQgmDR+538XBg6sDNHF5ZyfE4mG0cmsUYw1IKR6RQP6kZ2Rh9WLJ3L86c3+fT+EW9f3+Rl/RWev/hByL19J9/4zV0VIfek/jbPXz/g5QcZHx9fouwB9yPAwife/fqFdwoBphx/fct7ZQmqjLF3Yoe8//UDr7+9peGL4gmneJS9VKVv/jj34kP9v84r0VX/9Jxr+KKQeko9yjLYVzx584ynb1+oyL7Pf/umWuaqeOEpxJ9SXvHGU8o2fFHST3z47avcW9nXTlluKnXLfZR7KPd8/fU19Z/q5dxzOZb2fJX8x6c8//BE5KmUeyHPpwSMEINS6q7/oBCJ0sa3r1SE3AuRV4qu+PSKV5+UPeOe8FBsLGVfuidvn1OveMh9esSde0c5sHsa54/O5Pa5Bfy0Zzw3zq3h2IHl5GT1oqw8k6zBPeTbGsk31SHU14buCe0I8jVDV+YvjTaN8PLUJCHJjIhO0tdj1cgrC2Jgli/hMYKRws0JDrPEx1+PDpEmBPgJboiwZuTQvtRW9SdQxre+zJP6Mm6sdVvhLf3PR/CJo0VrFSmXnZbIzcsHOXNkPZn9IokJs8LKtDHmxo1xc2qGj2cb7KybYqDTCBfBJAH+FqqIpa0VEkvtR2RVR8FCTlJnSJCdar82Pw9TXOw1MdZroQqyoEQ8dXJQx9lBDQvz5qr90aIjnfEUTKSr1RStto1VQRwUcRJs1aWztfyuS2KSMZ0TtIlLNMTLvxV6Ro0ws2yBo2BKIyN1FanWVMZq6+ZN0WjbFF3tZtjaahMa5Ia1uS6GoicUQq6VzKv6uq1VAR0c7IzlfBs0BU8YG7b9IzqqGkaCi6xtmquWnnbs6ErfvuEEBVmrgim4ueujJnhDQ03abquLmXlLojvaki9YpVsvWzrFW5LU05O+qYHkF8eTlRtDVIwd7h6aKqLUzV0dG7umuLq3oqgoirFiI3bpakN4B32cHQWTBWhRmN+ZYZW9VASmrWUrbAQ/21q0JSkukPBgV0z1WxLo50hwiAv+gTb4+lvSo2coCfG+hMpx104+DEmNp7ZoAJMqBouOTWZ6RQpTS3pR1T9Y7FYvSuLtGBKmTUGoOqWCwWrjTaiM0iXLvwVpvs3IDlKnposNY3s4Up1gzfAES9L8W9PHuyV9pI0ZHW0o7x/CjOEp7F8/ifuXd9Jw/wRvHv6k2gfu04sLPFGWxF4/yvnTO1i3ajob1wp22LqE9evmcvjgZp49ucqDB+e5evUw1wVDPX50nscPznLz6iGOHVzLz5cP8OTuGZ49OM2DGwc5tm+JjJ3VfHx+nrcPT/Ps2mHunN6u2u/43P7FnNo5k0PrxnJ4bS1H19dwZO1QLooNfXX/KK7sG8rNg1U8Pj6U23vzuLErS9JcbuzJ4dY+OZZzV3YMYdusBMYVODOuyIPZ1R2YO0owytD21Ob6qrzmhmb5UZHpR0m6F7n9nMnqbS+pE8Vp7pSoyDdPygZ5MUzZIy4vkIrBPqpjhZgrHOBO0UBPyjN9RHwpzvCmZJAvFVmBDM/vwIjCCEaVdZK8sr9bKPkDQ6kY0pHZ47I4uHUWezfOYtroQirz+1Oc3ZeirP6U5aZRVZRNSV4GuYNTKc/LZFhRFhV5aeSl92JwnwTVHnDD8lMoTO9K4cA4Rhb1VgUjqy3rxvDCzlSXxDC8OEIkXPKR1JZ3ZGJNEtNHJzNzTArTagewbHoFq+eOZNHkEUwYVsi0uip2rV3Gvs2r2bt5DYd2beHg7i3s3rqeTeuWs2TBLMaPG8m69StVy1Y/fv3Em0+iv5XgDb/8wufvv/5Yrvrtu+R/4+uvPwi5H6IQcr/zq+Ih9wcZ99d//OOHh5yIipBTeLF//n8k5P5/95D7b4Tcn1FWpbG//RHUQSHklH3k/ktQhz8IuXcNz/lVJpA/CTlFfv0sk8uTn7l/UwyJn6XzXz7JtbOHuXhiN4d2rGTXhkXs2bRQtWx18awxTBtTyeRaxROunEVTq+QD5bFoShkbF49h5exqpo7MY1heX4rTkygVKR/UleKUDowURTRNAHJB3wBylP3ZurtT3s+fir6+ZMfZMbkgmsNLFRKsmgOLlaWpQ3/sE7eign1Lyti1qJidC0rYMb9ERbrtkjLbF1SyY9FQlWxbKOnCSnb9QcLtWlD6H7JQrhHZs7iUPVLXbkkV2blQ6lxYJOeK5bdC9iwqYO+iIvYtKmH/4nIOLq3k0LIKDi4p4ejKCnbPGcKasb3ZvyiXnXNzWCjgZWxRPEV92jEkyZusrp5kJriSleBEflcnqvp6sKCyM5vH92F9bXcWV0arorRuHt+bIwvzOLduGOc3Kl5xtSjLQJVADCrPNTl3YUMNVzbX8vP2OhUhd3PHaG4rhNyuGhFl+eooru9Ulq8qy13Hcmb9GM5sHMvZTaM5vWkUpxWybesYzomc3lyn8pZT5Nzm0ao96xSPOmVfuDPrfkRPvbRlpIqQu6YsW5X06vZRqqiuinfc2U1yvdR7cr0S9bWOUwqJKKIsV1VIPoWIO71+hLThx15zZ9ZXc3pdDaeU5bIrhnFE3qPybY8sK+Ooslx1VRnn15dxfXMF17dUcm51CQfnD2H7tHQ2T1Q85AaxaVImGyZnsHbCQJEBkk9js/y+c9YgkUwVIbdpSgrrlYAO4/uxeoziEdebJTW9WDIymWWj+rG8LoVVSiCIMelSJkPKi0zqy5bJify0tA8vDhXx/cJwvpyt4N3JMhqOD2Pr+Fhq+tkzMNyQMXlxLBkrRnNtOvNF5tUNYtbIgUwf0V9FyE0f8ad33I+95SaVJTO5XKS0t0hPppX1ZEZ5d2aUJDKrvBszy5KYUtSVKcpyUmVfOWXJanIwQ3oGk94tkAFd/OkX503vTh707uhOn1gvEW/6dPahh4CZpAg34sOciA11Ii7Mnbj2nkQGOBHVzokOvnZ0ECMlwteW9l7WhClknKcloe6WhHhYEehiSjtnMxFzOWdNkKuVSvyczAhwsSDQTcqIBLiY4+9kire9oYAzQ/ldDFoXY/wcDQh2M5NrzQl0NsZfflPEz15fRdoFOevTUfHCCxQDxlufhAAjugSaEiMgpoMAlw7uBvjbaeGt/LXSsBX2Ylh5WOvjK/f3cjDGXcCgqxw7WxviZmuKp4MZ3o7mct4QVys9PCX1sDbAxUJbjnXFsDEUMcLDRh8vKx18LLXwkdTPRhFd/Kx18LTUFKOkLZ4WGngqpJOVFr7ym79c62dngJ+tgZwTECr39bGU83JvPysDyevjaaYtv+mK6KjqV5W30cPbQpN2dtIec3XclbrFGPQwVcNRryX2OgL6xBB0FKPb3UQdVyM1XAQcupkJ2DPSwNFYAycRZxMN3AUA+kg7fOUZAuWbuFnoYqXTBhs9NSmrg52eFi4m8uymhjgYaKs2X7bSaIGTvhirxq3xFUPU10wND8MWOAuwVAIUOOu0wlHEWr0ZTgKwPU00cRaA6Sh5d6UdhnJ/uYenibwzqddJVws7rbZYa7bAoq3iMSYgW57JX+p1E8Bs0aYJzgb68o2dcbFywtrIXow/L3zcQnAwd0azWUsMxMh1025Fgqs5/XwdiBSwa9GqCTrNGoux2hxDZSmYGLm+bZtRGujJ3LhICiz06CeGQLWdDitiHNnby4OLWQEcTLJgQ5ga28K1ONLFnKNdzNgeoc1PAlwej+nOmYqOXKnrzVqZN0Z56zE90okKbxM6St2eYmj7qTXFW55D2YPJp3kjgls3EQNdnbA2LfAVcK5EWww3aEWQUSusJO8r339k1UD27J3D4uXDWbd1Ikd+Wqki5KLirOk9wIux0/oyZnovcitDKaqJoqQ6hgwBVkWVnZg6fRDFxXHkZHcUgDmGdy8v8PzBKW5cPEDD46t8fnWP6zKXnty/hYc3zvLuxW0+KJ4mz66xePFIakb3Y8GKItbuqmTG6oGMmp/EqFlJTJwhOmRsMkUyV/Z11flByLVqzExjPTbbW7PLwYY9DlbsdbJgl70J2+302e1kyEEZm/tdzNgg/XW1jIsNXjas9XNgvoyx2bbG1OmrMaRJIzJatqBXG22Cm+ph18gY+7au0pci8TOLkW/pRXtze0b1jGBrZRxrsjxYmWHH+WnduLW6mIkZwYzJSeDumR28uX9FRcjt37Sad89v8svbezy6cYIrZ/fz8O5lPolR+kFwxy9vGkCJtnj2BHNy0hgoeqfY34lpXcNZmprIuvxUlmb3YUFmNxZnJ7GxpDe7qvqxKb8btZHuDBEdNj4hgh3luWwpFB3cPYoRoc4UeJkwLtaP2X2jGdMliMpO3oxMDmd2RX+WTMyluqIbsXFWRHexIH9EZ4rHdKbLIBv65rtTIOC6elICo2UuGD4ylsyMQBbMLhMsdIl///0jv7x7Kc90X0XIvXz1hAbBTu/eKBjqBc8f3uXBzWs0PLrDX9884/uDqxyYM4qcdjZkOmlQ4atPnrM6vfUa0VX6Y4IYhL1l7PWV8dhNpwkZFmpkWqox0FCMXjGshspzlLvpkm/XknybJnLcnJUp9pwfF8vDRek8W13Ay83DuLu8kNvL87m7Ko97a3J4uUPmrYPV1O8bwf31xfJ7PvUbR/Bux3g+7JnG03VjeLCilicrRvF8zRhebBhH/VYxltaMZEVOOEM8WtNDvxEDLJtTGWDKIHsNknQbM8hBkzxXfQaLkd1FvwkhYlx3dzdi46yRPL5xkmcPL3L/3kWePb2lItaeP7zNy4d3ePviEW9eKlFoH6oIuZePH9Dw9D6vntzm1dObKml4dovXz+/Q8OKHh5xCyL1//gK+feP1zRuMK8zFU3Sdt4zldpqNiTFpQx/p23H6LQht1ojOGs0Z6GCq2i+uj60eCTKXJJlq0NVIkxAZI+GazYgRHRmh05IIA3Ui9DWItTQm0kj0uugjjyaN8RMjPUH0X7KjNTFGeri3aIWZGPAGItYyPtK8XdlXWsC2tH6UO9nSRaMtPqJfHESHWEoZp9atiHa2J9DeEr1WzTHTbEu3EF9KesQRLXOXQu45yzX+lpaYttTATsdW5spoma8ScLFJpH/vWkoLZhLTvg/qzXRp06iJzInahNgb093blpzIAOJsTXDXaIazWhP8dBrRy12M5F4BTMlIICXIA4vmMgfYetC3WxbR7Qfh7tCfwSmLmD7xKCOHrqRz+1TM1Kyx1dAkraMzW0WP3dgxlC3TBpLb3ZdID0s6+7swekiS4K8azi8pYrtgqI3j0lhcl03p4J4qQm750jk8f3qDzx8e8v7tbRpeXeNVw8+8fnuH9x8f8O69jI83d3n1Vr7nRyV66Atef1H2hHvL218+8v63L3z523eRb7z/9SPvvr7jwy/vef9dIeTe8fbbGxo+N/Dqk0K2KQRXA2++vlb9/lbsk5efFJLsx+/1H15K3Up5xRtOykuqHCv5pwohJ6Lk33//8KPcF7F7pB1K/p3c84OyH52yPPabkv+sOn6rEH+qehRR7v9KyjTI+QZpXwMffnsjopCFiuffE+rlGRs+S5uU5azSptdf3koq9/okbf0g5USeia54+/ktn8TOUso/efeIR28f81jxwJP2vf70gs/fnnL/wTEO7ZvBlZ/mcP/SIk4fmMTPZ1ZxdO8SsjK6UV6WwaCMrpgbNEevjcxr9roML0ljcGq84CNdWkk/ayPzXHysOemDXOjRx4zoWG06J5oS29WauK4KQWNKWIQ1UR0tMTZsjLuTmhjrsUwZM4i+ST44mrbERKOR4I6WeNlp42GrIfhLAwvDpmTKfa6f38vpgyvJ6BOKr4sapgaNcHdugr9PK5wcGmFiJNdaNiMs2EqOdWgm48RI5tj2IbY4Ct7TVGuMpnpT2sp8r6vRBAPtJlgat5J8M0wMWmBm3BJzaYPiZadEYvXzMVLti+buaiD1aeEv87uDbUtcHFoQFqhH1zhTOkZrkZLiQEqao4gb4dFmWNqooSfvSV30QxN5L0rU17atWqukRVPBIsq+toL/jA3boK0huEUwmpa0q6W8Pw0ZY8o1Gmot6BDmTUJcGFERXoSFOtAxxoWgYGPixaYrKu5CfkEXUlIj8PE1xNi4EebmTdGW8WkgetTaqhXmFk0I62BEcVkU2XnB9OrjRcd4wexdnOkkaVJ3H1xctNHR/kFaams1wsKyMR6eouf6+DBhQjqFhZ2J62yNs6PgGK/WdI13IKmLGyHtTLAybYWxXlO8XA2JCHHDRTCkvmBONcEzhoLfAvxM8fEwJNDHjI7tFdvAhjAPY2L9renib8XASFfKe7Zjitg2k7IiKe3qQG6EkSoaaqpnc9F9LcjwbUl5R5mTOhqREyr6w1/a5tGMzBAd8iJNyOpgTL60r6y7G+OkjrliA+1fOZabJzby5fklvop+aHh0iVePL6sI3VNHN/LT0U1s3riIlSvmsGXLCg4d3sHVq6dU8vTZTepf3uXJ0+ucOLldflvHxUt7uf/wlMwjCiG3m73b53Hzyh6e3TvOq4cneX7nIBePLefS0cXcv7iWq0cWcO3QXC7tn8lhsVOPbR7PftFrp7aN5fLeiVzaPYYLO2slFfv5gNi6u0q5saeYhwdl3tydxZ0dadzdlcmtnYO4vz+Hh4eLuL03n41TYqjNtGLEIGvqct2YPrQ9c0Z2ZGxxMKPy2zEyL4iaghCGZvtTNNCNnD4O5PVzpCLTm7I/vOHKB3kxQjDjyIJghg3xp3Kwsj+cB3n9nSlOU4I7+FIwwIMh/ZzJl7Qo3Vv0bzsqc0IZmh8u+TByUtuR3S+I6qJuHNgygxN7FrNybi0TR+b92DeuJIsRZbnkK8tT8wYxvDyf3MEpZKX2oiIvg7qqAvLT+5DZtwu5qd0oHqQEeVA85pKoyO7GhOo0Fk0rYMqo/oypSmRoUQSVeSEqQq6uqiPTRndjxpiezJuUyqxxKcwSu3j+hEJmjCpgdNlgZtRVsGPlArYsn8uy2ZPYtHIhJw/tYt+OjezbuZHtm9cwb84U5s+bzuWrF3j78S1ffv2qIuY+fPnEp29K/itfvn/n2+8/POIUEu7P9Ltq/7gfhNyP5aoKIfdD/q7wYf8DIfe/cmoif/xX/v1PtNz/9z3kpKG/qwg5xTvuO99VHnL/jZBTov4IMP4ggPIvMjH9/V/7xymA+R4Pb5/jzvVT3Pv5DHevnxaD4ihXz+zh3LEN3Ly4mxsXZEBsXsjKBROZPnYoY4YVyEepYPnMauaNK2LxxFK2LR7P8mlDGV85iJrC/hRndqUsK4naEjEsUsOYOyqVA2tqWTQunapBHRiWGc7QgaECFmxIjTBjbmV3Di8dymExjI6sqGb/0gr2Li5hz5JSdi0q+YOMK2PrPEkXlLNNZOs8Ja1i8/xKtki6fWEl26XMdim7bV6RiEK4lalEySvyg7ArZ9cCOT//B2G3Z0Ehe+cXiEiq8qirYs/i4exbUs3eJcOljLLUspI9c3JZXdeLQwtyOLe2igvKnm1rh7N9bjZzq7tSPSSE/L4+ZHX3ZlCCB4MTPMlJcqMqxZupJR1YPVaMj9FJLBseyyIx6FbXyjMvzOfMmirOrxuBEs307NphnJP8hQ3VXNykBFoYI0piDHd2SbprFDd313Jrj0LG1XJtxxgubx2nIuTObhr3hyh70tVxcftYzgswvyAK6bxCwP0hF7eO4ZL8dmHLKM7JPS5squHi5pGqveKUveSUpao/76rjmtzz/GZlueoPEu+MsqR2Q51qbzplLzlleaziaXdmfQ1nFTJu3TCRoar0tDzDiRVVHFG84haViZRyeHGZah+w4ytK+Wl1GRc3lHN7x3CubaqU9zmYndPT2TpZIeQyVN5xGyams36SImkiA1knikDxkNs5azC7Zg9mx8xBbJmaxoZJKawZ24eV8l2Wj+zBkpE9WV7XhxVj+on0Z/WENFZKn1s3aTBbZgwRQCp1ju/Bvpm9ubezgGf78nl7rJiPpyr4cHoEt7flMb/Uj9w4E7JlEp01NFkAagYLRmUwb5QYgzXpzBqZwcyaAShBH6YPV/aVS2VmVSpTy/swpbw30yp6q5Z9zKzqyfTybkwr6cKU4ngmF8UyPrezgGBR8lkxDEuPoKhfKEOSQxjUM5ABXf3on+BF33gB2iL9JN+/i4+c86VfvC/JnT3pHuNG92h3uoS7ExfmSqdgFzoGOdNZpFOgww9p50C0vx1RvtZEeNvQwcuKcE8rlRdduKc1HTzl3B8S6m5FqIcN7b1sCXazJNDFQrVsIcjNjEDFs07xlvO0JNjLgjAfa4IlHyjn2rkqYoGfsxlB7hYEu5vSXvEga2dBfIAxPdpb0zPcjm7tbUgMsyO2nTWhLkb42+njZKyGvbEGrlaG+LpZ4+9uK0DRHDd7C1xtLPB2ssPP1UEAoB0e9ma4WiueAGZ42JngbKWHi7UeXo6mUsYCH7m/h60R7rYGKvJOIfe8HU2krBFOVjrYm2viaKEt1+niYKYpdemJYST1ibjLdY5mutibauNorqdqj4uIk4U+DqZKeR3cbAxUxJ+b1O9sriXtVsPVQgc7o7ZY67dSpS7mOjjI81jptcZCpwWWktqaaOAkddqbKm3Qw9pEGxu5j72FLrZmWjhY6snzGuMpz+3nZiuGmjFG2q0x0WmLhYE2Zno6WBkZSj2G2BjpY6qjiZWBhuTVpc0auFvr4KGQjvKMrqbyjAbSDmOp10ALa502OMv9/OR9esm7czPXx9VEnkdfE0tNNex0deXYTFIDTNu2xVJLHRu5xlG/De7G6rgIWLVRb4aVWmv8rB2lXwTKu/HEQs8BQ01bzPSdJDWnbeMW6DVujJNmKzo7m9Pbx4Fwc10sWwtIFRCso/KQa46JGLnebZqS5+3MjE7tKbQyIlmAcJW1Jis6OrG3twcnBYjsTjBiVbvmrAlozrb2GuzsoMHBBBPOCaC5Wh7BhaGdeDhjEFvTQxjppaMi5MoU70X15njL/fwUTzkB5L4CrP2kDcFyzwit1gSIAa54uATIufYCyIPkGxorBJ6TCRPG5LJ77xymy7wyX+ae7XtmM2ZSFoEdDOjRz5XxM/oxY0k6lWM6kT+8PUXVURRURlEt4GTu/DyqqrpRW50igHMFv325IyD0PBdO7uD+9Z9oePgzpw/tYN+2Ndy5pgQ9uMsv7xXC4irzFwynckQPqT+VaYsHUje3GyUTwqkYH0XNuHhK8zvQq4MZPRw1SDdtQ5FGUyZqt2W9tQX73Rw44GbHbicLtjkYsUvG6T5PC/bIuN0nY3qPjPm97ZzZHujCcg8rxkkfrWjdmEq1poww1KLKwpwBBla0a6qPZSMDTJraY6MZgINWELatnWlv4cTkAXHsrklie1kQG/JcOTY2hkuLBjE+I4DxRQncPr2Zl3fOsX6hAOBt6/n93TO+v7nPlVO7OLR7Lbeunubbxzd8ey/y6gX/riwrO3WYKWm9GeBsQZm/Kwt6x7OtcBC7qvJZlTeAVYWi32uGcHxiIQdHprN4QBS57oak2ugyPiGSnRUFbM7PZG6vztRF+VDgZcbY2AAWi9E6rlsoBRHu0r4urBybx6aFw5k7LYfCos6Ujkhg1IwUckdGkpBhTfbwEEbN7E7N5C7yWzhVIzpSUhzN3BkCzq8f5d8EH/3+qYH3Lx6oCLn6F49UAR0UQq7huRjW927y4OZl3jy5wz8/1PP9/mWOzBtDRYw7uV56lPrqUOCqzgCzpiSqNyFS+n8fEy1yXc1Is9KgSPTkUF9Lcqy16KvVlCzztpS76VPqpMFg88bk2DZiZhdTTo6O56MYENxaA/X74NEOeLwdnm2TdCM83SDnN8GbrdCgnJf0+S45v0fye6XMfv797m54cECOT8DL01L+JPf3zaWuTwCdxJiO1W1Mql1bFQnXSwza7mLU5Tjpk+OoS7aTHj3EAAzVbEQ3TxM2zR3F01uneKV4xz29IZjyoWqJ6qsn92h4fI/3L5/w9tVT3rx6olq22vD0oYyHu7x8fEvkBi+f3JBzt+Wd3pPrntHwQtn35xFfX79BgCsNN35WEXK+osOUJasBct9YC3mPHhb0sNCkQ8vGxKg1J9nckBQHM7qJbu+s15KOYmyHtWpGYIvGdNBqTm9HM7ICZf70ciRExkw7jTYEaLTFrWlTPJo2wbOJlBM9mGRpQidj0e9itFuIHtMXHWHTrDFpPu5sKxjCyl5JDDbVp7NC6It+sZffnVu2JNzKkt6h7Yj2dsVYdKRR6xYyVtsxenA/OjtZqZastrezpFtwCJZtdTFvK3ObZRi2xlHYmsbTP3k0+dnTCPJNom1TPdSatMLeUB8fmSvCzbUZ6O9CL08HHOW+ZlJXtL0meZ0dGNHDg9H9wknr4IdZ81ZY61oQFdad3klV9OoyhrTkuRRkL2HsqE1UFU7D164d9prqZMTYs21Kd27vLBWsWcikoniSQpzo5OcoWCSRMyuruSQ4e1tdX1ZW92PO8AwK05PISk9mwYIp3L17XuUd1/DymoyDyzS8lm///jbvPt7l7Yf7NLy7LwbWY959fsbbL/W8+/YaxQPuzXcl6MEHPv/1C9/+8Quf/vJZfnvHe5GP3xVPuTe8+fJS5BVvvzao0j/lvdTxQcq8+9Ygv73itUKCfZKyiufdx1e8fF/PG2WMSl3vFJJNpOHDS+rfvfjX76//+F25Rvn9z7JK+h/ylg/S1g/fFVHu91ra1cCn397w+XelDa9U8lqerf79I0mf8/FXhYBTogRK3/+gEGxveP9FIfve8+H3Tzx59VhV96ffPvBYdGK9XPvisxK9tZ6Xivef5D99fcTt2wc4qOwde3Ye9y4t5NyhSfx8diXH9y8lc2AXivP7M7B/Z8EQbWQubYSJWiO2r57NxqVTGFncn8K0BDqFuRAfY8aAFDtKywLJyvEhpyCM3n09iVD2U3PWwS/QHA9vTbRlPAV461JW2IlZkwczWrBtuL8xNvpNMNdsgpviVR9gTYC7AU7WbclK68KxfavYvGoCyV296dDOgPAQAyLC9IiJMsbXW3CGY3N8PLVoH2KBtWVb9HVb4uVhQnL3IELaWeLqoIWTnRbaMi9rytjV1WyGjuhELbUmWEl/tzDRxMxYIcmaqn7zEJ3j522KuegdZyd1OkYL5gzUIDRIjc4x+mQqe3nl+FFYEET3XjZEdTSR57TByVUfY8EuWpqtVd5xbdu0pFXL5rRp3RKNts3l2Zuio9VIjhtJG1thKRjM2ECdVs0bq7zbFE85Az01Ijr40KljAL4+Fjg4qOPrr0vnODtSlRVRWaF07GyDq3tb3D01cXJWR8+gkSoKqpu7BsEhpnh6qxPdyZy0jHakDgykT792hEfbSfvUsbBuiZFhc7Q0msh9G0naDEP91tjbaeLtbUi82IzJfYLo1cuXuFhbaYsxdjbNMDdpibeHDqGBgo3dDLAya42hThMMtORdStv1pB5LmeMtjZthZ6ks7W0hWLWl4L5WOOg1x1Z+9zNpTRdPAwbIdxqe7MPwXu6UxFlSlWBNWYwpOe31GdLBkIwQfTJCDSmMs1d5vg0I1mNkf38mDYlmenFX5g7tw7yaVDbMKuXCngU8u7KT17eO8fzGcW6d2cedC0e4fu4wNy+f4MGNc5w9uYfdO1awdfNS9u7dxMGDuzh77gTPnj/g4sWfOH5yH/cfXuXx42s8fnKZQ4fXcvjwal68OCvz7hmePjzM9QsbOLpnDj+fW8+102u4eGQJFw/P5+TOiVw4MImze+o4vqWSU1srObm5nJ+2juC02MbHt9Ry4+h0Lu8bz9UD47h7choXdg7n0s5Kbu8fyr39FdzdlcuDXdk82p3J7a0Dxf5L58nBfJ4fLZN5soj9C3uwZlIMs4YFMXKIG6Pz/JhUFs7QDG/GiU0/uiiMsWUdqC1UyDY/yhXPt1QXytI8Je9FhZRTpYO8qRrsy7Bsf5VXXalg2tx+LhQP9Ja8P/kDPFWRWXMHKCJ9XI5Ls4IoGxJK+ZBI8tPCJI1l6exKLp1Yx441U5lQnUNdZRZDizIozRlA8ZABqqWq6SndyctOYVh5DlWKd1x+BsOLsxjcvxu5acnkpfUkZ0A3CjN6U5Hdh7LsHowq7y91VzB9bCZ1QwWLZoVQXRrNxOoujK+OY8bYJGaN78mCqSnMGidzxPh0Fk0pYPqoIYyrHMzyGaPYuXoua+ZPZtaEalYvms6Zw7s4smcz+3asFz23mZ3b1rJyxQI2bFzFT6ePU//qOR8+f+D9p/d8/PJJ8p/4qhByv/32Byn3g4j79a9/4be//SDjfpf0L39TAjr8Z0JOIeMUbuy/EXJ/kHL/K6cmwn8Qcf//I+R+/Q9C7tvXL/8K6qB4yL1tqOfz+1f8TSbIv/7ylu+f5GU03OPZw8vcu3Gany8d4+eLx1Sk3J2rJ7hyejcnD67htAyOc0fXs2v9bLasnMH6pdPko1UweWQ+CyZVsGrmcOaPKWDtzBEsm1zJ6JJUygd3o2JIdypzu1OQ1pF+cdL5egVRnZ1Aft8wBiZ4MTDWnX5RdmTGOzOpII5tsws5pNr4v4r9yyrYs7SUHQsL2L6gkK1zFVFItjK2zS2VfClbRDbP+SEbZ5ewcW45m+eXs31ehZQpZ+schYRTpFRF0impUsd2ObdDyv0pyvFOhaibV8Su+aXsVrzvFg0TGa6SnUp+YRUHllaxY3auKrDAwYW5nFxeyE9L8zmzqoSzays4uUbx5Cthw4whzB3ZjxGDo8np7kNWN3eGdHclv7cLpf3cmVwQzpLhCWwcl8yaUUksKotm1Yg4Ds8ZxOW15VxeX8V5hezbMIILm2tVG9kry1Xv7h7NnT2jubtvLLf2jOHyNmWPt9FSZgznNymRWJVUIdrGcmXnOK7umsjlHRO4sG0cF7aOVRFxF7eM5uLmOi5sqlV5v13YpBByP+Ty1pEqj7ufRa4rUVy310mdtT+IN2UZ7LpaTq5Xgm0ohJxcv3mU1KdEf63holx/br1CwpVyYEEe++fnsm9uHnvn5HFwQYlKjiz+Ecjh1JoyLmys4udtw7m3W+65eRiH5w9h57RBAhoz2SgDff34NDZOSGPT5Aw2T8lgy9R0tk5LZ9v0QeyYlcX2GYPZOnUQW6aks2nSQNaM7cuKUT1FerByTG/WjO/HmompImmsnTKItQI+NkzPYcvMPDZPk/yEFHZPT+XaxkKeHijnwY5ssWFyqD9cwpfzozi7MpW6dBcGdbagKjWAhSNTRTKYU53O7JpBzJRU8ZSbOTJFRchNHyZKapgcSzpNQM70YcmS9mRKeaIYr3GMzo2mbkiUpDHUZkczLKMDVRkRVCiEXP8wcpNDye4RREaSP2ldfUlN8Ca1iw8DJZ+W6E96UjsGdPGjf7yvjCUfesV40S3Cja4dXElo70p8qBMJArDjQxxVS1qVNC5YWdIq0s6BGH9bov9Y5tpJJMbfgWg/ReyJ8rUnQuVdZ0uYl7Uq7SAGfbi35L2s6BhgT6zU2Vnqi2lnrUqjAmyknBVhUibUw5IwMZg6iMEW4aFHl3bGJIdbMLCTA6kdnUiNdiIl2oUEP3PV0tNAOx38bXVwM9PAw0ofX0cL/Bwt8XayxNfZRo4t8Xe1xs9ZOTaT1BRfJ2P8XUwIUDzzxFhUxE8MRn8nXQJdjfBXyjiaqETxnFO85txFnC11cBHxsNP/IbZ6Ks8/L3sDfOzFABLxstHD01oXT1v9H7/ZiYGmyksZucbbTgCio5RT2myuhquZgDExEpXU1Uw5VsfdXANnUzUxqlpjq6cYV21xMtWU3+T+YmC5iOHoIgali6UYmtIGL+W+f4iP44/2e9kaiIHVEhu9NjgqxJqpHuba6tga6Aq4MsJRDENbQ00cTbTlvSlEnDaeilegtN3bQgsXAWTORmqqa210W+MqYFfxhAx1t8HFVAs7g7ZSf1tM1VtipaN46xlhqaOLQZs2mGlpYG+kq/Lic9AXYCeA2aR1E2x1tfGxdcXHwQ9rQxcM1G3QaG6GWnNjET3aNm6NtoBf27ZNiZT33tnWGG8B3sbNGqEpBq52UwGLzZtjKGU8WjZjkKs9EzoEkG9pRLIA4GEOuqzo5MyWro7s7mbN1k66rA9pzebQtmzroMEWyR/sYsyJ/o4cHODCpeGdqZ8vY3hAO6rdNZkd40KFhzEd1QTIqzzkmtPeSIsIY13CdNoSoi6GujyvYkx7N2lCkIYY06bqqiW6JtJGhVSeOD6fPQfmMmdxJQtWjFARcqMnDsLVpxXBETpUjYpl4bocZi5Pp2pCLFnlQaQM9qKwIobpMwdTXd2bRTLnPLl/lH/+/oRn905zaOdKLgvQfHTjvICSnZw9spuHt87z6c0DmXfFiHtxlSVLRlJa2ZWK6liGT4inYkIUg4b5kFbiTn5FMNkZ/kS5qRFv1ZJsG03KpV9N0GnDKnl3u1xs2O9hx375vttkbOyU8bfH15a9Mp6PhXlxPNyPPUFuLJZvUiegvVzA/wj1Zky3NmG+tyvj3d3pr2tJQGN97JqYYtHaGRvtQBz1QrGSfIilI1MHxXNgXE8O1UWzu8qX4+Mjub5yMPNKIplR2Y0bJ9fz6s45Vs2ewr71K/j9zVN+ETxx5dRuAWHruXP9HN8/v+fr29d8fPaYf759wb0DWxnZvSMDZFwPC/FiYc8E1mb0Y21OGjP6JDArNZH9dXmcmVbG9tLezO4VTL6nEanWOowID2BN9kCWpPZiWpcoJsYFUxnsSGWIM3Vx7aiM9iIv3J1F5QM5tnIy5/YtZMfGsUySOWTWknwWbiijdk4yQ0aGMWpOL2auFOA5vRvltVHUjkmgsqIzMyfnceXMbn4Xw/kXaa/iIff+5SMaXioBHR7x6tlDHty+xs0r57h16Qz1967xjw8v+P3JNS6um8X0gTGUBJqQ765GrnNr0sU4StRsTJS8/35mmuS6GZNm3YZCdz1GhSrBHAzpJUZ2skYjCuw1qXDXocCxGfmOjSj0aMKICE12SP+o3z+eX66u5tcbG/jr/e3888kO/u3RRniyAV5shmcb+Lcn6/nng/X8+305f3cj/7yzgb/f3MDvV9fy/dI6vl3YyPszYtBsmc7U/ES6umjQXr8RSZat6GenQby0s3OrRioPvlTT1irJctSjr40GkXqNSGvvwtntS/n9/QO+vn/M+9cP+fKpnq8fXvG+/jFvnz9S7SH3QfrBm1ePVYTcm+ePeffiEW9f/Fiqqoiyf9z7V4/k+ue8FUD+9vlzedfvEPBK/fVr1A4ZhLN6axyaNCJEtyl93E0ZEuxEXwcjOmm1JEqM61gdGRdiTMcatCHBWIMYnVaqIC5+TRsRJTouJ9ib8f2SyI8MxldN9LHoH6c/xFnEXSRU7hFnrEcnI9HDrdpg3USMYzlv3awxfd2cWJM5kHnx0lf1RZ/IOcUD16VpU2IdHUkL70Cirye+ViYYtm6OWdsW9I8JYU5FHkleDji2akxXPw/SYmOx1TRAr5mBzF2dZF7rhb52ONYW8Xi598TSpB0tGuvQRvSoUZvWmItODJW5Y1CQO4NCffHU1cJa6u8dbEdVbx+G9nBmeI8AMao9MW3egpaNWmBl4kWvxCpyMxYS7JOPqVEcMdF5FOdNonvHXniZ6TO4ow27piZyfUMW59fksbCmJ32j3Ogk8351RhyHBEMfmTqYlaVdmF2YxKSSfgxJSWCwGGxLlkzj3oMLvHt9i9evrlP//LLKQ+6Nso/Thzu8/XCP1+/u8+aDfNPPz3j/tV7lXaYs+3z9TZE3KnLu4+/K3m6f+PzbB5Xn2KffxAj79Z2KiFNEIecUUUixP/MKOaYQcS8/PFeJsgT0PxNyCuGmEGxvv0j5b1KXpMo5JVVE8cT79OtHadNbPnx7z+fvH+X4x/0/KEScyDtp57svDSqC8PNv7+T3t5J/I/nXfPmL0p6XUvcLGj494dUHhWh7xZff38t1ysbkz3mlBDD5qtz7ncrjTtkP75kSvfLNM2mnsrT1Ga+/19Pwi5SX96Isc3398SkfPj3g1o19HNg9VWytudw4M5uf9o7lxtkV/HRwGVkDu1KQnczAPp0Epyh9SFnW3JIDGxZwbv8aDm6cybNruzi7fy75g9rRLcGAwYNcqRsVz/ARXQnrYIyDY1tat2mElk5jHJwEr4hO6t3dmZmCp1cuLWP2lCyCvQww02yClX5TfJz1yR7QmRA/M7xdtenRNYCiHDHuBycQ095W7uFOWv8AenVzIV3m4I7R5nh7tsbHS9mfTRdX0Slurlr4+RgQFW5NRJgF7fwMsbdpTbBgx+hIb4ICnHF1slCRZMYGmthYGGAkmEdNxoyuzFGu9oLXXLRVnnf+/jqqP5QMSHUjsF1TOsVokdrPjtT+zmSm+9KpownRHa3w8jFUPWeLFk1o0bypipAzMzXCydEODfU2tG7ZWLWsVEues4WMsaaiJ9TVmmBupqUi45RjM8Fr1oIVNdSaqoJJaItOVpM6o6Nt6ZcSQOdYwbiROri6N8bIpBGRUXK+vz929k1xcGhKdIwd3ZK8pM16RCoRTr21VAEluib60aNnEIaGrWjZQtoo31GJ6Npc9Fublk1US2RdnM2xs9HB1LgFbWQ+0DdoLve1ITenI0FB5ioi0VbmjYgOzijLf40NBMPJfKIm+rq56CUT0YV2lrqYGzbFQt6brUlj3Cza4CF41UG7GebyfG5aLejdzpSUYGOyo8wZGKxJdoQe1T2cqOvlzoienpR086Bfe0tSY5wYkdmJqRV9WD5hCKe3TuXdrf18e3qa7y8VD7grvHlyjse3jkrf3cGJ/evYsW4h29Ys5MiujZw6vIvLZw7z5O5VmQfu8+LZDc6d2ceJ43u4euU0d29f4umTmxw9vIPjx7bz9NEl7t48xo2rezlxZDmnTizn+eNDPLizk8tnl3Lu6Bz2bhzJsR3j2Lt2BLtXVHJ0YzUnlX3PD9Rybnc5p7bnc25XERf3lHF4fQE7lhVweJP8fnAyVw9P5t7Zuby7u5abxyZzarOyT9xI7uyr4u6uQh7tzuOxQsrtyhJ7sJCXxyt4dWIod/cWcmLVAPYv7s/iUYL3qtozKseP6UM7MSo3hNGF7Rld3J4xpWFMrIpgVFEwZRke5AtezexhRV4/B4oHulGS5kFhigsF0m8Vcm5olj9VQwIozfCT8n4UD1Iis3qTnyYYZqA72SnOZPRxpFAw4PBCsR3Lk8hNDaWmpBfnDq/ip33LmDQyl2EFqdRWZFEyJIW05C6k9ekq+qIrsR2DSUwIJ3tQHypLshhWmkV5XrrIQEqyB5Cd2p3ctF6UZKWSN0AwUE4yQwuSGV+dxrRxWdRV9mBoYYykcYwb3oXpY3swa0IP5k3pzcp5Gcyd3J/5gqtWzSthxaxy5k4oYuXsGjYvn8qyWXXMGFvJ6kXTOC/f+9ShnRzZu5mj+7Zy5MA29u7axIrlC5k3bya79+7g4eP7ogtFn36Q+eDzZ758UwI7fOPbr7/9IOREFELux1LV/xzQ4T8Iuf9Cyv1vCLn/LSnH/0zE/fnv/xMh9zelcX8sWf39tx97yH3/5c895P4rIffu9Uu+fGjgd5m4vgmIVKJdvXt5j2f3r3D3+ikVGaew2vckrxByV8/s5eSBtRzYtoif9q/i4LaF7Nk4l+3r5rBuyUQWTqlkxqgcVs2sYtX0CmbVZDGxPI0xJSmMLOzHsNxe5KREkxTlQU+Z/LO7h1KcIgAn3o/u4Y4khliQ16sd80emsmdxBQcWl6kIrX2Li9g2dwjbFuSyeV4em2bnsn5GDutm5LFhRhEbFZlZyOY5JfJbCRtmFsnvBayfVcLG2aVsnl3GppmSSkfZMkdEjrdKunXuj7xK5vxx7g/ZMk/xvCtlm0LQLRBZWKla/rpTkUUVkkq7lsh1s7JZPjaZfYvyOLW6hLOrFFKugKOLCzm6pJyjyl5pS5VAEpWqfe5WTcpkbH5Hcnu6k9nFiYJkLwp6uFDay5mxMokuHZ7AtvG9WFkVzeKiUDbUxHNi/mCubRrO5U3VXN2mEGOjubFzNHf3jOHmzlFc214r52tVXm3nleWkG5WlpaO5uGUsl7eP5+rO8VzfPZ5ruyZyafsEzm8dq/JwO6+QcJtHcUlE8Yq7IMrqh1fcyH+RcTf3jOPG7rEqMu7i1jrObhqlWq56VokA+8eSV+Vel7aMlmtquaK6vlpSaceaSg7KN9s5YxA7pg9it7yrvXNyOTCviEMLizm+rIwzqyu5sHGoPMNw7uweKcqwlkvrqqRMDjunZbFjWjZb5J1tmqQsLU1TyeYpaeyYkcmeOVKflNs2UyHkstg27Ue59eNTWTeuP2vku6xTlgaLstg4dQAbpw1i4/Qs6S/Z0m9yfsi0XDZMyWHj5MFsmpjCgdlpPNxdxcczo3l9rEK1hPXD6eF8Ol/HtqndKO5hw6BOYrQXdGZBTRpzFUKuehAzazKYXZvOTGX56r8IuVRmjxggv/Vj2oheTKxMYkxRHCNzohmRFSESSc2QjlQPiaFyUCQVGRGijCMoGtCBwj7tpY+EMaR7CIOTghiUGMCgpEAyuwWJBMq5YNIT2pESF6CSvp186RHpQWK4m0q6hDmrCLmEPwi5P9O4IEdiA+3pFGBHxwDFc86RziKxijedsvecvwNRCjkn58L9bEXsiBAJ97EhSgx85ZrkjgohGExKgi/9Y73/8OLzo5MYCeF+Arp8bYiRa6J9zOkowKh7qInKK7Q42Yf8RA+y413pL+AsKcCYLv4mhLvoEuKgg7elGj4CQgJdzAlytSHQzVaVBrtZEeJmQagiineem7KnnQntRToJqOvWwYmuoXYitiS1d6Bre0civK1o52hMgIMxvnYGeNnq4WtviLfkFTDr52ioWnKrLLUNVvbGczZSLbENdtYj2EmfIDE8A+U4yFXOu/yQQGcD1T52IS76Uq8mPlZtxQATsVbHz0oNfxtN/Ky15Jz8ZqmJh5kazgK6nA3b4C7gzkPAnpeyLNVK2mKlLakmgU4G8j2kzWHKfoAu8o2cVdI93Jse4T50cLWivYslcQFuRHk742iog42uJi5m8iy25vhYC1C2MpZ3py/1a+Ju0hYvUzW8TNRwN2qr2hPNw0wbZ301XI00aGdvJM9nqmqTgwA/e311LDVbYa6hEIe6WGprY9S2LYbqbbHQ11B5BFrrK6RdMzEQm+FibiHiiK2xE5YGrhhrO2GgYSdijWZrQxUhp9ukCfYaLYiwNSDaUg/XVj8irKo3aox64xZoiaGrLAXzaNWCgc52jA0TkG9nTk8BzxXyDhdF2rEqxpwtCabsSDBie0dddkTpqEi5FV6N2R6pydE+thzP9OTWmCTeLBJd39+PWk8dVnQLoNrPkqjWTVVGtnfrJoQIyI800SfSSIcIPQ3aa7XBr3kTvBs3oZ16C0LlnfkYtcRGAHeE9O9RIwezZsNYZi4oVRFyR35awYJlVfgEaeIV2JLCoREsXDeEZdsKmbiwLwMLvAgIF3Dc2Yiikk6UliSwae1YPr65zN++P+bWlYPs27qMK6cOcv/aWU4d3MGDn8/z5pmyXPU+X98/5MHdU8ydV0FBWSeKq6IYPj6W4jHt6VvkSLdBFgzK9yYvqx1RnhpEGTdioGkrKo3UmG6myyprIzbbmbDXzZoDntbscDNjm5clW2TMbvd35EB7H/YEebDczpix6k0Z1rwRozSas9DBlI1BPiz182S4hSW92hoS2sIE9zb2OOr64GAQIgA+WvqONyE2TkzLSuDE1L6cnBTLkbogrs7rytMdxSwf1okppXFcObSMV7dOs0KJriUA62v9A35/95gH109y5cxBnj+4ybePgj1ePOH1g9v8/eVDrm1dSXnHQAbIOB0R4s3shBjmdYtjVs8u1HYMZULXCLZXDeLkhEK2Ffdk7eA4Rgt26GeuzhA3G+YkJ7K4bzdmJ0YzJT6MYTKOiv1tyfMT40X0XGlHX5YPH8zRlZM4unk6CwUnFBR2ZNSkfsxcmc+4hQMok+epmBDPiEmJDBsXy8iJCYydmER+ngBrwSLnjm3i+/unfJL2vn1yW9p/n7evn/K24Sn1T+5x6+p5zhzdz4UTB6i/e4V/fqrnr89vcHXTPOYP6cJQ0XV57m0ZLIZaHzGOukg/6yKGYLJJG5KNm6mWiOY4qzFKdFiFuyn9daScZmOKHHUoEyO4wLElJZ6tGOzYhF4WjSgM02VBXgfW1fRk/+wCrm4cy9OD03l/Zg6fz87iw0+TeX2ojmc7qni8sYxHa0t4vrmKlztH0rB3NI+V6OlLSjk0YTDLC7tRJbo7yUWHcLOmRJk1I8lGnWRrDXqK7uqq1ZhEkd6GzUk2aEZ/8zZ0k7ESrtOIAcGOXNq9Gr438NuXF7xXIqZ+UKLN1vNRCegg8vXdS8GVyrt6onpf71/+iLL65e0zPr99rMKcn14/lnHwhHdS/n2Dcu0rvr99D4Jb/yTkHNu0wkGMyDg7bYZ1FcOnZySprmZESj8OatqYQDFqQ9s0JlqnJb2ln3e3NiRKuw3hWq3oZKJNhr87Q7tEk+rnpvpDgHvzZqIbWuPVqjW+rVrh16K5lFUj1kiXSF0t3Jq3UBFyxqKzlP3fejjYsGJgfxUhl2lqSGQLqUPRL23a0j8wkPSI9njoaGLYtAk60k5r0al9IwOZX5lHD29HbKR9kU7W9IuOxEHPGI1GWrhatyfYNwUz41haNvdDo60POuoutGlhREvRo23l3ubNGxNrayT9OJjcyCC5hxY2bVvSJ8yR4m6uDO/lIoZzO3r7OWLcrBnqzTTwdhWMHVtOmH8uxrqx2Nv1xMc/hYjw/iR37UsHmU8zosxYM6I9x2d35/jCVJaN7il4wkvmGXuGDewsGHQIW6v7MD+nE9PzEpksGD5vQCK52X1ZvXoez1/8LN/6Hu/fKqTcNZGfef3mJu/k+N27O6rgDg1vH/Duk3zzr/V8+PaKd78oXnJKAAWFnHvDh18/8PWvn/j6l498/vU9n3//oBKFgFNEIef+JOMUgk7lEffxBfXvn/Gk4SHPpf8ohJyKgFOWmH78kf+TiFPIN+VYIew+fv+gIuK+/fUr3/7yRdolbVHIu88N0j75/ZuUV0Tyb2X8vhH58PWVnG9Qpe+kf3/4pV7qUO6heP09lbbI/d9LH/76kl/+Im2XZ/hRh7T7m7Ix+Ue+/u2bag+7l+9f8lzGwevP9bz7/opXUsdLqfPlF2WZrYjU8+HTfe7dPcShvdM5d2Qal49N5fjOOm6eXc65oyspyOpJecFAslKT8LIxwLR1Y9rZmrByWi371k3n1O6ZNNzZQf2tzSydo+wX5cGgNGf69bUjLs4SF5fWWFq2REuriSowgRKEICRIl77JTsyV8rOmp1OcH42LTWs0WzTCXL8p3oKBusf74+kseMVdm55JfvQW/BnV3olAP1M6iM0WE2kjBr89/fsE0DXeGTvrZtjaNMXSoinmZo1xcmpJWKgRGQMD6ZfsiatzG3y9dUlPiyIzswu9ekQS6O9Kq+ZNaS331VZrTtuWjdHRaIqJXlN8PQwJ8jfGw60VPXo5sWRxLkOyRWclGREfq4uPZxO5vwkD+3sTFWFCvOBLF8FtCqnWVLBIi2bNad5U8ICbE/FxHaVNRjSSsdtEftfSao6m4lWm2xJTwU++fvbY2RmiLvOkg8yPXh426EgZxcvPQLc56m2a0LWLJykp7XB1a46reyP8Alrg7dOWlNQASkpj6Z3sQd8+PiR29cTDXVcV0MLJURM1NcUDriU9uoeTnByu8spTiEJlTztDXQ2M9LXQ0Wyp8tBTvAf1dFtgJjhOS6cJzeS92NmpkZERTVpaNEFBljjYa+HvZyXPo6Py5rMQfKml3lzlaWeo1xaNNi3QaN0Ie4vm2Ju3wlitMe5SJj5AbANfe+I8LRjc2YMhcS7kxtmR1kGfbGVZapITWRFW9PDTJ7WjM9V53VgxezhnDq3h2a0jvLp7nHcPT8ncfoMvr3/m6YMzXDy3hwP717B92xK2bFrErm0rOHZoG5fPHeWJzIkPb11UbX316M4FXj+/yeN759i3czn7d63i7o3TPL1/QebSyxw9uJZzJzfzseESd69v5/zxJRzfN4Nj+6Zw/ewiLp2YxeFtNRzdXs3+daWc3jWS09tGcErmt8u7ari0a6gq8MKZrYM5tyOLMzuGcHp7PntXZssYqeLBpeU8v7mO+pvr5Rm288vL/Vw7PoNdy/K5ur+OG/uG82B/JS+PVvFsXwFP9xfw6ngFr08O47mc+3lHHgcW9WHVuM6My/dldK4flWluLBrTXaQnk8oFWxSGUlvQjklDI6krDqF8kCdDs30pHuiiIuZK092pzPQRe8+L0jQPlZSle1GcppQLFAmmdFAABWm+FGX4UTLYl4JBXmQpwSHkfHFmKCMK4yjJjGbWuFweXD3A9jXTqKvIpKpgAOV5AxjUL5HUXvFUFGYytracnKy+RHbwop3Ydl1jQ8gf3IeKgjSqy7MpyU4lf1BfSoYMpFQkZ0AP1R50CilXWdCL6eNymDluMNNGpzBnwgDmiJ28dFY6C6f3Y+6kniK9mDKqq5zvz6r5haxfpMQTKGXlnGGsXTSaxdNrmD6mjDWLpnBK+sSxfQoZt4Xj+7dx/NBOTh7Zy6F9O1i1crGKlDt85AAv6gULvH/HZ2VV59dvKvlFIeR++yG/KjESVITc31Xecf97Qu6PZasKT/YnIadwZ/8Ln/aH/PH///bv/0DI/fN/S8j916AOP7zk/oOQU6KsKoScTFR/EHKfBDB9k4ns89unfHj1SLW3h8Ji379xjjtXf1Jtxnz/xk/cuHhQBsd2Tu5bx0/7Rfat4eDWhexcO4PNAna3rJrI6rnDmTM2m5m1g5g/NodZtZlMqExlVFEfhuX0IKt3BBk9whiQGEhmj3aUDYxk2JB4StIiGdTdj6wefsyq7qdagrpppuK9NJjNMwexYVqaHKezXmT19AxWT81k5eRBLJ8gMj6LlZOGsGbaEPk9nw0ia2fkqci69QK+N84qknPFrJ/xI904SyHsitkg6eZZCklXKnUr9/shyrFC1G2eV87GuWVsEtkyt0TOKctdC9m5oIhdC5U0j72LCqV8JivG92XXojyOrCjlyNJiji5RvL/KOLKkUvLDRIaq8koAg0NLKzi8vEq1VHJyYWcq+vmS110UYpIjBSLF3RyYMDiQ9XXd2DRaFGFVR5aURbJ9YjLnV5Vwa0ctt3YqAR1Gcl3Z2237SC5tqubM2uGcV5aNqjzWRqr2g7uyYww39kzgpsjPuxVyTlmqOpZL28ZxUeUlV6dapqqQcZc213Blay03d43l7v4JKrm1Zyw35TqFkLu87UdZhcg7t3mMyFjObqyT+4zmyraxXNs+hus7RonCqlG17eKGYfIOCtgzO1Mkiz0zs9g5Y7Dkczg4X97RIlGmqyqk3HCubh0h1w3nlijUa5uGcWJJEfuknELIbZuieL5JP5Dv/YOMG6CKurp79mD2zc1REXJbpw9i87QMNk1Vgj4oHnJpbJmcJtelsWNmBttnZbBV0q2zstk2K1flFbdxVo6K1F0/TfrMVPmO0wvlukw2TejPyaXZvP5pNO9P1fB4bz4NopB/vTaB58dqWDA0nCGxxhT3dGFWVW/m1ygBHjKZPVLZSy6N6SNSmDasn2oj01mSn63IyH5MHdqD8aVdqCsQgy+3EyOGRDM8O4YR2Z2ozuksx50ZqkRZTY+iZEAkRX0iyOsVTk6P9gzpFkZWUrBICEPkOKtbqEgYg5PaC4gOJaVTO/rG+NEj0psu4R4khXuSKGl8qCtdwlzoGupCF5GEEIXscSFOWc4a6CTiTGyQC7GSxge7qrzkIv0cCPdVCDkX1T500YEukncmRvJRPrZE+9rRt1MAGXL/AV0DSUkIILVrO/p1aUdMkCMRAuiVPeyUazoGSj0+JiSGmJGZ6EZ2ojPZCY7kJrowOMGB1GgruoeY0MlXlw7KX1Ft2+KpkFvOxgR62xLkZU+AqzUhrpa0FyOig5uFpBaEe1gQ4SXiYU58kD3JkR70bO9Mr3BXMXg85diTGGmnvxj5PmLM+DmY4GNnhLci9oYqr7kAZ1OCxKALcTMn2PlHcIsQFyWAhCFhrsaSV4JIGBPmZqaSDnJPJRBGkJMhAXbK/nRqeFu2IcBWg0BbTdpZaxJsq0OAjRYBVgKUrLTxUrzgDNuq9ozzENDkaaaLl4Uevqp96XRVpFywo5HqeyR18FQRcQnyHZLCPOkW5k3PcH+i3O0Jc7QkwtVe2iNg0UAHU3U1nE3kGZwcCXRywsXECHsxIh311eVeGrjK/VwM2uKq1wY3OedpqImbthpuOmr4iHHqL+1w05NjA02c9DSwbNsKczFOnfSNpA4TzNR10JNjY422WEkZIwGHBmrNsDHSEyPSHlMdC8x0HXC3D8HSyBMLIw8cLL0xNbSjVZPWaDdujL0YpKFW+sTYGOGl0RojMVQ1GjcVI1NAYqNm6Ddqgmfrtgx0dmBiZCg1Pm4kt2lGvmkrFkTYs72HK4dTXTna354D3czZ1dGAdcFtWOTaiE1h6lzI9OJedWfujk3ixZwsNqT4Mdpbm+VJvowKEgNEgK+ngF1XMYR91MUg0NdW7RsVZ2lEpL4m/q2a4yEGr+JBF2Gpg78AX/O2jegU5sHoUVlMm1XIeJlTFq4YwU/n17Fuy3jCok1oF67OiPEJrN5ewtQlKVRP7cKgEn+iuxqR0MOO0op4hlb1YMv6Cbx9eZ6vH25x5fQuju1dz82LJ7hy6jA71i7n6e0rfHnzREXIfRbD9cr5vUyalEtRWSdGje/OtIUpVE2OIa3SnYwyT/LKg8jO8CW+nR6dxdDpb9ScoaYazLYxZJ2TGdud5R2J7HQyYYeHJeukry62N2KurSGzLfWZqNOa4U0bUy3vY5qhOsvlmnUe9iyXfjXJwoQSHV1StUzprGOPp4aD9AcHTNQ8cbOIwMOiHWFOrszMS+La0iFcmdeNU5Pa82BlMq/2lbOoPJxxeRFcOrCI13dOs2H+NHYJuPr89C5/+/icxzfOcPvyTzQ8e8Dnd2JYP3nI2we3+PXhddG10xkc4ECKrR6jO/gzv2snZnSOZFzHDszoGc8GAY0HavM4OHIwO0t6slXaMDrClZ4GLehrqk1dVAjzeyWwqHc8k+NCGCjjL8VGkxxfKxUhV9LRl1mFfdg2p5oti0YyRvBF6oAAaif2Zf76EiYuTSe7OozYFEu6pFhTXBPOolWDWbEmn9pauVdNfw7vXsY3hTx6+ZBXD2/w6vEtGuof8EaOv76v5+GNS5wQQHnh6H5e3r3GP+SZ/1F/i7ty3YKcLlRFWFPgrckQ5xb0N2tET/0m9DJsQS/5hj0NG5Fh34Kx0bZMiHKmyFGffjpNSdFrRpGTvogW2bYtyXNtTWk7HbJ91Ont2Jgu1o3oat+S/Cg7pg2KZNuoVC4tKuaszHXbKsNZn+vNzuJ27CoMYEO6C3uKArk0tSc3FwzkuIyZJdKXqqMtGPL/0PYX0H0czbovbLYsBouZmZmZLMkW2pJJMshisCxZZmZmZmZmpjhOTDHEiTFmpsRJXtj7nN9XM87e590HvnPXXetqrVo9M/+Znp6Z7up6HlV1Bch39+pIcZANeR7StwS4ZVl2oMhOhzJ3U7pZCAg2aSttNKCX6Lxe9roU2umRatqGbNGRuxZN4tOzH/lTCbl7q2RTVTzf7quE3PtnjwRYPeKNvKeXz5QEAL/wQYnKePVE5JGaZVUh5T7KOPjwUuzPF09kzDzm1S+/8PH5C/77p8+8ufMjM5sa8Bd95anRgq5+VswpzWZ+aR6FruaECqhWsp2GSBkreirDUo/eAqIL3WxJFH0Xb6BFnrMt/UL96B3kTYqNKT4CXgM6tCdUT48oo44kW1oSpq1JpOjBDEtjUkyN8WmvoRJyFn+tEZfv5sSmsr4sz8mkn4UJ8W1aif5ogatC6hsZEWVuhl2rryGuSjZpO+32FMYEMqe2hEx3W3U9ujBrY7qEh+DS0Ux0oB6mep54uHYRsN4Nba0IWrRwoX1rR3S1bESPCqBu2RYXpU2iQ5vTo6hLjiTA2AibDm3oEmLLwFwvRhf50pzlSyd5FwohZ2fsQGRoNv4eBZgbphARVC7gfxJhUf1w90wiIzWLVJnnS1OsmV/ly+7xiRyeW8CaSfmUdw2V+ceFgYWJrGzuyarqDKb3imF6WRazm/vRUNqV6sqerF2/kF8eX+f92x95+/qm6iWnEnIvbvDmzW3eKR5yKiH3kxq2+vbzk6+k3JeXvP1dSbwg2ENEId9+/cdHPqtk1ms+//lelQ9f3vynKGSZ4q326sMzXr5/yot3T3j+9jG/vLjPE8Esbz694r1Cfom8/fRaLT/89k7dVoix1x9e8vLdc/WY4g33+c9PfFLWiXv3lFdvn/Dm/TPefRT8I+359Ju04ctrPnx+wYdfX/DxN7nu12e8/fhY6pG+++sTPv/+TI5L//0i18lzvX73kFcibz/K80k97z8p5N5bXryV3399x5d//513fyheeB94Lc/y8MVd7j2/zaM3P6sZWpXMrMq6c89fy5h59zMP7p4UoDqP707M5cb5uZw/OJ5bF1dy4cRKAdG5ArD7qGFmLjKnW2m2EjvDlPJuKQyvErywdBDHto9m1fz+1JWF00Xs1NK+XqSnybzt2Qp7+9Yi0q/0WtJOQ+ZoF7ENvNuT3VnxCs9j3OjOJMaYYG7UAkOZCx1kLvZ2FVvBTQ9vd118vGRs9YqluHeyAHs7vD1lnHjL3BkkNlagmVrmdAnAwrw9HaUOU9Ftzs5tiYk1pXRABBPGdaZHd2f8/VtR1N2H4cPzRRfHkJriK3VbqySSnraScKEVBjqtxZ7QwNSwDaH+ZiTF2+Dnq0FBNw/Gj89l2NA06mtjiI3SJzbCkMEDM5g4rofUZYu3lxEGBu3o0KE1HTTaoSV2RptWrXGXMZybmyb3d0FHpy1t27ZEQ3SKlvKsMv9Ei92cnZcg48QKPf3WeInNGR3hj42lodTRUl37TgmjTU/2pSA3GFd5tkSxCeoGJqjhqAUFXqQonma9Qmmo60zndH8sTDTQkWt1tVvQVnSUgdhCSYmh8v5c0RebSqt9G9qJ3jAxEBvRww5PsUsN5N4KqWag34qOJm1wUxKmxXmIiF2d4qVu+/pb4Sh2qK3Ymnr67VWCUXmmDhqtaKPcx6CDfIMO2Nvq4OkifcWkPToy9ztJv0kL8xMbOZTChAB6yrvvl+FD/ywPuscpS/K4MLY8hTlDejK4bzpDq3M5d2wdLx5f5uXT67wSefHoMrevHuP00U2cOrKJo0c2sHfvKnbtXsWp07u5eu0kN2+c4/atCzx++ANPHl7n3Ok9HNyzhhtXjogdcJkHd05z/MBSvjm5TubVS7x/epE3j89y7ugimUvn8PDWVr49NovD24ZzdPswjmxt4vSe4VzYP4qTOxo5t1v2t9Vx+UAz1/cP4Zrs/3hgGHcOD+bGgVrObuzOd3vKOL+jgrPb6zm1bSjfHpnFpyfHePfLUd4+Oir3O8anl2e58e0a9m8czvWTM7lxbBz3jo/k1dlRPDk2iEeH6/nlaAOPZPveUbnHoUYOLevO5Bp/hvRxo6GHE0P6+rB1fl/2rqhl3cwSlkzIYd7oNJZN7sLMYYmC8wIE94UxtNSP6kJn6nu6y3ag4MAwVYaWBjOoj7+a0GFoeTjNMlaqe/lT1t2b6pIA6gcEUdvPn5rSAEY0JtFYJfiwNJ6mygzWLx7N5dNbWTitmQlDy6num0+PvFSRNHqJTdSrWwY1Fb0YM6qWfn2zycoIp0dBMj3ykyjMjqe5vg+N1SVSd3epty+1/XuK9KCpujeDqrrTUFnAnCk1rF82gqkjejJnfC+VlFs6q4SV84vlvgXMntCFGeNkjpiYz/LZ/Vi/dCBrFw9i/ZIhavuWzBjGtNF1bFoxm9OHtrNn00r2b1vH6cN7OHN0H2eO7efM8YMcP7KPTRvXsGXzes6fP8uz50/5/fffVS+59x8/iY7+VSXj/lDCVf+SvymknOoh9w/+8W8KKfc/5D8IuX//V0JOJeX+Zz7tL/l/R8j9N/67WvG/89/+IuP+ByEnjfrH3/8i5EQUQu6/eMh95IPqIfeVkHv7Siait8/5pLhYKyEFSkr/J3d5/fgnnty9zoPb3/LT9TNcu3iQ787u5sKxLZzcu5YzBzZw7sB6Dm1ewN51M9m+cjLbV01kw6JhLBZQMW9sH2aN7M20YT0Y25DPsMpsaotTqCyKk46XJh2uE0MGKORDLAN7x1Gc6UPfLn6Mqshgybi+rJyorPFVLNKDFeO7sXxsHivGFchv+SwYncf8UfnMH9mNecO7M2dYIfNG9GDRmJ7yey+WTejF8gm9RUpYMUkh7fqzZuoA1kwrY92MCjbMrGTjrCoRhbyrYevcr951W2R78+yar552c+tVrzpV5jawfX4DO+bX/Scpt2tBNXsWfSXkdszpz/rJRexbVMbh5fUcXNrAYZEjSgIIRZYqMoijy5X10po4rnjNyfaZtc2cXTuYPfPKmNMsRnvvYPpnOFDZ2ZXqHDfqc92YWhnLGgEFG8fmqsTc6qY4jszoyo3N9fy0dwTXdg3n8vYR6rp1FzaO4pvN40TGquGol3eP55pCqP1Fqilk23fbFQLtawirksTh0raxfC/HruwczXUlUcTusdzYO47bByaqcnPfeHX/ikLGbfvqTad4yCnhqhe2yL2kVOq5LNdeU7O+juK2tOvW7uFcXDuIQ/PL2DurDwfmDhAp44BKxtVxXN7PmVXNfLd5BNd3jOSHXcPk/kO4uXsE320czNFF1RyaVyXXVrBL8ZKbXaF6v+2Wd31gYZkaHnx0cSWHFlSwVyFtZxSzaVpPtswoYc+cMjU09tAC+X1hBYfku+ybX8quuSLy2845leyYW80WqXOLSszVs3mmyIw6tk6vUsm8XTOKuCmAW1HKT080cXd/tWwP448bszm/vpTJomD7p5ozsk80SxQvuVH9pE8qXnK9mTG0SCXk5o4QxSWi9NG5Q7syvTGbSXUZjKvsxJiqdEaVpzNyQBojyjNkO5PRAtyGl3aiuU8yTb0Tqe+RSFVXhZSLpbJrHGX5USKRVHaLoawgmtLcaPplR9KnSxQlWUoZTQ9Rtp3jfcmKVZI9+NM5xpsusT5ki2RFeZEZ6alKRqQYaeGepCvknOynhXuo5FxKuBspEe4kybZKxMlxJUlEepSvek6O1Nk1OYguMV7kxHmRnyj3EeMgWwByZqxyrgCeKG+SI7xIk2s6qYSgM5lhFnQVg6pfhjNVXQR0KuHaOR70S3ekV7IdBXE2JPoaEOGhR4CjLkECBMP8HAj2cSTY255QxTNOWecuwOFr6GygAzG+1kR7WxLtZUGcjzUpgfakBzuSKmWSnx2hLqb4OnTEx86IAJWEMydACWF1s8Df1UxNThEsZbi7Qropa91ZqR53sT4ivsq2IjbE+ChZZ62JU5JhiKEW6GCIj5UWAbaKt5kB4S4GRInBE+msT5TshznqfxUnIwJt9VUPNU9zJdmDGLWWBvjZdsRfEbuOhLiIIetoQriS4VaeT/EAjPGxJzHARUCTfKdwf0IcrfEwVjzcDHAw0sVcWwMzrQ44mpgQ5ulFckgYXlZWmLVvj6VmW5wMNHEz1hbRwt1IEy8jLfw66uKt3wFPhaQSozfYXI9gMTKDBSC6d9TBWqMt9jraeFlY4W5ihY2OEVZ6hlgKYDUVQGjcoS2W+tr4OrvgYu2MuYEdvm4xJMcX4uoUiYt9KH4eUdhZudO+lQb6yhpy+pqEWRkSbWGIpwBIEwGuOi3aoNlCDNQW7QS4tsajbQe6OTgwLTmOGYnR9DTQoJdOC2aGWXGkdygnS3w52cuNk4VO7BdwsSFckxW+LdiZYMD1qlAeT8zmxphO/DBeAKWA05He2syKc2SwrzlZUpd/y69ZEL3athLgrUemgxUZdubECEgPkWfylN8CtNuS6mJOrPQH03YtiAqQ65t6MnZSKVPnVLB83UhOnFvDuq3jScqwJTROmxGTs1i/eyCTFhUwaHwSvQTYZna1o2svH5qGdGHUqO7s2zmbt88v8cfHOzy4dZar5w/z4/dn+e7UYfZtXqsSch9f3ufz6wf88ekx178/zITx/Wge1pnla2R+2jeIsQs7UzM+glGzMxg9JYve3T2lXxiQ7apNmYshE8V4n+dkwibpl3ul3+xwNmO7ozE7vW1Z42bOFOl7w/Ta0Ni+JQPlWQeJTNBqyxoXK3YEuMp1jsw01aepXWsaDAyps/eis5k7Lm0sMW9rj1kHT1wsIvG0URZ892FeXTZ3Ntby85qefDMthlvLu/Bsbx0L6sMY2T+Ec7tm8fSHU+xeOZ9jW9bx+Zc7/C7A+eq5Q/L8x3h27w7vnwsI/uUBHx78xJe719g3YwQFMlb6OJuwoEsS6wtzmZ+exJSUWBZ3z2bnIJlDBvdna00Bm0Q/ru+TwsQEb/o7GdPPyZyx8eEs7ZrFxuIC5ubE08NOl2JnQwZGyDwa6UZNgi+T+3dm9cRaVs8exMjB+fSUuXb8jF6s2DGEKcv70Kc5jJQiK9ILragZFs2ydQPYuLWB8WJ3DG3M5+COJfDnW/79t7e8enCLR3cUcPIzXz6+4PObJ9y5epFzYkxeOXOMpz9e5R8Crv/26BoXxDaa2C2K5gR7hsRYUuurTU/rFmQbtCBTV8qOLehl34rBER1Z0TOMWZ28KLXRJEvAWFfdllQ5GVDhpEuJTTt627Wj3EefqhBjevnokGnThjgBvYlGLcm11WJwrCNr+sexoX84M1ONmR7fgZVdTFmV2ZE5se3YJM92pC6Q3dXerC52Ykq6KbV+7enj0o6+3sZUhrvQW3Rfnp02WcZtyJD29XE0pMRJn16O2gzwNqGPmxFlXuZUBNiRa69Phvy+cnwjr+5e5r/98YY/fn3J8yc/8/Thj7x5ohCYj/j44hGvn97lhbL23vOHvHv2i8hDNcuqEo2hZFp9+0zZvi9gT2zQJ7+I/fmEd0+e8t8/feK3Xx6KLTeGMEsj3OS9ZIm+HZkbxdi8WLKsdAmRMa4QckpG5Ti99mRaG1DoZiW/GRGkkPHKNTLu890diDTUwrtdSzxaK9IK77ZtCdPTJ9nKkhDRqaGiE9LNjdSQVcXzza5lazXLqnO7NlREhXNi1DDWde9KsakAZLmfl/ym6JcgfX3ibKzx1O6AuezriTgJ8O4eG8i0AV3JkPGmJHWIdbakT0YKQQ6uaLXQRauNLW7OWcQnDCQkuBRbmxT0dLzp0M6Cdi21MWitgbNGO1JFj1bJnNpd5kNl30yeKz3AklHF4Yzq5k3vYJkvBfhbaWjg7eBHRHAOzjYZOFvn0K/XbLr3mIqLVy7mNiEEBQTLvGlFWZoNS2qD2D0umT3TOrNuSi61vcR+iHGnQt7tnOo85pbEM6koipmVuWLHKJ4UhZSX92Dlmrk8fPi9YIibvH5xnedPr/HimQD15z+oHnIKIffm9R1eqoTcfV5/eMiL9/LNf33K2y9fPeSUdeA+//09v/3zI5+k73yVt3xWwld/e63KeyVEVVlL7sMzVZRtxYNNKRUPNkXe/yrX/f6ej1/eqdtKqRBv7z6/5o0Syvr2qSpfCbtXKKGq7xWvubcKmSbHP71QCbhPcq9Pv73kk7RPKT///lUUUk4h5F69e8A70dOfvjxVCblPX55LPU95/Vb67JsHvHkvffajYKnf3sgzfJRr3kg73/Ds3TM1qYTiyad4/D1/90gl5H55e5dHb+9L+Yin0o5nr+7x7s0d7t05KqB1HjfOL+H+5aV8f2Iyty+t5PzRZVT06cLguv7UCGAOdrbFpE0r1UuuviSTYTVd6JPvRW6qGTEhHbA1l/7p0ZZevVzpVexBeKQ+To7tcHc3pKNpS2xknPv6G+Hr057OmVYMG5Ikkkx6itgjQbo4iX5xc9AiKlRsrzBrYqLscHTQIDLCluhoF1xdjTA1aYu5uYaaVdTJQRc7mw7ExbphYd5OJePMzGRsBmpR1N2L0WMymDcvT+bGGOmPNvTu40ZldST9SqOJibWT+gykjo7oardUiSslsYKflxlds0MYVJtJVUU83bp6SF0edC1wo7YmgYrSOPI6e9K7WwjF3cMo6uqPl2d7NVRVV681Fpa6tJGxopBVejIeg4LExk0LJi7BB08vK0zNtNGS+V/xFnT3NKOL2NSZXSIws9RCR/Sf4inn4miFsYG2GgaqiJbYCM7KP1ulbQ627SnuHcGKlQ00NGQSEWaEu2sbUhLtSIhxJCrEBSsTfbGLTLC1MkBT5mE97TYY6Wuo4ala7Vrh5miJgdh0HeR57W305JuZYG+nibFJC0zkHRqbtSQx2YfSshwKuycRGGKHiVkbTM3bY2Orh6GR1CXXKs/ZSupUvAKVUkvmeTt7Yzw8zHFw0EdftzWack5HTQ2sDXSx76iPr50ZCaLL08KtKUx3Z2CfOFbMqOLboytF/37PpTPbWLNsPBfP7+D+vfPcvHGC82d3cfrkdvbvXcvWzYs5dnQL3357kNu3znDvp29ED9yQ805z4uQ2vhOb5sc757h18xQHD6zkwJ4lPLp7mg8vvxeb6JD06aX8cGEdbx4c5uEPW7l5cTlHdo5i97o6Tu0ZwcENNRxYX8GJbfWc2z2ICyJXjwhWPCrY98hQLu2u4budFXy7pT+XNvbj5s4qftpfy4095Vze2Y/rB+u4tKeRi3tG8f3h2fx4cT1vH53g5f0TPLl7lJ9v7ef+z0e4fHEjB3ZO5uLRmVw/Nok7x0bx+MQwHh9r5OFhJcFDFT8eqOHnI408Pj+Gc5vLBMd5M7Jc7L0SN6YMimb38gr2LBc8Ob8fG+f2ZNX0PNbN7sai8RmMrwtnbE0ozf18qCiwp7a7K0P6KyRdpLrm3ORBiUxtTmXqkFTGD0qmuTySip5+9OvmQX+x+cp6e1Fe7El9ZTATRmQyeVQBjZXJDBV7TFk37sCWRUwYMoDhA/vQtyidwuxk+veS/pKbQqhgieSEQIYPK2fKlCYmT2pg+uRG6ioK6ZYdT43MT4qn3OCafqLf+1BRUqh6zCkk3aDKHiohN2tyLfu3zWbKsF6MF/tpbGNnxjVnMH9KN5WQWzg9n0UzuzJnsswTcmyZYO1VC6pZs2gQaxYMZ+7kQUwaXsnWNfM5d3SXlIvZsnoppw7u5vxx6QcnDnNc2T59hNOyvW3rBrZu3cj1H66pDmW/ffnCByW68/NnvvzxB3/+4ysZp3jJ/U1dP+4f/F3kH6qX3H+QcSL//q+E3FdS7mtk6f+BlPt/S8j9R7jq/9+Q1b/WkVPXkPsvhNz/yLKqEHLvXspE8kKMJJFPYlx+ef+M30U+KP+BunuVG98d49rFA1z/Zr8MoM0c272KM/vXcXrvKg5vnsvetdPYvnwimxaPYeuyMaye08is0SVMHd5dPmB3xg4So7aqs3SyTjT2T6apbwLDBiRJR+zCiIoUqgvDKUpypU+WH+Nrslk4spjFo3qzYmxPkR4sH13IspHy0UfkMnd4DnOG5TBjSDazhuQxZ2ihlF2Z1VzAzOY8ZgzOZuaQHOaOyGf20DxmyzmzhxYwb2QhC6SuJVLn0vFiiE8qVmXVlD6smdaftSIbZpSxaZYSxliplltm1rB1Zh3bZtWzbc7Avzzt6tRy2/xadsyr4uCSOnbN6c+miYUcWljGsRX1HFjW8JcMZP/SevYvrpfzBnJ4+SD5vZFTqxo5uXIg59eLotjUxDciZzY0s29xLXOaO6thfWXZnmrG2Zo8HxoL/ZhWGcOm0Z05Kp1+2/A4tgyN5Nj8HlzZ3sz3W4Zyft1QqWsMFzaOFeU0jmu7FY+4Sfywf7yajEHJyqqEkCqkmhqqKqKsHXdlx3iu7hyvknE/7BmLEvp6ZcdIOXeESvSpskOu2zqSi1tH8d0O5VplHTlFvtbz/c5xavbVH/aM4cf9InuGc3lzA6eWyfuRgblvVl/2K0TavAEcWVjNaXkHZ1cNFgU6XG3X7T2jubFrKDd2NnNrryhOeZ4T8l6PLKxh3xwl3LWCvXMr2D+/gsNLqjixSpT1qnrV++7wwkr2zR3AjlnF8q16s2NOPzXJxiGF0FtYpa5dd3BRmZr0YeecUrbOULK0lrJlliiHOUq4c7WUDWyeOZBNM+rZNE0JX+3HlimF7J9XyA+i4O8dqOfNuVH8+v0kPn4/mfvHh7JseDzNhW70TbVlan32fyZ3UEJWZ49Q1pArUj0954/owXxlW5TYjIZsJothoWRpHVcpSroqS6QzE2pyGV+Zw+gBWYzo34lhfdIY3CuR+p4JVBXFUamErhbFMqBrJKVdIygvjKJMpLQgkr65YfTNi5Jjcm6PZEq7JZGfFkLneD9ykwLpEu9DtgDSHBGFmOsc8z8kK9qbjBgRxTMrxovUSHcx5oIozIqka0Y46XFyPN6fLFX8yE70l/snUtkjlaL0IPLiveia5KNKboIXRZ2C6Z0dS1FWtNQZQFZcAF2kjrwEd7IjrSnP9mLMgBiGFAXQWOArZSCVmS6UZQgQTHYg1d+AOC8Dghx1CXWzIMLXiahAD9Ljg4gTYB0uhkOc4oEnEh3iQLi/DZ3iPEkIdSTQtSPhShirjzWh7mYEOinhpubEBzkSKscDXE0IEsMkRIywUAEjwd4WJAlgTw53JtLbnBhfCxL8rYjztZTSWowUW+L8RZTEFyIxvraEe1jgJ4aYu3kHNZNqsIMBEQJQo9wMiXLWJcpVjygXXSKc9Yhw1SdMRAll9bXSxltZY07JvGorxxyN1UyeAY5K+KwpfrIfG+CkeiSGKOvjucqzezuQFCzfJNQXX1tz3EyUMFcrvKzNMNUUg659K8x1tPC0tSU+MJBoXx+8BBDaG+piq9seO722OBlq4CLGmrtIgKm8UwF1/iZaBJhoEiSGaqidESG2RrgaivEuxpuriREe5ubY6RtirWeEk+Ipp2uAvZGyNp+8c/8AfBzcsDG2F6DnT3xkPsnxPbAyD8DeKhBP13AszVxp30oTvZatcNHTItTcgGB9LZxatsSoRSt0WmmI6KDfWhvjFu1xatGOzmaWTEmKZ2FWKiUmuuSIQTnS05Bdhb7szHVgT44th3Lt2RZvyIqA1qwKbM3BTmZ8PyCAG01xXBuRxjdNaSzt5MAIT00mhVpQKUAiSYxfxUPOQ4xod5EIAx0y7CxJMjckXLudiAY+yoLuGi2JsTEgxtkEG10xfsPdBZjI/DWrhsUrh7BW9OnRUyvYvGsShcUBBEZpUN0czdLNFcxc2YvhMzIpqQ0gLcea7AJXGpu6MHVKKd+cWc9v72/KXHqHN4+vc/Pb4/z47SluXTzDd6eO8MuP13j56Lb8/ph/fHnGD5cPMW1KBVOUJDUHR7P9yBCGzkiickwok5fkM2dpb0r7yHv30aSTfXuaAu1YHOnDIldzNnpYss/XngM+8q6kXCfAZoZJB4Zot6JGjPVaeadNbVsxukNb5prosdXHmV1+bmx0s2Oy9Jcm+X2ivQPjAqPJ6uiMl4YN4c5xeNvF424Xg7ej6JSocObVdebaylLur+/JtzOiubowldeHB7JqWAxjS0M5sWkSDy8fYe/qhZzbtYXPj37i7c/XObl3I98c38/TuwpR84gPTx/zh9gbiofcrilD6epkRLW3NUvFkFxXkMXCTknM7pTAnJwUlvXOYX2pEqramU390tlYksrczFAa5Dkr3Gyk70SxKDeVNd0zVUKuzMuCAQKWGmM8aYjzZnCnUJYP6Sv6vYklU6oZNiiHXr3FOB6by/RlA2ienkPf5ghKBoXQpz6IIRPSWL6+jJVrKhg7OoeRYlvs37qAzy9+5tOz+7x59CMvf7nF+1cP+KdCILx6zM3vzolttJ8bF0/x6u4P/Lf3v/D2xjm2TW6gLs6FxmhpZ4Y745PsqfMzoET6Z7ZhazL1vhJyw2OMWdU7hCkpzvS1akOBTltKzLToZ61JYce2dO3YhmLRJX1cDOjrKe8qTIz6KBeKBBRHa0jfln7ey7o9UxIcWJXvyQoB2Nu62nOqzI/deVYsjm7DXgHBRyvcWJ6jz7zOuszOMKY5RIsSAekF1h0osNOXUocCSw1y5X4Z2i3oKsCvp7S1h5MmA3yNqQ6yoU50b3WQA91dTOgu/W37zDG8e3idfygeRu9+UYlK5Z+7H1885tPzR3x6+dVD7vmTu7x4ep9XTx7yWllf7l/WkHv95Cc1UcZzJUnG0ye8f/6Ct7885t/ff+DvL56KzTWDOCcLQju2J9vdiNIIJ8pFd2daaBEnADdc+m9Ym1bE6rSnk4U+2XYdSRWdF9KuDSEd2pFiaawmcnCV96SIu5zvKqDVrZXoiHYaBGpq4i3bEdodyLa3INvJjnADIxxaK568cp6WjKWMVE6NHs7y3CzRU0Ykt2+rEnLOoluS7O0oCgsmwcFG9Wgzbd0SV4MOFCeGMqe6F/k+DtjJuXHOFpRkJONn64BWCx0sjXwFxPcmJXUw6Z2GkZbegI93Ju1am9OmhRYd22nhb2xInps13VxNSTbXxlWjNXai2+Jl7hnbJ5Ix3f3o6q2HZ4cWmLdtL3NcBGGBOVibJOJqk0NRwUQyModh65yBkbkv7q4exMrc2dTNm43DE9k/OZPdU7uohFxV91B1bdj+WVHMqhK7uX8KU3vFMae2gPkjK2koK6JCIeRWzeHevW958/IHXj29yjPFe+bFX2Tcm9u8f/eTYAzpB+/v8/7zL7z5qCQ6eMDb3wRX/O0VLz4/5cWnp3z++zu+/OODukabIsp6bYqn3NtflTBSwSZ/lYq8Efnw5SWf/3yrnvPxD2W9N+WcV3z6Q/GwU0JE5bgS+iqieNa9+vhM9aZTvOuUY68/KqGnL1SyT/GM+0rGvVTLt5+eSTsfq15vCtH24denfPqieMrJ8Q/Sr99K330n/fODQsApHoB3Re7x6o0848en/PrbK34TffCb4g3321tevnvK9R8vs2HHOvYc283uI7u4eO28mmFVCVl99ukxj6XexzJmnr1/wos39wSb/cSDn44KUJ3D1TML+enbRXx7ZCJ3Li2XOWOVgONujBtWR2Wf7gS5KP8waYuZZku2Lp/EttWjqS+LFiDuTWK0IcH+2nTNd6awyIkBFUH0LQ0jONQUW5k7bBxa4+GtQ3CYzO2BWqQkdqS6KpSyAf506+pIfq4LOZ3dyM70Ii3JhahwKyLDrQkMMMHOtgNGRq2wEzvN2ESDljKWDESXubgYEhJsj6voKHd3fRIS7PH2FvvDoxUFXZ0YPjKekaPCmDJV5vrFuQxqDpU2+dC9t9guvnqYWrTBxqY95qYa6Iv9oqfbCjexpfK7+DNscA4TxhVRVRlLcJCM60BdYqMs8Bd7MUJ0UmK0C+GBxmKDtCM40JCISBsSUnzw9rNCW0/xMhPby9dBntcZV0993Lz1sXfSkXt2UEktcysNImOdZf6OIinNHytbbbR1WqKp2RqNdq2+hn5qamCgpYm1qRHWxjqYSL36Wi2kPeYMGJBIQV6geu/UJLFlE10xFx1qK/ZPRz0dzIwMcLY3R1vGqE6HVhjqyjsU+0izXUusRV9ZmmqK7dRBdIETCfHuRMfY4RdkSGCo2CQO7bB3ke8U6kRohLOUzlja6KCr3xZt3bZoKskwDDQxMNJUvR51dKWt+u1pLfN+B7HrtGQu0TNqp56rpdEefU1tdNq0oa3oIy35dlZGbbDQb0OAuwGjBhcJ3t/Bo3vnuHTpENt3LGXsOLGDlozl6tVDfPvNbk6c2MLJE9s5c2o3N66f4d7db7l+9Ti/PLjEi1+uqBnJTx3bxO4di3n86Ftevb7K/funOHF8OYcPLOD21R38fG07359cxrFtkzi7bzKXT8zg4qEJnNs7gjN7mzmheLTtrOXU9iq+O9DA5YODuHFsCNcODuTG4UZ+PD6MG0eauba/RnBuBTd2l3Jjez9+3lPJz/uq+GH3AH4+2sCVvQO5uHsYlw/M5NrxFdy9speXD87JnHSVpw/Pc+X7vRw/voYN6yawYE41awVPnt01nJ9OjOX+sWbuHqrj54M13N5fxY8Ha3lwaijPL03k2121TKr1Z9LAUCbUhTJjSAJLJ+Yyc2gq4+ujmdIYw+TGSGYMjZdjiUwaFKlmYB1dFcKI8mDG10UxtSlRzktg8qAEwYpZrJzWg7Vzipk2PIth1XEMGhChrhdX3suH0p7uVPb3YVBlKINrpO5RBQyty2TC0J4c3rmILaumy34vqvvmUq1kSi3vSVX/QlLigvDxsJax4k1hV8GH/bMpL8ulvH8Xhg4qYcTg/nTPTSQ7LYqB5b0ZWFZCeUmR1NGDQVUlok+U7Vwmjqrg/OHV7FozkfmTBjBqYBaDymOYODyT+ZMLWDaniLVL+rJGZOXCPqxeVM4awd7rljawfulIFs8awsyJDWxfv5AzR3ayaeVi1i6ez+lDe/n+3Ekunj6qhq1+e+GEyCnOnjku/ewIp06JzXznFh8/f+SLQsz98UUtv/ypbP/O73/7Q/WM+9s//87f//F3lZBTibj/9I77t6/82P9Cxv23f+HT/lf5v/39LyGr/ydC7t/+JWT17wp7+KeyhtwXfleSOvz2HyGrXwm5t68VQk4JWX3Obx9e8fvH1/zx8aVKyP0mk9hvb5X/bv7Ms3uXuXv9FNfO7+PC0S2c2r+Oi0c3c+7AGg5umq0ScrtWT2XjonGsXzCKVbPl5Y8sZVJzb5FeTBlWzMi6HIZXZzK0IlXKZEbVJDOtOZthFckUZ3nSK92T5r4pTG/qzkJlofzhPZg3rCsLR3Zl/ggxDIYXMHdoATPEOJ7cmCsdPJdpTUq8dp506C6qTG3sLJ08SySbaUPymD44n2mDpGzMZ7pcN0OunyUyc4hS5kldOcwels+iMUUsHdeDFRN7s0rJvjmtH+unl7JxerkY8UpIYxWb//Km2zynlk1Sbplbxba5FexdUKUmFlg+LIvdM3pzZGkNB5YPFBnE/mUN7Fsm20sHqVlaDy9t4siyQZxc2ci5dU1c2NjEt1uaOLehntPrmzi5ZjBnN45QQyqn16UxsMCfmhwfmroGMLjAl5FF3ixrTGTvtFx2jE9nRWMUm0Z34tyySi5vHMr3m0by3eYxXN46VhTSBH7Yq5Bx47i+awxXto/h6g4l++rXpAuXd47h2s7x3NgziZt7J34l67YM4+KmZmnXYC5saJZ2DeG8kil180jObx3BNztGc2nnVxJOIeUubR/L9ztGcXXXKKnna5bXm3tHc3nbEE6vqlUJyr1z+7FnTl81bPXIojJOLqvi3Ko6Lsmz39o9kp/lmjuihH/cM5SfFHfjA9K+LV9DXQ+rSSAqODC/XMpyji6plndXx5nVDZxaOVDdP6B4yM0bwB6RfXL+gcU17Fe8F+Ud7p4jv82vkW9Uw655NWxTwpkV70j5pl+/p4iyBuHMGjlWLd+65uv3Vgg5xeNuSoHcr5+0bRBvz4/nz2vTeX9pAi++mcDx5X2YIkZOaZoV9QV+LJD+unBMXxaN6898KeeM6Mns4UUsGi3HRxQxf0g+s6SPTqvPZHJdBhOrOzG5PospA7OZVJ/NuOoujCzLYHhpOiP6p9NcksLAXonUdI+jolsM5d2iVUKurFskFUXRlBfGMECOlYoB0b9Afi9KpLJ7MgMKk+nRJYa8lBDyU0PJSw0hNyWIvORAlaDLSQwQ8f9P6ZLg99WjLs6HrHgfeuXGUZKfSO+8BLokBdElUa6R6wvSlJDUCGlDgrQlkX45UfRID6R7WiBFaUF0lfr75yfQtyCZPvnJ5CSHSr3+5Cf7U5DgTo8UF5p7hTO/qRNjlHUROjsyokcAw3sGUZfnzoAsZ3IjzUj260ikqzEhTqbE+DiRmxwuzxNLgYDqxHAXUiLdVIkPsiU92l2eMZDsJH/VY07JABvla0O4tyVBbqakRLmTEetNupRKttdIHysBIkr2WEsypI5eWeEUSvuVRBdxfpYkBdqK2JHoZ0uCv71sO5IY7CzX2BPqbomPgDx3cx3cBCh7WWoT5GBAtIcpcR7GxLkbEuumT4xItEiUGKQRbnqEOOvgb6eFj/VXQk4h9IKcTERMpU4l4YQpYZ4W6nvOSw0jNdqXEE87Iv1ciVcIuYgAQlzt8LU2JcrNkSgPRzzNDbEWQ8tSsz1WSuiqpSWxAQGkRUYS5uGGixiMDgI+HRQiTAw1ZzHOvDtqE2plTKi1MQGmeviZ6BJgoYSt6uGkp42LGIxeUo+DoRFm7TWx1TPE2cwcc109aaMniaExJIUl4GzugqW+I95OUYT4ZOJsG42ephOmhu7YWHihr2tJW4V0E5DqrKdJuJkAA11d3ARYmrbqgFZLTbTb6WHUviMmrXQFpLYl2cCEiYlJrC7Ko791R5LEUOxnrsmyTFc2ZNixN8eRw12d2Ryvz0LPFiz3a8W5bq5cFvBwssSDH8QIuiZGzKosJ8b6ajMpxJz+Vm2Jb9OCIGmHX9uW6sLtYWIAp8p7jDfSJlzeX4yBLoHt26lknY8Ytd5iQLsYt6FnXizz5w1m/pJmFq4YwtrN4zl1djWHTyykvjmD+E4mlNQGMntNH5btqGb++lIqh8SSlm1NZrYzdfXpLJrfwK2rB/nj/T1eP7rK3Wvn+EYA2Q/nj3Hv2jfc+u48z+7e4unPN3j//GeZc+/z3YWdzJtdx0LRY3uPjmHtrmpqx4bTq8GLIZOTmT6/iKaBcST56RBj1IJqN3OWxwSy2NWCVQ6G7PG24mS4KycjPVhopq2SbAPFKG/Wac0EMfjn2hqy1MGU1Y4W7PR15oC/G6ttOzJOQMF4Me5XSF+bFBZJspYJkcauFGeUkplQjJ9rInFBydQU5TO3MoMzM/O5vTyHi9PCuTw3nvdH69k7NZ3p1ZEcWT2K+9/s5/CaJWIE7+bLg7v8cvkCR7es4srZo7x6LO/j6SPev3zMv316zT8e/8jhOWOoDHai3t+GqXG+LEgOYXFGNEvzU1jZI4vVxZ3ZUpbPvroiDgzsyu6qXOZ3jqLW3Yo+NkaMifJjTmYUC3NjmN4pmDJPY0pcDamPcGFISgATi1I4tmgMB5eNZY7YFgMrUijq4U/ZwARqRqXTrzmanvWBlA4Np2FcAtMXF7JmcyWLFpUwcZzYGOOK2bxyAod3rGDz8jnc+vYUX8Q++vzuIb8KmP7y5jG3L53jzP6dXD9zlI+PbsOHxzz97jArh/alt68xZT4GzOrsw6riKGbn+jA0yppiBw066bQg17gFI2KN2FgeymzpP/U+OjT6mjE82JEB9jpkarQgX75Pk+i4gUH29PMwYEiiO5Pzo6kItSdFvwVJ7VtQYqnBhGAL1nZ25WCJHw8m5/B5cQmXKoPYkKjN4UIbvqnz5uAAG/ZVOrKxtxNDgnTIMZDrBSgmtGtBmoD7bIO29LbVodTVgN4OmuRatCTPqjVlfiY0RjrSFOlMuZ81XaXP9Q1xlfl2ijzzDZVYfv3sZ14+u8dv719I33/FpxfKenG/8Pr5fV48vccrKV+pWVcfyLl3Ve+4d8/vqUulvJHjr6RvvH0uNunzF7z55TF/f/eGP+TYpplTSXSxpovo8NI4V/qGWlMkOreTiQZJAkBjFVJd2h4vfT3JoB3Ztsbk2FuQZW1OupUpSeZGhGpr4NFK8YwTnSBA27tDa/y0NQnW08e7nYaa2CHGUIce3o6UBPuQZG2NswDYjnLcVasD9SnxbBggc3tSHOUWpuToaqueeQrBl2RjRUlUODm+boSJXrXTaIOTdhv6JISwdlgl/aM9VQIwQOpPFB1t1V6Hjm1NCPBIITGuHA+PHri6FpGW3kxySgVGBq4CmNtj0aEdye62dPd3JMWsPbnOJmR72hBqokmYeTuaCwKY3D+C3pHmeOi2kPM1iPCPJiosF/OOUWi29ifAszspSfV4++dhauWLq7PMo2EuTCyPY/v4Luye3Jm9s7uxTFlDLjtI5j1n+nSKZFFjb9YMFvu7Op15g/JZOLaKxooeVFeUsHrlAu7+eEm+4XVePv6e5yIvn1/l3ZtbfHp3h0/v5buK7vv4+Rd+/f0Zn9R1157w4Y+XfPz7G17++lREjv/jney/5ZWyvtyXF7yT398q2Us/PRF5zEu55sXHX3iuJEGQ/Te/PeO9nPNOOfd3JXnDUxElNPSl6k33H/L2sxLiKvd4/+SrF50c+/i74rH2jNcflfMVL7k3qrwTPaSsP6ccf/3xCe+Vdv35it/+rlyjEHnK+dK3pQ2Kp9+zl3d4+MsPPBJ5/uIn3oge+E0hBT885/WbR9x7dJPvfzjHjw8uc/jMTgaOqmLRhnlMnj+exesWcOn2tzz5IO368oZnH5/zWEny8P4X3n96yJ9/PODpg1N8c3Q+107P48bZeXyzbyI/XlgqumU1w2qKmDC8lprSHrjZm6LXpiVWBm04tW+5AOaFAs7HcOH4ZFYu6sXyhfL9VlbQ1BhPTr496Z1tiUt2wF8JLw2xwj/QjMCgjgQEaBEU1JbsXFvyCpxJT7chLs6YTp3sycn2JFWusbdvi5+/2Dixdhh3bKV6YJlZasoxK8xlrmkv+sfPT1m7LQAPdx3Cw00pLg4lNd0Cd5mzk5KNKK/wpWagD1NnpbBucwnzFnelaWgseYUKyaSHi3t7nFxkTPob4OtriJeXIabGreko+ik1QXR5YwH5uYFYW7bCSvq+uYx9Q52W6CrJEGQMGuu1wsfTkLRUVyoqMqmu60pImB2m5grRJ/W7mGFuoYO+1Gdk2gIDmUN19VoQKDozKtqe6BgHeU9hFBRG4+Ckpz6jknDBxEgHa/OOYt+YYm3WEXsrM1ztrdHXbIOhXhtMjFthbyf6w90AJ8cO+PuY4OXeUU2uoKeEwsocGyC2bESoJ+am+lJna6IiAynIz8THyxkLCz10tFtiaqpFYKC9PL/YhUqb4uzI6xqGmzxTO6lLQ1Pq09fA2sZADVFV2qd49hkatcFVbAE/fwesbXXRM2gtz9ZGDUvW1W9Fe5ljWsn1bbXaYGpmgq2tLZpi93SQvuPhbIWf2JuabVvTRt5hSpI3a1aN4/CRNZw8u4vdB9ZTXtOLWfPG8VbG892fz/Pq5Q2ey7j/8cdzPHz0PVeuHGLn9oX8cO0QTx99x+P733DxzGYundnAu2fneXL3ALe+X8/R3ZPYvWEoRwWLHtk8jJPbRnBy61BObR7IhR0NXD88nMsHm7h5fBi3jw/l6oGB/HCwkVtHBCfvKOPaPsUbroxvt/fnxoE6bh9p4ObBWm7srxScW8oPO/vw494yfpZj13aWc2V3PYdXKSGrY7l9ehW3zm/je7Gxrl85IvPPLZ48vMK1K8c4IGNnwZwGhjfmMLouhf1ranhwdhIPTigJHBQirpo7h+v46eggHp4ZwdOLE7m4o5a5Q6MZU+nPFIVsq4tgfE0EoypCGdpfcE1ZEENK/Wju5y3ix6jKUEZWBDOmWjDQ6CzWzOjO6ulFghMFC9bHM0lskbkjOjNvbC5j6hMZUhbJsMpYBpdFUVMSwIAiDwaWBjG0JprK3oE0VSYzXLDjghkDObhrCXOnDaG8by6dBUMU5SbTt0c2pX3ySYj1x8pCi9Ag0enFXSjqlkKI4Bpne33ys2OYOqmR/Kw4okM81OQPdaW9aajoy4BeXRlcU0p13yJKe3RhbHM5Zw+t49sT61izsJkRDdnyewrjh3Vh4YxerF3cnzWL+qrl+qUDWLuknBXzS1m1sIo1S5pYNreJ1YtHs3vTfPZtXSnnzGXd4vmiqw7x3dnjnDqyj3MnD/H9t6f5Tuyrq1e+EbnI0SMHOHr0IPfFjvzw8T2///k7f/ztD7788UUl5P5UQ1YVD7m/CLl/JeP+lZD7i5T7/4iQ+6tSucn/E0LuT4VJ/BdC7uP797xXCbkXfHj7kt9/fcefIn/I5PS7TEy/vZcJ6fVDFSi8eXyL5/ev8tPVk1w+t1eM6r2cP7qFk/vWcmL3Cg5snsfutTPYuXo66xaOY+GURuaOr2fG6CrGNvRmWHU3JjT1ZkRNDkPKOzGyuhPjGhRJZWx9Co39owXYi4GXFyQdM58ZTd2ZM6Q784d3Z8Gobqqnm0KeTR+Sx7TGfCaJYTCxoRuTGkVke1JDDhMaOjNeIToGZcmxLMbVZcp+tuyLMT2oK9MaujJVlPmUQXkiuUwdLMcH5zK5MVsl72YpHnXDlf8AdmO+3FMl6Mb3ZsWEElZO7MOqKf1YO22AukbdxjnKunRVbJlTydbZZeyZX8meuQNYNTKbXTOKObi4iv1L69i3dCB7lwxk35JBHFjaxIEljRwUObq8iVOrmjirEnKNfLOpgfMbBnFqTQMn1zRxfOVAzqwdzJk1zeqaabNq0mjM8WVgF08G5XjSkOPM+H6+LGqKZfeUPLaOymDVoDj2TenG5XUCAneO5MaOEdzeO5ofDyiJH5RQ1NH8sHucSsApiR+Udd4Uj7iroqiu7RzHFSWMddNQzq0dJPcdyKnV9ZxcLe1Z28yZ9SM5t3k0Z7aO4NyOUaKIvoaofid1qaSeQsbJvW7sGyH1DuPSlsGcXlPPocUV7F9Yxr6FAzi4aABHFpdxYnkFF9bWqN5zt3Y18+DIaJFR3D04QmQ4Px8Yxs09w1SPwePLFe+2co4sqVDl2LIqTq6oU4m4UysbpK56ji6pUTO37pdBv39xHYfknR+Qcve8KnbMFplTzfa5deyYN/CvRB2DUNYP3DS7ls2qVLFxZoVKvG6YVqbKxukDRErZMrO/SsptE6V5Ymkfbu8eyIdvxvPl2nQ+/TCbp2fHsWNGLkOL3OmXYsWofnEsHF3MvJHFLBjdl0Xj+0nZiyWKh+d4JRtrEfMUb83BOcxo7MK0QZnSnzszTfrfBOm7Y2syGVGeJso8hWH9U1VyulHJztcribruAhx7xFPVPU4knhrFc07KiqI4VcoKZbt7EpU9UuhbkED3zrEUCkBVRPFW65qheLxFUJAuxkZ6qEiISLCIQgIFkJviT35qCPlpofTOi6c4L5FeOfHqvnp+pzC6StkrW/HES6JCpI9s9+wkxzIj6C6/K9IvP5GS/CSpI5lcuVeO4m0n9yhK86K4kwd1Ah7mDkpl7sAYGvOdGJjjxKB8N5oKvajNc6NfhhOZwWbEKUkUXM2J9bGnZ6ay3mQ03TNCyYpxJzPajU4CtJMFmObGe5Ob6EeOSEqoK9G+SlirDRG+1qp0ivMgK96LjOivHgGJco0qAbbkxHnSMyOYwjR/smM9SAlWklA4kBIkwCfQSfadSRKJk8kr3NsaDxtDXC0NcbMwULOTepprE+hgQKyXubTXhDhlQXQxyGLFeFIkWiRKgHOoqy5+9h3wE4Drp3rHdSTI2VzEjFAPc0LlWWOlPXmpyvf4SsgFedoS7u9KQpgv2YmRRHu74GmmT4QYT1kCFNP83YlytSPQ3go7PW3MNDVwMjeVdnrL8/vi7+SAj4017qYmqmeds6E2DnoauOpr4W2ij5eRHq462jiJ2Gtr42VuQYiANF8bO6x1DTBpq4mphjaWBvrYmZoRGRBOckQafq5hmGjbYaHnhoedGK1m4XTU9sbWLARbiwAMdW1p21afVi3aoSPA10WvA6HG8sw6enhpGmHZxgDNFppotNbFoJ0JJi0NsRfQGa9nzJi4JNb1yKfcwZQ4MQzz9NsyKcqCLTnufDMgkm9KQ9iTYcEyv1Ys923J9X6B3BkYydEeTvzQnMy9iYVsKfBmQoAOE0NMGWDVlkztFsQJ8A7r0B7PlmJ4y3uKl+eP1e9AhBincQbaBLdvi4fcz1NZMLmDiFEr+snYWrpkKLPnNzBjXj1rNozn4reb+fbSekZPLCKzmwN96gOZvKwHS7ZVsWxbLfUjUumUK6Any4nK8iSWzG/i8oVdfHrxIy/vXuXyiYMc2LSaMwe2cfX8US6fPcqzBz+KsXqTp3ev8+rxdb45s4XFcs9588tYu72WRRtLqB8fSWGVC8U13jSNSmRoUxKZoR2JFiBRIuBidoAL8xyMWSpG12ZHffb7W3Iw2I6FlloMFWN9tEF7FriYstbflt0RbuwNcWWbrz17/Jw45O/CGit9pgpoWOhoyIbEEIZ7eRLXWod4Mw/KcqtFD9QR7ptBZlRnptRUsULm1OOTs7g8J4nT43w4PzmYX3YUs39KMjOqQkTn1nL72DYOLF8gBvUefn/wM/e/Oc2JretUIvI3JfvmKwHIrx7z3357y+/3f+DwrNE0RXtT523B2FB7FqcFsFF03tb+ndlb15NDjX042tSHMyNKOdYs+w3dWZgdS4WjKSWWeoyO8GC26If52aFMTvGkTMZdiasedRFONCb4MEn04vnVU7mwZRZLJpRR0SeKHEXf1EZRMVT0VUM4+QPc6Vnjw+hZWSxZ35fl6/ozY1Y3Rg3PYoLo7hXzh7B4xlAGdM9k7cKpvHt6R2ylx/INf+DFg5v8dOksJ3du4dzebby79wP/ePkzjy8dYPnQvuQ5adLdrg3zcoPYXZfFgsJABgZLGx1bk2fSknyTFoxJNOHoyFT2DU5ibq4n4+KcGR7qQJWrAd1N2tLPTk+O+TEhOYC6YHOGJTkzsyiG+hhHsgWcpgjgKtJvzXB3PVYm23CsxI+3Asj/fWMNNxqi2J1mxNGu1lyq9+bycD9+np3MuSFRjI8yUQm5FI2WJLZvQ3K7VuQI2KvxsmSi6MbB0Q4UWLehi1krynxNGBzlwJBoJwb4mJNloUE3L2u2zRrD519u8m+/ij358r5KtCmE3J/vX/Hrm+diSz7jrRK2+vIhb9884d1rRX7h3Rtl/biH8vsjkSd8eK30i2e8f/lS6nnFh+fP+fv7t7z96TbzhzURbKpHJ09zSqQNPf0NybGR8dyhJfHtW5KgknHKeG9BROsWpJvoyHu3JMfZjgw7C2I76hAtejDKSJdA7XZq1mc/vfZECchOtLcnzMiEIG1dNelLNw9bioM8SHOwxUWrA4aiH5y12lMRH8HCwjxmxEVRbW1Orq4WIfKbt+iWOAG6Bb6eZLhaE2qmi337VjiJ7umfHMauKU00dgrBX/SLn64m0XI/izY6WGpZExeSS3z0AAwNk2jTNhxX90Ji4gfg5BCOVqsO2Epb0zysSHcwIkzGaUNyMGNljs92MyPEqCWl8Q5MKImkspMbgZbtpc72xIYmkt+lHD/3zui088fXpYCI0L7Y2ieg19EJGysrItwtGdsvnj1Ti9gxOYftM7uLTdKFwpQAmQPdqMhOYM3ocraOL2HNiAJWje3N0kk1DKkuZmBVKetWLeL+ncu8e3mLdy9Efz27zJtX1wVb3OHX9z/z28f7fP78iA+fHvJBIeX+UJIqfCW6PvzttUrIvVDWZvvztSrK9qvfnvNaznn56xOefnjIy8+P1f1Xsq8Qc+r+b0/lmELmPVF/eyP7Xwm557z/TfrfF4WMU7zg5Pgnqf8v7zrFo04JiVU87BSvu/cKIfer4lH3TpV3vwke+u2VSvQppOGv/3zDb//2io9/e8aXf3vJ579J2z79wsv3D3j+6meePP+Rew+u8frNfT7Jfb7Itb/++pIz5w6xduNi1m1bwPpdC5koeqOgtBPDZzYydel4Fm+Yz86jO0X2cP76Je5Lv3/y4Tl3n/wo9d7i88cfeXDnCCf3TuPbo1O5dW4hlw/P5tGV9fz0zUZ1He5Rg0pprO2Lk60h2jJvWZu0Fjy2lJ++38zl03O4e30JP16Zw4WTY9mwuoyZ0wupqo2mUxd70jq7kd45QF2DLD7Bm7g4mcs9tbCxkznQux0+vto4u7THw6s9kdEdScuwJyrGGHvHFkTFmpGS5oi3jwEGhi0xNZPzRQ/Y22ljatIGL8+O9OoVR0GBP/7+7emSY0/zsFTKKsTe7OpAdp4l5XV+LF7Zi9kL86kZFExuNxvyurmQ301ssHRrvHzaiUgfjrNVSTJLi/ZoyriJCnehf58sUsTWszLvQHsZ4+1atUBfqx0d9TQxN9ZDT6sV1haauDrr0TkzhH79sgiT+cTSoi0G+i3Q1W6Fnk4rjETf2du3x86+JY6ig9MFf0ZHWeNg347UdA9K+iYRGekoz9QOI0Op01wHG3N9jPU11XXeNNq0Rk+zPe3l/loarbEw1VUTL1iYa2Bl2UFts6FeSzTk2yhZW11d9enSJYSy8hyCQ53R0WtDekYM1bUlMg8l4+ZhTXt5xvaiw7XlfIVks7LpQJjMX9Fim9o76KMpek0JRVVCbxVRQlQVDz4tsXH0DFrKt3Ihr2s0gSGWmFm2pKNpC3z8OhKb4IadmxGt5PpWyhp4ogP1xe5RyDw93XbYWhvIO9PFWuZRf7EJBg7swdGjK7l95xhnL+5izqIJ5PXIZOGKWTx7cYc7d87x8N4FHtw7x6OH3/DixRWuXTvI7p3zuH3jAK+fX+LBT8c4d2yp2DqzuH1phfTjKZzerSRgEDy8poLT2xu4uKeZa4cEOx4ZydW9A/lh/0DuKB5we6v54UA9N/bXC7asEpxaxYUNfQTzdRe8XMLZ9T0Fk/bk+r5Kfjxazx2RK7tL+WZLD77f3otb+8q4ubdSrq3l0g7B4Mvkftsm8PTGXu7/cIizp7Zx/dpp0VX3ua/YZZeOcuzQGhbPGSTjqgujq5M4sLKKn46P5ea+Wn5SyLiDihdepbSxRu43WNo5THB9DybVBDG4twvDSn0YWx3KhJpIRpYFM7o8hEkDYwXXRdNY4i3YLoLlk/NZNC6bOSM6qSTc0ol5rJpWyIrJ3Vg4RjBhcxozhqQzZXAaI6tjGVoWyYiqOIaWR6vryTX2D2FwaSjDq+OoKQljUFky44aI7t44nWMHVjN6aDnlffPJln6VKnZccnww3fJSyMtNICjAkchwD6ore9CvTx4hYjO6OZvSrSCFsaPq6FnYiQjR+alxwfTtnqMSchXFhQytLWdgWbFsFzB8YClH96wU23U7m1eNY1RzVwZVS1ubO7NgRgmbV9exbG4xcycp3nK9WTKrN3Pl2ZbM6sOimQNYqjgyrRjLzg2z2bF2PqvmT2P90nlcOH6QcyLHDu7i1LF98j1Oc/X7c1wRuXr5G86fPcHRI/s5f+4UDx7clTnlI3/8+TtfFCez/yDkRJTyq4fcP1RCTuXC/mdS7v9zQu7/iYecktjhL0Luy38ScjIJ/UXIfXr/mj9+e88fv77j909KplWZrF49Utf3ePnLbZ7e/4915M5y87vjXLlwQF7idvk4a9i3eTG71s9T09quXzqJlfPGMG9yI9NGVTFxSCkjxZgeXJ7PiJpujKzNZ1h5Js2lyYytzWTq4GxGViUwqE84PVIcqeoazKS6HCZUi+Ff34XZTbnMapaO2tSFaQpxNkiON3RhgpwzTuoaP1CkXrbrOjO2LlPqVOK0M5k4UCHnFFKui+xnM75W6qzLlQGSx0SlfpWoy2FKY46U2UySOlXvuqYcpg3OZboS9qp4Mw3r9jXUdVghi0b3YqkYJssn9GXlpL6sntKPNVP6snFGf3bOKWfLtGLWjs1XQzIPLamRwVrL7sUii2rZt2ggB5c2qoTcgcUD1aQOCuGmEHJn1zd8JeU2Dub02iZOrG7k2Mp6TqwZKEqnmXPrh3BmdTM7ppcyrSKReplM67OdGVrowdDubkzt78+mUZ3YPz2ftUNj2TQ6ke/XDeDBwWEiI/h5/whu7x8pikUhzUaKUpFy31jVY+7qDsWTbRSXNo/kgtzn7JpBX4m4VXWcWFnHcWnH8dVNnF43nLObRnNa9ZIbra49pySGULO27hkvdY/jx4PjRAmO4LstivdfNUcWl6vrvB1YWK4Sc0eWVnJieaXco5bLcs6t3UOlbcN5eHQ09w4N564qI7i5u0naM1DOGyjn16rZWQ8vqeTY8hq1TSdXDRRR1uEbxPFlStIMeZ9L6+WcOg4uqZf3W8+eBTUCChUyroqdc2vZJopAWSNwx4JB7FyorAlY/3WtwFlVbJqhEHGlbBTZpBBxU/uzQWTjjAHyWz82Ty9m87RubJ2Sy9Ut1fzjh7n8t/tL+O32bN5+O4FHJ0azeHA8lZnWDOhkz3TpR0vH9WHZ+H5SFqtk3NJxRaya1Fsl5RaOLGTu0Hxmq6HVOUyXPjdV+vnEgdmMqclkWFkaQ/qlMLR/qlo29UmhoU8yA0uSRJKp651EjeI1p0oS1T0TqeqRQHlRAhXdEykXKcmPp6eAVcXTTfFyU8oe2TH0zImle5doijpHikRQmBUmEkrXjGCRELplRtAtI5yirEg5P/Y/w1a7dpLzlOOZ4fTKjqZvXqwqvbtE0Evq6pWlkGVSZ2ak3DdG6o6hUCRfIQAzw6TOIIrSfShKcaN3mjPDegcyvSqcSaVhjOsTwqjiQIb19GFQN3cquohREWVJaoCVuiZctLc12fFyrdSTK0C0S5yyHp6SPdaD1DBnMiJdyUnwo0uMj+ohp4SnKh5tcYFiyATYkRjmQIYYnslybnyQA6kRyhp5rnKtC+mRLhSk+tMtLUgN0UkJdSJdfuukJLoIVbLRioEoZainBV52hrhY6eNmbYSnTUc8rfXxshQw5mxEop8VyX4WJPmYkuDVkThvRYyJ9jKS9hsT4dERfwcdET0CHY0IUtayc7Yg2NVS6rYk3FvAka81iSHOpCvPEeJKhL8zUYHS1qhAOieEE+XthIeA0Rh3O7onyreLD6EoWb5XShTx/h542ZphpaeNtYEertZW+Ng7EOTigp+dPQEO9gS7OOJrb42bqRHOhro46gtg1NHBpaMRbmZm+Dk4yDM6YNvRFHM9Qwzba6Hdsi0msu3h6ImHgx+2pp4Y6zjRUdsFMz1vXG3jcbSKx6pjBN6u6TjbRaGrZSuGng6tWrRFt1VL7MRY9RaD2at9Bzw6GGLd3gCtllq0a6mDbhtTjFt2xK5FB2J0OzIsIoaV3bpQ7SLgWQzOTK2WjAo2ZkehH1frk/hmQBg7MyxYHtCaFb4tuVUeyouxnTjX34dzFaFcH95ZJeTGendgtK8+ZVZtKejYjhTd9gSKAa14yPm1bUOsGKNxehpEdmhDjHZ7guU3v9YtCdRtg7sY9PYC6vt0i2bh3Eamz6gW4DCQLdumcvPWPq5c28qIcV1Jy7WhfHAUs1b1YfaqvsxZPYBBooez8l1JzxSjti6DZQubuXhyM68V0PbgJtfOHGHX6iXs3bCcI7s2cmjnBh7d+UHm19s8+PF77t48y8nDq5glOmnq9J4sXtuPGcsEtIwOpVeNG31rfRg4JIomMfRyo03pJM9X6WTMwnBP1ouBtdnVgp1upuz2NGGPjxnrXQ1Z7KjHci8zdkS7sS/WlaMJ7hyOcOZAiCMHpZ8d8ndktZU2MwWsrPA0Y0NCMKO8vemsZ0GCsSfZwbkkB3XD3TycQIsA6jKy2NDcnTPTc/h2RixnxvlwYUowd9bmsXdiAtPKA1k9vg9X961l+7wpXNq9jT/EiPrx9DGOb13LkztX+efvH3j35plKyP13AcUvvz/NmuYyBvhaUeNlwvREDzZ3j2O76L51JSnsrCng9KgBHBtSwo6KbLZXdOFocy8Wi57rZ6dPibUuU1OCWJgXwYwMH4aFW9PbXoOejprUCahqSPBkQo8kLm+ezcvLezm5fQbDB2XRr38YE2b1lG9XQd3YFLL7OtNbwOLsVb1YtbWceUt6Mmt2EYMHJTO4PkOM0DGcP7KOcYOVTGMN3L58gn/7UwD88595/PMVfr58nu+O7efi4d28uXeDf7y6y5sbp9g0sZZuHvr0du3AxgGp7G/MZUyCLT1sW1LsKN/QW48af10mZdhwZkI2p8eL3ZPtRpmzNiU2GhRbtae3ZVv622tTJ/pwsOiJvm66lLhp0xzvxOA4R4pdjUiVsZYhgK3Wsg2L48zY09WJm4NjeTg6heOF9qwLa8f2JG32FZpyus6FXxZlcml0EpPiLehm1orOhu3J7qhLUrs2JEg9Pa11GJ/qqxJyuRatyDBuwQCfjoxKdGdcqg8VgZakGbeks2NH1kxs4u2DK/z7by/VBA1vX9zn89vn/Pb6pSqfXj3nzYtfeC3f/O1bsS/fPOe9QsApERgqGfeIz6+eqMTdB+WfxK9f8eHVa5WQ+8eHdzy/cVXATzlumhoEGrYmVcB0obcOJaJv0/Xb0MVEmyI7Y/Lt9Mgwakd025bEa7ckyUiDCB0NQrXaECXPl2hhSKyJvuod56/TFn/9DsTaWJLh6UGMlQ1hBkbEmxqS5WBMVy97Uuysce7QXk3Q4KbTgYb0BFb16cnMhGgGmJuQpa35lZBr1YoIA32SrEwJM9TAU1NAvLxDpw6tKE8L58Cs4QzJCsdfQHGovOMMX1+8Te2x1bMn0CNVAFQNiYmN+Pn1x8IqQ8B4IjaW/mi17oCLAOg0N0vizbQJk+unFqWyRGzq7tIXvATwJ1hrUCvza0NOGPFuZpi0bY2v6OuBZeMZXr9U5vJR9O46ifS0Bpw80jGz9sbBRu5rb8Lgwkg2ji1g07hcNWv9mIpO5Mb5khqs/PMsjQ3jK9k5uY+c053NU8sFRNaqhFyjALUNa5Zw/6fL8q1v8u7ldV49vyy44jYf3t3h5dOrvH55k0+fHqpeX6/f3eP9r1+zrKqE2e/KGnLPeP7pKS9/e8brLy++lor3m+L1ppB1HwWDSKl4w72W8pUSRiq/ffrbaz6KvP2ieMq94KOMwfdfXqr1qmGsIl8JOcWzTfrQXwSdQsIphJwS7qqUirecmsX1y79kdpXz38g93kq97//2kvd/Kvd/yoc/n0lbfpE6H/Lu0y+8lbY9e3VHJeU+fpZneH2fZ0pinl+fcfabw6xYP5e5y8czanodlUOL6FaeSvfKLKqGljBkYgODxzXSr76cMTOnsvXwPn548CN3BGs9e/UjL19c45efT3Ji7wzOHZrEwyvruHJsPncvruPGmXUMq+zK2OZKhjVV4O1ujo5C3hi35uSBJdy5vInTByfy7N463jxex9b1pWRnmZGaYkpJvwB69Q0mrYsHCWleBAbbEx3rSXqnYGxtdFXySE+3BUaGConUAhdnXWJireU8Hdy8WhIcpklKJ1P6lQVR15BIj57hxIttZW3VQV3rzUCvpfRfUyqrMuneI5jIKD2yc+2YMCmHuQt6UjdQ7JjYDiSk6NOv3I+SUrHl8mxJy7CiV4nMccXhdCsKIirGHB8/baKibdSwV12Zj/Wl7jCx4RIT/PH1skFLxlUrGXdtZd5Wsp8qZJKfjz3Ojiaqx5qejowBb1sixd4LD3XGQ+ZFTY0WtGnVQi0tzNoSHmZJRGRHeUZjEpOs8fbWwt1NU/UA7NM3ifLyLOJlztSTd6Gl0VINKTU2aKdmMFXWflPWklMIudbSDkOxvToaik0jNoSDXUfM5VxD/VaEia7OFNs6PNKasChz8roFER5tRZDcOzUjgIwuocQm+Kjr1bWV76h4wLWRd6mud2fQFmdnc8zM5NvI/VvL/ZRsrAoRpyn6RU+e29xSEzPz9lhYtyM53ZvefRJISHUmJNIU/xDRZYKrs3ID8Qu1p528x5ZybWv5zu00WmEkutHTy1K+vR6GBq1FPwQxYUI1+/Yv4tJ3Wzh7fj2jxpWRW5hIutj1s+aP5f6DSzx5dJGnD87x4pfzMvYv8+LpRa59v4t9O2bz7ZnV3JI+eOHEfI7uHMOhLYJx9w3jzO5GTu+q58K+Bs7trubq4UZ+OjOMn08N4dbhBsGkddw5NIg7Rxq5tqeS6/uqubK7gktb+/P91gGCU8v4ZkMfwcp9uLKrnGt7q7iqkG4Hqnh0bij3Tzdx+3AVtw5UcGtfhVzTj2+3lPPN1noOrqzh2wMz+PXZWZ7fO83p45u4/N0RHt69yqVvjrJ982JWLx3PnMlVTBleKDgsma1zSrixfyi3D9Rx70gtPx+uE8xcLveulPs0ceNgEzvnd2VKneCXAT7U93Cmua8P42siGV0Rxvi6aHVdOIWQa+rjw/zRmRxaV8/+1TVsWdBXJeOmNyd/Pa8+jgWjs1k3s5hti8pYOb0HU5o7MWFQquq0pHjINYmtopBxVd29qOkdQG2fcBpFp0wa0Zuzx9Zw5uhGGut6MaxxAJWlRSQnhBAV7k1+bjK9e2YRG+2Dklk1P1e+ZWoYQX5fvTUH9O/GqBHVjB5eTc+unUiJCaKwSwr9exZQ3bcnDeV9aKwsoaZfIU3VJezetICfrhzk+L5FzJhQSnVZEoPqUpgxsYjNq+tVr7hZYr9MG92ZGfJMC6Z1Z9OKepbNrWT+tAGsWtDM9nXTVM5o6exxbFwxV2zkg5wTu+nIvm0cO7RLJeOuX/1GyvPcuPYt1y5f5NyZ46qn3JUrl3j56pnqWPaVkPvCHwrHpZBy/+Eh9xch96+k3P9Cxv1/RsjJjf63hJw06n9HyP0PDzklZFUmLjGWfv34ViXkvnx+w6d3L2Ryfcyrp3d59uhHHv18jXu3v+PnH77h5venuPbtUb4/f4DzJ3ZwdN969m5Zxra1C1m/bCYrF06QFz9aPkIzsyY0MHVkDeObSxlR11MmkUKGlucxQgzq5v5p0uk7M6Y6gyGlCTT0jqSqMIjmPnGMrUhnjHS00eXSWStTZT+V8dXpTK7vzNSGLkxRyLaaLoyq7Myoqi6Mrc1R6xpV1Un1MBpTk/FXqUhn2e4i98kS6ayScgo5N64mW7azVRJkUoMiOf9FFLJusuJF16R45OUwXQxoZX26ucOKmD+iuxp+uGRUD1ZN6C2GaG+2Tu/P+kk9WSOGze7Z/dilrGc2r4Lt86sElFSye37NX6TcIJU0OrJ8IKfXNHJu/WA1NPTceoWga+D4qkZVTq0V5aUc29DI+Q1NIkP4ZuMwTq1sYsXwPMYUB9OU784wGZyjengzvNCVJU1x7J+Vx9ZxiawdGs7pxd34aXcDd/cN5c6+4fy4f5Qoq1Fc3TOMq7tGiMIaKQpuGBfWK15xSnhpk+p1dmrVQE4oRJySJXbVIGnLUM6sH8HZjaM4v3kMF5UkEEqyiJ0TuL5nAjf2jufHAyIHx3F1RzNn11RzeNEADi0coIaTHltSI2UVR5dWyT2qubRJlO/OIdzZP4x7h0ao3nE/ieL7+cBw7h4eyY1dTVzYIPdeWSfX1HBkabUqR5fXclzad3K1QhoOVuWktFkRZU2+Q0sa2L+oViXjds2rZsfcGnn3Cgk3kG0LlOQcSoZc2Z6nJOuoZpuSzGFmGVtnlbF9Tjk75lSwY3Yl22aWs2VGGZuVbL0zFVKuL1tn9mL79G7sn1Mo77OZP3+YyR93ZvHPn+by27UZnF3VjxE9XKgQw2JYcRDLx0nfmFQiZU9WTuzFygndRXqqhNyCkYXMUcKmh+QzTfrXFOlbkxvzpC8q/TiL4WIQDy1NY5jIkNJUGvt9JeQa+iQxUABqvQDUuuJkant/leqeCimXREWPRFXKuyfQv2s8JQVx9ClIpE/XJIrzv5JyvfPipIylR0403bOjKOoSQWHncJFQumWFyn6UbEdRkKEci1QJuqKsCLp3jqBnl0h658RQLNcrUiKikHPdFQKuSzRd5Vzlmq6Z4RTI+flKmSV1SP0FnQIoSJPJIdGV/Hg7KgVsTugfohJyI3v5M7rYn7F9AxhZ7MegQi96JNqQGWxJtKcx8YG2pMe4khXvSU5SgLoWXlaM4vHmSVqEKylibKWFu5Ea5kZCsDMpUiaFupIY4kpcsBMxgdYkhjuQEOL4lYiT61Ii3f+zTJY60qM8SItyV8NaU8MUss6N9HBl240IAT1utno4W+lKaYS7rbFKyjmba+Fs0o4gR30SAyzVLLKJvibEC0CM9TYmzseEWB8zon3MCfcwxddOF28xen0d/0ou4aJkR7UmXIzGcB/Fo8+O6AAH4uWe0UFuhPsqhJwHKdFBdEmIIDnEBz9rYwJtjMiPDaAkK5q+OQkiifTukkheUiThXs44mhhia2SIp50dXnb2uJhZ4Wpujb+TM8Ge7vi7OOJmYY6dgQEW2trYGcr5HTtia2yCqYEhepradGirgWY7TUwNTXGx98DTOQgzQxe02tvQoY0N2u2dMDHww80xGVf7dKxN43CyTcTKNJQO7Wxo01qfdq3bo9uyJWZisDq3ETDbui1uGvpYaxii3Uqb9q310GljRseWxli20CS0gwEDA0NZWpBJvZctiWJodxLjdHiwMVu6+XG6fwQHunmwLk6fZf4tWRPclmv9A/g4PY+7I5M5WRrIpcZU9vYKZlqoIRMDOlJp3Z4eZlqk6WqgrCOnhKP5C1hNMhLQbmZAgp4m0RptCJTjIRptiTXVJ8hYE1eDlpQWxrFswWAWLWpkzYbR7N4zi9u393L1+laGjMohKdOM6iGxLNxQxtQlvRgvumHQyHSyCtzJ6OzOhHF92LJuMtcv7ufNw+t8fCzg7dZl9q1fwZYV89m/ZQ0Htq1XCblXj3/mxaNbPPzpAkf2L2XOjHLmzC1h2fr+TF2cw6DxUTSMiWTUtDQmzcpm5JAUCmItyHbQZKi/PSvjA9ng78IGBzP2uJlzyNeSg/7m7AkwY2+kHTuj7dkd68DRJBeOxztzOMKek1GyHeHMZhcjllm0Y4WdNhsD7Vgd48cYH18KjB0J7+BAkFEwnh3Dsdf0w72DE928/dnc2I1vZ+VzY0EyN+dFc2tREj+vz+fw9BRmVQWxclR3vtuxTObGYZzdupbf7t/h8uG97F+/nIc3vucfysLrbwUsv3nMv314xp1jO5nZL5cBfuaMjnVhaV4ou0X37avMYGNpChsHpLO7Po99DQVsEH24pawTJ4b3YWlhAsXWWvQw12B6erDsRzMl3YN6/47kdGxBTwcNhiZ7MjYnjKklqVzfOY8Ptw7x3ZHFYkAWM3RoZ9bvGMr2o+MZPDmTzn0dqBwewZxVvZi1pJAJU7OYN78340bnUNE/ijmTyrh0aiO7189m+exRnNi3jlfPbstz3OPVL7cEBF9Xs6s+vP4t7+7f4t/fPuLXny+xbWojxfItasPM2SU2x85a6eP+hmQbtaCXXVvqA00YGmPJ9GxnTo3L5sCQdAaF6JOtrC1n1Z6+9h3obd2W7uat6WbSVn3eAtOWZApw7mrfjoERVtQE2pAvgDBN+nK5WWvWZNpxuJcbp3o7c7ybNVvjNVnj34L1YW1YHd+GzQW6XBwRzFEByaMijMkxUuprR66ZHrkmuqRrt5b2taZG+tEAL326mLYg27wFFf4mTMrwY2rnQKpDRU/LGMt3M2PthEZe3/uOv336hddPf1TDU39VIi/Exvz84rmaVfXVs0e8ev6L6h355sUT3j5/JIDuLu9E3j+/x/tnD9SMrG+fPeb9q5dy/IWa2OGfH9/z4tZ1JtdW4mOghZfi9Wohzxkp/SXTj97ORpS4WVAd6Ex/LwsK7Q3JMdOmU8f2RHZogbe8kwgBrz0DHOnm60iEobYaOuqj2QYvrbb4G+oRa2tLSEczvDU6qGHtGfYdKfC0p5OzE84dOqiEnKe+Ns1ZaWwo68u0BNG/ZsZkaGup+sOjRUtCRJ8qa9T5COh1FPCsZFR11WpDuQCgvVOaaOoUQoDotHATA7qGhRPh6I25phXGOh5EhJRQPmAx+QWTcXDMQU8vEHNjL4zay9wj940RvZ9iqUuhqykrygvY1lhMVaQbXq1bEKDVgh7BDpQmBRLrZK621UzTnNKug5k1Zif1/ReQ02kouXkjyMgdSExiV2IjYkkO9GRwUTzLBueyZqTUOb2cpuIUOoV5ivhSXZDMmjH92aYkVhtRyPqJZaya2sTQmr4MqhnAxnVLeXTvinxD0WHPvueFyPu3N/9LxtW3b39Sw1XffXyorsH28csrfvvnJz7/7QNvfnvN619f8e6PV7z//ZUapvpBIdwUDzqFFPv1qbre3Ds5/uLDI56/f6gScl/++Z7f/+29nPdalc9/e8NHqeOj1PH5D9n/8w3vVQ+4F+q2QgIqa8O9+6yEzcrvCikn532Q8xUC7r3IBzmmbL/98oJXikfeb495+8czaZ+ytts9Of6L/P6Ed3L83Sclm+oDXr27x0dpn5Lw4fmbBzxWCLk/XvLLq5/YtHclQyfXUD6kiHKx9xonyPeSdxjb2Q/nACs8QlyITo+nZkQzkxfNZ/PB3Zz+7gx3H13n3t1vuHRuGxuWD+Xknon8dGktFw/N5+HVHfxwdhONZQWMa66hoboP/r426Gm1xLxjK04eXMTlc8sFANcIyJ3Id2cnMHFMAv5+0hetpL/7tyG9sz2JGa6Exzrh5mmOi5sJiUn+eHiYYWraDnOz9hgatkazQytcXEzx9zfF3FLmzSBDeveJIDXDhtxuLgyoimb4yCIKu8VibaWBrk4rlcwLDbWSPhyCr58uEZGGpKVb0X9ACCNGZdKz2BNv35a4uLfE268twWHapKbbkinzZW5eIEnJLuTlB0t7lGQRmnJ/bWlPG2lLS7Q1W+LpboWvt5KB1AobsccUEkkh5nTk+S3NdQgOdMHfxwEdGddtW4ntYayDmYkmHq4yrj0t1ToU4lBLxqCbiy5ZmZ707h1CeUU0CYnyLpzbEBJigqeHDuFhNhT3VtaEi8DVSfG8a0FH/RbYyXyjr91KTeqgIWNPs00rNdSzbetWtFIIuvatsLQ0wMiwPSbGHUhOCqZXr1R5xgACw0wJjTTFS95NeLQNQeHWOLvrY2WniZZOC3W9tzZtv2a+bS02UzuFINVrp64H11L0Vft2raT+lpjKMzk6dpT7aGJlrYm7hwlx8e50KxI7vDCc5DRnouPMiYw1JThcn+gEa+KSPDCx0FDJOA3RifZih0aLHV0oc2hqqthyrgZERTpTLPhihJKIUXTB9FlVlAoe71/RheYRpaxeN42H98/w9N5JHlzfw5MfD/L0pyM8uXucuz/s4+DW6RzYMoFTuydyfPtwjm9r5tzuZs7vauCbPfVc2l/HlcMNXDlQw+V9FfxwqIqbByu4vL1EsGN/fjpYy52DdYIr5be9VVzZWcb320q5sq1MJeSu7awUnDmIu8eHclsh7vbXcHVfNTfkmmt7K0TKuLmvnNv7K+XcAXJtJRe21rJ3WTkX9k3l9rfrOXNkGSsXj2Xp4oksWTCZWVNHMmlMHQtmDWb1wmYWTu7P+JpkwX+9uSkY9e6RQTw8PlBkkNRbIxi6gfsnRsj9h3B4pdhoY9NYOiadsVXBNPRyZ0xVuOC6RKYNTlLJuHG1kQwbEKTuL5uUr3rELR6fw6xhaUweFK+uHzdzSCrLJoptM6eYbYvL2DCvL/PH5jNvXFdmjMz9Ssj1C2NIWTjVgvcruvuKDoilqTKNmRMG8MOl3Zw/uZX6qiKmTWxm2OAKYqP88PKwJrtzHMW9OuPqbCJ93lT6cxKx0b442hkRGe5FQ30/Rg6tYnBDf2rLe1LcLUtwXIrgtlSq+vSguk93qvt2p660O82i91ctmsjt7/fzw7c7WLN0GIPqxJapSmLcsGyWzVOSOAxgzsRuTBmZqRJyy+b0YfvaRtYuqWXB9AGsXDCI7esmsWvjbFYvmiDbC7h0+gDnju/l4O5NHD2wk2t/EXFXv7/AzevfcevGFb6/dEH1kPvh+mVevnzGr7994vc/lbXkvqjecgoR9/f/XEPufxBy/0HK/W8JOZH/yqn9V/m//f0XQu4/K/3fEHJKUof/k4fcf1lD7o1MRm9f8eund/z26S2f37/k/eunvH72kCcPf+TBT9e5c+MSt69eUOWH707y/flDXDyzlzPHtnP8wCYO7V7Prk0r2bJ6IWuXTmf5gvEsmjWSeVOHMnP8IPkwCilXxsh6MYCrChlZ3U06VheGlmUxsHcSdb1iqe0ZyeB+CYysSGVEWZJIMsP6x9FcEsuQvomMEKN8+ADFayhZJImRZWmMqspidHUXlZQbKYb7yMpOsp3BqOqv28Mr0tTjY2qz5VgWIyozZbBkM64mVySHsTXZjK3twgQxkCc25KjhrYpHnepVpxxXCTvFgymP6YNymNqQzQzZnq0Qc0MKWDisG0tHFrJqbE82T+vL6nGFLBIDf8Ok7myaWswGObZpVqkqW2cNYNfcSvYtrOHQ0nqVdFNItgsbh0o5mDNrB3Fi1UD1+LGVjZxao5BxSpKHRi7I7xc2Kmu6NXNmTZOauGH/vHJm1ybRlO9BY54no3oF0CyT5IzyQLaPV7zlOrNuSBQ7Zfv6f2Ri3d4sSm+4SsZ9t2241NPMyRWDVDkl9zy+TAkBHcjJlQ0qGacknFAzwG4cKfcezYVNY/h2+wS+3ykT/Y6JXN4xjuu7x4mSGs8dNSx2OBc31ksdZRxZVMrRxeWcWlHHmVUNnJPnubCukUsbB3Ft22Du7B3O/UOjeHh0FI+Oj+Xe4ZHcPzKGu4eVMNohfLNB2iXXHVlax9Hl9RxeVstBGdCHlw1U38/xVYM5sbpZZAgnRY6vHCy/KWv01bN7QS3b59awbW4d2+cPZKcA6h0i2xY0sG1eDVsV4m1OJbvmVcg3KWf3/Er2L6pRyby986rlmBLqWsnWmeWsm9pPvmMfNkzpydZp3dk+vSuHFvTg0bFmnp1s4tmJRt5fHMtDUc4rh8ZSk2lKTbat9Isc1k7urZJwK8b3YLXIqokKIdebhaN6qBmB1XUQB+VL/8uT/pcn/S6X0dKXFaJ5REUGw8vTGTJAyUScRlP/FBr7JdPYX4Bav07/KfUCMmt6JVPTW5RnryQqeyZQIVLWPZEB3ZPor6zz1jWBPn9JSUE8Jflx9MqLpXteDN1zo1UpyomkUKR7XpyUMXTrEkX3nCg1PLVYfi/Jj6F3bpRKyJXIOV/riadnbixFIt2yY+gq1xTlRFPQOVyORUsdkXIsQvZDyUnzJS/Vm9wUd/KTnOnbyYmxfUOZURvP9OoYBuU5SP91YlRvbyaUhVHX1YfscCXBggmRvmYkRzrQWUkakRygJqpIUzLCiqRHfZXUSMUD7isRlxzurkpKhCcJwS4khooBGmZHapQbneJ8SInxJjnam4QIDxKj5LpokUg5P9qTpAg30uT39GgvksLd1DBVVxtd7M01cbU1xNnaEHdbE1ytDLHv2AFbg5b42mkT529Ggp8Zcd4mxPuYEu9rLmJBlJcSlqpkeBVQZdZBJfE87QzxczIjwNWSIHdrNXNsmI8dsSGuxIe5Ex/qQUK4DxEBrsQEe0nbAuS5o8mMCSbARoxFEy2yI70o76qEDafSPy+BAV3l+/fsQqlMpsmhfgS5OhLo5oq1oRFGHXQw1jLA2tgMVwd7PJwdcLCwwNLAAFMdXSwNDTDQ1BLjsh3t2rQXI7ADbdt2QFe3oxioXgT6x+BoG4huB0c6tHOgQ1tHtDVccbCJkfqSsDSJxsQwQiRUjFZPNNpZSz2GUp8Y6a3EOG3bCvcObfHV0sFXzxSr9gbotFZCPgzRbWdFx9YWmLfQxre1Fn3dvZifnc7IcE+ydDVIF8N5iL8xa7O92d89gD157mxKMmFNeDs2R2typsiFX0am8Gh8Bsf7+3NlSCdOVMSxJNGWGeHmlFu2U9fdSu7QWgXNfgKag9q1pZO5MYWONnSRMl5LQ/0tTKMt8QKUAwzb4WXcRh1TG1ePYdOm8WwTfbd12wQuf7+Rq9c2MXJ8gbqGXPmgcBasK2P64mJGz+hK/bBUUjLtSBPAs2RRM8cPruD+zbN8eHyLD49+5M292+xavZQNS2ZzYt82vjl+gCdy7OUvAuRe3+eNANgTB5czV3TPgvkyp2wqZ/6qIibMlXlsRirjZnZiwrQsxgxPp2eKPelWbagUw3phmAerPGxYaaHPNtk/GWzLuWgHjkVZcyTejv2x1mwL7SjbthyOsuRomAVnY5w4FmrHMovWLLFow65Aa/bGe7Im1o8R7h501pL+2dKKIP1AvPTD8NQNIUDbjW4uXmypz+fKnHzuLcvk4fJkfl6azE9rcjg+M405VQEsHpzDqdUzmCuG4bF1S/j40w3O79nK3rVL+enKN/yqhKy+fqx6Rv3j7SNuHdzE9OJMaoJtmJzqxQIBrZuKYzjamMPR4V3ZXpfFCrEFtsn8fnxET/Y3ih4e3JMF+dEU22iTK8BseKQL8/JCWF0Sw5zcAPo4dqDMS4/xnf2ZIkBlZmknMeaX8PS7bZzcMZWlMg9MFb2+TkDDuj3DaJ6cQVGVJ0OnpjFxXg6jJqcyfkomS5eVsmBOXyr7RzNQbIqtq8dz5sBK1i8ex+IZw9i7Yzk/37zA5zd3+fL2Ib++us+Xlw/48vwB//39Mz7cvsSGsXUUB1rQEGPDmgFJrOkbT2OwGbmGLehm1pr+Aj5r/Q2Y19WXs5O7sbkmhn5u7dWECn3stCh316W7VVuy5fyCji3pIcCq0tuQXg4dyBWw3BhpxYg4N/pYG5Mifbm/cUs25jhwrsKX073sOdjZiD3JuuyI0GBLRHtWRbdiXWdtDle7sWuAL82B+qTKWIvXaEG6QTup11TNdtvdpgPdbdvQ21mD7o4adLVrS3+576gkN0YmulIhz5TnqEOumzELh5fx7M4F/vnlGa+f3+HVs/t8ePlU3sdLPj9/zqcXz3jzVEn28Egl5l4/VTKsKmvG3eGtyLunP4vcE3nI68cPeSvXvH3+krdPn/HPTx94Ikb5xLpKQiwNCTVRPOTa0pjixJyecdImM4qdjSj3s6LEvSNFom+LbPXJFn0bLgA0UIBuNy8LphRnUJ8aRrSRNi4Cnr0EzDsLALZr3RK3Dhq4a2jiJEDeT6stmU4CXrydSHNyxFHja8iqj6GuSsit6VfMjKR4Sq0tSdfWFr3SAk/RdeE62iSIDgnXaYObgHWFkPPUbkdtpwgOzxzCaJlHQ3RbEaCrRWc/P0LtPDBuZ4qGjDM/r3z6FM9SveQc7LOwsozFxtyXjhr6OOpoEmTQXsa7HiPTwtk6sDd7m0oYLvNhuGYr/AWoZ8v4Lwz3JsrJQvWQ02+pR7iHgOmCsTL3DsHRJpOY+Eq69R5FfmE1OZn5dImNZHhJFuvH9mP9uD7Mb+5J706hJAS4kRUdRHV+EqtGiR07pgfLBuezfkIVu5dPZdyQagFhcs3aRfzy4CpvXlzn6eNvePzkIi9fXeXtu1u8eHZNgNRJLn67n/uPrvD+0yM1McL7zy/59Md7Pv7xgTefX/P2V4VAU/aV5AzP+PTlJb/+7Y0q739TvNrkGinffFLWgXus7v/2dyUJxDupRyHhXqryQc5RiDElAYMSGvvpX/bfybVKggZl/zdlXbg/X8s5cq3c671c+04ROU9JsvDmd+l3vytr0z3n/Z/Pef2bsn7dQ9VT7vPfFZLvsTzLfan/MZ9/F2Ao9b388IvqafdKCYuVtj2TZ52/Zhq9a3NJ6RZMapHoo4FpDBNbMqMoFFNHTUwc9fGJ9Ke0sY4BTQ0U11YyaMwQ1m1ZybHj25g7YwjDG/M5tmcKO9eOZMNisTlvH+KXG0cZWtObEYMqGDmkhtrq7tRUFZDXOZCThxZw9eIKDu8Zzd5tDUyfmE7f3vakpeoQE6NPYpoF+T196FygkEPWmFpq0a59S5xdOuIbYIynj76UHTE0bq16aynrlAUGOxER5U5svBcVVdJn8gJx89IgNMpM9SJLEX0dFmZDcLClSqD5+RkTGGSKnV0bQoM7Sn8W2yvNkYQESzw8NLGwaIGF6CxzKa2sW+LuoYV/gIlKCCmhofZ2Ori76WFi0gJTESvLtujrtUJDIbntzMUecSIk2JlM6afBQbaEhznKNfoYG7XHwdYYIz1tOVfaL+NYuUYJTzXUV9aP64CTkw5GRi2wd9CQ9hqTmelMdW0cw0dmkZBohrW0y8mhndyvBdqiD5Ww1zRl+QOZO3I7B+HpIu/HwwgveV+O1roqSWfWUQsbSyM02relRcuWtG3zlTjT1Wmnir6+4sGmj4enGd6+JgQEWWBrr4WBcTtsHHQxMm6PhtTTVvRUe402tG7TSsrW6ndRwlYtrfVx85Axbd4eY9NWOMozxMa4EB3thLOTnhombGutTVSk2Lfpgep3iIm1ITrGXEpT+W4mFBT5UDMwi7xu4YRE2Mj9NdVwWA95loxO/qSJfW5nJ9/GvI0a2uvioqt+kwSxo7oWBTN6Qj8WLh3OihWjOHVkMecPz+f0rilc2DeL83vncOXkCu5+v5VvDizg24OzuXJ4OpcPTODCrqF8t3co3+9R1oAbwvX9A/lm2wC+31XGN1uKubSlNz/s6ceVrT0Fn/bhzv4qbirE2s5Sbu2r5KYieyu5vr2cixtKuL5TWcutkat76rgmdd083Mi3OypYNymR6TVuLBseyJHFnflus5y7o4wHx4bz45GRHFlby+7VjayeX8uiWXVsXDWF7ZsXsmv7Cg7sXsvZ41t58OMJfrl9kINi701vzGTn3L78fHg0j04M4empwTw9PYS7Rxq4e2wIv5wZI/UOY/+SnswdEis4L1Pmpggai71VrzdlXbiFY7swW+w0hXhTRPGWG10Vrh5TQlaVY3NHZqjecgfW1LJ1YT8WyTXKsdnSHyc1pjB1iJTNmTSXRzG6JoFJTWmMqIpWCbohlQkMqckQO2YgP984wsnD66kckM+cWaOZMWU4nTvF4O5qQZesOMaNGaiGqzraG9LY0I+ibmnYyFyi/DZpwhD6leQTGeJBZkoEg6qUDK055GckqYSc4iFX1ruApuo+jGgYwOyJTZw/up57t47Iu5vLpDHFDKxOYXCd2EvDs5kyKpcZY/JYNEXmjFklrJzbn7WLKlizqIr1SweyZdUwNks/2r52CjvWz2LftsVi824SnbWeA7vWc+LwLm5cucjNq5f4/tuzqnfcbZn7ldDVq1e+5dGje3z8+Jbf//hNJeSUUllPTiHj/vGvhJzCgf0nISfyV8jqv5Jxivwrp/Y/y//t739PyKms338Qcop7njRCadBfhJxCxqlJHf6Qxv/PhNxbmQTfKguRvuHzR5kA3yhhBY95/vgeD+/e4Kdb33P7+kVuXT3PrSvnVELuu/MHuXBqt0rInTq8jWP7t8pLXc+ODSvYsmYha5dMZ+WCySybM4F5U4Yxc1wz08c2MnF4DaMa+zOirhfNVV1pGNCF2j7pVBenCJiMp6JbGPUlUQwrT2BwaSyD+8XT0DtWJJFBxUnUKgvbdw0XECqAvbd0yn5JDB2QJpKqyvBymfCUcL/SFEZUKORcpkraKaScclwRZcH8UZVZclzxqFN+y2S04j2neOupomx/lXG1nRlfpySJUMi4zkwWhaasrzFjUDZzm/JYOLQri4bms1QAw4rRhSwZnsO8pgxWje3G2ok9WTu5hA3T+rFRkal91KydO+cMYL90zKMrGtTw1FMiyjptiifaCZWMa+KY4vUlx8+sH/zVS26dbCuhrSKnFO+wVQ1cWN/M+XWD2TK5J6N6h1LX2ZXmrt4M6+rJuJ7eLBsYx77JeeydnMuGEWkcm1fMd+sHcWGNyNrBnP/LI+7Y0npVTixvkHIgR5bUcXz5QI5L+06KAju7fhjnN43i2y1juaQA0p2TuLJLRFmHbtdYUZoTuHt4oiiusdzYLcp3s7RtbQ3nV1dzfk0936xt5LsNQ7i2TfF8G83N3SP4ce8Ifj44UiXhHqiE3DjuH1VE8bQbw5VtQ/lGIR/XNnNsxSAOS9uUdeEOSjsPLZXtZcqxRo6sGCzvS0DvqqEclVLZP7SskT2LlLXi6tkmslXxilvUyM7FTVIqhJySTVUh4So4uLiaQ0uq1fX+FDmwsIo9cxUvuTK2KB6Pk/uwakIxayYXs35KMRsFvG1KfEItAAD/9ElEQVSZWsTeOT35bmMpP++r4MGhGl6eGcq7C2PZPyubCX1cKU8zUkmlTdMVUraENRN6sVrxjhtXxNKxvVgwqiezhhYytalAXf9wfH2eGno9ujaPUdW50h9zGFnVRSWQh5Z3Yqj05SHl6aKEO9FclsngAVk0lWaq0tC3E3XFaTJu0qmRcVTdW5Ror6+kXGXPZMp6JIkkMkDK0u5J9O0WT9/CJEoKE+ldEE+vgjh6y7FeXePpKVKUL5KrEHUx9MiJojg/ij4F0fQriKF/1zhK5dp+3ZIoVq7NT6B31yS6FyRSlBdPD7m2h0L0ZUfSK0/xnIugqEs4XTNDVEIuO9mDXDFu8pPd6JnqwLiySBY0p7NwcAqzaiOZUu7PhP7ejCnxYWS/EIoSbEgLMSfKTwyDcDuyksSQTPSlS6KS7dWHrARfMmJ9yIxXssP60Cnam05SKkRdapQnKVFeapke7SqlE5lx3mQmBNBJJC0hkKQ4f5JlOyXeT8SHVClTY31JjfMjTcowPzs87A1wsdUTUcqOONsY42pjgouVEc6W+jiZdcBfDOv4IGuSQ2xIDrYhKVCMIS9zQl2N8XcwxMVcG0cTLWw7dsDeTEeuNcDT3gQfJ3N8FVLO05ZgL1siA11IjJR2xEjbogJk34OYYNmPDqYwI5GchHCCHMzwMdclT9pX37sTjf2yqe6RTmVRumznS3/IpyQ3jfy0eFIiw3C1ssJEWw+DDmI8aorxp5BwHTtipKuHfgcxwIw64ubgiKWpOe3aatCyZVsxBnXQMzDDwtpFDPVAnByD0NG2F8PWFW0tdxEPHOxi8XRPx9I8Au0OPhjqBGFqFIKulhttWpvSqqUu7Vq2x6BNe+y0NPEWI9lfz4CAjhZYdzBAu5UOGq07ShvsMWlnj2kLA1xbaJJvY8/U9ARmZUo/sjImWQzSSjEOF6a4sb9nOOfL4znfN5gdKcZsjNbmYBcrrtWGcKM5lgO9PVVC7lxtEqvTHJgcYECJQUsyxChX6okQQzdQQHhw21akdtSTe5mTaWxAgpYY53I8pH0b1XPGQ7Ml3iZtqe/Tie0bJrJLDM9tu8azevVgDh+YyenTCxkzoYCkLDP61wYza1kx01QPuSJqhyQRn2pJl2wvtmycLHPldh7//A2fn/3Ex19+4sWdG2xZtpDV86Zx5tAubn13Tk1w8OLRHT68useH1zc5emAxk8b1YPKkfJat6cfy9X2YtbSA4ZPiqWz0o6YhmGFNiRSnOxMvAKZAtzWzA5zYGurGZhdTtkl/PBZgwcU4J07F2HIo2oI9kaZsDzbgUJQ5B0I6cizYlFNhVuz0NGCuYQuWWrbnoIyRw+kBrIsPoMHWjrR2Mu70PEh3TCHaNpUws1gi9D0pdHRlbWkq383ozN0lqdyaF86laYHcXJbOmbmdWFATwMzKRHbOaGJyZXcOrZzLy5vfcWrHRg5uWc3D21f49P45L57c4/Xjn/jnmwfcOrieacWpqvfVSGnz1CRHVnUP5vDgLpwc0439Q3LkngnsqM3g4uQyjgwpYrvM4YsKoqh0N6WzdkvqvM2YleXH9uo09tR3ZmKqC0Nj7RmT6c3YvCAW1edw/9RKfrm0iX3rR7JAwPH4sXnMXdSfZZvqmLiwiLpRsUxdUsjk+fmMk+ebv7g3a2Q+W728lsH1YkMM7MLRnXO4eWEH6xaMFIO4kLHDygT8LuGnH07wUiEent7ky8t7/PH8Pnx6yVuxnVY0ldHNvSM14VbM7RbCnJxABgebU2TWgiKLNtLXW9PDphVTO7txflpP1okBXuLcjk7aLehh2Y4yNx26W7elq2UrytwNaBQgOjXDj8ERFvR1a8eYZEemZfpSat+RztLXG13asD7HklMDXPmuTOrsbsOxziYcTDJke4w2a2I12NbNlAtDQzlcE864GAs6G7YkVq5N1GpJNxtdykSH9XXTJ19Aan8fXWojZN9bj2JXLQZJ36kNMqfEQ5/O1hokWWkxrqIbD344Bf98q4ahvnx2X/r1fV4/fMCnp8/49Owpr5884tWTB7x+/pC3zx58JeCe3+H9M0V+FrnLu2eP1Ay8b589592LV3x48ZJ///UTD8QYH1XejyAzXaIsO5Du1J6GZAdmd4+mr7zbPIt29HDUpYcA1gIrDXLN2pFh1JowAcgRHVpTJoB1dmkODQI6oo201KQO3oqnSKuvxJmDEl7auiUOCvGm1YYUGyPSHESPdzTEru3XLKv+ojeGd+nE2r7FzEhOpL+1NUkdNPCR37wFjH/NzmpJD2974i10cJQ6vTTbUpcRyYm5o5guOjvKqD1+onOSXd3wMVX0nxlmup4E+xeSlFiPo0MOFmYJuDomY23sgUGrDjjK+T6ilzKtDZlVmM7mqm5s7J/BhNQAsk211fvHmRrSOzaQnChf7A21MGqrj7Wul8xDecSHlOLi0Bkntxx8gwuJS+hGWnwn4gN8aVaSpcwYyIox/WnqlUKuzIvpEX5kx4ZR0zWNVaMHsG5Ed1Y0F7J9djMH181j0oh66qr7smbNPB7c/5ZXL6/y5Ol5nr34lrcfbvLk+XecO7+TzVvmsnb9TM5e2M2b9/f4U0neoCRc+PUNH7984MOX93z68o4vf/vIr3+85eOvz/n8+0t+l/P+/LcP6rZKqimE26/PePvpyVcvOzn2WSXUFPJN8Mtf5/2HKCSccq1SKvsKGaeIStb9+Uq9Rvn9g+I5J8ffyTlvf5W6f33Mu9+lryrrx/1DCWOVev+Quv7+Wv3tzSfpmx+k33588NXr7/Njfvvne159fsEbaf/Tj8+5//ohPzy+zoiZg+nUK5akboHkl8fQsyaW2hFd6NIjmIA4exLENooTQJzVqysp3fKIyepE4YBiFq6cx7ETO0Q3VdMgmOTE4TlsXTNK9FUN5w4u5/KZHYKrhrNh5Xy+PX+YB3cv8vD+ObZsmMy+3VPk/Gl8e24Ol85O5cjBIaxaUSJz1wBWrqlizuL+DJe5K79XKHZumhiatFTXLDPs2Bon13Y4ivgHmWJtq4O2juLppUNCYgi9enUhOETsqLRgMjsH4+qhQ3ScA527BOLrqyR+8Cc+3hVPTyO8vMRGctXHzqYNLk5aRISLfRNohnHHFnSQe+mKTjM0UMi2VpjI/S1E/3l7m4o9IbaB2FR6ui2xte0gdejiLvpFIYf05ZiOZmuszA2kXn25hxlZYlcGBloRGGCDmWkHtJT119q0pI3M5R3athRbpA0dZazZ2GpjadUOTy89omNscHRqpa6Bl5XlQnKKGcV9fKmujSZN5m0Xp9aYGUsbtb6209hIxryfMcOG9mTRvEYG1eeSnx1IfLQTni4GmBu3wdPZFDcnC7GLNGjduo1IS3VtNi2tdiIa6rYSfqqQaybm7bCX+dnAqC2tRC+ZmMt71tWghbS5pegPbW0tNDU1adeuteoR17a92CyhDmTlBhEUboKtcwtiE80oq4inq8wjiveioehtxetPX6cdFqILFALSy8uUyChrlZTrWRzE+ElFLFtZz9QZfenbP54A+cb2zlp4ehvRJSeMjMwgaYeSGKI1evpfQ2JtbNqqZGqfkgimTitj5cphLJxbw56Nozm/dwrfH5R+JuWlvTO5fmIJP19cz7f753B+xyTObx3DdztGc23PKK4J3rt1cAS3Dws+3F7F+Q39ubq7mmu7Kri+YwD3DtZwV8leunuAYMNyrm7vx5UdfVVi7vrucr7b0o/rcu69I4O5c6CRC4K9Lm2r4uahoVzd28DWWZnU5xrSJ7EFU8sd2D8vQ/BZMT/tq+XBsWFy/8F8t28U5/dPZvfGUezdPo0nDy9w+8ZJbv9whvt3LvL04Xd8fHlF5qpTnN4zk3kj89m/uIwHJybw+NQInp8ewrOzw3hwfLAcG8bj8+P46dhI9swvYkKlPzObohna15emYh+mNyexRAlHHZrKtOZkpg9JYe6oTKYMThK8F89SsevWzy1m84K+rJ3di03z+7BVbJDlU5U18ROY3JgoZRJN/YIYWBJI04AIVUbVxDOmTuFGwmQ/kuriMAZXyVy0ZBj3bh3j8N6VlPbpoq4HN3fmGJoGlqpectmd49m6ebFKxHm4mTNuzCB1DbmwEHdmzRjDjGmjiA73xkHmlrAAFxoqS6gXPVTYJY3afr1prh2gesg11/Zj5KAyJgyrZM+W+fx04wjnT69jwZw6GusyGFSVTGNVAqMGpTFlRDbzJhSyfFYJGxZXsnFpNZtX1LF1dZOUg9mwdAjb105g35ZZHNyxSCXl9m5dyoFd6zh1dDc3r17k+vcXuXjuJJe+OcONa99zTeb/Gz9c5smTh3z+/J7f//iVL7//yh9/fuHPv/2hyt/+/ud/8ZBTubC/5D+85P6VjFPkXzm1/1n+b3//Dwm5/+ohp3rH/ZVl9YtCyP36FyH34Ssh917k4/vXYkS94PWLxzwTgPD4wR0e3r3Jz7eu/Cchd+P701y7eIzvzimE3B7OnVBIuV0c2buFXZvWsGnVYtYvm8f6pbNZvXAGy+dOZtGMccybOpqZE4YydVwT40fWMrJ5AMMG9aGxtoiGqgIGDhBQKcZ4Vc9YBiokXGkMjaVx1JfECOhMoLp7ogDOBCoL4ynvFkV5UYRIOBWikOp6KK6ciQwZkKKG9w0rS2dwvxSRZAYr3nRyfESFQsYpv8m2/K54H41QPer+f7z9BXiX17buDQf3kAAhkBAIUeLu7iHuxN2JuxMkwd3d3d2hFGgLdVq8FChtqbustfbe5/eN56Fr7b3POe/7nu96r++j1+h8/P/InGPe950x53hlr6KRXpUzKiL/iyinzEkXjTIn3exqJRtmFAvrYlhYG8MSAebLG+NZXh/LmpYEMUWMi5btYaxqiWVtR5I6XHF7Tw475+aK5bBHCMB+cYiHlxVyVMkIulJJdvAqI6gSNXduYz0XtjRzaVsLl3e0SNmoRsypQ1i3KUM0lWGtyjDXBq6LfXismw+PzuTyxhqWVYepyR5aUuxpUzKxplizuNiNw+IYjvQksKkhgCNzU7guTvmq/NZV+a1rW5tVUe6qXP/VcNUGLmxQIuRkXcjna8qccrvbeX1PF2/sn/VKjDvU80qMk9+9c2I2D87N5cnleTy5OIcHp8TxHmvlzpFWPjzcyvsHW8Ta+eCgbD86g3vHu3lwupuHZ2ZwX469e6KFB2c6xZTEE7L/9Ez1mW7taxen2ya/366+i7Nyr2c21KkinGJnxM5vbpJ31crFre1ibery2U3NauKM4+vqObq2nkOr6ziwUhz2Klle28CRdXUcXl3JkZXTObVmOhfESSimDIc9tbqM48uLOLy0iD3z89nRk83WOdlsmZOrzhO4Y14eO3qz2DtfGbqaIe88h0enKvnkTDVPz9fx1bVOnpxpZGu7L/UJ+kyPnsA6AV97FuaxszdHFeXWd0unPiNLnL0iyKUxv1FxwCnMqUthdt00cbbJdFUliSXSWRFHuxDOdqV+VkTTNj2K1nKljKW1LO5folxdfiS1eUq0nLI8lZp8caK5r4S5iuwgsRCm54RSlhVCsbSjgmmBFKaHkC+miHI5aa8sNz1YLITs1GBVmMtWhrym+FCY6ktJmp+0NyVhRJAq8BWmBZOfKsdOCyFLyrSkINKTAsmRc7OTleysvuSl+JGlRNzFuJMc4UySEP34EGsSw6xJFksPNaI1z5ktsxJY0eDP8jpP1jf7sKnVn1l51pRHTSQvbDLRXvr4CegI9DAiKtiWuHBnEsKFdCgW5kx0sIOULsSFynKQI9GBjkQGOBAV6EC4ny0RAXbEBNkQK+fGhsj+YLEwV6aGuBIe6vbKQlyIkG0RwS5EynKovz2+buZYm43FVMCfhdEYLE3GSzkec8PxGOpqYSTA0NJwLFaGo3G2kPtzMybEwxh/54l42+qpEXFm44dgJqTMZLwmk3SGMWH0UAzHaTFZT0CmkD1L43HYmOljbzERV3sTvJwt8HOzJsjbgSAvR4I8FVOey0sV5GL93fCcMglXI12iPCzIifGkMDGA/Hg/KjMj6K7Kpi4vXvxmIk2lOTSU5su3TiPQ3RMT/YmMUeaF09Zi1EhNRgwexND+/Zmsr0+Irz/uTq4CPnUFDI5krK6hgFZ7TM1cGK9nxciRxgweZMigQaYC9qTjnhyAi3MiE/S90NKyFyDoiNZwOyltGDJwMn37jBFwOZz+GgPQ6jeYScOGYS5EdYoATRstHSYO1VIFuUF9x6A91IxxQy0Y13csxhrDidQ1oCc0gO05iZRaGOErQDVZuy8znPU4ku7NRy0p3G+O4WiEtC/HvhwMG8XbFc68J4DonACij2fE8V5bDHtizZlhOZhcAZcZSsSPwWiix2jh1rePmnHVa1A/AoYrWRn74iOg11XAr/vQgXgIkTUfqoHjhGG0TE/k5JHFnDq9mEPHZrFlq/iTfZ3sF/9U1xhMUJQOJbVurNicy5L1WcxflU5VUxCRscaUlgRx4fQ6Pn73NF88vsVvLx/z25ef8uLj99m7biVrFszi1IEdfPDGVb5+/ogXn3zMl0ripKe3OLh7HrM6UwQsZbB7XyVbdubTu0QAT6cQ5EZHuueEsnJJBgXRVngJaUjR7MdKF3P2uJiww1iTnQYDOTZFi2tehlz2mchpLz1OeospwpzzaA5aDuOkrRZnHUaz12QwK4UobTUewgnPyRwLtmGduwUF2qMJ7juKyHFOJNjEEGWbSKhZOL5jLImfMJ4l8fZc7vLj/SVevNFjw5WZFjzaEcNHu9LZ1ebDkhJvdnUXM6cokdMbl/Dp269x/sA2rpw8qM5L+/svX/Pi6QN5N3f4j28/5dMrh1gqfqzIRoveUDN25npzsDSA3UVebCt043R7HFdnZXFEgN/OAn+OVcdyrCqeHblTaXczJXZYXyotRzMvdAqrEu1YO82ZZfF2LE12ojfJkdmpruzszuLjcyt559wKti4vpakqgJIiF2b1JrLjUBPr91QwY3EsK7fls3RjtpDXLHbsqWb3nnqWLMyissRPiHAxLx9d4ZvH17h8ZA1Hti1k7+b5LOupZUlPNacEXN59+yz3b53n6dtX+fvz+3x66QTzsuMIFtKrRJf1TLWiVUhq7qRBpI7rQ46QzzT9ASTpalDlJN+v3Je1WY4UWw5St+WbDKfUSkvWR1Djoku7nzHdgebMj7CiymEUaRP70hU4kSWxtlRZjqLecjh706dwtticGxXmfFBjze0iM05GaHPQZxhbHPuz1KEvW6JG8kabNxdr/VgeZUG+2UjChPgGS50Kl3aTMlHajclA4sdrUGAznDJnIT3WUjqOoc5jAkXWWiRPGkiIjpwj7WX29DQ+ef8q/ONbvvvqCZ8/f8gXTx7xzdMn/Pj8Gd9/9oyvBFt+/eIRP7x8otpPLz/hx68eSPmQH794LCbrnz/jh88/U4erfv35l3z74nP+7acfeSQAvaUgCyutIbjqDCBsUn+q5bmXil8otdUlTrcfaZOHUWynS/6UMaRMGEKS3iDCR/WVejyU6b5WlPlYEzlhNC5D++MuRNhFcyBmQowthvbFRcispWxXBDkn2ReoROJpD1FFOj3ZpghyzmNGMispht3F+cwL8CVjrA7+g/urgpiSFMZZiHSahSE9SdLn+trjOHIoloP6UBLgzLGeeroS/HAd3g+XUSOJtXfEVseQUX1GM1HbVoh9JHrjgxg72lfIfoysBzF6sD4Gw0dho6OF5cA+BI3WZKH4/B0F0axL9mRVjAvdvpYEDBmAi/iyHD9HCmP9MdcbKeeOZGRfA/Q0XfGwzxRyVoi+QQi6+j7ivyMI8AjC2cyY8uQQ1nQV010aR3aEK7lxwWTFhZEY7E1NWiTbZk1ne2cWO2fkC0nt5uC6+cxomk5tbSHbd6zgwYPX+eLLWzz/4gZffH2Lz766xdXre9m2U/lDxirefPsEHz94TfZ9zNffP5HyE15+9znf//IdP//xI78q9vt3/PLb1/z8yxf8+PML2fYVf/xDtv35FT8rw1AV8eynz/jqW+X8x2rEm7Ltl99f8vvfvuE3MSXq7Z+Rb8q+X//8WrVXwtsL1RRB7p/HvdquzGn3nO9/VZJBPFeXf5Dln/98KaZE7r06ThH/lMi6P/7xjSrIvfzmIV9+K/fxy2f88u8/8flPX/Lk28+49+Un3HnxgHc+fZ+WhY1EZPkTlulGVJ4L4WkWJObZYek6knEmQwiJcyE6cypOQR54RYWQWpbHjCU97DiwVfz+OurrssnPCWLfrhncurGLAzvns2VNJ6cPb+TtG+f4XtrYLz98xucv3uP11/dw6MAC1q+uYNuWKvburGPPzgoO7K9kwwbhILsq2LCljNkLUimrCyAxy4nJ1sMYIb7f3EoTd8FZylBKU4vBWNsJtrEZjZb0u5qairgzCRch77rjhqE/YTgTDKQ0kDboPhlbu/GCKfpgKRho/Pih6rBVJaGBna0+Npa6WFuMxcvDBCcHfaaYjsbRXrCOkyETDZRorIGCLfqpw0etLMbj7WlDgJ8DtjYGeHga4+IyHjOzYZiYDmak3IcyV9zggX3l+D6Ym2nL/om4uU3CyXECJsajMJ48Bs3h/Rk6WBHj+mCgPwI7Oz0srEcSPtWc/EJfYhOmYGXbn+hYE3IEfyZPM6ew2IU8WQ4J0sfBdjim4kNGa/Vl9Mi+jNftz0TxzV6ehhTnB1NXHUO68E57uabeWMESduNIVOaFtJnEwP5yjwMGqENN1WGngisGDxnIEDElak6JgBs1RnDXcNkuz2AwSUdNrKAIcYpgN3jwUIYPV+aKU0Yo9FO3a2oPICBEfHNpIAni0118BxGVOIHp1T7EJ1hiL334mFH91Ln0BvaV7zV0EP3lPCVacKL474nSNyjPPGNWEktX5FLTEIhPgB4TjZThwvoEh9oQFGyHnXyXyYJzjU3GMkZnoDp8dsKEQfK9RpOb6cRc4bErlpWxdlmJ9OPCOy8t4dFrK/nwzELeO7OUN44t4s0Ty7h9ejn3r6zjwxML1ESBHx6byVt764UrtvHxqRbe2lfO7QPKHG913DtRy8dHy7l/vIIHx6dz71gJHx8r5r2D+cJrS9Whq28fKObMmgQOzg/n4vo0NUnDByfqeXJ1Np++Nle4XyEtOYakemowI9dQTfpw/1Q1D0/V8OxCC88ud3HvovDLqwu4fWExJ/Z0c+bYUr796j0+ePc8b944wTtvnuHJgxs8vX+F967vZK9wxe7pgZxYV8KL6wvkGu28uNLC86utfHKhmccX23h2bSaPL88UXprHvCpX5lZ70pxn+1cmVXfmSJ/aXaVEtXnRXOSkWnuZG/ObQ1jWFcXi9qmqALdyZqx6XNNf+xXrbQhiQUu4cD8vGgtdaZ3uS3uFn3BCf+rzXShPs6auwF24nTtd9Qkc2TWPT+9f5cShdSTEeBMf40drYykrl84mJTEUT3cr1q+dx9rVPdIWLejqqCY3O57M9GhOn9xDW8t0HG2N8HCeIhzITY2Qa6kuJiMhkupi4REVBTROz6dOOIUiyHU3l3B4zwruvneW924dYdO6Nppr42itjaKxIpjO2nB6W2NY2JXAugXZ7F5XoQpyB7fVcXBrAzvWVrNvUwsn98/j2J75nDiwhDOH13DhxBbOHd/BaxeO8uE7N3j3zde5fvUCN65d5sN3lWGr7/LogfQhX3/Or79KnyH2i9gff/zKn3/7L4Lc3/7k73//uzptmxoZ9y/7XwU5Zdq3/6qp/c/2//Tv/1iQ++9JHf78lyCnRsj9U5BTkzp8xXffKlFyX/LVF88FRH3CZ58+5Nkn9/nkwR3u33mbj9+7yZ23r/H+W5elIzjLW9dO88aVk1y/dJyr546q434P793G/h0b2b1pNdvWLmXjigWskc5lSW8n82Y2M7ujnpnt1XS1TqetsUSsiMaabJpqs2ksT6E6Tz5+fih1xSGy7ElVrhcVWd5UKJFzaQEUC9EvnuZLSaqPmAeFKS4UJTtTkuJKWbo7VTm+VOf4UZMTQJV0gtXZAVJ5A2guCaWlNJSmkmAai4LUYbHNhcFir8Q6JaqutUyp/BG0T1eGuU6ls3wqXdOnMqNiKjMrIplTHUGPWG9VBPOkXFATyaKaKJY1xLKqMZ4VDTEsq49iYVUoC6vDWNYYycrWeNYIqdrYlaqKMbvm5aqC3N4FOexTkwRIRZ2nWA77laQQy8s4uqqC0xvqOL+tmYvbW9WIr7MbGqVs5LzY5S3K0NYGbu5qEKfWKM6qng+OtIjj6+DGzgZ2zkqhK9uJmhhTGhOViDlzujIs2NwawpH5SezsCGdPZwQXVxZwfXMt1zbX85o0kBs7GnldSTChROxtVTKsNnF9Z7saGafYzX3df80Z18O7h+fI7ynC2Szun5nDJxfn8vTKXJ5d7eXJhVk8OjtDHXqqCG/3T4gjPN7JR0fb+ehIG/dk+aFsv6ckmTjeqpb3TiuZX9t5+2Ar7xxUEkJ08MbuDm7K7ypz1l3erohyrVyQZz8r7+DMxiYheLK8uYVzW9pVu7Ctg/NbO2RbG6eloZ/Y0Mzx9c0cXdfEkbWNqh1b38TRDfUcE2dwYm0FZ8VJXNxQoc5td3JVKcdXlnBkaT575Jvs6MlSv5kSHbe1t4Dt84vYuaCQHXNz2NWrRMllcGzpND44WMrjMzXclU7lM3HU392cw00hc3MLbSgKGc3sIne29yrRccpccrkCejNZKcB2aVs6i1vSWNicxtyGacyqm8bsulRm1sj3UwW5JDqFbLZXxNKmRHJWJ9BZHU9HZazU0TjaysX5lcVJvY6lqTjmX9FyjUWRNBSKFShlBNW5oVQqQ8Lzw5guZWlmEKVZwZRkhlIsVpgZQkFmMHkZQf9psj03TbalBlKcEUhZVhDlGQGqlcm6Isgp0XZKlF3ONEXMC1VFuaxpIbKubA+kSNpr/jQ/suM9SI9yITXalRRFlAu3J1lsWrgt6eGmVKdZsaotnJXNfmyZEcz2GQGsb/KkR95fQ4oZ2SETSPSfQIjbBAJcDYkJcyQxypXkaDd1WKyynBjtrs5VlxDpTvxU1/9mceEuUipioBPJkS4kRbjJcR7ER3oRFe5BhJgyuenUMFeiZXtUqLuYG34eVthbTsB88mimGI2VUgcLI13MDXWZoDMSXa2hGOgo88kJ4JTtDlN08XJQ5oHTw9ZYC3P9oRgLODXR08RYT8lQOhKDMSPQF5s4ThtD/dGYGo5liiLITZkoYM4IV0dz3BzMcbUzxcNxipAlB0J8XQn1k3sOUxJ0hDPVy5FQF2sS/ZyJ87El1tua7Egho8ni2/Lj6a3PU0W5mdUCEloqWNDRwKyWOulQSynKzCRmajgujrZM0tdFVwihtoC3McOGYjV5MlYmZpgYmgpotsXGyl0ArpOAOnNGDJvMiOEmDB9iRn+NyeiOETBqE4eddYwAUg+MJwVhNDGYkcPs0R5hJ2DYmIEDdAWAatJPYwDDxMb2H8ikwYMwGzIU86FCRvoNZrjGMIYOGMc4LTv0h9sxvt8EjDVGEjpqPDMD/ThYkk2DsxW+AjSnCpBtEGB/QPz/B9JuPqiN5lCYPqvtNTgeq897da7cqnXjUqkT92cncrc7gf3xFrQZ9aV0rAbNVno0OEwhTkcbd7mex4D++ApI9hnaj6CRg/EbPhBXAdDuSqk9FCP5PW/zscxsyuLw/l4hM61s3l7LGgFo27fVsGF9KcXlzgRM1aZUfnf5pmzmrUhmxvxockqcyMx1YtH8Qq5fUSY3Ps1nd99Q54/75Qshk3c/5NDGtSyZ2ca+LWv4+PYNdf64z598zMvnSn97kbUr6mlpiGT5kiwOHKxl/eZsOmb5U9PsJIQqjC07C9mwOp/McDO8NTXIFaK02d+e3c6GbJo4gA26Guw3Gsxl9wm85mfEaa8JHHUfx0kpjwvJOWIzihPWWhy1GMoek/5sF3B+2GEsZ3xNOBJoxWq3KeRoaRMxZDxR+i6EmQYRbhOFr6EPXjpGpJlPYFmCFWcaHLjWZcmldkNuzLXhq2OZfHVmOid6Q5kpbbs7w1f6owiu7V3Hk7evcnj7Gm5ePMGXzx/ygxByZY6xn148gu+f8ejcHhYq82DaajF/qhkHyoLYW+zLhnR7dpV4cax+KufbkjjVEMfeokB2Sz9+sCySfYVRzPaxIlnIU4nRcOaHmLMmyY5FkeYsiDBnT2U4izJcaYqawvbudG4dn8/xrU2snJdBZ8tUKso9mavM6SJkdeGaLDoXxjJrSaJ8T2VbMcdOzuDMmR42riunMNuVOa0pfPPpNb5/epObp7fw/msHefrhZfas76GmKJrFc8o5c3AlBzb0sHJGJZtn1jOvIJlEU301UqvUdiyLhIg3uU4iXkuDWPl+8aP6EKPVh0jlW5r2Y0myJbuFEHQETCRmlAapEwZQYTeKzgATuoLNaPacSIXtSOqcNckzHkTaeCEj/vrMDDJgtvjLHRmWvN7syWs1ljxfHMxvG5J42uXNqdjRbHXuyxobDZY6abAnWY93Z4dxpsqHZRFTmC7kMkK7HwFCkBOFhGabDSbdqA8ZYuVOI8g070+qUX/qpB5VOo8lz2IEaabDCdfrT8ikEcwuz+T+O5fUCDlFKPj2SyVD/1N+Elz58+fP+PFzJfLtPt9+8YCfvnnMj1894qeXD/j5q4f88vIRv718IvZUll/w88sv+Onrr/nuy6/46ukz/u2nH7gjwLwsKYrJA/tjLu8ySE+DjhgrdlVJP+htSri8v3DNPuSaa1EpJD1r8giypE5kmWlS4W7EXOmjWiK8mTp+FC4D+xCoZFrW1cRFuy9hU8aSqkxRICTetH8fbAb3w2P0MGzVIa0ajO+jga74Dk/dUfQkRrM+NYGZnq7kGownYPhgdW5KMzFXOS/LchLzkgR3RvjgqTNKvdd8b2mfbeVUBTrhOESDwIl65AWE4KhrzEgNTcYMMVbn47SyiMV6Sixu9vGYTXBhZB9NDIeLX7Q0JcBAF0e51nRHQ3YVRrMrJ5BDhaGcq06kwWkizn01iLQaT1GCD3amY9EcOAjtwRNxsYuVfrIBH8889PQCcHRKJCYiB0cLBywnjCc/zp/Z1dMoT/EjU/rSqvxpFKTFER/sRXlSGOs7StjclsOG1ky2zJ7O6tl1dAiG7+isYt+Bdbz7wRnev3OCO/dP8eSz13jj3UNs3D6LtZu6eOvdo3z53Xs8fn6da28e4fiZnbz2xjkeiT/85seXfPvT13wr5fc/fsmvv38l9pKffv6cn3/9kt///Ebd9pMyhFXsp1++4OtvP+Wrb57woxzz6viv+OW3l6qA99ufX/PbH1+rxyr2m5z/x9++Vc/7VhnqKvb9j5+p6/95rlz3t8/lNz7j+1+eqplgf/zlM36W7YrY992Pn/PtDy948vQuT57d+UtQfMCf/6YMqVWGub7g619f8uSbZ3z0+SPee3qftz/5iAvvXlEFuRTxUQ4hk9A01sDCYyhZZS5iXvhGmmDvrY+9rymuwY4kFabSMLuZmUtn0jWvhfrmYsIFu/iL/24Un3fq2Ap2bekVn5XHkf1r+eqFws/e4+6d6+KfttDZmSuWzirBsYsWplErJD8jzZTY2HFMDdciKmYcweFjCQgfx7QcW5Klj3Lx00N3Yn9cvXRIzXIiPceV2ERb7J1HoT9RAz2DfozW6cuIkX3UTJ5KhJcS7aUkHFDmSVPWh0hdVoaFKnOnKVlQR4v/UOZ1s7ebgL+vFX7eFlKndZigJ21E2qW/9DHRkY54epgwZnR/NEcMkHIYY8cMlnOV5aF4uJsTGmKNmflQDCcPxt1jHJONlKgxDTleAxvr8fj5WqqinLXVWExNtNShmy7OgmMsdDGYINhi8Kt7MZR+cMJkaRcxZtTUhZCUao6twyDcPLUJCtIlKFiPxCRLkpLtsJgi+GzCIGwF+43VHs7AvvLc8oxKQoeB0u5GiY+2thxGcMAk3JzHMF6wRYCPIZWCw4PkfrQ0+9NfjlMEOUVg6yPvRHkvfeU6StTcMHnWcXoj1IjEEbJsYjIBbW1N2d+XfmIjRoxk5MhR8k6HMmzYEMYIxpw0eRTO7pPk23hQ2RBIcpYJkQm6sm5JeIQhrm56jBs7iEGCX4YNHKgO0+0vvz1mtHL9Idg7jCQr14W2rmgKS52JTzbB0U0LrdEa6OgqiSCGM0EZATJFH/9AV+wcTDAwGCF1xonwcEvBqRoE+4yitMCNjuZoNi4v4q1zC3j/gtipuVzf28nt44v59I09PLyxi6e39vLDvWN8eGqhcLounlxaiJJQ8MGZdrFm7p2q56MTlbx7sJg7R8p4fLqaT4RDPTjxSpB7eFrKU5XCLWv56FQNFzamsbzegZp4LWbmG3FmTSoPL3Tz/PWFfHCqk6090aT6SrvyG8TunnAen2/jk3PNPDheJ3y0jbsnm/noTCcfXpinRsgpgtzl06t49uR13nrjODeuHeOdW+f44eu7fPbJda6cWcWauQV0lPgKD6/h5Vsr+PRSJ88uNfHkfJPw2gYenW/l0yvCcc93cXDZNLpL7JlX48XM6e7Ml2/UWxfIqlkJrOtVgi0ChNv5q8KcYks6lSm0lFGAriwS7jOz2ofqbGsq0qeoVp5qRmOBgxzrowpy3TWBzG2JFO4XoGZdVay93Ee2RbOwcxoLu3M4fXApn39yg8N7Vko9tMbdxYyEmACWLpzB/LlthAS5Cs7JYvPGxSQnBlFVkaMmeujuquPShSNMS56KvbUhAdJHZU2LpKupghmNlaQnRFCaoyRyKKS1upia4kwpC+npqFR/66N3zvLJvSvs3TGXJmX+85ZkOupjmNEQzfyOBJbPTmXTkgK2iU9atyCHnWvK2Lephh3Cv/dvaeH0gV6O75nD2cNLuHRiLdcv7uLK2d1cv3SUD25f4/bNK1y/fI4bVy/y4Xu3uC/Y+asvP+OP33/hzz+V4LKfVHsVIfebbPtnhJwiyP2Nf/vH3/83Ytz/YYSc/Idq//f//g8Euf+cQ065KUWMU+aQ+78U5L6VDvGbl3zz1ee8FNCkCHLPP33Ip4/v8fi+MmT17b8i5F7nw9tXePfmeW6/foa3XjvDjcunuHz2CGeP7+PEoV0c2rOFvdvWs2PDCjavXsyapb0smd9FT3cjXS2V8tGKqCrLpLQohZK8RIpy4ijKjqGmMI6m0gRVUKjND6Q615uKLA/K0jxeRcRN86ck2Y+iJG8Kk9yldKEgyVnMiYJEJ/ITHClMdpHtzhQnu0npRkmKMvmhl1zPXxXiVCsMFOIq64pQVxisRtW1loTRUhqminJt5eGo885ND6OzPJTOslC6p4cyR0B9b1U4PRVh9FaGMb96KgvFltRFsrQ2UhXjltVHMr8yWLXlTa8EuZWtyrDWRNZ1pggwT2PbnAx2zc1U5yNTbW42O3uzXw1nXVTE3iVFHFxZzhFlLrP1SlRYK2c3tnNuYytn1jeoiQuUYas3dtVxe38d7x+q4+19Vby5q4rrO6p5bWs1hxZl0VvsJg7MmMYUc5pSzGhPncJacQoH58RzcFYMO9tCOLssm9e31HFtSy03ttfz5u5mrkl5faeSYKKZm4ootq9btTcPzOLW4R5uH57NO4eVOd661XnjHl+cx9Or8/n0ci9PxZ5cnC3EahafXJjDYynvn+ri7glFjGtR7f6JTh6fnfmXYKdExHVz58QM3jnUzpt7WnlTnPsbe2ZwU+zG3m5VkLuys53LO9q4uK2V81sVa1PFuLOb5d1sVpbbZVunasryadl2Ut6XIsgdW9ek2vH1TZzc1MSJjfWc3FDH6Q3V8j4rOLO2lBMrlKi4AtUOLMxnZ08WW2ely7fKZltvHlvnFrJtfhE7FiiZV/PZI9/q4KJcji5J4/zqVO4er5EOpYGvr3Xz3Zs98oz17JkdIe/dmJKICVIXYgTE5rOmI5tV7dms7Mj8T0FObG7jNOY0pDKnPk0V5RRxTrGZtULwBWj/07qqEsQpx9FRoVg87dPjaSuLpaUkWupvtDj4GKm7sbQLOGgujlaHtjYWRVCXH059YQQ1+WFU5Ya9ikTNCacsO4zS7HAKs0JVUU6x/Iwg8tMVC6RITBHjKtXkEUrSCGUIbIBsC5bzQijKCCEv7VVUXW5GKHnpch1ZL5bzSlMDpD36kBPnTkaUC+nRSvZWsUhnUpVsqxGOZApZLpI6Omu6GwtrXFnV6M66ZneWVdmzpNJVOl87iqMMyQgzZqrnJAKcJxEVbEeKXDM10Zv0JF9ShXikxHkL2fAkSUkmEafMX+elWspf89elKAkrYj2Ypi57yXE+xEd6Ex3hRZRikZ5iHqogFzvVkxBfBxysJmJmOAYL43GqEGdhNBazSTrqcNVJ47SZqKuFsb7snzweS6NxWBqPxdpkDFbGo1SbYqiFyQTFRmEi5xhNGMtkMYPxo5mkr4PxpPFMMTEQ4jUJO2tj6QxNsLWaLEDQEEcbY9wdLfBytcHfw4GpgZ6kx0eqBGmqkm3Vz5nC+DCyIn1J8Hdkemok7SWpdIr11OaxpKOCZV1VLO2qYWF7LXNaq1k4s40VC3qZ3dFMfmaKPGeQvEsffJxsMB2vw7gRQxmnORIjvYlYm9lhbuSAzkgjhvXXF0A6Gc2hSjIHM4b0NxeAFoaTTTITx/tjoOuHnUWibItAc4gTWsPtBbxaCDCfICBzuIDSvgzW6I/OgCEYDhuGyeAhGA0eim7fQQzTGMKwfrry2zaMG2yNTh99jPqMIlhbjxk+3hxRogXkeYP6CfEWElAi73OjEJRLBVO5nO3Dbv+xrHbow7lUY+61+3KzypETOeZ8PDOaJ3OncSLVhg6jPlSNF9Jua0CNlTFhwwbjJmA1ePhwpgpRjpZvmGJmQIRC0IVgOCrzzGkNxnRoH7wtxwnAyGbPzhmsWlfOSmUesXX5bN1czto1eZRXuBKdqEddmx/LNmbTuyyBzp4IpmVPIb/Qhc0bGgRQ7OGDN4/xyfuv8fXjD/n1xWO+fXSfUzu2sqC9id3rV/Dk43f56vkDXjz5UOwd3rp+gJ6ZubQ2RLJhbRFHDjewQa4/qyeY7p5Atu0t5Mrrs9m5tYLUYCM8haAUGWixPcSR/Z6T2WoygI3yzLsNB3DOUVcV5E6463HIRZeT3pM542HIaSd9TtrpcMBsMLuN+3LAajjnZN/FIAtVkFvjYUWh7jjChownYJQVbuOccTHwwELLDE/dSVT727O90IMr7a681WvLzTlm3F7kwLcnMvnhYhWn5F6rgkZT4GXAjKww3ju1k6fvXuXIzvW8c+MCnz99wFdfCLEWAvvrl0/gm6d8cGgD81P9qXMbz4KIKezM92KvgOKDFQGc74jlUGWQrPtzuT2FN2bncKI6iiMlUzlYGEmPIsiN6Eul6UjWJTqzK9eL+eI3unz12Cv99PI8L2qmGrGpaxqvHexm16pSFs1MZGZnDM2NIaxclc/qDYXMmBtHS4+0p95o5i1PZ+OOSo6fnMnFiws5dXw29dK3dwk5/vTOKb569Bpvnd3B49tn+fWzDzm9Zzn1RTHS1oo4tH0OC9pyyA63I9XTmGghjC5C0vyEiNW5TGJVij9dPlNIHNWHeCF5UfINozQ1SBzbh3yz/ixOtOTcjBQ25fmSNmEgsUKeym1G0O5nSIuvIdVOY8gz6UuN4xBKLYaQMUGu6zySRtcRrEux5C3pf27P8uJ0sR7PlwXzHwcL+WJuCMdjxrwS46ZosMixL3umGXBrZih7s+1pcx1N9uThxOoMIFF/KJWuE6h21yXfcgAF1v0pdhhCnvUgqj3HMV8wV4WzDpkmg8icokmkwWB8xw2mu3Qad9++wH/8/Sv+UIYKfv0pP778lF+/+ozfXz6Vb/2Yb55/JPVdycj5Ed++uKMO7/3h84/48cVdfnrxUOwxP7x4FSH340vBpZ9/wdfPnvMfv/zIe1fOkxcVjOGAfpiKXwjR68uSbC+uzC9lbpQzU+Udhsm7zDfTYrqtLqn6g8g2kndkN5r2UCvWCs5cmBZJivheJyHIXsMG4a0tPmFUXzK9zKiTfsV3oiZG4m+sBvbFRXMwzlrDsB+tyeTB/dEX3+GjO4p58VGsT4xlrp8XJSaG+IlfMZd9NkKKg8drUupkTtdUD6r9nPAYrYXVkP6UBnuyb0Yd5QHOWEpd8BivS7KHNxba+mhqKJmxLfBxTSIipBRH62hM9Fwx0JwsfrIvBoOkDjhake5mTbDuUGKFSK9I8ORweRTnqqJ4qz2VnbmBxOgNwWu8PEuYHdGBDowePgztoXpMDc0hN6sDe5sYjI1CZL2YuIgcTPSNcLcyp0pweFNJPNnSZ5ZkRFNVnEVGYiSxQV6Up0Swpq2UTR0FrGnKYEVrrtTtYtobC+noqmTz9oVceG0HJ8+v5uzltbzx7j7OXNnAxp3dbN4lbef1rVy6vpXj59awZc88Nu1ayMXrR7nz6DYvvn7CVz+84Iefpb78/Qd+//NbflAEs58+59ffvlKFue9/+OyV4Cb2y68vZf05333/TN2miG/Ktp+UzKlyjhJdpwhxilinmLL/jz+/UQW4b757qtp/FeSU/b8q88n9/kLWX/Dzb8/46densv+5+tvKdb/+5jkvXz7jvfffZPuutezcs4bzlw/y0YPr3L5zlVOXDnLjvdf46Nldrrx3g7NvXeWo8KPNR7dR2lHENPlG/kk2GEr7DEo0Jq/KnawydxKzHLF21cLMQfqeQAuS8mMobymksC6bwqo0quqziIv3wM19PFMjTJk/bzpzeyqJFSxVkBfD9i3L2bd7PWdP72Tb1jnkFwQQG2dJa2skRUUO+HprYmutgbOTBuFTRxEUoo2XnzYuPtqkZNsyLd+ZhAw7IhOmEJVoRmGZG/Wtwm8WZZCU5oCxuRIBNxZLa22GS5saLL5r6FBFdOuPtvYgDA1HM1pnMFrivwwnDmXSRG0c7Cfg4jwBXfFjikjmLb7PXtqhkpRBZ/RgzEyH4es7kdhYJyIjXbC308fHe4qa2VOJkNMeOYAhQwbIeZYESV8UEGhEXIIdsfG22NppYTBRrmE2HHf3Sdjb6zFmdD90xgyQ3x6q/p4yn5y9na6sD5LtfdHR6SPn9MPSdhBu8j6ych0okncfHWdMQJAeU6bIuZM0cHPVxc/PmIkThjBOZyiG+nLPo3UE0wxhcP8+gmv6oaszSM06q8xpFx1hQV62L87y7aynjCBmqmA1TyN1Hrchg5Vhp4MZqzMSbfEdA8VXjRgxRN2mDEtVMqhOECxjZmog1xolpsNIwV59pJ0PUObvVaYNkeV+/ZQMqsPQ0VWsP1Z2I4iKNyNumjHegZpMjZpIuNQLb6/J6I8frg7VVWyo+C1D+RYhIbakZ3pSUh5ATX0o5ZVelFV6UFnrT2iEMWP1BtB/4KuMq6N1h2MiOMjG1hxHJwv8fOypr04nfZo7Rvoa+DoNJjfNmsbKAFYvyOKdy0t49+w83j81nzcO9fL89n7+/eVtvrp7nm/vn+fnR+e4dbSH0+um897RDu4pc4Vf7FLFrIdn63l8voGPjpcJN5zO+weKuLQ2QbhoqiwX8uBMNQ/PNfLRKeGiu4vY0OFDTcJoGpLHCjcL5d0j9XxwvJX3jglnPNQm3DqSvNBRzCl24M19dcJJu+W6zdw/2cyjs+18eFx45/lePrywiLdOL+Li4QW8fX0X9z66wO03T/L+O5fELnL3w0tcOLWBbWubBZtNo6PET7hkFS+uL1YFuacXGnl0pp6PT9TyiSLIXZ7Bg/MzOLuhQHhdCOtmRLO0NZyVXdEslHJd7zTWzBEOV+nJ0o4INSpumdzrxnkpzK7xZV5jEFsWpqkRcjOVSLoKT1Wo65zuwZw6P2bW+NFU5EpXpT8LBP/MaghjQWs0q+WaS7sSWN2bweq5eSyYkc3xfQv54tObHNi9Al9pO55uU3BxMCE7I5ZlS2ZRmJ9CfGwg3cIJsjOj1Mg4xXZuX83B/Zvx8rDBwnQ8kWHe1FXk0tPVwNyuRnJSYslLjaelqpTWqhJVkKsomEaP8oeYrYt5/60TfPrwGkcOLKW+Ko7OhmTBR/HMaYlncXcqS2amyD1msWVZMavnZbJuYTZbVxazb1Mdh7Y1c2RHOyf2zOLisSWcP7qMq2c389r5nbxx5Yhc+xK3rl/g+uWzXJd+//133uTh3Q/57psv+fOPX/jtt5/5TRHjfvuFP/747V/2t7/9oepe//ifBDklUO2fuRb+0/5vBDmx/58Icn/++V/mkPvtr6QO/7Mg9/V/F+SePbnPJw8/5uG9D7j/0Tvclc5IGbJ65+2rvHfzvFTos9x67QzXzh/j/In9nD22lzNH93DswDYO7t7I7i2r2LphCWuW97Bq2WwWzWtjZkc17U1l1FZkU5qfRPa0CNLig8lKDKG2MJHm0gSU7JE1Aiwqs70pSXWldJonxckCEpJ9KUnyoVBASH6cM/nxjuSK5SU4SeksQMJBSlmOc6RA1gsSXFQrTnalPN2T6lw/Gv4S4pqURBFFgbQUBavRc01iStko603FwbSWhtJeHkJHaZBYAN3lgcyeHkRPRTBzpgfTWxnCvOowFlaHs6Q2gsU14SyuleX6qSysCWFRbSgrmqNY2RrHipYEVrYliiWwqiWONbJtfUcCG7qS2Twrla1zMtQMrdt7lSGRBexYUMDOhQXsWiyVdlkFh1Y0cGx1izi2Ns5vauPSlmaubq3jxq5a3jlQzx1xTm/vKefqxiLOrSngxPIsTq7M5cTKHNa0hKuCXG28KW1pNnRl2rK4RBnCmsChOdFsbgrg1JJs3t7dzM3ttdzYUSPXreetfW3c2t/BW/tnqELcG/tnvirF3jzQzTuHlIi2meJke3lyeQGfXp3P4wtzxInOVgW2j050qcNPH4ipgtzJdu6faOfR6VdJGz45P1u1+2dmcuf4DN493PlqiOrOdm7u7uKNPd3clEZ6Y98sXtvbzeXdHVza1c7FHZ1c2C7LSrlNEeCUqLh2zm9RlrtUOyfLpzd3cGpzuyrKndjQJNbIqU1Nsr2RM5vr5ZgGLmxV5uqrkfdaztHlhexfVMDuebmqOKqYGiHXk8P2uQVsm1fE9vnF7FxQxJ6FRa+iGZcUcmRJFocXJXJtSx5fXOnmzw+W8tt7i/nmZg83d5SwtNqTwtDxtGa7sqZdnGd7rtSJbFa0ZbKkJY1FzaksknK+lIoo19PwynobU6VMZXZdijjlJNVm1Sar5YyqBGZUx9NdEy/LceKsY8WBK/MgRjNjujL/YRzdFeIYy2OlDitCXRTNxVHi2KPUiLn6gqmqKFeVF05l3lTKc5W/gIRTnB32yrIUoS2IEkV8yxZSnRemCnm1UiqinDI3XansUyLnCsXyM4MpzFai7JTzQmWfklRCGV4eQFGKt7RHN1WQS4tyJfUvU5ZVQS7SktxoIxqyrZhX5cK8MmvmlZqzvNqBNY3edOVYUyygIzt8MgkBRgS7TCQmWAhukjfpQmgzUgLEAklPDiA10U+1tKRXCSnSFEv0EfMmNcFbSl/Z7vNX4gk/EqJ8iI30JC7ai4RYH9XiorwIC3DCWcngZTwOSyNdrJVhqpN1MDV4NX+cEilnOklHQMooWVeEOgF1k8cx5S/RztJEF0vTcZhNHsvE8SPR19Fkgu5oJowfw0T9sUwYJ+dO0sPM2AALs0mqmRlPwFwIooXZRAF3hkKajHGyM8PL3ZawQLnHqUFkp8STOy0Of2drIr0cxA+GUZQYRk50IJ0VOSxsqaC9NE3qQgZLOytZNqOaRR2VLOyoYn5HLUtmt6jTBsztbqKzqYLeznoWynJ3XRmVOdNICPbD3XIKk3XGojVgBMP7jkSzvy6jhhgyeqgJQ/sbMWygBRN0fOT9pGI/JQWdEV7ojfaXZ49lwtgQhg1wkmNs1WQPgwbqCTAdJUBcnmuyBZYGhkzWHMEkIZZTtLSZPEKLUf00GaohoLefKaP7WzJaQ5+JGkrWUz2anV3YmZHEglBvUsaMIEDIbsKQvvQ6GXMwwYdzaR7sD9FntWM/zqZO5kF3AG/VO3MwbSIfdITy9fIcbpR6MddyIFW6GlRP0iR3vFxbSLhnnz5C2jWJFdA9Td5/noM58Ubj8BgxAJcRA3HXGY6l9gAcJo+kqTKRfftms3VnPRt2lLNxWwl799SwfVs5M2ZFUFLhxMz5MSzflMP8lcmsWC9923QX8oXsbFpXz3tv7OfurVM8+eAa3zz+kD+/+JQfnzzk/N5dzG9rZMeaJXz26AO+efGQL57e4enDN7l8biuzuzLpmZnEjq3KkKMaNouPWbpcQM7yGA4eq+Dmrfnskn3JAZPwGKlBsZE2G/2t2O81gb22g9lp3Jc9xv05aTuKi54GHBfCcUTsjCLIuU/mrMskTjnoss90ILtN+nJUiMU5b0PO+plxONCa9d52lE6YiHcfTewHTMBNzxU3I28mDtLDUYhKS4QLB6sDuNXjy+N1/jxc6867Sx14tj+Or04XcbpXSECQNrmuOszJDefDMzt49sFrXDi2iwd33lIn+3/xVHnme/zy+SP+x8uH3N6xnAXSrjsDzVgaY8PWbHcOSp97oSueq91J7C/zY1OGExea4/l4WTk3utI4XxfPkeJIZnmYkjS8Dx3O+hwsDGZfgS8zffWodRjOkmR7luV50ZvnwQ7x7Se3NbJ9VQnzuuOpLPMgN8eGNWsL2bW3loUrMpm3Unz11lJ2Hmxgz+EWdu9r5LAA//PS3y2Zn8maRUV88v5RPv/4Au9f2c/X927y4yfvsn9dj+CYGJbNnc4OAfVt06eSE25GWbgF+a56ROr2ZZrBYBqcDVkU6U6rmynTxvYjfVw/4rX7kKzbjxJLTRo9dVmf48rl2RkcqIqk1nks2ZP7k2/enwLzQZTbaVPvpkOl/RC6/HVpkeNzDPuRZ6RBvdNQdhY48tGSeN6Z7c7+DE2u15jwbH4gt2ts2RU0lLW2fVlm1Y8eIetrw7Q4W+3KsnA9svQ0mCrEO26s/IbDJNoCzekIMabRS4cy+6HkTOlDmbMmi1Kd2FQSTIXTGHUoa9LkgUQaDMRfbzDzarO4/94FfvvpMd9+dZdPH78t9ftdvnv2MT9/fo+fXnzM18/e4/Mnt3n+yVuy700+f3SLLx/d5uXjd3n56EO+evwRXz6+zxePH/Llp0958cmnfPHJEzVC7qPrl5meEo2V1kCctDWIkt9eWeDD26vqWZcVRLrBINUq7ceTazScyGHKe9WgwGIwdV7jmZvgRnuoCzF62jiIT1EiyhyFkDoJSc7ztaBb+sJA5Y8pQpxthw7ER5lfcqIeXpP1MNccqM4z5z9Wm2XJcezPyWJFqPR7RoZ4DBqgRsc5aQ4g0UKfCk8rqj0syLQ2xEGIuM2IoVREBbN7Vgtl4tOM+vfFePBgnPUnMb7/cDQ1hmEy1gZv51g8HePR17JFu884Jg4Zh8GQYejLfXrqa5HtaUOW+MBQefYqp/Fsy/XncFEAJ4v9pF0k0SV9qp9+PwIsx1KYEoqPkz1jR47DxNAJb8846VvC8HZNJNAzGRsTN8wmGDEtKoy6klSK0sLJiAukqaqYsqJc4iJDiQnxEQw+lcWNeaxpy2Vtaxab5pSyam4VTQ1ZlFenMWdhFbsPLWT7vpksW1PFOsGoG3a2MWdpCb1LilmwspQOIY+VzbHMmF/ElTf3cevDc+w7sZmte9Zw6fVTPPr0Dr/+8Soa7suXj/nm6yf8+suXfPPNp7xUEqQoWVll/bffvuKHHz7j+++fq9t+//1rdbsi4P3444tXItovypBXWf/lczU67m//+F4V3v4p0in7VYFPjY6T6yoZW397wR9/KseL/fkFv/0uxyjX+fELuaYi6v3Et99/wYnTe1myvJvZ8xspmJ5IcfU08fudbDu8gd2ndrJ27wbWHdjMqj1rWSnkOLc+Df9kZ4qEoDbOTaeibSrpJU54KeJY8BimJkwhvdAX/0gL/KKsCU1yJbkglLaeMtZvm8Os3jLKKiOoqJG+pmwqcfFuuLgZYGkxhtAQZyrK05g5czplpVPx89PH1nYQPn4jCQpV5nHTwMtrKCnTJlLf4M+0NAvScxzIKXYnLc+Z6BQLEjNsSUq3JT3bRvoyZ7p7I1m1IY+ZPUkUlgg2SrLDykpbjTZThoEa6GtiYzVO+vUB+Pqak5Hphb//JKlbk8jJ8mf69Eh8fCYyaWI/zEyGMmHCAMaN6yP3NUYdfmplNULuX5eQ0CmyboCXp7HcownmZlpMNtTE1dmM4EAnDCcOVxM/pGe4U1oeTNhUIxwcR+LlrY+7uz4eHgaYmw9n/PhBaGkp0WAajNMdiLGSIGF0P3R1+zDFYhhBwabqXK5hUw3xC9IhI8eebHn20PBJuLkJHpvQH1OTEdjaSDubMBxtzf5oDh3MkP6DGT5IcNCg4QwUzDB29AhsLCegM0ZJeDCYhHgXCvOCCfY3Yqy0RTPDwXg46qrzyY3W6oeF+XhCg11xd7VilNYQtEYOY6TmcHkXozASrOjn5yLP4MiIYUMYPFCeQVObIYOGqgm1+vXtJ+UAwVAD6N9PiUTsw6TJmuhPGoCOvBNTKw3sXYfi7iF4U/oLRYwcN3Ywo0YO+CsLrT5JiV6UlQvWF26aV+iKf5AuZpYaJKeZ0SR1MDnVGXvxH3oThjFQfN+IkYPlvgwwFGyqPXKIinH9pU+dGmAi/sFM+jJ/1izMFcyYzLKeNG5dXMzjmxt4++RCbh1byjd3L/D9Jze4f+s4Tz84w6fvHOb5O7uFc9VyfE0R984K77vQydv7Snh4po7PXmvj2dVm3tqdR2+BITneGvQWGnJhXTIfHKvi/eN1vH24hhOr02lMn0RFrA5Hlifz4GI3Dy/O5O1DLcKFqzi0rIA5Zd4URhiwaWY8Dy8t4MNT3dwVbvnJReGYp4VfHm3j4wsLuHN5BfdubuXh2wf55KOzXLu8m4vndnPp3H52bV/GsoXNggmKWTwrn/mtycyvjxCeWcuz1xbw/PIMnl1s4snZRh6ebuD5lRm8uNYj++by3vE2Di7PZHNPImtmxLKsfSpbF2eyZVEWSzpjBZuHM1OJjpvuzvLOCDXDqpLMob1EOE99ACtnRKumJIDYNC+FA2sKObe7jr3C5+fUBwu+92XFnGlsXpLPnlVlsr2MrbK8Zm4mLeUhzGlJ5dhe4eH3rrBj8wIc7ZXoTVNcncykLhhI27RlelkWKUlhambVxvoCNq5fxI5tK9i+dSUlRWk4Oyp8w5oZ7dXMF66g8IRFs9uoLc0jMyGahvJCsQKm56WSHhcqfUQ229b18ua1gzz86DJH9i+jrDCcmtIIWqqj6KqLZo7gtNlNkSzoTGTT0kLWL85lRW8q21eXcmqfcPS9XWLdnDkwm7OH5nHuyCIunljN1TNbuXHpALevn+bmlZO8fukUN66e573bUr8+fl8V5P74/ZUYp4hyiiCn5EZQxTglsYMqyP3JP/7xPwlyaoTcfxXl/oP/8U/73wxbfSXG/b8S5P7jfxLk/v6XIPcqw6oiyP1nltWf/9uQ1W++/pKvX37Ol58r88c9VgW5Jw8/4tG9D3j48Tvce/8NPn7ndT6+fZX3b5zjjUvHuH72EFdO7uPM4e2cPbKT88elAR7exrH9GzmwazW7tixh05peVizqYFFvI3O6qmhvKKK5Ko+q4nQK0mLIEmJZkBpFRW4cldlRlAupL8sIUsl8QZInufEeZMd6khWtmAdZQuYzoxzJiLQXou9IVqwLGTFOZEY7ynHOZMpydowjObFO5Mp6fsKriLmKdG9qc/ypy/GjPk8R5/xoyg+ksVCJnFOGsgbTUBAo2wNoLVaEuBA6S4XslvjTXRbArPIA5pQH0lsexPzqMBbUhjNfEd/qpKxVBLogFkm5UClrgllaH87SxkiWNEkDlc54eUscyxqiZXsUyxujVHFubXsS67pS2DAzQxqzMk9ZAVsVm/8qImv7/FK2zytn94JKjqxo4NSaVxFy13c1cktIwvuHGnlXyNpbO6dzbXM5Z1YVclrs2LJsjizN4uiyXHYIqevMdKIuzoLWaXa0T7NmXr4LB+YkcWhuEltaQjg2P4V39jVwe18d74ij++DYDN453MXtg68EubcOzn5lh2Zz+/As2T+Hj0/18kic3JPLC/nk0jwenuvh7uk5vH90Bu8d6uT9w8pcch3iEJWsqUoGVXHI52ap0XF3T3bx4bEuOaaT2/vbeWNPGzd2ie3s4IYSHbdXiY6bxc39s7kmDfbqni6u7O7k8s4uVYx7VXZzcXsXF7Z3cn5bF+e2zRDr4qwSJSd2bptStnNmUwtnBSCe3y4OfHurWLM6L97Vnc1qwooz66vl3ZZwQICjkhF3uzIkdV4uu+Yqy2KKGLeglN2LytizqJR9i+TYxUUcFju2LF8sneNLk3h3Xzm/vD2ff/toOX+8v5QHp5rY0xNDW4Y1FTHmLKyJZU1HHqvb81jRns2y1nSWtmWotrjtVaScIszNb5rG3KYUVZibUz+NWbUpaqTc7DrFXmVjnV0bx5y6WCmjVZtTE8UsdY5DZa5D2S6/pWQI7lbmnyuNou2vCLqm4iip71HUFSjzzEVQpVqktD1FmAv/y14Nba3MCaY6T4B6frhqiiBXnRtClVhFXijlOUEUZwVQlBUoZaAaMVcups5blxlIWaqfEAIvchPcpU26kR7jIeZJWrSbOnw1I9JZ2qg9hfEWlCZMZmaZHVtmhbCtO4BtXYEsqXSmOdWY6fGG5EdOJiVwMqECRKODrElL8iNjWiDp04LISA2W5WBZDiFNSS4hlpGszIEn+5KVJBP+r0yWpyX4kaJkj433IzFGiarzJjnOm6RYL1n3Im6qO37uFtiajVeFOBtTPWyUIaXGukyZPAobM10sJo/B3HCMrI/FwlhImtE4zBVBzljAppk+luYTMJ40Fj1dLbS1hgrAGyIAZ5j6l9LRozTRGT2SiRPGCeDUw8hwAlPMDDExNhCbgLnpJOytTfF0tcVXwFqQrxuRof7ERYTIM8SSlRSNl8MUwjzsKUqOEL8WSWmqfP+GEpZ21dJdowxTLWP5zFrmNhfTXZcvnWEVK+e2sHp+O8t626SjrWdGy3TpbFvYsrKHPWsXsHv1Atb0dtJaUUS0vw/G4/TRVrKg9h2F9kB9Rg+ZjOYgYyaMccfRMgE3+wxMDaIwHBeOpXEiRvqRjBzqxZABTgwZaCtg0oh+/eWdTXEkN6eQ0vwyvB1c0B82lMnDh+IwfjwOBhOZMs4InSGTGKphjM4AW3T7TxbCOxLvYTrUWNuyamoQa+KkLloY4S9kN7q/BnMcTTmVGc7t8ijOJlqy2XMIZ9Im8WROCB91+XIi25h3mgN4Kf7vTmMY673H0DRBg5Kx/UnTGkyIgGsfuVbwkKEEa48gdOxI4gzHMlV/lBDtEYRMErJgIt9ReyDm4wdSLW3nwL7Z7NjTwIYdJWzdVcqhg/UcPNDAuo0FdM2OYMGyZJZvyGb5ukwOHG1gTm+cgJ5Qdm1r5/03DvDg7bM8vXOdnz97wL9/K6TwySPO7NrOnMYaNizp5endd9S5tH757lO+evE+F89upGdmFgsEvGxYk8eG9TmsX5/JypVJdM/yYf6SUDZtz2ZuTyyRnmPwHaNBhaUOGwPM2Oupy0HHYRy0GsxB80GcsNbkpOMoTriO5rSPPmd9J3LCWU+26amC3CGLoRyyHsJ5L31Oe8o+bxOOhtqzRoBbwXgDnDWGYjdwAiEWIYQ6RmE8fCKmQ4ZQ5DaZrXkOXOtw4uEaHx6ud+eN+ZY82B7Kt+eKeX15JC3hYyhwG83islg+urCLx29f4NyxHTz/RPkr5zO+ePaAL57c5adn9+HFA25tWcrcOC9avSazIHwKmzJc2S397zHpY082hLOv1Id102zZV+TNtc4kLgnBv9AQy7Ey6YMDzckd15+Z7gbszvJiS6oDba6jKDTpS6PPeOZnuLBO+t/9y4rZt2a61P0iervjyRMiGhs3kYUL09i3v5E9B5s4dFr6kdfmc/WNZZy/Mpfd0i9u3VrG/r0NLJmfznq5xr239vLio3O8d3EvX3zwOj998j67pT1V5kYzszmT7uZk8hKsKY4xZVlVML3pjpQ6DqfScQw1DuNpcTOmbMpYUnT6ifUlYpgGiULmap3HsTjBjmNNUZxpT2RlijM1TmOotNeixHIAuaZ9KbUdqWZjLZzSn2b5/jMCDKm0G0WBWX+qHYawOGoSR8vtuVhjycEMbU7ljOVGhRkXciayzX8QW10Hs8ltGIud+7EyaASHi6zp9R3FNCG1SpbVsBF9mSaEuMh6DB2BxsyJMKXeYzQldkPIsehHc8AElqW7UeYwkqmjNIjS70OsySDibXVY3V3CvfdO8vKzWzx68BrvvX1acON5nt19na8+eYuXj9/gxcObPBN7cu+GkIgbPLt/k8/u3eTF/Vu8uPcun99/n8/uf8Tz+3f57JFg0YeP5Lj7/PbVlzx46zWaC1KxHjUIx5EaRBr2Z3G2K28sqZT6KP2XEOty23FMtx2rZqcN7COkXl+DcvvBlDsNpcpdh1J5/9E6g/Du3wfPAf1w7KuB8xANinxt6M2PJdneEIdh/XATvx0yQZ9gQwM8Jo7HbPigV4LcaC2Wx8dxLL+AtaHhFE6ahPvAgRjLPrvh/YkzG0e+ozEZ5uJLxirzzwmJFt83zcedOSU5pHo5YzJiMOP69xN/qCV+bwTafUag1W8sOkON0RpkxAiN8UwabkiQpTOJrm646I7ESr5NuMkYUqwnECp1Jka3H7NDprA735d9uZ7SRmLZIbgg3UX6kuF9CHe2Enwcg5OFPf2kHWtp6uPtFk5MiBAwc28mjzXF10nwdWIsabEhxIZ4UJCRQu+sWVRMryRq6lQigrzIiQ9gRnkC86rixWJYIthl8exi6utTKa5MoLk7l6Vr61mxvoZZ83No6kqiXkhYWWM4XXMzmCFtpqDaj9QiN+pk3/ZDvWzZP49Zi2qo6yhi7bbF0tbO8Ozz+/ykJFxQI96+VIW2H77/jG+/fcrPP38hfOWFKsIpgpwivini3J9/fquW6n4lQk7K/7qsRMf9/R8/qMLdz3K9X359dV3lHMWUKLxf5Dd/+/1z/vz75/ztH19IKfa3r4TgfS3X/0GWf+GnX77j+5+/4t7j9zh8cgftcyqITvUmqzySVdtms2JrL009VXQvbad1fhOlrYW0LqyjeX45eQ0xFDRG0LY4g2oh3t7h4zGy6Yud6wBik82pb4umsDKQIuEUUeInIlOdqO1IZf/xJSxcXkOWfN/GtiRSMjxwdNPDStr6KB0NRo/ph6mpFq6u+kRFWZKSYk9EpBHhEXrExBswNWo8aZlmVNZ4UN8cRG6BCzFJlgSEG5CQbkdSpoO67Og+DL9ALZKlH23p9GLuoijmzI2lvTOSSvFdbvKbiiA3Rru/YJQxGBuNwMJ8hPyWEgnuTk6uCxERUt8znJgr2Dk52Y7gkEnExloyanR/9PUHqoKckZEyDFNDTdaQnx9KVVUiAQGmquCnJHuYNHEY0ZFeJCUEMcV8jDzbUGJibagVzpSe6YqbtF1beXZT02H4B5jI79sQGmaOnb02xsZD5HcGCLYarA6bHTFCAwurYZRXhNHSloBfgB5xCRaUVwYREjaJSZP7oS3+bsSIPkycpMUEA0117ruhg/tKW+lLf41BUg5Sy76yPkZ7JOPHaavDVocPlW9no0tooLxLbyN83CYS5G1MgKcRY+R6wwZoMG70YFydLHBxsmTksMHqMNKxgv3CQn0ID/fG08saZxcLdAUnKplZhw8dxigt5fr96SN+REkEoTVSmY9vMIMHashvK1lo9XF21cPX34DIaAu5jrU6ZFdbS+57UF/BXn0Fdw4jKtJN3m+IvDPhvfL9cvIdMTLth6XNMKkPVuTkST2Is8XcUs4dPZCB8r5G6QzBU3Clk+0UdASzjhvRj8FyHzaTtNm2rILXjvZwdEcLm5eXsXRWGjdOL+S7h8f5+NoWbgte+eTdc3x48yQfvHGK+7L8zmt7ePDmLk5va+bagQ7unJrBxyebeXCmgacXmnh2qYU7R6ezrtGRmpgRrG105fVtucI/q7l3vl0V3j443SH9dRqVSQbMme7MR2dn8OT1+bxzvFW4aDuv727m+KpylY/PLAtkn/TLj66t4d7lpXJuLx+f6+Wh8NN3js/mHbnfu69t4sWd03z/7A1uX93P6mVtLOxtZEFPEzPbKmhryKOrUXBWbwmr5+QKT0vk8rZ6nl6ZxxdXZ/LFlVY+PdfE49ONPLnQyZOLM3h8URk51sjeJWmsbA+no8SF9mIXVsyIY88q4ZRi+8QWNIbIPjfm1gepGVhnVXlTnWFBXba1ur6qO0b2BdBZ5qpmWD26sYwdwuPn1AXSXu7NbPGlcxqnsqQzng3zM9m0MJv1C3KYWS/ndWRwbM8Cnj58XY2QC/C1xdvDUhXkLMz1MTEaS3pqJPm5icTH+rNoQbtgmQ30zmlVo+c62qpU0S45IZR1q+apglxNWTZNFYW0VJeQkxxHXWkBTdMLaCjPozgzgel5SexYP4/bN47xyf3XOHdiA3UVcdRXRNNaK7y3eirdgrd6mpV55JLYtKyAbatL2bg0n22rStm/WYmQa+K48PqT+7o5JVz/zKF5nD2yhIsn1nLt/E7efv04b1w5zrULx3jr+kU+ev8tHtx9n2+//pzffv1RFeQUMe7PP377l/3vBblXoty//xUlp4py/4sg99/FOMXkf6/s/+Hf/9eCnDJk9f9KkPvh+1cRct8I2Pn65Qu+fPGMz5+9ipD79NFHPHnwAY8+epv7793k3juvc+/2VT64fpab5w5y7dQeXj+9h0vHtnP24EbOHNjA+SNbOLl/Lfu3L2b7+h7WLG5hSU8tC2ZWMrO1mLa6XGrL0pmen0xRRiz5aTFC5pOF4CdQmBpBfkoY+dNCyYj1E/LuTUqEJ8lhQphD3IkPdiUx1IWkMGcxB1m2l32OpIQ7Mm2qoxB/VwEgSrScC1lRTuTEOJEX50yBWHG8GyWJHpQkuVImILc81YWKNHcqM72oyfWjNs+fOrHG/EBai4LV6LjOEkWQ86O71I85ZQH0lgcyd3oQ88XJzasRkF0l6zVB9FQFMFeWF9UGM7/Cn3nlviyW/WrEXH0EixoiWdwQ9Wp4q3QuK5piWd2awJq2RFa3p7CmM5V13Rmsn5XNhp5ctswrYPPcIjbOKWTTnCK2ioPYPlca9uISLm6pVwW5GzuqeV/Iwwf7m3h7Vx1v7GzgypYaLmyYzqVNFZxaVcSxpXmcXF7EgXk5LBSH1ZBgQ1OSrZg1M3Nc2NYZxclFKexoC+Jwbwzv7q/lw6Mt6lxu7x7p5u1DylDVmerccW8qgpySyOF4L3dOirM71cuDc/N5eH4+9870yHqPmm31/SOzeF+ZyPPoLHHAM3lwVkn6oMwrp4hys7h7oot3DrSow2NvKENjlXnrtrXw+o52buzqVIfH3lAFuRlcl2VFjPunXdk1QxXjXpXdXNoxgws7usT+uxh3ZkuHlB1StnJ2i5L4oYnLSkbZHa28tvMvQW67ksm2gVPrqji0opR9S8rEqSrCWzE75+WzXb7DjnmFqhC3a/F09i2tZP/S6RxYrGRgLeXoslJOCqk7uTKbE0uncW1jFl9e7eSXWz38cruHb2/28PB0O0urfSmNmExzujtrO3NZ1SbWnsPytgxx+JksE2e6tF0Ablsai1pTWdgyjXlivU3JaqRcb0M6PfVp9DQoIl0Sc1WLZ77UofnN0cwT4javMZJ5Ur/mKeP262OZVxsrdVOI4fRo2kuiaCuOpFWsqSiSxgJlCOtUNQmEkkGyKneqGimnmCrQFUylrnAqDYoVRdCozEf3V2RdbX44NQVK1p0wKgVQTc8PpqIgVLVq2a7MU1eVF6IKckXTvMmT9pYd50Z6rIeYp9irBA8ZYrmx7qpYXpRoQ1miCe2F1sytsGNbdyBb2gPY1BHEoko3mtLNKU80ZVrQRCI9JhDhY860BF+y0kLJVOauS59KRmoY6eIz0qeFyXI42aqFkakknEgJFguS5SBSk5RIOn/SkgNflWLpSX7q0NeUOC9C/WxwtNRTxTg7MwPsTPVxtZ6Ii5UBTpbjsDXTwUYAqa35WOwsBBibCklTxDpTPSzNDTAzGcdEgzECLkcKmFL+IqoIccPVYQeaAq7UUsDOqFGaArDGYGY6GRvrKQIwDVWzsjDB3cWGYH9PwgK8CPJ1J9jPk/Ag5R5jyEmNI9DNnrhAD/kWaTSVZtJWlcfc1grp9KpZ0FXF+sUdrJrXTFdtDo3laczvrGTDkhlsWDqTdUu7WbdsFqsXz2TTyh62r5nH9lVz2L26l/0bFsnyfHpaG6gsKCA1OglnSxfGDTdgoIYWWoMNcbWLwcs5DQfLRKxM4nGxycLbpRBD/XABnPb072NNv75maPQZz8DB4wgMjmLW7LlUltdiZTwF7X79MBmlhZOBPh6mJnhZOmGu54BW3ymMHWCH/mAzNULOa8goqq1tWBLsxdZp4bQ4WuIn4DBCiHOnjREXC+K435LOlQwHNnkN5kC0Ng+6fXm6YCpn8s24WubA054EPm4JZ1ugHrOmDKFu8nDydDUJH9gPnz59CBk2nOBRIwgYNZQgHQH4o4fgrzOc0MnjCTaW76k1ABuD4WqE3OEDs9m+s5aNO4rZvqeMffuq2bOvhs3bypglxGXukiRWbMhh/dYCVZBbtTqHlcsKOXVkIe9e38/j9y7wxYNb/PLiAX8owzTv3eHo5g10VBazaGaLgNjLvHx+jz+UTH9ffsjRA4upESLRMyuRDWtyWbcmg03iX9auS6alw4mqRku6ZnvT1ORFpNcoAscpgpwWGwIms8ttlCrIHbMbzlHLYZwQUnLCYRinPbW4FKzPhYAJnHAdywn7MZwSO2mvxWlnLS77TeKUtK/jQjAOh9ixwNGMVK2x+A4Yi+dICzwneuFh4oe3sQeBk80ocJzIunQLztZb8MFiB95bas2l7km8v96Hl6fzeWN1DO0ROmTZDmW5ALWPBGB9cO0IR/et59knH/Ljdy/45ssnfPP8Eb88fQCfPeTqijnUe5pTMkWT2fIsO4WIHqwMZ19FIEelPz3bHMX+Ul+2ZTuxv8iT47L9tIDxI9JXr4qxoc5yBJ1OOiwLM2JRqAH1dkPJN+rDdMeRtESZMbfQmy29mZze08beLdV0t0dSXOhMZaUXa9dKf3msg9MXelQx7vLNJdz6YD2331/LCfHjmzYXsnJFBjNaQ1m5IIs7N7bx7INT3Dy+mSdvXuDnTz7i4PollGYKiS2OpmH6VFLF76cK0V1Q7szSfHsa/EZRJfdSaqlJ2ZQxlJrrUGCkRab+YFWQix6pQb7pELqDJ3OoNoyTLXHMFdKrRMWVWg2hwnYQ5TaDKbAYQpbhAFLGK1FSWswMNqPFezKFUs+LzPoy3aI/Ha6D2BAzkiOZulwqmsStamverrLjRPx49sl9bHbXZIFDX1YEDudYiT0LA3XJlHoUIUQ2dLgGcboDyTIeQYnVSMqsh1FqPZgWn1fDV4ukbi1Ld6Ez1JCcKQNIndKfFOuhpLqPY0VXLu++sYfPPr3K4wfn+ejDUzz48CzP7l7hywfXePLheR5+cI4n967x/NFbvHh0Sz79W3zx8DZfPnqXLx9+IPYhXzy6x+ePHvDlp5/y8tlzPn/8iN+++py7Ny/TKGTAZGh/bOWdRU7SoDfFmvPd0j7SfKlznUS73xQp9YmR9xkrVuc0ks6gMRTa9CHNWINsswHE6/bDV8i1Vz8NXMTch/SVZ5hIZagbybZGuGkNwlv8dOSkiXjqjMFk2CAmCKlWBLkALfmmoeHsTprGQg9fcsbpyzUGqIKc9ZB+RJuOo8jFjCwrPUL0NTEb0p+JgwfgPFn6LxdbrHW1GdtfCPogueYILXQHazJmkDajhoxFZ7gR4zXNGd1/PFNGGVEUHs3C6cWC3aS/c5/CVGNtPLT64yokXUlMk2c+TJ7blQNloWwt8mNztfTVMS64ik+bPHAAbpNN8bFzlr7KAuNJprg5eOJm5Y7dZDsivJU+v5SshFgC3B2JDgmgvbFVfJeQq9oOkhNTSYgOoyRzquCQVMG6MdQLyS9LcaRKMHJqmhfhsQ6kFwpp7MlmyZpKuuZmUlgp/WyBK9nK/Efz0+joTSK1yIHYLEtqumJp6c2guj2ZGsE9udNjmbOkiQMntvHunRtqFtR//MfP/PDTK2Htj78i4BQR7p9C3HffPfuXIPeHElX368v/JsIpxyuler7s/9vfvlOPVbb/U4xTBLp/2R8vxb7gtz8/4+dfP+XHnz9RI+aU4bN//PkDv/z2A998/xXPPv+Ep18+4tadayxc20l6STDT5J3PWVFFx8Iy0kojKG5KJ692GomCh0pbM5i5opq62en4xU0mMmsKMVk2aI7vy7AxGhiaahAUqkPJdA/ySpwprfcnt8Kb6DRbMkq8aZuTQWyyPdZOw0jKcMLD14Axcq6R+RA1O+ZEw+HqUNIJBn1JS3ciK9tVnVMsv8iZqjrBX8UOlFW50dgeSHW9H+XCUfwER42dIHXeW5fIBCvMrQehZ6CBp5f4lGxjOmf4sHrDNBZIn1ZQZEtdfSAJwhuUjKiTJw0VjKKFvvgdezttnJ01iYrWx81TE2ubgSSnWNA9M5nWNqkn9ZGkpblgYTkSK6tRmJpooje+P6NH9VGFt/h4D8rKovHxmYy/vym2NjqM0+2P5RRl9MBYpohvdHaWvjjEmOmVYUxLc8LSeggmJoNVoS58qjUJic7ExSsipCU+vpMwl7ZgbT0KQ8PBjNfrg5f3BGbMzKBV6pqruzbevmPlPTnjIP5A32AA5pZjmWQ4Cj09TYYN66fO/aaIYNrSvkeOGMWA/kPpozGQ/n0HM2bUaAYPkmVpc4PkuLGjBmJlNpogHwumF0UTF+GAn6shxnrDGD1UEfU0pK1NIT4qAB3tYQyQ83THaBIx1Vfu1xNXVxOmWIxHT3+kGgE3aEA/sf4MGdxPMJQyPLiPOixYd8xwhg3WUDOn+vlYMi3Fh8xM5Rq2KAktlIg9Zf/QQf0YPKAP+uO0cHMxwc1tAr5+E9RMrKXl/tg7jsBDmScw1Z6kJGmzGT5SfzTpN0DOFT+qpT0YBzsj9MYMY4jc+9hB8r1HDyApwJqzwq+uH5vLa8fmC0asoLctgVO7Z/DgrV08/+Akty7u5P0bp3jvrYu8e+sS50/tYv+2Bexa28zmhcW8f34Jd8/38v7Rej4538ynFxr59Hwjt3bl0pqiQ2OijjrE9Pt3lvPw0ixViLtzbibX9tezbmYMzbk2rJ8ZzQdnu7l7YTZvH2vjg1NzePuILB+dx8mNzRxYXc/Z7V3cvbqB+9fW8ebxHm6f6OX+1ZW8flCudWguD97Yz+9fvMdPn3/I1jVz1Pmv0xKCSE8MpTQ3kdmtpSzsLmN1bxnLuzJZJHX4ypZaXlxbyMtrs/nySjvPzrfw5FwLj8+18fBsu3DfGVzaUsqajjBmT3enKdeO1kIX4WihbJyfyfp56WxfksuKjhjmVPszs8KHlkLxn8p8calmapTciq4oNoiPnNcQSF22lfA1J1Z0RqpJH2bXBTKrNog5TVOZURssyyHMqQ9V55GbVR+uziE3R3jjmcPL+ezxTU4f3UROZpQqynm5W6lDUV2dp+DuaknkVG91yOrhg5toaSolItyLuppCFi/sprmxjI1rFzKrs5aM5KlEBXuSFBkoHC+DrMQY6kry6W6spLGigJrSLOEIKezZvIgPbp/ls0/e4MaVPczuzKe9IZn2unjaqiNVQW5uezzLZqeydUUJ+zbVsndDNful3LOhhgObGzi8rZlDwv+PCvc/uX8O544s5sKJ1Vw7t43bghdvXTvOtYuHefuNi9y7c+svQe4Fv/78Pb/+8uNfc8n9Lvafgtzf//YH//hfBLm//y+CnCLEqaLc/++TOvzXIav/TOrwKkruX4Lczz9Jp/Y9P/w1ZFUV5L78T0Hu+ZMHApw/5pkApMd33uLeu69z/+1rPLh9hTuvn+bNs/u5fnIHb53bw43TOzi7bzVHtizi2PYl7NvQw6m9y3n3tf1cOr6eDcta6KzPpLezlO7mAmpLpzG9IIm8tGgyEsNJjQslOTqEmDA/wvzdiQrxJirIi4hAIRyB3moZ5udOmK8b4f5iAc5ijkSJJQQ7kRAiZagD08KdxRxIC7cjfaq9KsplR0tHFelA1lQHsiMdyYm0Jy/GltxYW/LEmRcmuVCW6kmFOKiabH8a8vxpKgiQRhFAh1hnkS8zin3pEcc2VxxbT7kfvRVSVvkzp9KPnuoAZiulrC+QhrNAwMi86b4sVaPkIljYEKmKcgvrxGqjWFwXzYqmeFY0J7CqLZnV7amsbE1huSyv6JjGqhnprJ2Tw4aeAjbMfmWb5uSztiuNdZ1JHFiSx5WtVdzcVcut3Q3c2l7PG5truSoE47LY+Q3lnF5VzOmVxZxZWcLpFUWcXl7ImdVlrKqfSm2sBQ3SydclOtCWbMnWJn/OLE5ia4sPO2eEcGtPlZpg4d0jSoRcF2+JM7v1T0Hu0GzeOzFXFeQ+PDGHj0718vHpXu7I8ocnevjwuDjdI1KK8757aj73z87jkTjiB2dncv9UNx8fm8G7B9p4Y3czr29t4OpmJatrE1e3tnJth5LJVRHkurixt5Nre9q5JqUixL22d4Y6dPXq7u7/vSC3cwbntytRcUqkXBdntnRydkuHGh13Tq5/Sckku11JhtHI1W0Nsl7P+U01nF6vhEQrglw5e5YI0V5WodqexSXslo5k35Jy9itC3PJqDiyvUgW5Q2LHV1ZwenUFZ9eUcmlTKRfWZnNyUSy3duTyw40Z/PtHi/n17fn8/aO18pyVVMeaUhljzeLaRNZ1Fch3LGBle7Yqyi0TULpU6sCyzjSWdqSyRLV0FqlRcxksbM5iflOGWCrzmlJY0JzCotZEFrfFsaQ9Ts6JYWmb1KuWKBYJYVXq2/yaSHoqI5hVESUOP0I6gKm0KWJc/lTqcsOoFasRUyLglGysSuKHKiUzqyK6FUbQXBpFS2mklJFqVN0rE5IpZZ2SKCIvVBXkaorDaCiLoLE8ikb5nfqicGryQ5ie5U/htFfRcdkJHgL4vciI9yItTizWg0yx/ARPipLcKU5ypCxpCg1Z5iyocWJdmy/LatxYVu3Bokp3ZknnVJlsSrYAzVifCYR6TCY5zlcV4rIzIqTzER+SFkFGegTp0yLITBWT9czUcLKmhYopglwwmbKsRtAlBarbctNDX81/lxog5k/8VAG8DgZYm+hgbTQee/OJOFlMwk1ImpuVPs7W47EzH4OjpS6O1uOwtxqHpelYLM30sLaQ8ywmYmqsx1gdTYYPH8rIkZoCqEaipaXJiJECnDWHMfIvcW7UaE3Gjh3FRIPxTDacgLHRRGyszKXjtMPfx4Ug8XX+Xi74ezoT4q8kn1Ci/mLJTI4mzNtFzX43u3G6AKNKetormNdZzdzOCpbMqWfzytlsWN4tnXQZXQ1Sz+a3sHX1HDaumMnGlbPYsXEROzcuZfOqXrasmMPu9fPYt36++O4lHNqynC0r58s1ZP/Klcxs7iI5choWhvbojTbDzjIQJ9sYHCzjcbJOkfcwDdspSeiPDWTYEGcBk3b06TsZjb466E00JyImQUB9KdOSM4gOi8TH3h6r8eOwG6+LtZitgSnGOtZo9TFnTD8bxvU3ZpKGEM7BIyk1MaHXw57NSUHM9pH30LcfoQIUSwU874n15IO6BG7mu7E7RIutgQO5Pt2cj2d4cThdn5PZJtwTgPRujR8bfcbQaz2cRqMRZI8ZQoiQbx+NPgQIGQ6U7xEkgDd0nCY+An49Rg7Ab7w2PhNGYz6iLy4mo+iWtnfscC/bd1azbY/4iYNV7NpVyfqNxSxalkF9SxBdc6JYsSGXNZvzWLsxj6VLM9gq/kWZOPjd1/fx9M5rfPv4Hb5/cofvHn/M1/fucGrHZmlfecxuqRbgcYbPP73Dj18/5unjG2zb2EFRnie9s+PZtqWI7Vvzpcxhy9YMeuf7Ut9qxYxe2d8bTnacCcET+pBnOJC1AsD3eetw1HkEJ2yHc8xiCEfNB3DOdTjnfTQ55zeSsz6jOe2uwzHbkRy1HM4pu+GcdBjBOe/xnHAbx3EvQ46FObLIyYJsnQnkT/Gm1CsNf6MATDWtiXWNpSgwgnIPczZkWnOqxpRb86x4Z5Ell2ca8s5qDz49lMr1FVNpDRtN7GQNVlcn8uDyXm5d2KtGzn/6yQeqIPf9V0Ksv/j0lSD3/CFXl8+hyduCGtuxzAsxZ58Q3qPSZ+6WvndPmRenm6eqwtzmLAc2pFmzr8idI+W+HJL+eUOyI7O89Oly02VuoD69Abo0OWlSajGICidtKvz1qIkzZ0lrDNdPz+Pgjno6W6dSX+fPokUZHNjfwsGDQiC2T2frnkqOnZ/BG++s5ObtFRw53sSmzfmsX5fN7K5wVsxP58Mbm/ny3nluHtvMvddO8bUAxR3LF1AsmKa5Oo3erizyksyJdu9Da5oBW+pcWS6EvMZtGIWmAyg0Hkau4QhyJkq9NBhK8th+pOoPJM9kkCraLU+xYff0AOZMNSF3cl+KzAbQ5K4l+4aRMUlDzbyaPK4PJfINKx10KJwygrSJUg9M+pE3SUo9Zd5EDfYljeHdRge+WRLNt4viuFVkz5HgcWxwHsZcmz4sDxzJuRpPNiSYUjFlMIm6fYkYqUG87mCyTbTImDiAxLEaZBlq0OipQ5HNEMqE0K5Id2VOlPRrbprk2Q0iwaIf0TZDmd+YyHs3tvPVF6/z8vPXBU9e5+Wz1/n22Q2+//Q6zz66wKcfX+LFJ2/y1fP3+eazO3z96Qd89+wO3z//mO+f3RN7IMd/wrfPn/LVM7Hnz/np5Zf8+8/fCfa8QHV6DNZaA/HVG6AKcl3RkznZlsTSRBdKhZA3e06mK8CMHMMB8n41WBhlxIoUIfZO8hxmGuRZ9CVZ2kyAEFn/QX3x6N8HVyHZPtpDCJ04RtrTKHXoup/OaFWQcxoxnHHie5QMq4ZiYaN16PULYn1IFLPt3eRdT8Jz0FBMZZ+5ENyQCdrk2k8m39GQOIsJ2Iwazlgh2eOHDsJklCajxAcNlWOHih8a3qe/2ACG9xvC8P4jGTXUAP2RpmhpjMJ4uC6FwaGsri1nXX0hi8pSqIl0J8ZsDP5ClgO0+lJgM5IlyU5sKw5lTb4/87O8aE30JsPVHtfR4zEfOgoLXX3x4UaYGRpjYWSGhb6R+DZrUsITmJ5TTLCXFzYmxoTKM9VWtdHZtojioiZSkrKIiwwjN9mf2fXxQijDKI43IzFAT/pUR0LDzbFx1SE41orqtng6e9OZ3hBOcU2QOj9ZdpkHnXOTqGkPJSbTlBjp4yta5Xo1/iTkulIgOCWtKISWWWVs2LmEi9eO8Ujqwi+/Cx/5XhHHvuRvfxfi9ftXfPfDc3V+uB9+esG33z3717xy6hxyUv5zOKoSAffP4a2K/VOQU4Q3Zbti/xTy/mV/fqUKcr/+/pzvf3zM19/d57sfn8h1lSGt38s1f+TJZ59y7dY13rl3i7PXjzFnRRMlzTFEZ9kzrdSH6R2JpBT5k1YWRlFDIqklIbIcQvWMaRQ2hOEbo09Q0gQC4iYxUdqZpZP0RZF6NDQHivmRkWtOeMJ4knIt8ArTISzBhMxiL7yD9HD30yEmyRrPgImMlnY90bQ/7r6GePiYMMGgvzq3Wl19FCmpNvj6jaGwxJXapgAKyoT4N3jR0hlMVb0f06sCcfHQZeAwDbTFf1jaD8dA/LPeBA2cHAdQXu7A5i0FHDhUR+/ceMLCtSkqtqW21h8/X12C/CcSGjQJa8u+eHsKFrIfSkqyMfYOSuIFDVKmWVMuPqtVsGlzSzyZmV74+EzCwlJLjZIbPaov48cPxMpyDDY2o9W54Mbr9cfTUxlqq8NwuS8lGmzIIA3MTMZgZzeWxCRnebZYomIsMDMfiK7ct55eP7y8JhEdba+KcplZviSnuOIp/t/JeQwOjqPw8TWQ7T7MnVdCY1MikTHmmE3pg5XtYCaZaGDnpEtcvA+ubhZyDyPpK+1fyYg6bvwoeRZ9xo0bJ3hmBP2lXSo2epQOgwQzDBrYD82hAxg9chBDpa2bThxJUpTgNdfJRAfZkJHkhav9ODXjaViAHc11WViYjWWgtPnhQzRwczHD1cUECwtd9McP+yviTskc+yoJhDIfnpIMw2KKLmPHDEJz+Kt3omSOnWSgqSayCA+zx9FRTxVkhwxVkmqIHxmmzD3XT7DnIHmGEYwd1x9D48G4e08kZKopvlJ3PL315N2PkG+tR2iIA4Zy7xPFDAyGyfXl2+j0F/8wEgdTHcLdTGjICeHAyjpeP9DD1X0zuXZ0HusXFbOwK53LxxbzzpUtvHF+KxePbubdNy5y/+PbvPXmJQ4f2MLOLfMFl2azYlYmt08v4KPzPXxwvIEHp2q4f6KCZxcaeXdfoSrIzcoz4vGFLnX4572Ls/ng7CzeONzBwZUFwqv9qE6bwvL2qdw83Mzdi0rkWw93Lyzg5gElim4Zt44t5/T2Obx+eBk3jy/j9WMLubR/FpcPyD0LdruwdxYPbu7mp2dvwK9P+fj2RTrEn6ZEi5+MD6YwI56G8mwWddcwv72I+a2ZLJA2PL8mnNe21fH51QV8eXkGX1xq4/mFVp5eaFcFucfnOtXMsYeWpDKr1In69Ck05dnTWepJV4Uv3dXSf9eHCF+LYGaFNz01AcyrD6a7wpPOMjdai5zoKHVVh7MqYtxG8ZVbF6aqw1rn1PrSWGCvziHXVORGV22Q3FsMizvi6G0MV21RZyIdVeG0VcVw/ugqnj54nZNHNtJUX0B5SSqF+cmEh3piaz2ZiRO0pL0aM3tmPatWzFbFOV9vO5ITw5g/t4MTx3Zx5sReQgPc1Gl5vJVkai7WpMYKj0qKEX6YxezWWmpLs6kpyaKtppC9W5fw/lunef7JTd66fpCFPeXMaE5VRwf0Co9d0JVKb2scCzoSWLcwV7hGFSd2t3PhyByO7+7gyI4Wju5sk7JNtndx9lAvV04u5/VzG7h5cTu3XjvIuzdO8sZrx3n7zQvcee8G9z56m++//YLffvlejZJTI+T+EuNeCXK/8fe//a4Kcv/2fyHI/cf/oSAn//t/GyH33wU5Ncuq3NC/BLk//pCO6b/PIfevCLmvv+QrVZB7younj3n+5D6ffXJXcPIHPPrwTe6+/Rr33r7K/duXBRSd4o3Te7nxlyB3/eR2zuxeyaH1czm6aR5HN8/j7J5lnN67hAObelg9v47WylRm1OepxLGxKpvcjGgSYoKEbPoTHuSDnxBQbw9n3J3scLa3xtnBBid7W+xtLLG1nCJmjq3VFOytp+BoK+TVyQofNxsC3KwIcrck2MOKcB8bIn3tiA+yJzHIQcyOlBB7koJsSRZLD3cUcyBtqixPtSI1wobMKAfy4l0pSvakIs2Xmkxf6rKV4az+tBX40V7gS1ehL7ME9M8p9WV2mQ+zy/2YpZoiygWpw1l7KgNYUBPIfHEg8yt9WSKNcbE6pDVCtcX1kWLRLGmIZWljHMuaEljeksyKlhSWNiexpDmRpbK+vG0ay7umsXZONutn57J2ZjbrxKmt7kxmdWs0G9qj2T8vlXNrCrm0rozXN1RxbUM1lzZUcGFjBSdXKkNW8zmxrIBTyws5vayQk7J+ZlUxlzZWsrkjnqZkG+oTbGhPtWVGuhCreh9OL01hW0cQW9tCuL6tmvcOzeCtA0JKxKm9cWg2bx3p4fbRubx3YgEfnFog5TzePzGXD0/18uHJHlWku3NC7FgPH5+cy8NzC3h8cSEPz/fy0ckZvHeglVt7mrmxo4FrW+u4ukWxeq5sVUSyFq5Jw3xdGqsixr2+p4Oru1u5JuuKKPf6/hliM1VB7tLOGepw1Us7ZsnyLC7+K0qui0vbX80xd1E1afhbW1Qx7sr2Zrl+C6/taJLfa1DFuFPrqjm2upIjy8s5tGI6e5eVs395pSxXcXRVDcfX1EpZy2FZV+zg8ukcVCLjlpdxeq28a3nvFzaUc259EefX5XJiaQJX103j0zO1fH9zJl+/1sUf760QZ76QxRV+lEw1piPHl02zCtgwK581XUpyByVKLo0VnVJ2pbFqRhqru9Plm2eowuzyzlSWtSvzDUxjcWsyS9qlrrSlsLhd6oo4uaXyLZd2SH1qi2FRSxQLmiKZ3xDBXOlIeirDVUGuozRajY5rK4miOT+C+txQanMFKGaLKckalDkbleGoyjDWokjqi+W40hg1UURzSQSNxVPFItUEES1lYuWRNJXKNrHW6XJd+Y3m0gjZFinHKYkjQinL9CMvxZOseDdyEr3ITfElU8qMBNmW4CXbPCmY5kXJNA/K01woT7GmKtWcOeWOrGnxZW2zL/OKpWPLMFcFuYYMK4qECER7jSfC11j8hhvZGQLssyLJy44hKz1anbw0S4haljIMPj1K1iPJTQ8nJy2E7NRXmWCz1aywgRSmB1Ly11x4ylx52QKi/D2McbAcJ2aArRIdZ26InelELCePwd58nKyPxW7KWOwFSNlZjMVGlq3Mx4tPkuOsjQSkGjHZUEn/PwJtbS0MJwnwNjD4lyCnpS1EbLQQLiFk2qNGoKOjzaRJepibG2Fna4m7iwNebo5iSumAp6sDAT5u4ht9iY0IITMlTu4/TsBfIMWZ8XTUFgqoKGJW23QWzm5g7owq5nZVsmphG1vX9rBhRTfrl3Wxa9MCdm1cwKZVs9m8eo4qyG1eNY/Fc5rYtGwWp/au5cy+tVw6uIGLhzaxa90C1i2eze6Nazh58JCcu432+i6C/aMZpzOFifou8vxTsTQJZ5JeAAbjghij7Y/2SC80NR3p038Cg0aMw9nbj6DISOxdnIiJjad3dg/VhYU4GU/G3dQEQ21ttIWAag80QHuAJToD7dDtZ8xEjdG4DtAka7weLRaGbIwOYF10GOk6Ywnto0GygNp5ThO5kuvLO+UenE42YHfEUI5n6nCuYBLbI4dwNseIj5r9uVnizCafMSxyHE3NxCEkCnANkWv4iXmJKcPVfDSHEKSjiafmIFyHD8BvrBae47UwFaDraTWWnhn5HDos73NrBTv2VrL/UD179tSxem0hnd1S7/LtVfKzdJWAzzVZzJ2fKKAnlm0barh5aSMf3zrOs49e56sHt3l5/x2+ffQRv3/+jGvHDlFXkElnTSl337rK108/5vsv7vHgo4tsXtdKnZDfpUvS2LO7jN07C9m2PYfd+wtZuymOGXPd6Vnsz9q1qTQVexA2eSCJYzRY4TmOg77jOO6syVHroRwyG8hBIW+XPLU45zWMo859OeE2mFOumupw1n3G/ThqOZBDVgM54qTFfgdtDnsYcCLchZVeDhRNMKbSJZyZyY0ku2ZirulEqFUYGe5BFLmYqkNWzzZM4a25lry3xIob88x4f40HD3bF8vrSMLpj9Iib3IfNTak8vLKbN8/t5tShLXz+/C4/fv+C714+5YfPP+XnTx/wP57e5/rqBcyJ8GSmvyVLouzYVRCgRsjtLBG/mevE/nIf9kn/uzXHia3ZDuwpcGNvgTvHpgeyW0niEGzITK+xzBcSuyB0Ah2eY6mwGUFr8GQaIoypSbBgzcxpnJO+7dDuZpYtzqK7O4bZs+Pkm9aza3ctS1eKL96Qzd5j9Zy5PJvjZzrYLd99585SDu+rYu2yNDaszOG9a+v5/O45bp/bxcObF3j29pusmNlOZW4iy+fWsnF5NeVZtiT6DKY2fiy723zYW+9Fk9dI8oz7kmXQj6TRfUke3Y9i05GUWY6iaMoIco2VJAT96PDXY026M91BRuROHkCp5RDqXUdSaDGQFCHlSnRc2oQ+FJoPVbOvFltqkqkIUHJstY0WrfYjme0o3zhRl4fdPvzb1hx+W5XG20X2HA0Zx3qnwcww1WCu23Au1vtytMyTdo8xxI/pQ+BgDWLGDiRt0hCm6fcjXe61zHIodS6jKZD7qBTSuyjRibaASRTZDiXTcgCxJv0INRnC3LpE7r1zmN9//JCfv3+fn77/kB9fvstPn7/Dzy/e5punb/HtZ+/y/cs7fPeFUucf8P3nD/jxi4dyzEN++eKxmon4py+eqVlWXz59yrNHD/ju8+fw+8/cv3mZWsGOPpPkeV0NmCbvoyN8IhdmpbOjKJQiC02KrbTpCrSg2HwE2RP7sCbFit3TnemNHc3Mqdq0+GmTI20jcfxAYscOx3tQP5yEDNuLT7AX4uw0uB/2A/oQMGY0ERMMcB0pxLVvXzWhg4VGHxLGj2exfwjr/KSftfeg2MAE3yGa6hxyk8WcxI9EGIwkxWw80aZCrpU/xMj28cOH4WYxBTdLSxzNBdOammNqYIjuyFEMGzSUEUO0ZXkC44ZNZPygcdjoTCLJxZXGpCi6pZ/rzommKSmQHE8Loky1iZN6U+phSOtUOzqjHWmJcqbE14osLyemuXsTauGC7WhD9AaMZPSA4ehqjmairgGm4w1wMbfC39kHH2cvnK2k33H2ln4mmcK8OgoLmknLqCAqKhlfL1fC/a1oKgumt0mwQ56d9OuGZEifHRJmJH5ej5g0Z6qEeLXOSqWqSTBGRzS5pW5klThRWif9fok1SQVTyKpworw1kIQCWwISjEjIdyMq3ZVS8Q/LNs7kwMmtXLl5hruP3+Oh8geK377g9398y89/vOTbH5+rWVSVrKeq+PbL5/z+59f88ffvpFTmnvuGX359NQT1dzFl/rnffn0pnOcbIWz/Oaz1l19eCXKKQPfHH99K+Q2/K9lZ/5Dr/fGCH376lG++/4Rvf5D694syzPUHvvvhW+5/8oDdR3az98QuVu9YSm5tEkWtUWLBJBQ6EJJiSlCCKdHpjiTnehMQbUFoohVpQs6zq7yJz7fGLXwMzkHapOTbUd7gR7a0xaaOYOlDrEhMMyQyUZ/IpImExU0kvcCR9tnTqBQ8l13kg3+oEWbWWowap6FGydk5jsfYTBuDCf3w8BhHdo4raWnWFBS4EhNjTGS0AbmFNlTUutPWFU6hfI+EZEtc3Ecx2XQoBoaDmGI9DCfX0fj46AmOGUqJEP91a4uYNzeJ9HQr3NyGERamQ3aWHTk5zmTIs6Wn2REerk9M9GSCgnRInWZKvNQHd88RZGQ5UiF8qLjET+qOFVGRtri7TsDcbCRWFmMYPWowIzWV7Kv6ONiPQ198i55+f0zNBqhzvo3U1GCY9O+KAKWtORC9cQPl3oxwctbHxGS4Om+cibFgBu3+TJwo/bWLvir4xcU7qENb7ew1VQsInExsnC3RMTbkFwRSVBxCYrKDGiU3xXIwDs6j8Qu0lOtZyHVGMUL6/j59NRg6vD9jdUcwWnDa4MGD6NdvIH37KllTlSQW0kaHDVOj2Ab17cNQKfVGa+HtYomXoyn6owbh62xEYoQDVibyjvUHk5XqRnd7JqHBFkwyGIqdnR4BARaYmY1i3Hg5X2+Qms3U30/wn7u5YEEdHB10KRIcnp0dJO9oMsZGOoIXBzJaewhjxwzFcKIWtjbjsTBXvv1wBivvS2yQvDMly+rQwf2ZYj4ZC8uJ8jwa9BV/pqmlgYn4ClPz0fIcfQSj9pXrDUR37CDsbSfIOx2FtYU2kWFTmNEiXKM7m13ChU5valJHFd0+2M07R2bz2t4uNs4X7jKvkHeubuazu2e4fnYLl45v453rF7h17QKH929j145V7N46j4Uzslnencr53Q18eH4mjy518PHpah6dr+XFlWaub8mgO8uANY1u3Jd+9s6Jdu5e6OHRjVV8cHEpVw/OZOfSEuY1TGX7ogzeONLKx8r841cX8fi1Zdw4qAxFXcXFPQs4smEWt89u5fKhFVw/uZq3zq/n+qnVgmkXc/vSFn7/6l1+/+YOXz15h21rFlJRmEbD9BzqSrNpriiguTyHGTW5zKrLYGFrBsvaUlnRHM+17Y3C6Wbz7EwbLy608Px8C88utPP8UiefXVFGf3VzbkMhS5uCaSt0Yob0o63F7jSL1ec7s6AtgtWzE5hV6UNPrb8aDafMFbdmVpwqwvXWKdmtfeiu8FKFuH2r8jiozGe7LFt4XoQ6XLUy05b6QqlLtcHMFf/a0xCmDl3dtLiQdsFH3Q1JXDi2mhePb3DmxBZam0poay6lq72K/NwkCvOnkZEWTXSkL0sXz6CpoUid49DOxpCkhFAa6orV5A7trRUE+jvjZGeiJrNzEk6TkRBBRX4GhWkJ6nuqK81hen4qHXUl7NmymLevn+Dxx6/xxmv7WTK3ii7x5d0tKcwRnjqrKU4V5DYuKWCf4OFd6ys5sLmeYzvb2b+pnr0bhF8LRz+5ZwZnDswSXNbLlRPLuHlxI29e3s6bghnff/M4t2+c5PYb53j31mXu3rklmOIlv/9ryOrP/KnOH/frf4mQ+09B7t9VIe4vMU7sP8W4V4Lcq+Gq/38S5JQIuX8Kcq+GrL4S5H799RfpnJQIuX8Kcl/x9VcCfr74jC/+EuQ+++Q+X3xyjxcPP+Txh2/x8e3XuPv2Fe6/fZkPr5/mxsk93Dy1h1vn9ku5i5PblrNfCN/Z7Ys5vmku6+dWs3RGKSt7q5ndlE9DSQoVOfKBOmrobJ5ObHQQU6cGiMMPIDBAOhwfL7w83PFwd8HV2QFHRzscHOyxEvBiISBmyhQBL0LkzIyMMTY0lNIISwsTppgaYG6kzxRjfazNJuFobYy3kwX+4igVsS7Mw5qpXtZE+9oQ5SOdhFikjzmxAVaqJQTZkhLqQHqEI7kxLhTGu1Ge7ElNhg8NWb405fjQludDe543XQXedBZ5MqPER42a6y6WxlQawuyyEBbUhLG4Noi50rDmVniyqMqXhZX+LKoOUZM+LKmLUIesLqmPZnF9HMubk1kqtrgxkcUNySxpTFHLRQ3xLGqOUcWW5Z0pLOuYxvL2JJa1xrCyaSrLawJYWePPto5Ijs7P4OLacl7bUseVzTWcXVPGyRVFnFiuDFfN59iSXI4tzlHL0ysKubiulOvbatk3J5nOVAsBd2a0pFnSIp3qqlpvTi/LYGtrGNvbo7m+vUkc8V+JHISQKoLcW1K+fXQBt46LHZvP7WNzeftYD+8dn8UHYndOzOTu6dk8PNfLJxfm8ejCXFWMu7X/vwhxm2q4uKFCtcubq7m6rY7Xdjby+p4Wru1qU+3Gng5VlLu2p43r+9q4eaBLHb56ZXcXF5W543bO5ML22Vze1aOuX9jaweUdnby2S5lfrpXXFCFvV7vamVzd0aIKcoopy5e2NnJaEeNWTufw8jJ1PrhDSil2aGUFx1ZVc2pdHafX13NidQ1HV1ZydMV0Kaer8xWcXFPOmQ3TubBxOuc3yvK6Qk6tzuHMmkyubMji7pFq7h+p4tNTDfz0xkJ+eXs151cXUSkgqSLOmlVt01g/M5NVHamsbE9luTj+1V0ZrOlKZYOQio2z09g0axobZ6awtjuJ1TMSxInHsVLKNbJ9dfc0lkp9WNKWxKKWBHHqMcxvimGuIsRJx6WUc2rDmFkZSle5OPSyGFr/EthaiqbSkK8IcsHU5IjlhaImbFCEuJIYmsoTxeKlc4qjuTSWppJIsam0lE2lrSKCzmohBnUx0nFF0Vkl61XRdFVG0VYaTmNxOA1yfSV6rjjNV0C7O5lxbmQne6uCXE6yIsx5kT/Nm4JUL0oyfajM8aYqx53KDGdaC91ZWC/tpcqFZZXOLFSGUZU40lviQkO6JUXxpqSGmhDmOZHYSDtyM4MoyI4gX0hKTkaMWBy5GQmyPZ7crFjys6MoyJkqZYiYgLLsUEpzQpmuzI2XG0BVto86TH16ph8xwVY4Wulib6mPzRQDbMwniU3GyniCOlecjZkeFkZjBGjJsiLCTdHD0nS8GhWniHFWFkZqlNvoUSPRHDFUgM4YATmTMZxkgLaWJlojRzBqlJYAPW0BRErU3HDG6Y0R0GSCo5Ot+DprXByt8HSxw1N8n4ciznk4E+DrQWigD/FRoWROiyMnPZ5p8bKcPJXSvESqS9Ppbp3O0nktzJtZS2dTIQvn1LJz4zwO7RJ/rEQrb1vCzs2L2LZ+Prs2L5Z9i1m3ZJb44SrWL5nB+QMbef3Ydi4eXM+141vZs3Yu7dW5NE7PY/uG1Zw8cph9u/fR2NAuYNCagf3HM3a0NQbj3Rmn44HuGH9GDvcREO1M/wFm9O2vw0RTG4Kjo/AI9MZACGl8kpDJGe1kJMYJETQhLsAfy0nGDO6jKcB2koBZF8YPc0SnjwkTNMbiJARymo4OdUYT2BoRwv7UZJrtbJkqwDimvwYdZlocT7Tmgxp3rheZczxdl9P5SmTceDYEaHA2Q58nM4K4Pd2NLX5jWSOgvdFYkzg5VxHkAgVQ+wrBduvTB+f+fXEd1B8HAbOeI4cSPnEc/vpjmCwA19lcixmdWezY28mydUWs31LKvgONnDk9i4OH2+idm0J8sokQHyfmLhAAtyKHxQvSWNg7jb0CNG5f3cEn71/gi/tv8u3j9/ny7rt8++hj/ocQvLfOn6ZYvml9QQaf3bnNj8/v8cuXD3j+4Dp7d8ymuyuZ9evzOXq0hv37Stm2I4c9R4rZsjeDniV+dM52Y+ECaYPTfYhU5trR1mC5mx77vHQ5ZDeEI0I8lCGrR62GcEGIyAWfkZxyG8Rpt6GctB/CXiMNVaw7aafMITeI/TbD2Wc/iqM+kzkS5swiF2vSRukSOVranU00kZbJOI4LxFrbDuuhOsRMGskmIecX22x47/9D21+AZ5Ut+75wcA/Eibu7u7sbEWIkJIG4J8QFCO7u7u4ODd0N3TTd0O7QaNNNu6+19t7n99V8WWvvfe655z733u/7eJ5iznfqmHOOUVX/f2pULXXjk/VevLvGjY+2BPLRjgTeWJ3CigJ78uyGs6srn08u7+DW2R1cP7ufH57f57cfv+bF0wd8/1jWH37B3z77gAuLB+iJ9qZf7PKyJHd2TVcIuXj2VUWyd2YQxwTsHakKZ0+pv0gAe6f7i/hxpT2V82Jf50fo0+k9jtnBWiyMNqTTX4cqF3XmpDnTlysAt9iPXcvLOSh2aP/OZrZvrWXhgmxVwvNNWyvYd7CFDVtK2bBzurznKnYdqmPXgRr27a/l5JEmLp2cxV7Zv0eOfevGej5/5wRvXz7Iw3de4/M3XmVhZ4Po0ikyvlrYvKKGqjxX8iI0mBE9iTUVbuxpCKDVfwIFRmrSv9XImChL7eE0uuvQHmikmnKaqq1G5uRhzI6xZkdJOANh1qrKq3kmQyiUb5ZrosZUk6EUmClE2VBq5ZvNS3BgXqIT1c6a5OjK+PAxYX9hIMcFSJ8pNOejLj9+XJXOF51BnEuX/hGtyRb/0XSZq9HrMoZztQGcaQihV4nEEfAWJn0/RXc4mQZDyTUeQpWTOm0+k2lw1yTfdBgl1vKOY5zpDrMlz2wkmWZDybGfSIzZOPGNMvnk7XP8x+8P+eW7j/np24/58dkH/PjwXX56/B4/Pn2fX779hB9ffMaLZx/z/dNP+eHZFyr56enn/PL0vwi5n79+IvufiC+q5JD7gL//8DUf3jhHU24CsTbaNMY4Md19Ir1xZry3oYG7qxpp9jUky2gY1R4GFJiOURHVa3IcuT6YwMWBCM72RLKx2I0qj4nkmo4my1idkNFDCRk7ijD1MXiLPnBSU8NF9ESw+gQitHXxm6iBxdBhKrLNXW0I04yMWBcVx4bAaOY5+1Kmb07IyHH/ScjZCrj3GTucMM3xBGhNwGTkcMbLdmsDfQrSM6mdPpOqojIBOcVkJmfg5+GLpbm12BM38V1DREf6EeoUTLJ3ONlBwUxT8rhFeJEX5EqGlw2prhakewhY8renJNCNaf4uFPg7kO3uRLqTO5HWXviYeeJt6UeQfTCuRm7Y6zniYCI+tYMPLtZO+Mpx3q4+YsdcCfFV7EslzfWzBZQtlvEwl/qmXrKyC/D1kTb5WVCj+L5NoVRNs6JgiiF5udYkJFkQFmtGnuyr71Cmnk5nnviaPXMzKRXdW1DmROFMewpm2FFW70FjXwS13RHkylhIyLclPt+JhAIP8qtjWbC+gzU7FrJ662IZd1s5Ktji/rOP+P536QO/P+Xbnx/x299e8Ne//8DPvz/jJ9n22x/P+VO2vZQf+f337wWgfctfShTcr8/48/fn/OOv71SEnKpC669fq4g6JUpOIeJ+l2N/+02ZsqoQdMr1nvDTr4/49julGqus//SCn3/+gW9fPOfx84e88sYVlm6YT2ljAanTo5izuYbl+xtIKbXHxlf6TNBYgmMM8A3Ww8B8CBaOwwiI0iZV9GBSoQ3W3sNxCx5DQ2c4HbOTiE6ZjLvfGAxlXLv7jSI+zYDUbAuaxAfPn+5J+lRXBhYU09VfiIeMv0nSl8eJzhin/jJHmkLCGOiPxMtTm4Q4U2rEFixZUkBIkC4OdmpUVPnQMiuc2vogImP08fKZgLffRCKjjYmJtSAp2Z7sbG/BYs6EBBiSFG9PTpYz+XniiwRq4uA4CmPRNy6uE4mKMiMq0lTOsSG/wJ1swQ/RscoUSCtKyzyIitXDT3RbTKwJ0THmgs3UpQ0aKuLIwlQdDxdT8RvGMkbabGY0EUc7PcF3k0lMcsTHVw9d0VtmpuPQ1X45LVSZ8qmhPgIT47GqyDmFqHN1MZJxokxtHY2ezjD09ZUKqkPw9tHB3UMDfQMZfxbDVDnlgoKN8PTSlDbpERpmip/cwz9ADyfnCQQFWRId7YmpqRZDZayOGKFEmakxcdIwxo4dxgjRAcPEPxipkG+jhmJrY4Knp6v4eOaMHz2SkUOGMmHkGGxMjAnycsVMT4txw9SwNByHi9VEDLWGExlsQpP4yI118fKOPImMNKNC/OiUNC+MzSZiYjYG3clDiYpzplXJHb1wBtOKgggPNyU93ZWq6kQKpkUQEGyHhuZYVcXVMaNGYCX+qKO9Di5OOlhZaGJsNEHap8lE9SGMludQpsZamplgZ2up8kXHjR0tMkL1XKPlWSZMGKqKlrKU67jJN1Gq4k6ePEL6gAsrl8/g6P5O9m6o5G3BcA9fX8UHp/q5f3EeX11eyN1j/WycPZU9a+t57/Vd3Lm+m8NbF7JIfMl18/vZunIxG1YMcvLoFq5d3MrpPb3sEp1w/VAbH1zuEx+gQ6SFr6638+BKG+fXZtCVZ8imzmAeXl/Io9eW8cmVxdy9sJg7F1fw5oW1nD8wj50rqjmxuZbbxzu5e6KDTy/O5eHNdbx/ZS1f3jnCqyc3cGLbAm6e3s7lIxt4//UTfPbOWW6c286V05v49N45/vjxE374+n3evH6StprplE5NEzyQpZqJFxvgSWKwNzX5iayaXcnWhdWsEpy2QbD3rb3dfKXg2VOzeHi+jUcX2nkkz/Hs+gBPbwzy9OZi7r+ymNObKlk2K4Gls5IEf0XTXR1CX10YGxfmsmOZ4L3+ZFUEnDI1dUl7DOvnpKvWlXxxC1sjmdsQyhwZp0s7Yti5NI8jG2ayds4U+mpDqS9yo6XUm9YyGc+ybJ7uLXgukIUdacxpSaezNpW9m/p48NFVLoqPpaTv8XK3UE1ZVSLgBvqa6e1uIDc7gWVLemmoLRK8YS1j04CIME9VbrndO9eoIur8fOxFnAjydSYhwp+22jJaKospShN8N3ManXUzaKqcRm+LYOadq7h767y831d44/oRVi5uorMx+2Wl1dZMOurjGZQ27lhdyb4NdWxdUS7r4mdtrGf32hp2iRxXZsadXcbr51dx9eQSkWXcvLSRm5e3imznrVcPcEe+55uvn+H2rYt8/MFtfv5R9Pfvou9//Yk/fvtZ9Pyv/PXHr/ztz5fRcf+asvpfhNy/8se9JOReknH/jZT7v0XI/e+Juf8NIfdS/o+E3H9NWf3rf0/IvXhJyH397AlPHytFHb7kyf1PePrlhypC7vN33+D929f4WCHk3r7Ge68qhNx+VZTcWxcP8bpCyMnHObxuHhd2Lef8LjGqK2axQ+TsgeVsX9PNwp4qepvLaa2aLmAyn7SUBOLiY4mPj5NOEUZocAjBgYGiOH0FoCqEnDtu7m44u7jg6OyMo6OjiphTxNZWjJuVJTbWFgJ8TQQoGmJuZqhat7YwxtrcCFsRR2sBzHZmeDmaE+BuQ7CXPZH+jsQG/1OCHIkPEacgxJG0CFeyY19Od52W6M7MdG/qcvxoLQyioySELgHvXSWhdJYE0FMWRP/MEAZmhDK3IoL5tUplVZEGJc+cv0gAi2pCWVIfxbLGGFUF1iUNcSwSWaxUZW1OYVlrBksVkQG1tGUKy1uzWCbLRQ3JDNaLo9cQrarysqhJmYIo58q25Y2xrGuLY1lNCIsrA9jQEsvO3ikcX1Iqyq2K8+srObN6hkoUYu7EshKOLy1WEXLn1pRzeWMVN3cp+eaaObW0kG4xvK1ZdnTlO9NT4KQi+o4vzWdXfwqb2uO5sqWB24f6uX14Lm8dncdtkTeOzefNE4tFFvHWyQW8fWIe75xQCLkBPjw7wGcXB3lwVSn2sJBPz89VFW+4fbCDW3taVYTclU21XFxfxcWN1VzeokyzbeTazhZu7FUIuY6XhJwA4JsHlIISfbypFJY4MsDrSoTcvj6u7unj2l4lOm5ARcYpUXFXdyoEXLfqnFuHerl5UDm/m9cUQm9fF9d3d3B1hzJ1tZWLW5o4vb5OlQfu0LJyjq6o4NgqUfhr6zi1vpEzIuc2NXN+88vjTonSOLOumguiRC5u/pfUcXFTNefkfV+Q5zi/fqYqYvH86gLu7K3m/pk27p9uUYU5//HOKj491cvSmiBKYwylL/mzoT+PlR1ZrGifworObFb35Iqhy2OTGLutynz7udkiOWwZzGajKOV1/RmsG8hibX82q+R7L+vIZHFbBvOlHw02JjG/JZl50lf+JXMb4kWRx9JTmUiHEummRL0p006VXHDTlemq0TTJsrnsZb641plJonRTaa/JFMmgozpNRH5XJdNRpRBvifTLfea0pjC3NZX++kS6a+LprUtSSWdlHE2lkdROC6eqIJRypZjDlABKsoIoy5XfU8NkGcKM/DAqCsOpLAqjbnoETeUR0hZx5gv9mDXNlw09SaybFcqyWnfWKtNWa3xYXOVNb4kblZm25EZZEB9kSkq8jNH8SMqmxVNWlEhZcTKl01LktyLJ8juRcpEZJfHMKI4RiaJCpLY0moayKBpLw6W94fL8ERSlexIojqG7nTh1jsa4OZiJWOBoZYytmVK44SUJZ2+pJcvJKjLO1d4QVwdTXORYZznWzNQQHW0t1TTVSZOUKDiFdHtJwpmaiBNpaYG27FcXgKfsnzxZV3SYlTiRLri5OePgYIOrkw0Bvu4Cfrxk6SFOtS9R4cHER4eRnhxDUX4GJdMySU0IJSs9iobqQlUi2sWDbaxeIvp1oJHullIWz25g5/pBju9dzb4ti1RTVfdsWcKBHSs5tm+9SnasW8DaBZ3s37iEV0/v4cbJnexdO5eNizpY0ldPfXk2SjqBxfP7mDe3n4b6OoqKSnFw8hHHUIshajpMnGCHtqYH6uO9GDfaW5xYF9TUTBgxTk8VHRcaH4OZowV6Zjr4BHkRFCjgz8IUV5EoXx+czGwZP0ybUUON0VV3w0zDD4MRjhip6eE6bCKpEybRaG7MutBg9k/JYF5wIImjR5MgDmezOO4Hk2y4W+ejyot1fpoRNxscuNfhyb6k0ZzO0uHLnjA+aAllV5QBW6Os6HfWI3e8mirKLmncKBImjCNszGj8ldxOI4biLADAb4KAIjN9Iox0MBEH29ViHJ3tOewQHbJ0bTkr1kznwKFZXBHn9Oz5eaxZN4P8IndKy32YO0/G8/Ii1q4qYf2KMo7t7efu6/u5/94Vnn8mTsRXH/L1h+/wzSfv8e/ff8trZ06QGxdBaUYiD95+nZ8efsrv33zBo09eZ8emXpob41m7tphLl3u4cGEW+w7MYM+Rmew4WMTiNbF0zvGlvy+MzpkBpNqPI13A2kpfQw746XHIaTTH7cdy3l2LMy4TOe81iSshWlwL1+aaLM97TuCozXDOu03imgCWk+4TOCbg5VSgEWci7DgQ4UafvRnJYybgO1QTr7F2eOuGEWCeiMMkZwzVRhBrMJbt5R68MuDJh6t9ub81gI83efPptlA+25nE+5uz2TLDi2mOo9nWms2bh5Zzaf9qXhGg/et3j/jlu6c8e/AZ3z16wB+PH/DD3dtsqZ9JmYzBdj9L1ov+ON08hbNtWRypT+Cs6J1LnZmcqItjS74367Pd2JLrzu4iX17ryeF6VybL4s3pC9BkfsRkViRZ0hU4mVzj4bREmNOe5kR7gRfrB8W+if3ZuHaG6nsNipM8ezCdrTuq2bytgvmLMxhcksqqzUVs3jOTTTvK2La9lBOH63n1Yh8nDzRwdF8zt29s5JO3jvLuK0f55qPbAgyus6CrmvK8SBYNTJdxVyN6MVhFyOV4D6V/iikb5X31RuhSajmMXB01crWHUWo2no4AY+bG2lPnIeBdvmOhxSi2FIdwtD6NgXAbsvWGUmA6ggrncSITKLUdT7HlGFU0XXugMQsSxX6HW1Jmq84ULRkfzjqcFD33mvgkJ3IMuVltywft3rxeasmZFE1OJGqxJ1Kdha5DWeg3nvN1/pyo8WNulDaFpmpkGw2nxsuIGc5aFFkMp8xqDJV2Eyi3GUWaXD9LfyT9Uc7MT/Qiz2wcmdK2PKfJ+E4cTkN2HB/cOsf/+PM5Pzz/jB+ff8Evz+/z85PPpI9/wo+PP+Gn51/y/TcPeP70C148+YLvn97nO1n+IMf8+ORzOfZLWd7nh6cPZftjvhX5/slD/vr2Ma8c3kFpXAAJdto0xzlS4jqe/gQLvtzVzZc7+ugIsSBmghqJAoqTJg0hTVONRclmvLU8ky92lfLGcrG1xd5UuKmTaTBMjhuJn4DyeF1Ncm1MidFVx01+e8j49x0jumHUaJyHKQUbhqhyxHmK/igVf3NzbDwb/CPpsXBimuZkgoYLQJf9tsPlXPURBGsL8J80HtfRo9CTczRHjMDW2ILogGjigxMJ9QjH18Ff7I7oQlsPnB298PUUH9gzmgjPRHIi8ymIziUvPJ7pcXFUpibIc8eQ6edNdqAvNenJdBcV0pA2hbKoZGZEZ1IVU0RZZBnpPkVEuOQQLcu0sDKSAgtVkp1YSd6UagGhUwjxFrDvEyagLYbIkEzZXktdZT+dHUvp6VtK/5zFTC8vx9PDDncnbaZNcaF6mhM5SVqkxqhTNNWOKVkOxKXakV3kw4yGGPoW5jNfxlTPnAyKyt1VhFxFgxe1bQHUdwYxa24MVR3B5Fd7kFPhQVSONdFTxQfP86JpoIT6nulMq85ippL/tLeON+9d4+n3n/PTX8/56Y9v+OWPF/z1bz/y029P+f7nR6ooud//eK6a2vqrQrD98Z0AtG/5+5/fCEhTyLcngn3k9z++l31f84sc/6ucq0xr/V2u97sy5VUh6n57wm+/P+L3P5W8cbJP+u5vf3wreOkH/v7XzwL0fuL7H55w4sx+mrtm0jq7is7FNfSvq2Hhjnqyqr0JStHDI3wCTr4jsXIcgrndcKydh+EXrkn+DD9yRQLiDUjMtiA9z5KsIsEiieJfuKnJsWpEJU5m1cYylqyZRnOH4KIUS5zdxxOX7EiO+FSRsU5Y205AR3TBBPWXUWRGBhrYiF8SHWmvKqAQE21IaIg2nm7jxH/Qo7DIk8wpdoSG6qrIKkvrEXh6a+EfoE9srC1hYRYEiz/lLvrC1HAkjnL9yAhTKqvC5Ns6YWc3Ag0NNfFZ1HDzUMfXT0OVKy4yypCwcB18/ceQlGxEZWUQ04r9MDcfibHREMFwhiSJbgj2t8NIfxw6GiMw1JvIGCVfmbRbY8JwfL1sqKjIoK9/OukZ7jg4TsDdTQ9Tse0jZPxpTRyvIue0ZPza2UxWySQZV8o+bc0xqiIT6jLOjY2HqQg9hYQzFT3k4CA+l+lI9PWHYmkxVlXhVU93iPRjfVVxisn6ahgajMTJ0QRDQ01V3jhjk0nii5kIztRHQ3OU+DJqDB+mFHgYJueOZ2puIhUziuSdeqE+bjjDZZyPGjqcscOHMVJZF9GbOBRzffErIhzoaMqkuy2bojxvYqNNCAiQ72w/Gi+vyeILqjNMrm9kPAEDo5F4+ZnS3JpLrfjYzi4amFuIvpGlf6A+5qJ3deQ5xowfwihpi0KoaU0aIRhXXdpii7e02dlRB29PYwwmS3+z0MbMSJvxY4Zja2lKfEwI9rZGaGuMVJ2rTIk1l2fNygyjMC+Owvx4cnKiyMgIYHBQsOPpFZw/vYhLx+fwzuVFvC9+zkfnB3n/ZA9fXprPx+cXsmNRCWvnTOPU3rkc3DrAqsEm+prK2bBoDge3refKmYN89O4rPP78FbGNmzmyvoZbx/t472Ivd08189EFkbP1fCbL13dNo6/IlNUtfjx4ZT73X1FmX83j3YvL+eCVTdw8vYaTu+awfVkN5wW/fSA+1wfnBqRNc3n/wmLeubCGr949xZ2re7lyfDPnD67j/OENPH/wFl+8f5VTh9Zy+ex2Prp7kZ++/YifvvmEy6f3qaZcTp+aRnnhFAozE5mWmUB+ciQtZZlsWdLM9iW1LGhKVRFybx8e4P75+Xx2vI2vzoqca+XxpQ6evzqHF28s4pvby/j8ygK2D2bRWeqtSh20c2kpqwSvDbbEsKw3iVX9ySxsjWDD3HQVMadMWV3elSCYLkOwXLxguVhV9NyitihZhqgKO8xvjmBBWwzd1YF0VPrTVRVAVZ4DM7NtaCzxoF38vr4GJXVNGr0N6WxZ2cqXH17m/MmtpCT64+etYAplerkJ9nZG0v9tSE4OY534/i0tZfj42OHibCq6Q3R3WQ6bNiymva2SAD9H3FytxCZ4Ml0wx8L+WVQX51Ah672NFXTVl6ui4+b3Nsn73cLH71zj/kev8u6bZ9i8pkswSA4djen0zZKx3ZrMnFmpLOqZwvyOVFVxh11rqzi+axaHtzYL/mjk9P4+3rq6jrdf2fhPQm45Ny9t4taVrdy6uoM3XtnDnZsneOvWWe7ducqXn97llx+/5s/ffuCPX3/8Xwi5fyjRcf8nhNx//JOM+39HyP1L/s///T8g5P5Z1OFfhNxf/0XI/frLv4o6fK+asvrtN1/z/OtnPH38iMdf/YuQ+4Ann73LZ/du8v6bV/nk7et8ekcG2vWzvH5qP7fPH+Tty4dVU1dP7VypmrJ6fvcyTm2Zyw7p2BsW1rJ5eRPrlzaxZHYN7bXTKM5OE+OfQVpqKskpaSQmJUuniCEiLFyMSagoTV88Pb3w8vbGw8sTD08PnFxdcHRSCDlbMRI22NlbYWNjjq2dpUrMLUywtDLD2sYCK2szUXommJsaCRg2wEoUk0LU2ViJ8rK3xFVAoperBQFiEMIDnYkJdSc6yJm4IEeSQ53FgXEgO8qRogRXZmZ405DrT5sSKVcYSue0cLqnh9BbHkTvjEAGZgSrCj0sqAlnkZJDrk7JNSfKrSJItkWyuC6GpU1xKkJucX0sC0QWNSaopq0uFYCxpCWFRfVJLBRZ0pSmIueUPHPzqsIZmBnE7Ipg5laGMmdmMPOrQllaH8WG9mTWKBVXysSBLvVncWU4G1pTODC/kFOry18ScmtmckFAx7m1FSry6+rmOl7d2cyrO5p4c187bx/q4t7RPs7K8QPFHnTluTIw3YfOPBfWtERyYnke23pi2dqdwM3dbbx9ZA53js7nTYWQU5FyC1XE3J0TC7h7cj73Ts3lw3ODqoi4L68s5OErS7gvS4WQe/9kn5zfrbrvaztaVG25tKGaixtquby5gStbG1U53V7Z1caNPe28urcTJY/c7SMD3Dk2m7fFOLx1VMlfN1sVJXddySm3r49XlGi4nV28sruL1/b1cOtAj4q8e+uYUiG2n7eO9AsIlO0He1SknBIhpxBy5zc1cHJtLUdXVqki5E6tq+f0+gbZ3sbFzbJ/QzMXNjfJ73rOb66V9VoV+XZte4Mqmk9p76XN9VzYWMe5dbVc2tQo71uus7KMo4umcn5lHp8eb+bJpU6eX+vmpzcX8NOdFRxflkd9ujllCWYsbRbA15nNCmXKcle2SBbrenPY2JfN1oGXZNyueVPZMT+PrYOiLOdkq8i4ld1ZLBVQunhWpijvdBZIP5ovokTIKbJA+pRC0qmqripkWVWyKjJOKeagSItSsOGfVVObSuJoVbYrU1qr02ivSqWzJl0kjZ66NPpFyfc1KMsU5ij3mZXOvFnKX2SS6amNV4myr6dWmaoaTa2MkcqpgczICaAsWxFZnxrKzPxwUeYRqqVSmbVOIcXKY2mtiJN7xjFrZjRtZRG0FnqzVhzRrT3RrKxzY5048ssqXFlQ7srgTC8axRgVJ1qTHGJOUrQzxVOjqChJoKI4QZVUt7JMljOSqJkpoizLE1RSXRZPTVkc9TNiaZoZQ0tFNK0zo5hVFUttcRgpkTZ4C+DwdNLHx9VcxAp3RzOsjLUw0huDlYk6zrZ6uNhNlu0GstTH1cFYdIgc52KNhZkhOloaaE7SFMdVk4kTJzFJNSVVU0QLExMjcVTN0NbWVomhoSEWFpaiy+xFj9lgo0T9WlvgYGuOh6u9atp+eGgAkWGBRIUHiVMVSmpSFPm5qUwvziI9OZxpBan0d9eyfEEHqxZ3sWJhBwOdlfS1lbNxWQ+Hti3l6K4VbFnRq8qLsW/TEo7vW8/5I9u4dnqvOFw7OC/G9PyBLVw+tJ2zezawaXEPAy0zmCfXba4WABcXRGNDOSUleURGhxEtoDA0KgFrO29GjjFAbag4rxou4vAGoK7uw9BhL4s5TNQ1IzgmmtCESBx9nbFzt8bcxhh3Vztigv0IdnXETGMSOqPVGT/8JSGnPtoRB+NonA0isB1tg5PaJCKHjabKyIB5rm5sS0xkVWwMaePGEitOZa04vntiLblb58vHHQFcK7fk7WZXXqxM4m6TExfyJvNeoxcfzwrjQIIJy7wm0WQykvLJoykSwJ06fjSRI4YTPFIAkziqCvh2lOt6iyMbpa9BgM54jGWbl406XR057BOnbMvuFtZvqeLQ4U5On5oty142bKqlozuVWR0y3uaK0zEvm+VLCli7rIzj++fy9mv7xG6e5tsv3uH3x5/yzUf3+OaT9/m3777h+sljTI2LZHp6PJ/cusbPjz7j3354zP33X5Fv2kB9TTRrVhdz7lwHZ0+3sntvGVv3l7BpV66KkBtYHMbSRSn01USQ5jCeTB01lvsYst9Xn6Mu6pxymsh5V13Ou+lwUUDYBQFTVwSsvRo2mcvemhy3HsVVLz1uBBpy0H4Uh90ncSbYlAsxLhyN82W+h4OKFPVUU8dhiDG2Y93xNo3GUcsZi2FjSDWfwO5KX673efHeCm8e7gjmsy1+fLE9jKeHsnm4v5QDjaFMdxnHhtpUsU3t7FnRzaVjO/j526/EOX7Eo88/4vvHX/G3Z495dOMaPWnxxE8aToObCVvzorjUOY2TAm52lUdysjGFq91TOSI6Y3W6KytTHNk9LZAD08O41JzGpZY0tuS4sSbVjo1TnNiY6Uybjy5JWmpU++vTneXO/NooDghAOLyrhe1b61i7toyVa6azeWslR453qiLk1m4qYfm6fNZsLWb9zjI27ihh+47pHDso9upMBycPtXDmWA93b23n87sn+eTmKX7+6h7PPrrJ7NZiUqJs6W3L4NCOWcxviyfJayzprmp0JOkxJ8WEtoBJVNqNotxiDEUGIyg2HiXt1KdXwPFMJ3XVdNRqVw32iJ7aVBhIjXzHbL0hFJrJOQ7jqPXQlf06FEh/LjBRqqwa0y86rMZNixKrsaQpUXeaQ1kZacnlikCOZE7mWpkZbzc6cL3YkLOpEzmZNImD8ZNYHzKapSGj2D/Nmm0FFgzGaNDgOZIyh9HUeOlT7aFHpZMmNY6aVDuoM9N2FHlGapRaj2NOrAtz41wosR1PhcdkqgJsCBDgV5sRxwc3L8Jf3/Hiyef88PVX/Pbdc/749jm/P33Cz48f8pMS+Sby/MlXfCu/X0gf+O7pF3yvHC/y05P7/Pjkgaw/4sdnz/hRfNNfXzznf/zyHbdO7lcRcjFWE2mOt6cxdDL9iWZcnVPAK3Om0xlqQYKGGpFjlTx4apRYD2dpujz/qhyeH2/iQn8KNe4aFFqNotbLnKnm2ipCLlZbnSIXSwqdzYmZPJFIvUmEak7Ec+TI/4x8s1MbQuCoEdSK/7kvXfpbYBTdpnYUTdImZPhoGSdquI4fSriA3gTLyQTLNR1GjEBbzjXR0MXH0Q93a3+MJ9phpG6LvZEXtiZeGOraYmEiutLSE1sjTxwM/fEyD8XNQHxfHQs8DczwMjTBz9QKb2NLAqzsSPL2J8UnhEgHXwJNPPEz8CHaOpFwywx8jNNxEbExSMDeOIFI72mkhlcS7leAi0McjlbB2Jl5YmPhjpN9IJ4uMSRGFwtAb6K6spua+g4aWtvIzc/C0cEQVzt1pmU4U1vkwtREXRLDx5GbYUH2FEfiU2xJzXWmqDKIpm7xMbrjqRPwWV7jy/Qqd6qafOkejKexO4SqVn9K6j3Iq3Qjt9KT+Hx74gtcCM+0J6MkmJTCYKLSfcV2eFBel8epi/u48eZ5Hj7/lL/928/89Y+fVEslx9y3PzzkN1X+uK9VeeWUAgx//zcBaMo01j+U6LhngnVk+dfX/PGnQsAp5J1s+/MZP/8q/eqnr1Tblf2//PoV//i3r/n7357y2aev88knr/HJR6/x648P+Idc/98U8u7nR1y5cpANgm3WbB1g8YZ2+lbVUNgch2+SEWWtUdR2xZKQY0FcpjnJWXa4+6sTGGWgiiDMmR5MeJItXiFauPmNIWeaK+W1gRSWuYk4M7Peh8GlU5i9KJPGtmjiki2xshuOmfVIXGQc+gdbEhvvQWiYYnOV3GZK1dOx0m+kr8V5EBNjIwB7NMaGathYjsRT+nhwkBGOjuMFYGvirPg4XgZERDjg52tCXIwzJdNiyEhTCGEdVY4zI7GPsTFWlJYGkyO61M1NznVTx9Z+JAFBukTFmBIs421KlgvxCeYEiz1xdh1FtujWOtHxVhYa6Gor1USHy7o2jraGmBhoMH70cLQmjmOkjI8xw9VQHzNM+qEpuTlRFIlPGCG6yttHT7CfIc7OShVVTcFrukzWUyLkRuPva4+3hy06muMYO2qIKp+aQkhqaQ1TRdlFR9vLc9kQFeVA3tQI8ac0VRF1k9SHojFxBHraIwgNshOc6YKx0Wi0NIZhaDAJPT11xoqeUKqs+vpbEh6pkJ6ajJ8wRBU1N3aUGvq640lODFZVfnVxNlIVtxgnbRg5VGSIImqMl2Mni+5ztNKisWYKF06tZU7fNDJSnGgUbJea6iq4dQKTRDcrEWqKeHhYExbuiqnFBBJSPYmMs0FXX76p2HEdXfmGdiOYLLpWZ/IQzK0m4RfoqMoNp3x3XZ3h8k4s8fMxV001dXORd22vSUykG56CbZX8dQ42prQ1lkkbglV/TNYVuzpO3pm/lwk5Gf4y3t2ZWZZBfV0xy5cPcOPVk+zes5QN6zrYr6QBOjaXW2cEz91ax/vnB/nq+goevr6BQ2tqBTuEsmVZI9dPbxZfcgu3Xzkpcp7Lpw7z4JM7ovM/5JsHr3Nx3yAbZ+fzxonZfPHqEj670senl2Zx91g1H54WPLWtkN4CE5bXefDg2iAfnevn3om5fHB+JU/fOcyjeyc4v28BGwbLuSQ478sbq/j44iAfnBO8eWU5713dxMdvHuGVs1u5cHIzR/etFPu8VmzLu3z2wVVOH1nPtQu7eev14zz87BY/Pv+Em1dP0dNSzYzCTHraqti8aj6r5veqpqz2NxWzdWkLmxZUsrR9CttmF3JbsOjnZwa5f6abR+faeXSpjWev9PDN64M8v7WAR68u4JWdtXRP96AkwZimAndW9kwRLJZAX104sxvCmSt+0LymUNWU1FW9iaoKqwtFXyxqiWH7onwOr6tg49wsNg5msWVBDp0zvGgocKSp2FXetRu99cEsaI+ho8qPlnJPwVzBqtx0A40xqkCJ3sY01i+u5YPbxzm4axl+nuZEh7sTE+UresAaWzvRA06mZEyJYfWaQfoHGkUX2BAU5MrUnAQqZ+Yxb267fPuFLJjXQUd7Nc11paxc1M/KBX0UiI9aLvhjVnUxs2qK6W6awaLZLZw9spWP37nKlx9c58N3zrN7y2w6m7NoU7CnYNHZghfndQlmbEukrymWhV2pbFk+nUOCoY9sbebw1lZO7e3h0tFBzh8e5OTefs4eWsCN8+ukP+3kzqv7uHVtD+/cOsmHd6/y6Qe3ePiFkgpD9PavP/DHLwop9xN//f4Lf/vzV/7+l0LI/flPQu5PFSGn5JD7z2mr/y1C7j+nrarIuP9zUk7++/+GkPs/Vll9OV31X1VW/68Iue9efMs3z7/m2dOnPHr4FQ+++IxHX36kIuQef35PVWH1vTcUQk4p6qAQcud47dR+3jx/SEXIvXZqBye3L+fIpvmc37WUYxtns21hPbtXtXFs5zyWDVYzu72U9tpiygqzKcgVYJmeriLkoqPjiYyIITw8XBR8MH4Bfvj5B+DrF4Cbu6cofDccnJ1wdHYUccDOQUnOaYmNrQXWNuZYWZljbmmGhaW5SpR1RczMZJuVhWrdxNxEFJ8pJmbGWFqZYm6hL0pblL+juUrRB3qLQlemtoa4kRjiTFq4M1mRzuSJ01mS6MaMVC+qMvxozAmiJd+fWUXiZJQGMHuGQpRFMK8yVJYyaGqCmDszgDkzghisjGSwKkoFAubXxYhEM1ijVGaNZkFjHIua4lWRb4PVMcyRY+dVyfaaWBbUxjCvIoTeaR5057vSnedC11QnBkq8mF8RzKI6Gcj1MhDLgunI86KnwId5paGsaUlk97w8ji4rEfAzgwsba7i4qY5r25u4vr2RGzuaeHVnCzf3zOKNfUqV03buHOxWRdbNkWdpzHSio8CTrkJX1rZFcGrFVPb0J7B/dhq3drfzjgya20cGeeOYQsgt4M2j83n7xHzunVb+ajGPL64u4qtri7l/ZQFfXn5ZzOHjM3N5/8QAd4/08ua+Dl7b2crVLY0qMu7SxnoVmXV5cxPXtrVyfUcbr+6exa39Xbx1uI93lGqtopzvKoScQq4d7lcRdcpU1tcOKHnmurixt5PXD8jxR/q4I/d463C3LLtF4cv5R/u5Lc/3hsjr+zr/k5A7u6GOE2tqOL2+njMbXkbDKXJ56yyuilxS1rcoRKG8u511vLqnkVd3NfL6nhZZtnBN2q88wxU57tLGJk6vruH48pkcWVzCwflTOb00j1vbS/nqXAsPLzTz4HwzP95exHsn2llYGUB5nCmdAiRXKHkDlTyCHVNEMljdmcHGviy2zs5i59wcdsu1di3IZ/v8PLYMKnnllFxzSj65bJa0Z4lCz1CRcks75TpKdIhqCmsm8wWczq5Npr86mZ7KZFWFVSU6TiHflOqqirQo5JwSNVeZqiLjumsz6a5Jpacund66VFH0qcxrkWu1ZbKgLY2FolgXtYtynZXCQHOiHKMYm0QVIddRGSeO+ksyriI3iIqpQczMDWZGTjCV+WHUTBNHtSSGmuIoVXXWJiUvXbXcW6S9OpH2ijhmlUYxqziAtR1x7JufxMpaV9Y3eLCrK4yNbcHMKXOhMdeW8lQb0kLMSIpwolQAe115Eg0VyTRXp9JQmUBzTRIttfKsdSm0ynpTVQJNFfKslYm0VcfTVhkjzyyGTdZbK2MpSPUgxFMfTycd3J0m4+NmJmKBm73oCcOJmBuMUzmr3m7G+HqY4elsjLO9AR4uFvh5O+Dt6YiZiQHaWlpoamqLs6aLnq4+mjqaaGhNUokyTVURfX19cTStsbCwwNjYWCUmJsaYmyp/MDDH2cEaTzd7cUrdxFB6iz70F90YTFJSFFPEIBaLAzGjLFfWo5lZms3COa2sWtzN+hV9bFzZz6L+BpbObuTAlkWc2L1K9O4KdqwcYN38dk7vXc+5g1u4dGQ7ty4c4s3LR3n72inO7N3E5iVzxLkaZPe65Qx2NtDdWinXzyEi3IsZMwtInRKHvbsdjp4uhMbGE5eWi5WAwKEjJzNmvCWTBTyqa3qhpmbE0FF62Lh6kpqXRWJOMhHJ4cSmRRIQ6iltL5DvMJ1gJzu0hw1l4pBRjBumyahhRuhpeBHhV8yUiBoBlDE4q+kQrDaKSiMT+u0dWB8ZxaakZPI0JqoIuUqdEWyLMOfNCm8+ag/iFSXyZ6ouH3f58mJZHK/PsOR6sQX3BORczHNgTYAmsyxG0OmoR7u7JSnjRxIo1/ER8RIH13vEENwFKPiOG6Ei5IInq2MpDr2PvTrtMkb3Huxn6+421m6oZP+BTk4cn8vmzY3MX1BEV08m/bNzWbVmBqtWltLXnc6AjMczhxfx+bvneffmab75/B1+ffQpzz+8x4tPP+LfxN6+dvok01LiqcxN49G7b/K351/x9xcPufv6SeZ0F1NXHc2SJXns2VPNsSMNnDjVzMFTdazdmsXAwhD6F4axbs1U5ooNyXTSJF1LjUFHLXa563JMANgZZ13OuxpwyVWfix6y7q3J5QAdrgfqc9ldm+OWoznvNIkLsr7HcjgHXTU4GWTKyXB79kZ6MM/LiZQJE/FQU8dltAX26p64GoRiM0ns78ixJJuNYX2hI+daHLk114GP13nxkcgnm4N4vD+TZ4cqONYSxTSHUayZEc+JZS3sXNIuztcOvn/6hYqoefLFx/zy9VP+49tv+OLyReojQwgdrUa9mzkbBaydqM/hcE06R0QvXWifyr4y6Qe5/qzN9GJNugc7C4I5UZXIpeZMjlXEsGmKG+vSnNhV4MdqJdG8qzrTbMfQlWDPAgHEG/pyOC+2Y+emGtasms7KVSUsWVbA8jXT2LG3jv2HpY376ti2t5qdR+rZvKec1RtzWbNOHOWN+ezdUc7e7ZXi6Pfy/lt7efTRJb68c55fHt3l2SfXmTNLxosA2t62VA7vmsXCjmTSfMZTGDCOunB1KjyHUuE4hBlWw6i0Gkux0XDyBITVOKvTIoC0yGIUuQLC2oOM2VjoR3uAHlMEoE01HKoi26YaD2GmoyY1bpPJ0htKhraMBVURAxOavPWpcdEhVcBknPTrNht1jonfcCrHmNdmWvJRpztv11hzJmUcByOHsz9mDFuix7A8fDibMnVYla7B0jQt5ifqUeM5llzzoRRYjGSm/URaPPXoCtCnL1ifBo/xNHpPYl68A10hJtKeCTQFmlLpb42v+gimRQfy5qXj8NcP/PTtYxXx9tOzZ/z29bf8/uwbfnr8jB+ePuM72fbNkyd891jkySO++1eU3OMv+fHRA1kq05kfyrFPefFUrvH8Kfz+I3fOH2ValA8BesOpCTOnN8mS9khdZseZMyfWlloPLVXBhrTJahRaqlFmP4SBGE0u9UVzd/00NkzzIl13OFMMRtIcYE+Jg+j24UPwHz2Uaa6WNEV5k+tkQqyRBqFaE/AeM/o/CTl7Ad8hY0bR5mrP6bxcDsckMdvCjuKJmkSNGqWKsnUUEB+oO5IIw3F4TxiB7YhhKkLOQseIMK9YnM0C0Rxui49dIuV5HUxNq8HC2BPNieZoa1gwaYwJk4Ybi44UGaKFhtoItOR8PRGDYSPlWsPRGzEaO10DjMdroz1U7IzaRCbJONVTM8R4uAMm473QV/dBY5w72hM8iAoopmhKh/i52ejruGNt4oOzVQA25p7YW/kR4JlMdno104tbyc0tJz45jdyCbDKz4nBzNiDAQ4c68Vk6ZwZSlmlOWtQkEuWdJyVYEBxuQHSyBTnF7pTW+FNe58+MGl+aZoVRVuVJcYUrLT3hTK9xZUqRBUXVrpQ2B1BQ60PyNAeic+wITbPCP94c/xhL/KOs8Qm1oKY1j217lrF7/xpevXWOx19/ym9/fsevv3/Hn39XouSe88c/vufn3xSC7Rl//u07lOIPP//6mN9+fyxYRykI8Zy//eO5HP81f/1dmZL6WI7/ij/+9kSupRSN+EqWD+W4p/z7P57x5NHb7Ng6n2ULm1i9tJUzR9Zy5sAaTu1fxSvndnLqyBqOH10ldqCdkqp4skQfhWe44BqqR0lTNF0Ls6npjKCqLYTial8CI3RFTAiXfhmX4kFwhC3GliOxsB1FQooDU4t8aJyVQPdAKlX1vqRlGxGbpEV2njV+weo4uI4iROycb4ApXj5m8j3CBTOFYGwwieFD1VTVPieNH4adtS4uogc83DVwsB+HkeEQNCdJn9EZwiR1NUyMxmJrrUTrjyEo0BZvL2OiIhxoasihtCROALwxRjKe9EWf2FqPJkD0TlaWUonTm9LyEFV1UnvH4YSG6RMj/mtquiMhoYaER5rg7DKeqEgb8vIi5b6TMDIYy0T1oaopp/q6GoKvHDGcrC2iyYSxI1WEmlINVJleqTlpKMZGowTHjcbNQ1OuaUp4hIWqgqq3l6n4SCOxtpqIu6s5lmaT5Rpaqmmbo+RcpfiBkZyrFIbw9zchNFT8J09DoqLcsLLQQltzlLyfIYwbPRI9rbHi35kTE+mDpbm2KrpOV2ccenpKka1hjJugFLYYSah8n5BwW2ztNdGVMTxxwlAZkzKGbXRwdVH8t7E4OU+S33poTBjLWKWIwkg1Rst3mDh2KNGhLqxYNIvF8+oI9DUkPsaO1pZs8vNCcRNbrKM9ijFjhqqmjzo5meHtYyPvVQdD01Hoic4ytRpBWKQFHp6T8PTSEpw7VnDrKNw8DUhKEzzsaYL6xGGqqqjmZuMJDrQmNdmb9FRvoiPsCQ+yw8VOD/UxQzDQHsO03Gha6nNJjnXFz8OAuHAHMpV0LzlKkUQHOlvKWbxogLXrVrB73w5a22uYXp5JU2MOG1cLBjq5kM/e2sK9S4v56MpyPrm+nv0ra5lVHsPhzf28c/0Q79w8xf1P3uTd29d55eJxnt1/jxdP3uPLe+c5tKadNV253Do6m0+vLOLTy/18frmDj083ijRxeUMuPXmGLKpw4tGN+Ty4Op9PLizk3dNL+eqNvfzw6SXO7xlkeWcuZ7Y08eWNlbx3TvDk6QE+u7GGT17fwad3jnH94naOHVvDoUOrOHp4Ld88vseDT1+X7ft488YxXr96iPsfv87PLz7n0/dvsWRuJ+VFmfS2V7NssJP5Pc0MiN87p7WUzYub2LKohkUtGawQfHVlWzOfnJnDVxf6eHKpi69f6eHr13p5cmOAxzfm8OCVQY4qxb2m2lOWZEpFhh0d5UE0Fnkxq8yfgfpw5jVHsGVBFrvE11g7kMaculD6qoLoqQhkUWsca/oyWC+4b8OcbPasKJHnTWROfRgt0z2oK3SmudRTMFkoy3oTWTmQwrLuRAZbohlsjWd5/1SW9hWxcWkDH905wfljm0Sfiy71tMRTfF0vD2u8vOyIEJuZOzWRRUt6WbFqLnEJQTJmPFTTVWf3t7B0cR/tHdXMm9fOsiUDLJd+sXvbapbO6SA+xJupSZFUF09hVm0R7fUlzJZ3d3z/Bu6Kbv7wnUu8f+cse7bOZlZ9Gm31iXQ2JdLTLPaxPZm5bUks7stk9byprF9cxI41Faqccsd2zOL0/l5VDrnju3s4saeP0wfmcfnEChUhd+/WId66sZ97b5zis/dviNzk4ef3VOlO/vzlexUh9+dv/zMh929/Vwg5JYfcvwi5f8p/I+T+ld7t/04OOdXy/32E3Esy7n8h5P5blVWFkHtZ1OG/CLkX4hA/e/aUx48f89WDB9z//FMeffkxT+9/yCN5AR+/8zrvv3mNT9++wSe3r3HvlTO8dmoft1WE3CEVIXdi+zKObprPuV2LOblpNtulY+9d28Wpfcuk09cxp2MmHU1lVJXnMTU3nfTMVDH8iaLg44mJiScsIpzA4CD8AwMICAzE198fDw9v3Nw9cPfwxMnFWcRJFJidipCzd7TBTkCsja2lKEgrrGwssbS2xMJKIeJEgVsr26xE2QsItrLEXMRK1q1trWTdVLaZYG5pJArfWJWHztXeDD83a0K97YkLciY9wp3sKHemxriTH+tGUbwbZSnuVGZ60JTnTVdpEH2lIQyUhjK7LJQ5M0JUkXEDZQGyPYj+sjBVjrnZlRHMrY5iTnUkc6oiZCm/ayKZV6+QdDEMyvbZFQKwlGmwpYEvybxyf3rynenIsqU93ZK2NAu6xbnuKfamOc+dxqky2IsCmZUfQFuOLx05PswuDWZVaxK75uZxbHkpp9dUcm69kuusnisiV7c2cH1HM69sb+LGzpfk0mu7Z/Hark4VqTRQFkxTrgs9Jd70i3O1timMU0vz2NEZx4G52SoC796JBbx5eC5vHpnH7WPzVNNV3z09yMfn5/OlKNwH1xZy/4pS0GGQj84M8P6Jft49Jor7UC+35F43tjf/k5CrE6nn0sZGaVsz17a1cWNHG6/v7eDNA928LYDn3vEB3js5h7uyfOtQN7dF3jzYwxuHurh9tEfaIL8Pd3HnWI+0S/nLitznSBdvH+7knaO9In3cPtDFrf2dvCbXvbpDma7arMofd2pdHec2NXFhS+s/p6e2cFVpw84OVRLPGzub5ZwWbu5v5o0DLby5v4U39rfKu2qS9tZxeZPS9gYurK/l5KoKji6dwaFFJRxcUMjhBdlc2zBNFHgb397o4uk1pUx2G5+dFSDYm05Tuj3VaQ6qqcnLlOIe7Rms6ZnChv4s1XTVHXNz2bMgl70LBYwvLGDn/AK2zitgnSjelT1TUQo8KIScQr4t78ySbVms6s1mVU+O6veC5jQGqpPorUyie2aSGIcEVXScQsg1K1NWy2R9ZooqT1xHTYYqKq6nLoPu2hQGGtKZ05jOYGMqC8QYLZqVLssU5rUkMbcpQfbH0VsbS3eNLOuS6KlNkutFU5kXwkwVGRdKtRIJlx+mIuOqCyNpKFXIrxRaKlJorUplVo0o7Np0WabSVpXMrEqR8lg6ZBytnBXDkaUZ7B+MZussP/aKI7+tI4RFlR7SL12pyXAgO9KSFHGclIi71qoUOgSsdzbIs0h7OuqT6BTpalAkUX6LYahNoKsuke56JQ9eLF218SKJVE8LIy7YAm8nHVXVVE9nI3zdLUTEiDmb4qrKFTcZb1cTfD1M8XYzwc3JGHdncaQ8lKIyDtjbWTBZT1scO10VITdRXRxBLXHWtDXQ0v4nKac5Cf3Jeqppqw4O9lhZWWBoaCDniCNmqI+FuQk21ua4OAoY8XUhKNiTUDGA8XEhZGbEMzUnmeLCDGqrp9FYU0JOZgzlxRksmN3M2mU9bFs3lwOie/dsWsD+TQs5u38dlw5t4vLhzVzYt4ELYjRvXzzMtWO7OLd3I5cOb+Pa8V28cekY+9Yvo6OqjIHmBk7u3c3qxYOUTcshMSGMrNxEFi7vp6JxOnaetuhaGeLo5yWgajpJWQWY23sxWt2U8Rq2jJlgy9ARBmjpWxOelMDMpgpyy7IJiQ8gLTeBusZy5ovjUykgz9lAF8NRo9Efpc44BUiOs8DNMVkcxRamZ/aT6jkV91GmBA5RZ6axJV02DqwICGZLUjLVZibEi6NfNGEIy310OZtryxtV7pzPM2JziBqnsjT5ZlE0b9fYc63IhHt1nrw+w51DKRasCjJkob853V6WZGuNIXb0cMJEgsYK0FAfQ8D4EQRNGkOimQBN+fZehiMIcJ5IQ30CG7aKw7J6JouXlbBrdwcXzi5j795e5gwWUiJ6t1Z0+dZtrezf202LjJH6ymhOH1rCk89f4+O3L/Pss3f48eEnfP3Re3wntvXfv/9ebOhVKnMyqJqazpP37/A/fnjGH8+/5Ma5PbQ3CrCriGJwvjjGm0s5cqiR66/O5eobc9h1pJRFq2JZsjaJ3TtnqgoAFfmaqKbmdZqNZYuTFkdFzjjrc8ndjMtuxpx20OKit0LGGXLFR4+LzlqctJ7ASRt1TtlrcNB2PIfcdDjiZ8KBQCs2+Nkyy9aMiJGj8Bg+iUBdN3yMwvC2iMLFwBVXTQ2SzEexKM2YUw123JztwPsr3PlkvQ8fbwjisy3xPN5Xxpn2OIpshrO4IJQTS5o5Jn31jQtH+O7RZyoCRonC/+2bZ/zHd9/w6YXzNEaHETl+OC3edmyZGsfhyimcbirg9sJG3lvRwobsQFalerF3eiy7iiLZKjrnmOi4i01ZHCqNYnmcLYOhRuzI82F9phtt/voMpriyriKWxRWRrO/L4ZzYlxWLClggenrx0gI6exKpaxH7vSCDTdtmsGlnBZt2V7HnmDjm+2awbH0GS5Yns3pFOpvXF7BtQxnH9nVx9409PPrkCvfvXuTHB7d58N455nXlMS3HjYGuNDatLKe/IYbiGAOqY/VpitaiKWgs9e5KVJz04clDKDEeqqqIWmY1jBl2o8k2GEau7Jsda83qHA9a/XXJ0R9CjsEQisyUCqhynsV4yu20ydUfpSLlCgXMKURcV7AVzV5GpIwfQvwQNRrMRrFX+v1rM1x4OCeUH1bG8GWPJ+fSx7InWI39MSPZHDWaRcFD2Jg5iQ052qzP02fFFCMa/ORehmpkixSaDaXaYTS9wbqszrBhdpQ2ncHqrJziSH+UEdVu8kx+upQKGHYfo0aCmyVn9m/kP5TcXb+94PvnT/n6qwe8+OqxjIFnfPfwKd89fsa3T5/y/MljXqgIuYcC4hRC7ku+f/QlPzy8L8sH0k8e8u3Dr/j6wX1+fv5MRcjdOLqHDB97vCapUR1qzkCqDdU+Y8lVKs9OViPfchglDqModRKxV0hFNVoDR7G13InNpR7UeGqSqKEm73IMhVZ6TDHWwn/UUPwFKBe7W9GWGEihhyWRk8fjI33RVUC3legcpbqqsgwZNZxOVzvO5WVzMi6ZBVa2lE6aSPSYUarccw4C0IP0lGrNI/AQQO86cQz6w4diqmlIsHsstoYB6IxxITuugc0rzzLYtwUXpwhGDNdi1EhNRo/QYvxQTYzUTbDWMMRw+AgMh6nhqjcRHzMDrMWeGIwdjeGECWgOG8nEIaOZPFYDG7m+xQQjDMYYozdebIyOI4b6LhjpuRIdms+Mad1kJs8k0CeZ6OApRAem4ekQgKuNLyHe8eRmTCc3uwR//yAcXeyISQwmLT0UPy8TYgJNaBd91F8TTm2ePYXJhqRFGZAUa0ZI6GQS020oqfJjZr0/Nc0BlFd6UjrTnaypVkwtsqeywY/MQjPiMvXILrGmpM6bwhofYnIs8JJx4RdvgE+0Pr5RhkSk2BKb7khWUTBl1Wk0ziqie3Yt23av4t4Hb/DZ/fd5/sNjvvv5KT/9/i0//fa1ahrr73//nq9f3OfF9/f5469n/O0f3/L7357xu6z/Ictf/3zEz79/xXc/fS6/H/PH35/y4y9fyLGP+OvPh3z1xRsC3o+weXWXgMosOmozmN2SS1d1Cn2y3lufQU/TFOb3FVNbFYuPnw5mduMwd9TAwmkigbHGYvM8qesMp7zem+IqbzKmOuPmrYmJ+RiMTSdiaqaJofFYtGXcGpqMxEHOS8lwpLI2hJb2SNKmmODhq0Zg6Bg5bwSevuqkZ7kRGm6FrZ0mHp5mWFvrMmHcCFWusInjRjNh7AiGyXqw6O3KinjCw5RCACNUlUrHj1WmtQ5DW/q7QsbZ2kzC1WUyxsZjcLSfRHq6J1lZvgT7G2FiMBxTw2H4eOkQGmZMbKwl04oDqamLx9NbA1uHEbh7St8zHoKViphSx8FxEm5uWnKsMxnpQRgZTpD7TMDcdJIqV9zECSNxdbLEzFgHTaUq6agh0t5hqmmXGhOHM0l9OBoyjpWppf6BRiQkOZKRKbhLMI2Pj5EqAk5j0jCM5bo6YrMN9TXQUB8l91DHyVFX3sU4nJwmERllLf3WSEXO6ekNR1Our6cQbtrjGSc2fuK4UZgbamNrpUzfHK8iBMeNGYKRkQb2DuKDWaljJ88SFWuPf5ASwDEOHd2haKoPRU9rJJ7i/yUmuBIVZY5fgFzHRhP1saNUxR0myHV0NEehK8c52OgR4ueKl6spQf6WREc64u46GRdnA/ETx6OjPYHx45SqrUMYP17GrjybueU4tHSHMU7eg7XDWDKyPMiY4kJwsPhbThPw8plMdLwjEUrbQixwdNVH32isKorPykpLsLMzSUnSR0IE65qPx0h3JLbmE7E0Eh8nzJbl86uY1zeN+f3FbF3bxsYVDaxZXMuSufUsW9Aj/k0VVTW1VNU3Ul5dSUV9uYzfbFqac1i9tIoLR+byztVV3L28gttnV3BkfTs7ljbx2unN3Hv9GJ+8e4V7b1/hrVuXee+dV/niw1u8/doJTu1ZyrqBcrbMLuGt4/N47+wc3j3ZLnZ+Fvcvt/NA5PUdRcwuMmVhuT1fXOjmi4sDgiUH+fDCUr66tYvvPjrNhb1z2DC7kKv7Onh4a5WqqMN75wf48OpS3ru2jvv3TvDGq3s5dmINx0+s5/zZbbx4+q7YjDu8fuUgd149oVo+vf82v4puePrgPXZvXUXF9FymF6TSJH51a3UxjeW5NJams6x/JusHZ9BTESN4PZpLghnvXxJce76Xhxc6eXRZ5FonD6928fCVAe6/MsjBZVNVhFx1pg2tRV50Cpavm+pOa4mf4KkoFSG3cW46m+ZPYUFLpOAyP9pK5DjB+V2C91uLfajJcaSp0J35TTHMrY8QfBdPf10wraJTqkTnzsi2pKPSh8VdcSzujGF2Y6jgsUjmt6eyUDDhijml3HllD29eO8hU0dvhAfaCW6zIyRJfcUk/re3V0r/9VERcTV0x/bNbqK2dRl93PevXLhD/vIOExBDCwjxJSQpDKbg5Y3o2DTOLiAvxpHhKHA3lU+loKKazsYT+dsG9e9dx+8ZJ3nvrPPfePMnOTb3MahBcJz5za200bdWRojPjmN+ZpqqyumPVDLauLGPXWoWQq+fglkaOiz997uAAZw/M5tyhQc4ems+p/fO5fl5wy/W9vPnKPt569Sjvvnme925f5v7Hd/j9J4WQ+07kB/ExfuZvf/zK3//8lX8ohJxqyup/EXL/GR3333LI/Rch909S7v8/U1b/VdTh3/4PhNz/WtThfyXknvPs6ROePH7EQ3F+VBFy9z8Vh/ljHn72Lh+/c5MPbr/CZ3df49O3rnHv2mlVDrk7AvTeUU1Z3clJFSE3yJkdCzi9ZS47FzezYUEjy2bXsai/VhRCPd1tFdTXFlEgAyElPZa4xFgSk5KIi00gPCJCwGggQSFBBMrSx89XDIE3nl7eePv44uzirBKFlHN0tsfZ1UHW7bG3txZg/DJiTpm+amdvia2t/FbIOGtZt7N+uW5jKYbEUhVFpyxt7KywtLYQZWyqmuJqa20qCtUEZ1sB4C5WhPs4khjiTma0Dzmx3uTHuzMt0ZUSMRozUp2py/KiZWoAXYWh9JWE0zc9hAEZiL3TA15KaQh9CilXEcFAZSQDVVHM/hcZp4qai34ZPVcj2yrkvBJveqZ5MKfUh9nFnvRNdaA7SwZhugmzUo3pzLGlI9+N2iwXyuX+FRmeNOcH01EYRkdeIJ0FvsyZEcq6zgz2LSzm8LJyTqycyZk1FZzfUKOK+lLk2vZmXt0zi9f2tvPani6u7+zi1b09nF5Xw8CMQHkeL2aX+DN3ui9rGsI5t7KYvf0pHJg7hTf3KWTXXG4fHXwZHXdqkA/OzuPzy6Kwri4Qmaci5D6/OJf3jvfx1oEO1TlvCoB5bdcsVVXVK5sbXkbHbZS2bGnjxvZ2Xt3Zzs09nbx1sId3VGRcPx+cnqOSe3KduyrSrU+Vp+7eyV7eO93Lu6dElHWV9PHeKYX8k3OPyu9jctyxfu4c7uatwz3c2t/Nle0tqrxwF7a0qIg4RS5tm8V5AdLnt7ZyVdp2S97Jm9LmN/a3c/tgu4qEe31Pk2xv5o29SlGKei5vrObS+hpVZOE5pYjGOlFMy8o4vHg6hxfJe1+Qy9kVudw9UMEXZ+r45tVunl3r4eMT7VxdX8WckgDKYi2YIwBxdUcmK9vT2TCQy9bBfBX5ppBw+wQw7ltcyN5FReyYV8iWwQJV9dVVfQWs6J7Kiq5sVndns6ZXkSxW90xhVfcUlndMYXFzBoN1qfRViSNZmUpXxctpqx1KjriqNNoq0mgRUfLFdYnj2duQRX/jFPrknLmN6cxvVabCpqmi7xa1pbGgNZnBJsU4xNJTHU1PTYwqQq5HIcCqlKqq0VTmh6ukqiCK2mmx1JXEUVscR71S1XVmqji32XTW59LZkEN7fbYo60za6kRk2SntmDUjUYxXCPPqQ9k1mMjlTXlcXpPFhRUZ7OgKZmm1p/R9O5pynCmMsyE9ypLKwhC5rjxjYwbdYgSUsO2+JpHGZFkm0t+cyECrSHOC/I6jW8ZbZ3WU3C9ONV22IN2bYC9jfF2N8HUzI8hHiZS1VRFyPm7ieLkLWHAxETFViULGuTmb4uctYNDdFjtbU3FAddDV1RTnTUecKw0maWijoUTKaWuhpaONtmyfbKCn0jeKLjIzNxan3FA1ld7EeLJqKr2Lsy3enk4EBYjDF+FLQlww6ckRZGdKG3NTVEUqFMPYUl/GrMZyCrLjKS9KZfGcVravm8eW1bPZsVbJ37GEk3tWc+HABl49uZNbZ/bxytHtXD20hddP7uXigc0c3rCMQxuXcXzbKo5uW8vqub3y3fLkG83kxN594oAtJjM9iagYebd9zVx47TQ7jm4mszgdcw8b7HzdSS0ooLi6luC4FNT1zBgpIHDoKAM09e3wCYkiZ3o+tR3VFFXn4RPuhounNZXVhZQWZeBvb475uJEYDBOnWW0E44aoYyKgMcAnm/DAMhJCaol2ycVtrFxriCbF+lY0m9qywN2XbQlJ9Hu4kzFyGLkC/GcLINibaMTlIlvOZE1mZ8QwTmdo8nggmLerbblba8+nbf7cKLHnRKYlmyNN6HZQp8xgFCXGE5huOZkpRjokipOfYKBJuNY4QjXHkmajz1RvK6IcNYnw1qW2Ooblq6tYuLyctRsaOHRoDlcuruXa1Y2sX98soNWZrGx31q6tZ9+eXhqqY+lozuTs0VV8fO8iH9y5zONP3uanR5/y3Zef8NNXD+Cnn3n43l36xRmuyEnjzqXT/PXsPr8++ZTz8r4bqtJpaUxhzbqZ7Nhdq4qSO31W9McbYl+vtbHveBmHTlfzytW5HJT7lofakDJRjU7TcWx10uW4iz6nnYy45GrBRScTjlioc8JenfOu2px30ZJt2py20uCMjTZn7HXZZzWBbdYT2OGiy15/KzYHOjHLzoIwAfzBE43I9kgm1TePSI8Mwp1DiXOwo9TPhBXZVlxqc+feEh/ubw7h8Y5wvtgcyicb43i8t5TLvSmUOYyhP8WTLW2FHJd++umbV/jl+QMV+aJMWf352RP+7Zuv+fjieVrio4kWENfu58LBGTmcbSzmfGsJ7yxpk+vP5nhNBtsLIjgqeuxIRQq7CqPYnhvK0RlJnKhMZk2yK70+umwUULe/NJw12T6sET2xRMkBO9WTFZ3p4vB1s3pFMStXlrB6fRkt3bEUz3Snd24K2+Q9b9tbx4pN01m+qZC1Ahi2Hypl76FyDhyYwYF9VezbWcfxg33cfn0XX31yhUfvX+P3p/d48N5ZuptSyUmzEz8nXoBQHk3T/ZkWZUBzqjk7xIE+1BLO/DgDSk2HUjRZjSqbUTS6qlPnMp58IzUydNQokW0DMZasz/dh7VQvWv11yJJjMwUgKoU7cgxGU2QxkakGY+ScsUw1HEWFgxYDkQ7y3syZojmUNAHjjeYj2J1gyvstQfxj61TYM5UHfZ6cTh3NvlA1TqVPYkv0BPo91diSpcneclM2FRqwIEWDRv8RTHcczjTrYZRYDqHcWo3ugAlsmmrNkhQdesNHszbXmqWppnSETGIgwYK2aFuCNNWIczXm4Pal/P23p/z9jxf88O1Tnj98wPP791Wk3PePn/LT82/4Xr75N08f84N8/++fPeLFswd8//Qrvn+iRMYpEXKyLv7oi8ePVaTcb99+A7/+yNUD28kJcCHRVofZWQEMZrhQ5z+BUvuXZGaehRoVHuOo9hnPTLehVHuPYGWuBRuLnWkN1iFNV43I0WokTBxBqp46qfpaJE6eRKLhJHIcjJkZ5MRUFzOijSfhM2EEjsPUsBoyBFM1Acwi0ROkP3s6cDYrlUMhESy2tqVSW4PwYUNxHapGlOl4ZoTbqsZkkp0uYeZ6GI8ZibGmAUHu8VgZBKI5xo1gzwLqK5aSl9sqoNybYSMmMnyEgHMNXQy1JmNnYIyL2A7HSSNx0xxCuLUmKd7WJPs64WNlgNZwNXRHSfsMjAhxdiE50J9QN3dMNCejPmoCelr6TNYxYtwoLSyNXYgKTCE2JIVAjzCC3SMJdA7GycQOUw0DjNT1cLayEzvnhJW5vvjWZvgHOxIS4oCH6IRIX0MapolvWB5ATa4NxfLdcxMtSI4xJ0r0at406ae9ibR0RdHWHc6MSg/x7w2JTZisqkJd0xxEZoE56fkmZBVbkTfDheJ6P+LzrPGImohj0Bhcg8bjHzOZ+Cx70gvdSM51JSzBhlTxsbOKIpm7ZBZXXjvFtZsXeO/zu3z902N+/PNbXijRcf/xC3/++y+8+PkJP/7ylL/+8R1//48f+ePv3/Lrn1/zyx/P+OXPJ7L+hN/+Uo75km+//5Q///aEv/3jKY8evKVKSv7uGyd5+/p+tq9qY0V/Cav6p7F+TgmD9SlUTvGkeqovxRmuTEm0JibcGG8vPfSNRjNmvBoWtiNIzrKholHG/ExXsgrsSMtyxMB4FGPGqjFypJoqN9kEOXa09L+RIlbW48jIdBX7GMH8RfnkFTnj7jUULz95Hx5KvrcJBIcaCH4Zq5oqqT95OOPkWgoBN27UUIz0tZkg9nTC+CEU5kewfFk9OTk+eHkohQ+GYWI0AhcnDaytRpOV5U9tXZpgKX1VDjoTk6GCuYxITbUnPMQQMxk7URFm9PZMpaIyCnun0ao8ZgmJ9jiJjnLx0MDGYbyqoISO3nAVgaUl+srYeAThYbakpwXgJf6Us9NkbKy1mDRxCBrqQ5k4fhiTJigyHPXxQ1VTTXW0RmJqPBEDGX/aGsOlfZOIiLQnKdmFTHnPBaKzlYqqSuGKsWLrlYg2JXecpowFO1ttwsLsSExwE5xoLOc4Shsd5Lm0CQ01w9BwuOr9qst71tYYJfcfiab6aCaNG6GalqsUjJg4foS8t2Hy/vXx9bPC1V0fD299AkPMMTGXd62tRLDpY2Eivp3mCNxcDEhKdCI+3gwv7zHoyXMrhOio4UNV5J+H+I/BgQ6qb6vkadOQ5/X3scbRbjK62sOZOGEII+Xba0wcx5jRI1XHjB8/CnV5R3r6wwgINicgxAxbp/Gyrk/RtAD5Lk54emrhH2RIWLQFjh4TMXeYgK2LDmZit8fI+9TUGSnfRANffxMCgywwFNswSp7R0VqbEF9z4sKsWNBXyMoFpZw8MJtXzq3iwvFl7Nncx5Uzu5g3u4OEhERKyqqon9VDW98cBhbNo7Wrjpa2YgZnl7N7cwd3rm/gjQsruHl6Nad3zuPMzsV8cPM4n4vte3T/Dh9/9AavvnaOm69d4OKZPezaMJd5rUXMqU1j96KZvHt2EZ8JLnzv9Cw+uSC2/FIrn59t4MaWqfQVGLKkykEwYycfnm5X5Yh7//wCHtzayvMPDnPl0Fy2Ly7hpuC/+zeX88HFfj6/sYCPXlnM3Ssr+Ordo9y4tJmD+xdz6MAyLpzdwsMvXufpF2/w2sX9vHZhHzcvH+TFw3fFvnzIzy++5O5b1+jtrCM1PoAZ0zKZlp1ISoQ3M/PimN9ezKKOfME7CSwRHHR+UyNfXFjAo0tKlFwXDy7M4sFlkSudPLjWryLkzmwspWu6Oy2it/oqQ+meEUxzgSc9FaEs7UxhoC6UtumuKuks96a91Js2wfsLWxLYNDefnpkh5EUZCqa3p7HQQ3SNPd0V/sxriRBcFiQ4y4fGEhcaip1oLRdfpVbweXMoXdWBtJT6M0vGa3t1AmcPLuWdVw/TODOLKUkBlE9LVU1DPXZsl+iYImwdjUSvWFFSmsX6DYvYuXMN62W/QsZ1d9bSNqtSFTXn7mqFs4Mp7g7mZAkWKclJpqownebKfFrrCuhoKmbBQAMnDmzkndfPqiLk7r15gm3ru2hXgiMak2QZR1tNJN2NMQy2p7B2QSHbV5azbXU5ewQHH9xaL8saDmxpUlVdPbqzSzVlVYmQO75nLpdOrOTVi1t59ZJgmasHuH39BO/cPC8+1zv88dNz/vrle/4Sf+Bvv//C3//87aX89dv/NSEn8i9C7n/KIfefpNz/hpj7/w0h988qq/8TIfcHf/z+rymrP/8XIffN838WdHhJyH315ecin/Lgsw/58uN7fPTOLT64fZ3P777KZ3eucffaSZQqq29fOsI7lw8J4NvBqW1LOb55kPO7FnJu+3x2L2tjy+I2Vg42MdhdzbyeOgY6q5nVXEZFRR7J6VEkpcSSnJxEXEwcUVFRhIWHiAFSIuT8RCH7ifLzVBV38PbykqWbat3F1RUnZyecnZWccgIS7axVSwcHWxwc7bB3tMXa1kKMmELQWWFnb63K0WRtZS7HKsSckmfOXI5RQLIVNrYvxU7ESfY7yrlONuY424rydbYk1MeJxDBvcuJ8KEzyoDDRmfxYO4rjHalI8aI6xZvmHHFWikLoFEXaMz2QzmJFgukpC6V3Rjj9FZH/JObCmV0ZxlwxwPMUqQwRCWZ2mQ+d+c50FzjTmevIrCnWdGVZ0yeApyfDnLZkAzrE2Hfmu9Gc70m5OAVFYiBmZnrROFWJlAuhNd9PxJu5lRGs6Uhnx5w8Di2ZzvGVMzi7rkoVKXd9Zwuv7+0S6eSmMvVzXy/XdvdwY18Xbxzq5dSaSuaUBtGV60WPAILefA82tSdwankhO7riObYojzsHu7h3Yg7vnhrkw3Pz+eziIj6/vOjlNNVLg3x6fjYfnZnN24fl+rsVEktkRxuvbGtVybWtLVzZ3MTVzc1c397Gq7teknF35P7vHZ/NB6dETiuEnMipPt470SPLXj4RRf3phTmi0OX65/t4/0wP753q4e6xLt450sm9Y3Ls8ZcRee8eVaLlev8ZWdfLrQPdqimrF+Xel7a1qYg4RS5vb+eSStrk3TTz5oFZck6nqgjFmwfa5T1J23c28oooj6ubqrmwruI/5YwoltMiJ9eUc0ze8eGlZewdLGTf3FwOL5jC5XU5fHC0gp9vz1Xlkfv66iAfH+tlU2siFQJgmnPcWC3faV1PFpvlW20bLGDXgiIVCbdHlNfuBUp0XKFq++Y5BaxXKrP257NuQICiLNf3K9NYc1jTm8nKrnQBm2ksa09nUWuGOJDpDNSk0a9MR61KFcWtTEWdQm9DNl312XTUZtHdkENPYw79jdnMbprC3CalYuvL/HTLlOq/7VP+macuRSVzGxOZ3aBMV01URcZ11STTNjOJuuJYUdbR1BQlUFOcSP30VBrL02iakUlr5RRm1ShkXB4ddXm0y3KWSGtdLi31ObTUZtNalUl7ZTpdlXH0VgWytDGAHQPhXF6fy5X1U6XPJbGmyY+OfBsapsi4S7AmQxzHmbl+dNZIe+pT6RcgrBBxA01JskyQpUhzPLOVirNtCfLc0bSIkWwqDaG5PIKy3ABigyzxcpyMj6spfmKkArzs8HW3wt5cBzszLfzcLPFzt5Rt1ni7WuDhbI6flz1Bfq64OltjZKSNtpY6miJaAsh0JusyWV8fDS1t+a0rjrqhKiJX+YOAsYkROjqT0NScgK7ORExNBWg5WuCjlMz3dyEkyJ1wMYSxkb6q3G2ZKRHkZMZSkJPItLwUMawKgVlCf2cVFdMzqC3PYsW8WWLc5rBEDOPivjoBEQMc3LSIHcv72bNyDic2L2fP8jksF0O7preFfasWsm/FfDYv7GPDvG755tXMbq5nVkU19eUV4rQtoa6yWhzdOApK8li8ZiFHzh/k0Pl9VHdWYultg42vM9FTUplSUoxnaCijJ2kzZLg6asM1sXHyYUpBAYUzC5jZPJ3yxmn4hroxUWMMUzJjSI0OxFpzHMbiWNuNH4/hyHGMVxuHnoY1zvaxuDtl4W6bi5d5Km7q7riqaZMyQZ8GAY1LvALYlZjChtgYCtTHkTlCjT4XTdlmwukcC06l63E8WZ3rhcZ83u7D9WmGvDnTgo9bPblRYsWZHHO2ROjR4zCWmQJSSk3GU26jT6ahFmHqowieMIrA8cMJEEc63mQSKQ56BJiPIsJHh5qqKBYvn8m6Lc0cPbGYU6dWcPnCRl57dTfbt/eRnOJM7lQftm7tZP+e2dRUxLJyUS13XjvEg49u8MUHr3P/g9t8e/8jvr//mcgX/CX29sWXn7G0p52K3HTeOHuUP7/+il+efM7R3StU+RBn9xdwUHToSdFze3ZXsWP3DI5fFL11s5vD56rYf6KCG6/M4+DaBkqDrUkYp8YsozHscDXkiICJY9aTOW1jxBkb+W02kQMmozhiMYZzDtpccTbgvK0uZ+30OG2vyx7zCWwQILLWUp1tnuZsCnan1d6K8OHjCNGwJMc7g7TAaQQ7pxFgG0isvT1l/uasyrXnUps37y4N5MHmcL7cFMxHawN5b1UEj3dN5/aCPBq8tKgLNKUvJ5Q989t48u5Nfvn6Pt8++oKv73/Kr8+/5n989z2fXrxAU2wUURNG0hPkydmmUq731HK0Jo99ok/Oi4N/SnTXvumJbM2LYJNcb1dBFJunBHGwJJ6rbfkcKo2m10eP+WFmbM7xZk2uD3PSXKiJMKF5igs7lpZyVuxCx6xYGprCqW+NIG+6C1NLHJm3PIet+2ql3xfQ0htDY18489dmsP9MLZde7ebylXbOne3g1PEuTh2by+3XdvPw42t8/ekt/vHdp9y/d44m0WGJUUY0VoewaCCLukIfMv3UmZVpw831pXy5r54TTSG0eYyjTABwp7cWq6R9C+PtaPTQpkGAdHe4KV0C9hcm27OjLIz5Aohz9IeqpiQnCEBNnjiUKbojmWowllz9l6Rcs7cZ66eGszYrlFpHbfIFvLdZj2ZPoim3Zjjz7cJYvl8ezdtVphyLG86RmBGcz57MnmRNloQMY980E842u3KkzpENBaYsSDVgXpoZHSG61LqMps55OIti9TjXGsTucjv6IkYyO0qduTFazE8yZOuMQBbn+RMpYDje3YgD2xbx5y8P+OPXZ3z/7WNePH3E90+e8NOTr/nl+bf8+kIh6r7mxbPHApJkn4qQeyjLh/ygEHKP/hkh9/hlUYfvxC/9+etn/Pv3Lzi3cwPTo/2pTwxgX3sJ86d4Md1pOE1+k+gMNaDOdxIzPcdS7jGcGr8RrCyw5uq8VA43RdEabEShpQZx0sdSdSdR7mpPtb8HeY6WJJpqk+VkSmmgExmOxoTpTyBIezz+GhNwGDFcFSGnTF1N1VZneagXF7JS2OPlw2IzM6q1JhEuAN1r5BBKZCxubJnK+qZsZkQ4E26hh4EAdzsDS7KTyogJKUZvkr+In4CeZCytQxg7wZiRYyZhZm4hNsYDRzMTTMaNxm7CCELl+8ZZjiFEfzjuE0cRbqlHjIv4qHoTiHCyIzM4mAQfH4IcHfG0ssFMWw9DTdHHpkphMxP0NbQw0zXG3cIBDwtrHAwM8bKwx8PUBpfJhgRYiY8rPrOPrTH2Juri/2qK721JYIgdfn7WAu418LAdT16cFRXpVuRGapAVoUVBig0J4WbEiC3OLxSQ2Ss+wUACDc2BlM90Iy3NSHSjEUXFrsys8SMz34LCGY6U1nmRW+pEVokT8aKX/eO0sPZSw9xFDbfgcQTH6xMufSo514HEbCfSZQwVV8WzaE0H2w+tYfmmBZx55QTPf5X+9HfRG08/5qtvv+S7P77hp7/9wC9/fc+PSpGHv33HH//4gZ9+VwpCfM3v/3gh2x/z59+/4a9/fKPKKfdv//4tL779mA8EUH54+xwf3z7Dk48v8+HNfVwUYHhySwent8xS5XguirEQHahHoN1IIjzVKVT+EJPiiqPdeDTUpe2umqSmW5M/TZ6xyoN48dl9AsQv0B2GlsYQtCYNYZKMX12toagrpJb2EHx8JzM135/S8jDqGuJJSrXBXfqug9NIzCyGYmk5XPDLGCxEb+vrjxQco0Tbj1ZNV1UKHJgYaaCtOQJDgxEkxDvT2pbJdPFxomOsMTcfLrhotPgY2vj76VE8PZR68ZEiIo2xsR8u2EredagmUTH6pKZYEhdrTP5UN5rEd8rMdMbcUg0Xt4l4eung6aOPk4s2hsZyT1Ml2m8M3r5mgrW0UZ+ohonZOCKjHYhLcCMk1FbarCN+0TAMREepqw/B0FBd8JmR4C8DtLVHo6ExDE2NEYwZOVQ17VZHa7Qq6szJSRsfH0Pi5VlCQsQXs5+IleUEFaGlkJA62iOJjLAnI9ObuDh7eX862NqPx8NLk0gles1fif4borqOnY1CVqqp3tXYUUPRnijvz0pfvpcxk2Vcj5J72zsZ4+sv2NBOHRu7ibh7GaCjN1YVuebuZo6NuS4a44dgY6EubbIjK8dRnlFf2jRcRXyNkfE+Wq5jZzuZ0BAH1Ce8fB6FhFSm1SoEoLWlLsYGE6WPjGHsmNGMGT1aliPRk/E7WX+0qtpqfJIb8Ymu+AXoCw42lWcU/RNigIWZ6B3zkRhbjsDIWg1NsRm65kOYbDEWfYsJ2Lvq4+FrKn3Nk+y8cMGxOiriUk9zJK4OGgR56hDmp01UgC6r5hdx5/omju9fyOlj67j9+lnqasopnVHBgqVrae6eS2vvXHoXzJf1Zto6ZjLQV8nWDd289+Y+3rmxnfdf388b57Zz5fAGvrx7hedfvcNH71/n5hvn2bhlOUsX9agq/q+c18CijiJWdudxcmMj7wtG/OjibMGLs8TOt/HxqVo+PF4h/n0m/UWGLK9x4osLHYL52njvwgAfXF7M5zc38uDtXZzb082WRdO4dlgwnlzj7dOdfPHqYt67vJCbpxfw6e09XD27lsP7F3HyyCpuXBa7/Mlr/PDwLh+/dZ5P3rrAR7fP89WHr/Hx3Wt8dO8Gr145wbYNS1T+dO2MqeSkRlKQHsGs6lwWtBcz2JrLnIYUFgmuUIr+fXhqLo8uz+XhpW4eSPvvX2zlwbVuHt6YzYPr8zi3uVyVQ65nhh8rBYcpf/hb1JLI0lkprOlT8n1H01HuoSrmsLo3TVX4ob86TI5JYNuCYhY2JzFfKfzYmkzrNB/qcl2pz3ehNt+RxmmuzG4MkTZF0N8QpCLjFs4KZ3l3HPNbxd+pDaevIYE5rZmcO7SU928dY353JXUzp7BkbitbNy2jfEaejBMjGbP2zKjIUxFyU7JimTWrkr6eBmaUZtMg+GLv/o3ExgZiZ61PSIAyzdlOdLwv1cXZTM+Kp606n1kNhdRVTGFQMMeZw9u4J9/+c+kD794+xea1HXS3TnlZ0KE9lYG2JObIsyqE3NK+LNYKnt2wZJoqQu7Y9hb2b27g8PaXeeQUQu70/tlcOraEi8eWcePCppeE3EWlsMMh8adP897tKzz+/F3+/Okb/vabEh33E3///Rf+8S9CTuQff/3PhJxqqur/FCX3XxFy/5L/XZSc/Pdy+f89IfdvKkLu3/5vEXIvq6y+EAfp+ddPefzwPg+UMvNffMpnH73PJ++/wwd3bvLhWzf4/N6rfPb2Ve5cOcbNMwoh988IuRM7OLN9Ged2LOLqvqWc3z5fwF+7gMMOVs9rZF53FXME1M2qL6GjpVxFyE3JTiAtI0EAYCyx0dHExEQSHhFCaFgQgQE+AlR9CPDzxMfLDS8PVzzdnPFwc8LNxQlnJ0dR8HYCah1U4uTkIEbMQQyEPXay3UqJlnOwwsHRRhU1pxSAsLeV3/YCkG0sRNHLuoONKFJrETlGgLOy7ijnOtjbYq+QfHKOg4iLvaUAclvCvG1JCXUkL8GDAjE8hXHOlMj69Hh3SuNdqU73oDlPyS0XQse0IFrzg5hVGEzH9BB6ysPpnSEDamY4AxVhzK0KY15VCAsqg1hYFUR/iQdtWTZ0C8Bpn2JFXaIBLeLM9E6xoCvNhLooLWpj9WnOtKMh25WSZAcKExwoTnalcoo3TVMDVdVgm/J8aCv0Z7bcZ0VrErtlABxfVaEi5K5ua+LGrjZuKQUQRG7s6uAVUXaXdndyZffLYgq39gkAXFHJfGlve44X3fl+qvxyW7uSuLCmhAMDyZxfVcT7J2fz0dlBkbl8dnEhn19ayKfn5qqmqd472sWdg3KtPa1c396kioq7trWVKwJor25tUeWLU0i5GztmcXNPF7fkvm8d6OHdYwN8dHouH58RxX26VyUfnxE518unF/r54tJsudcAn10aUG1771QX947LuYdm8eb+Wbxz+OU1FHlb1m8f6OSN/R2qKauv7pVn3dXOFbnn5e0viThFruzo4OoupTCEclw7d+Rad0Tx35b2K3n2XtvVyitbG7m4rpozq8o5uXw6p1eWqirWnltTxhlZHl1RyoElpexfVMbeeSXsGshlz+x0TizN4Nb2aXx5tp7f317EX/fW8PXVBZxYlEdrtiOVyZYsESW8dU4+O+ZPY8eCInaLclai5LbPzWfL7KlsniMyO5+NChnXq+SQy2H9QD4bZheIKKRcDqu60sXwiXSJop+VysLWdOY1ZjCnTpRibboo7HT66qcw0JTLQPNUehun0t2QS39LHv3NCiE3hdlKVF1zJgtbRIm3TWFFR44YlVyWKBF3olwVUaLm5oiB6q5JoKMygbaZiTSWJVJZGMPMgliqpiVTOz2NhvJMWipzaK/NF5mqks56UeR1+bSJtIq01OXRJNtb6vNUpNysqimqa7aX+rGg3p/9CxI5tTyNowsT2dwewOJqNzrzrWnJcaA8xY6UYBOK093oqIoTY5Qi7U8VSZRnjFeRcXNbE1UViLpro+ipi6K9UsD3tEBqZYxU5gUxJc5FnBVjfFyNCfS0wd9TAImb6ARLceh0xqryx3m7WBLgpUTMiZPsaI6nqxzn44KvlzOOohMmT9ZiksY4NDQnYGSsOKz24kSboKHkjNPWxspG0T02GBnqo60jjrSBACNzAywt9EX3KGX0rVUVjQL9HQnydyI8yI2EKD/SEkLISAojOy1KFQ03PT+FcuWvU9UFqsINNaWZ1EzPZEF3DctmN9E0I5uWmbmsW9DJlsU9dM7MpyE/jdU9TWyZ10X91FTKkqLZvWSQ4xtWsqS9gXnNNTQW58v7qaG7rlG+XwkVJTPISMsgKzuLgfkD7Dm2hyMXDnPg/H6qxcAbu5pgKu8oKjOZuKwMrFxdGDFBHTW1kYxW18PTN4SUrHQik0KIz4ogNS8WZ08rcdhHECHPFuPvgovuRGxGj8BJfQLWEzSZNHQC40cIYNXzwt46BXP9JMwmhmM3zgMHNT2iRupRa+LIMrn2gdR0DuXmUD5Zh2RxdDudddidZsvJLEtOp+lzPlOPN6Zb8WGDu4BlTa4W6PFRqxt36105l2PMuqBxLPSZSK84qZVW6hRbaJKsMw5vcWA9xNkPGDuUKL3xpFhqEWk6Fjc9NaLFme1qT2fXvl5OnV/BlVe2cOniJu7cOsSH759h7955ZE7xoqoqkRMnlrNnZz9lRWGsXdbK+2+d4atPbvHlB7f47N2bPP7kHt8/+IwX97/glyeP+fnRV/LNZtM0PY97187xjxdP+OaL99mwopf8rED6ews4fmo25y/NYfeuSlatzWHH4QpOX2tly/58lq1P4fjRZnYvr6Ik0JKYUWq0iIO/x9OMw44GHDDR4rj0tXN2Jpyy1uWg8RgOmYzmgqMeN9zMuGRvyBlrPU7a6rHfSpMN5hNYZjyWja5mbAjypNLYCP8hY3AfZUCISQjB9ml4WMbhbOCJt54RWQ46LE6z4ZS877cX+PPZ2hDeX+7NrbnOXGx34J1FSbw+O4s2Xz3K3LTFhjmzSfrso3de46dHn/PtA5Gv7vPHixf8jx9+4N6J48wM8iV8zFB6gj0411zKa3317CsV/ZPgzYbsEPaUxLM1N4KF0a7Mj3BifXogG9ID2CVg5HS19I/SaOYEGdPrKwAkxYnVOd60RJiSbjeMhkxHjm9t5sjeWRQVOhOTqE98hgmx6UZMne5Ez4I0ASMpzGz0p7zRj9bBGOauTWfNrnwZCzM5fKyKPbtnsnbNNLZtaeCN13bx5PNXeSrf+I+vPxLH/yxNFXGkxZtTXuRFY0UwZVOcmRZtyNJKf84tSOfW8kyu9MawLN6QGsuhtDiPZ6kAvUVxjixOdGJ5pgdz4qyochtHtet4FiQ50BtuQaHpSPLl26RMGk68gMxEAfapE4cRO3oISQIC692N2VQQw8apkdQ7aFKmr8YCby32JZlyIFadN8ot+aDFgWv5muwPG8LByFEyZvTYm6zD8rCRbMrU5XS9C8fqnNlYYMrKXDNW5cu9Iw2YYTuMcmnr/EgtbvTGcrrZj/lx6vSFjmV+vC7LMyzYXhHE4jw/IvSHESX9a8+mefz04jO+//Y+zx5/wfOHX/Hjk2f88vS5avlCmar69RO+++bJywi5p4/47tkjVVXVH55+9TJ/nIqQU7Y9lf1yjKz/TXzUszs2Up0SwUBBEscH6pib5kmhzRB6Io1ZPdWb3hgzSl1HUeSkRlvEJPYKiHllYSbbZgZS5alLnrmW9LHhRKuPpcTJllIPZ2JFN3urjyTCSIMkO0P8tcfgMWEYoQaahBnq4DB6FMZqLyPk0nUnsTEmkBt5mex192SpqSmNelrEjRiK10g1podYs6OnkJ3dRcwMd8ZXgLeGnOdu5UJr9aDo2UFMDSIYPtSOSRPdGDvBArWh6kzU0BZ74E1csC/2OhOxHjOEBAHz3Sk+LC0KpTbYHL/xatgJ4PfWHUOYjSF5YQGkeHmLXjXEcMxEdEV0xkzAxkAfLztzvGXse1iZEuHhRpqMrTg3OwIt9Ej1cSfR05V4Z1sqUyLFd0wiI8wOF4tRuNqPE19bGy8vUzw9LLAz05BxP46p0eaUJhmTGTSG7HDpYxlOJIaaEBZoSFqaAMfmGHoHUigtd6OgwIapudZkZpqTkWnJtFJXime6kTfdkUJZpuRYEBA9CX+R8BR9XANHYeOphlf4eMKSJxMYo0F8tjnphU7EZMp1iv1o7iuirqeY6Y0Clld289ant3j++xOe/PyQ7//+DT/+43uRH3j+8zOefSf96Rfpa7+/4Jsfn/D1Dw/5+c9v+OPvL1TVWX/+9YnAq5/45uuPufvWJd576yIf3xbg/uYpvv38Ov/47h2+/+ISH13fypW9AwyKz1Od6UZZqj1ZESZEeownxk8LN5sRmOiooaOuJMvXEf9gPH6+YygqEWxQ6kF2jivRUVbYWo1nwlg1FSlnaz0BZ0dNXJ0nyTvWJjz8JZGk5E5TiLToGCXH22TxL4aqqpuamIzAymoCOtrDxHeYqModpiT2VwgtY6OxmJtOwM5uEonJTjS1pFA2I4yoGCu5jpLXzU++gbvcw4S0dCfCBYTObwAA//RJREFUIo2wFl3o4DyEyGhtEpIMCAqZIG3UJSPdSnCYIe7uYwS8DxMZgYurOgYGI3HzMBVspaci2SytFD9mkvg7RlhaT8LQeJT4Ouqq/Gsp6X7ECR5ydTcUP2gIxiZKJdEJ6E0eK8+hKaIlfpA8i+4o1NWHMnbkEFUBAqUqqMbEoYwX3aanO/yfhRqciYp0lra5EhJiK+2Qd20yUvZpy/vSE99qtLRH3oO2Go7O4+R5raRto9GR7xEQIM+bGoC/r50qV9zE8UPR1xlNcIAzkeHeGBtOYty4IYRHyrXDbFRTiNUnDcPGVhNzCx20ZfxrThzJBNGvSsEGV3tdimUMNjRGy3d1F3yqh7q0VYnc09SQa08eofouurrDmCD3sjDXJCjARe6jzciRw1XTZtXHjVJFx2lMUpdjxjB8+BDxHYeLrzgUI5MxKiIyPd2dKVPcVBGLyfE2ONiNRU90uZ6hGrZuY7H3UsfJV0t8Lw35rYeVoxZ2LlokpHlRVpEs39JW1U8UsnCS9Dc7i+HYm6sRGzqZnetruX19E0f3L+W9u1d5/71bNDU10NrRy5LVW+icu5TZS1bTv2gR1U21FJcpJE0Bm9f189n7Z3nw8QUevH+R9187yWe3L/H9V/f45N1X2LJpEYvE72xpmUlLw3QGe6pZt7CJ9YMVbJxdxKmNddw7M4e7J9t591QTn55v4ePTtYL1anhlcw5zppuxqNKeD8+Iz3SmnXvnZ3Pn/EI+uL6Wz2/v5NSubrYJvrpysJt7l+dz63iHHDNXldfu5qklfPbmft65vpvXL2/n3s0jfCR+1zefv8Evj9/l609e5/lnt3j00avcunKQzasHWCg+82BfE0vnd7Bh1QBrlvYzv7eFBT0NLJS2KxFyc5qy6atJYq6M+9Pr6vjy0lIeXprLw4tdPLrSzldX23h4vZfHr87h4avzObd5BgMzfZlXHy7PnCsYTfxxkUWCQxY0RbOsPY61ohu3Lcxj02CO4CzBKTURdM8Ikf1JtE8PorcinHX9cp4ifdn0VIZQV+DMrHJvOuTaynTV+W0RLO2KYXl3DKv7E1k7J11wWwwL2lNZM2865w8t4s4r+9iwtJ2elhJa64vInRJDSLAbzs7mTMmOo3xGLqlpERQWpVFamkV/TyN1NdNIT41g8ZJeKqsK8PKwxc5KH0/BQLEhXjRXFFGWk0B/2wwVITezJInB3lrOH9vJ3Vvn+eKD67x/57SKkBvozGFuby5zu6ewoHcKS+V9KNVVlylFCQXPKnnktgpmPripgYNbmjm5t4uLRwY5e3AOl48v4sa51bx6YT1vXN3OjQubRbZz+8YR3rl1VkXIKTnk/lARcj+KvCTkFCJOmbb6N1WU3D8rrSq55P5bpdWXxNz/Q0JOIeH+tfx/QsgpF/zXxf87IadEyKmmrP6zoMP/jpD78fsX/PTDC3747hu+ff6UpwIWlDxyLwm5u3xw5xYfvf2aipD79O0r3Ll6jFvnDvD25SPcvXyYG0e3cm7Hci7uWca1g8s5s+1lldVty1pYu7CRRf1VzG4vp748m/qKPGorC8nPSxcFlEhaShJJ8XHEREcQGRFCdGQoYSG+qnxKfl6OBPg4EeDtLOtOeLs74OYsjoOTHc4iri7OYjTccHBSCj444ejqhJOrM/bODtg62ooRUSLm7FR545QpY6oqrbaWIhYCqq1xcrDB0UEh4Gyws1aIOVtsbJQprnKsnZXst8XVyR4PAdveztb4O1sQ4WNDZrQ701J9KU72pjjJU8SNUjGIDVN9aSsKpGlqALPyI5hVGM6s4lC6pofTVy5OZEUEcyrDVVVU54kTu1BJ6lgZwECRCx1TLOnPs6M314a6OD0aBTD0ZlnQnW5KddhESvzH0ZRqTUu2K+XJdpTI/YrFiVfy2s0Up7QuR5yWggBaCvzoKAlgbnUk67szObi0VDVlVSHjlGmqbxzo5dbeHhUxdnFbC+cVkmp3J9d3d/H67h7Z18vJFVUMFAfTnudLX0kQ82cEs6svlbPLczk0N4HrWyr55NwcvlCqqoooEXEfnZ7De8eV4g0KkdWiKiRxbWujLJXIuDaubm2Te85S3VfZdnNvB3cO9nL3SL+q8IOSOPMLueanZ/plvZfPzvXx+flekW6+vNgn9xHDcFEh5xSSTomO6+TusX8ScgfaeUsU9t2jAyL9sk2Zptqpykn3+h6FkOvi+p5uVUXWV3Z1cU3kys5OFRl3Q8D2rQN9qoIQL6/1sujFzT3t3JB2XhbFcXZNtbyTco4vmy7L6ZxdW87FjZVc2FDFsZUzObC4nP0LZ7B3fjk7Zxews1+c9TlJnFuZyeOr7fx1bzE/vD7Io/NdqiqsyjevTDShv8yfHYP57J4/jV0LS9i5oJjt84rYMiefTf1T2difz4aBQlHS+awRJbe2T1H2eWyeU8jGgXxWdKSzWJT+sllJovRTWNSSpCLO5jdnMrsu4z/JuNlNoiBb8pjTmq8i5RSZrRByTTnMbs5isC1LlLqSmy6HpR1K4YiprOjOZ3lXrvzOZnH7FOa3ZNBXl0x7RSytM+JpmpFIXWkSldMSqCxOpmp6GrVlmQJEc5hVm09nfeHLqLh/EnLt9QUqQq5F9inSLOvNsr+tLpf2mmzaKxPonBmkIuQOLU3l6OIkDs2LZd+caAbL7egusqFzmiuV4limh5hTkOjCrJkxKjJubmsy89rFgLa9JOPmzUqmryFOlfembUYkTdPDqMrzV5FxhWm+xAbZ4u9uQoCnJQFK0lMnc5XYmmpjJaDM0WoyXmKMFDLOzdECZztTvBQw4+uBj5eLitTX1dFAW4CTtq4GBsZ6mFoYimM3Cd3J2qrCDeYW5uJ8TkZPTxtzc+Wvw3J9WxNZGoneMsfT3UpVPSzI31EcRXGWA12Ii/AhNT5YJQoxNzUzmul5yZQVpFI/M5eupunMyEtixtREehtK5XtWMH1KLPXTprBjxSC7V86jOjeF9GAvFjRWsm/5fNEJWUwRkLdlsI99KxYya3oB7eXFVOVmUZ6TzbT0KSSERRIVGkFZWSkLly5i//EDnH/1AlffusLOEzuZ1liMsZsJ+g5GJOSmkVVSIM6hB8PHjhUwORJ9YyuiYpNISE0QB9EcE1tdzO31MTCZqMoXYyfv1ctiMj762nhrTsR+5CjsxmlgNE4HjbEGAkwdMDWJRl8jGo1hvhgMdcJuiClRY00p17djvps/B5LTOZ6fT62pMYnicNZYqbM50ZojaRacSjHgUqYhN4sseXumHRdztHmt2Igvu3z4stuf81MNWR8ykhUhkxgMnEyjkwYlAm5SxPH2HjYEVwEFQeOHk2KuQ5aDAdFmY/E1GUJ8kC7z5xZw+fp6Xr+9h0uXN3Pp4hY+//gyXz+9zZEjy8kvED3ZPpUzp9ewfXM3M4qj2LCiU5yHs3zx4Wt89t7r3P/oLb796hNVwvpv7n/Oz48fi8P4kN1rljHQWMXHr1/h375/oopAH+ypIi3Jnc6OHA4e7eaU6LrtO2awZGUGG/cWcehsFcs2JtHW58vWzSXsX11HRYQjsQIOWvXHcMDXihPyrQ5b6nHaxpgr0o/P2RlwyHgshwU8XXDQ5TV3Cy47mHDaSo8TNnocsNZhvak6iw3GscHZkjX+nkzT1SNgyARchxvjNskLF/1o7CZHYKXhgpO6HtnyfVfmunOm2Yc7C4L4clMU9zdFcneJH2carbnWFcKNnjT6QkyZ6apDZbAdG9ureHj7Oj9+9ZmKkPvmwZf8+eKFqsjFjV3byXNzJFAAULufE6frp3GprYz9ZelsLYhhR1E0q9N9WZ3mw8oUbxbFuLAszoPVSd7syAnlYEksuwtCWB7nwLwwE9ZluLFLxv4c0RfZzqNozXUV576NHZuryRE76x4wAt/ICcRkGJE93ZH6rkhmNvtRWO1G8+xY5m/KZ96mHPpWJ7JwXSqrN2Yzb0E8HR0RrF07k3t3DvH84W2efHyLXx9/xPs3z1BZFMWUJBsqSnypKfWjPMuFpmwXllf5s2yaNavzjTlY486aVLHplsMp0lOjTkDXLC89Fic6qqLiGn01KbRQI0dAWKWTOtUumpTZTGSmnR4Z2qOJHztEFSWXIIAybIiaSspttFiY5EVfqIBwnSGUCsBcKyD8dI4D2wNHcDxxDK+XGXIxW51dgWps9xvCwRhNNkdo0u82hDnyLg7NsGdniSVzYsbQq0xlFR+k3msieQZqTNVVo9F5JLuKnNheaEt/yHi6gyawIN6I+fHGLM50pDvBkTC9YUQ7GrJ73Tx++uYLvv/mAc8efcmzB8p01Scqef7lQ57d/0pV0EGJkvvp6+cqUu7HrxVy7hE/Pv1KxodC4D3k+39WWf35m+f8+s3X/MeP33Fp71bqM+Loz09hVXkWnbEuVEs7+2PNGUy0p95fl3zb4RTYDaEzZjLbq/3Z1xDM3GQLcs1HEjlhCIEjhxI5cSwphnqEa6lLHx+KpegAh5FDcBk/AivRL+4TBcArRJ3stxFQbSj7FUIuTUed9RG+3MhJ44CbO0uNjWidrEXymJF4DFcj1VGDBeWRrKxJocDbSsbOGMbLed72XnS1LKWuYgkOVsmMH+OKlpYbEyaYMXrURIwnTybQ1Z5AK0PspB2pYoMGUgLYX5PGpd589tcm0hBkib/6cGzkPmGiT5NkvLjr6TNZbTQT1cYwWm0k49RGYKmjiZe1AS5G6gTYGpHi60augLJ0TwsizTWY4mkr4kCOtz1NmRG0F8ZQJOMmwksTd7vRmBkOxcJsEvZK1JyZLt7WkyiMt6I+15py0bXFCYbkx1rgI33XXt5pSKAB5eUhtLbGMKPck3w5LifLkow0M6ZkWFFY7EpBiQupORakyb7EKeaExOrgG6GQclo4+A7H3ncowfFaRKfpEyD9Lyp9MuVNgWSWOBObZUNWaTC5Yu+nlMYwc1Yhe5TKim+e4vLbF/jw6Xu88+Udbn3wGh89+IDvf/uO3/7+Cz/88YIf/xR889cLfv3bC/7+7z/y3U/Sr358KNjnER+9+xpv3DjDW6+e/v8Q9xdQVmRbuj+KS7q7u7u7C+nuSToJJElCuhuJOxRauLu7axWUC2WUUUB5nVNHu0/3vff3Zuyq0923x/2PN+54b7zHGJOIHTt2xIoVa831fTOn8OGjS/z64h3+/tMH/OX7N/m3n9/ll8+u8fbVbexdOZee2nhaZ0ZQm+NJRqQRmTFmBMrzO5lPkz7TICXWgqgQbXy9xjEjxYSqaqXyaALz5iQRGWqJreUUvNxlPPmY4u6shYerFg52U/D1Uby5NDE1mYiXlxEpKT6EhtipDFC6uuNkOwEnRy3sbJWKpyaEhdnireQl8zKWz2aqQgZBQWaUlocytylZVYwhJtqaqpmxtMzPprAgiIgIC9LT3fD118bFfSKhETrMSLeQ37iTkWmlMshlptuSnGhBQIA6Pr7T8fCYjpnpeFUbjE1/y3dmaqaBs4spWtpTUdeYKBhHk6BQGQdB1kRHuxAcJLjGzxI3V2N0dcZjZqIh48hQFaqqPn0Ck2WtVZ824T9CWPW1pqGnOR0tmTtKzjlVsQX9SdJPhhSLTq+qTKW0OJ6ZlfGEhprj6DAFMxmbDk4ThfNNxcl5Cja24zESPWpuoRi3JmJoNFn6yJrc3EjSZ4TjaG+IpaxrpkZTsLfRkz43wtR4OoaGEwgNd5D2W2HroEZAkD3hke7YSHt1ZO4r7dWYOh4d9Qmq6vplxWEsXJBMrYzv6GhTeWc62NtrCKfUxMZ6OvqGMg78TUlM8SK3IIzi0hjBeyZMnTpZlTdPMToqlVl1tTXk+mqqKq6TZB7rCD7S1h4v/WYh6743mcLpinJ8qRS8Gh5mgovbNGnfJIwtx2Pvrk5orCmeATqY20ofil42shiHh68uwWHm+AXKnPc0wkTaoiV9aWsu+sxlIhVF3hze3cXxAyNsXNfLBx++xqkzR2nr7GTl2k109C+muKaJhX2LqJ03j5rGOppbGli2pJNzp17l0w+u8e5rx3l8+yjv3jvPlzJv7gr/37x2hM62BuY3V9PVPkdl5Nq4oouNi5pY01fOirYMjqyp4a2zg3xwqZ8PL7YLb1woPHEOH5xu4uG+WlbO9WTFHC/hcm28c6aXNy8s5uG55bx3azufv3mES4cXs2/DfK4fHeGD2xt4+4p8d201T+5s4fVLG/no4WE+fHiMd+8f5ek7l2QdPsPHr1/gszeu8PSNazx9+wbvPTjH9nUDVBbGU5wdzezaPNHDRTTNKmRR33yWDrQz1t3MaEc9Qwtk3W8XjtZRzLKWHM6+Mp/PLq/k66uLeXZtQPhcN8/v9vDi/gjfvb6El6+v4Nb+eaxqjRXMHatykFgp/GProhKVJ9yShQlsGslh61ge6/qEpyxIYHCOUtQhhu7aCEbnJdNaIZy9JpLdy2s5s72VY680sa4/h1eXl7NrVSVrB5Qie3Es7YyTtkXLfqRwNFljBtPpFS65qC2VVcIPt69q4saZTZzct5olA3OFk+WKTnLDx8OGrIwYVqzolzFcR2pymMoIV1tdwJzGciqEX3h4WlJalkGLfJ+dnUBYsCfhQe4UZMTTMbdapJLhzlksnFPEgjmFrF7SzvWzB3jv9St89cl93n98VsZDGwOdwjf78mWbyeJ+eebFwiNHilm3qFRlkFs7Wsy2VTXsXj+LvcKrFaPc6X19nD88yqVjS1UecjfPKUa5bdy+tI371/by5v3TvP3aRd5VDHKfvsNf//A9//rnP/Avf/7jbyGrf/vNO+43g5ziIfdblVXFIKcY4/7n/1DCVX8zyP3XHHL/lP+TQU7+4/9LBrnfjHL/3UNOVdRBMcj97Z8GuT/x66//aZBT5Jcfv+cnJbfHy2/45qvPVQa5j957i/ffeKAq7PBUJuInb1zn8Y0TPLh0mLdvnFR5yV0/slXlIXf1wBpuHVnDhV1j7F65kJ2rW9m4pJmVw3MZ7axlfn2eSDHtzXWicHIoLsgiPzudrBnJpCUnkBgfRUJMKNGhPkQKKA/zdyIyUPFeEUXvoSRXd5TBZYeflxMBvi74ebvh7ekhi4erSrx9PPH29cTT2x03TxeV14qy7+rmLMpRCW11lsXCSRZDR7zcnPBU9t3lPHdX3F3lXI/fQmHd5bNyPS9Pub6XLGQCfAJlG+zhQogQnJgAB5LCnMiK86AqJ5Sq7EBqsnyYWxTEwrJwmguCmZ8XTmux4i0XS19NHAN1sQzXxzE6K4axWZGM1YWyuC6IsRoB0sUu9ObZsUgxyAmQmZ9sxMJUU4aLnBkRMDI/zpDqIHU6c5zpFJDfnOXG3Bxvama4MTPFlfIkN5VxrqlQuX8oHZVhDDZEs2rhDHaLYlCKO9zbr4Rgdsu2W+WdplQ3vaLkVdvdwVXFOCVyf/8g92RyvHZ4iCMr6xmsiWC4JkoVxqq088iiLM6vLmDfYDKviRL6Wskbd2WMD88O8c7xflU11dfkHnd2Kwa5Nm7tbFPlh7u3r4c7cv3bu5WiCYqxq5fXD/XyzolBProwxmeXxnh6eYzPr4zy9NKw7A/yxdVhPr+qGOR6eHqlT/b7+fRyP59cGuDJ+QHeP9evyh/3lpDWR0cVL7s+VQ66R8cGeU22D+T69w4o+fH6uHtwgDsHBritGCLl+ZRnVeS27N8/JOfL8z460itbpX/apc0d3JL2K8a4S5ububhpHuc3zuHcxkZVBdsLmxq4ooSwbpnH6fVzOLqykUPLGtm3uIHdozPZK31+eEk+p1bl8s7hRn6+O8yfXl/M0zMLeOvAHA4vzmNBrj1dJZ7sEiV1YHkN+5bXsWdpLbsXV7NjtFLlFbd1uJLNI1VsHK5gfV8hSqXVLYqH3FAZ67vzZcFIY3FzEsvkPa/uzGZFR7YqZFUJPR1pyWWgOY+hlkJG20p/M8i1lan2R2XBGV5YxHCrkMyOIpZ1l7Kit4QV3cWs+C+GOWW7vEMp4Z3H6MJsuV76b95xjWm0zspgfkMmTUKY5zXki5IuorWpmA7FCDe/jO5mxUOuWLZF9LaU0SufO5tL/sNLTvGQa20ult/k0TlPCafNprcxgqFGP7b1x3B8eQYnl6VxTEjw5o4Qls7xpq/KgznZyl+pHSmd4Ul7nRDuhZnybOks7Vaq+fxmkFskQGBQ+qZnTipttYnMLY+hsSiCuoJIcpN8CPezIlAp4uBtQ4CHNV6OJgQqXmuuVng5mf8mineBlwO+nvYq77hAPzdCg/0EDLthaWkqwE9PZYzTNdBGT0RTiJe+kRArKzNVAQdrawvs7KxwcLQR4GiD6z8NckKQvGSB9PGyJUj0W0ig6JQAF1n8hBBF+pIaH8KMxBDSk8LJzxIwWpxOXXkO82eV0jFvJpW5SVTkJNA/v46lPS3U5KfSXJHPwQ0rObNzMy0VhaQEeNBbN5P9q5bSV19FlrS7t66S/oZq8qLDKE9LpjAhlnAl9N/ODkchlYH+vowtGeHG3WtcvXuZoxcOc+j8fnqXdjOjJBXPKA+cglwoqC5l1sJ5+IWHME4A5rjxSj4ZXyEgdZRXlmAnRFBddwL6JkpiZA3UBXjqitgJgA/Q1yRMXw+PSQKmJ2uoEpFbGNihoW4vwD8Yfe04dKaEYzDOC9dprkSp21CgYUGXrTs7YhM4nJtHq5M9qQLsi/QmsizMmMPpNlwU4ncp05Qr2cbcKbPiYbUN785z5Yu+QL7oD+JisRF7kjXYEKNFv78GLR6azHLRJddE2iPk3FcIc5jaeJLNtch3NSFXiFGanx7pArxHh4q5emsztx7s4diJ1Vy8sI2nn97h5fPHnDq1gZraBLp7yjh+bCXbN/fQOi9PwO8KPn3vpgDZO3z07h2+/uxt/vjtl/z49We8/Oxjfnn2FX949gXH5X2t6GvnvbtX+cdP3/Dk0Q2GuhrIk/VkYLCcg8d7OHCshU2bS1m1MZdX9pSx61gli9fF0dzlyZo1eRzd3EJrRhAp08cxX38yh4RYnAuw5YybJVc87Lnh5cgFGd/HrNU5bjWN8/Y6XHc156qMwwsOppxyMGafEJU1RtNZbqzJOhdrxtxcKNczJXqyESFabgQYRuKkG4eNdjS2Gj5469pQE+DK3sYE7g4l8WR9Kt/ty+aXI3l8szOd+0NBPBqbwRuLy1mV5kW9ENEafxu2tDXy7NFdVejuy88+4eXTT/mrYpD76Ueu7dxGgYcjYTJWusM9OL+gilNzCzhUn8WVzpmcWyC6KNmTrYXhnJ6Xy46SaJbEurJGCOyB8niO16VyUNbaXSWhbC/wZ3tRAPsa49nVnEKX6IylTbGc39/Jnh1NVFR7ERKnSXCCFvE5ZqSV2DKvJ46+5dmMvVLC6l1CFPZWs3xPBav2lbFudynL1mXS0RtOd18CB2Wd+OTj8zz/4iHPhNz85flnvHXrLNUFUZTkejLQJcC7T8aqrJutQoY6ZHy2xEymJ34ir1bYsDHLnHmOkynSHkeJwTiqLSfR6q9Hs6+GqghBuZDMMusJVNhMYpabHgv8rZnrYUGa5hSSp0+k2EyTSisDSmT8Zguhq3PUoz3YimqbaaQLEas2GM/meEsulXpwNFGd81ka3K2W+VGow/6IcWz3H8eeSC1W+qmzwGYcQ8HTOFIvc6zClt6oibSFTaBDvq9xmkSenrTRcBwNct6iGAMWxerR5DqO2S4T6A3TZyjWnNEZzrTFOhInxH2G6NTDW1fyL7++4O9/+UEw5Ut++OYZP3z1DT98qeSDe86P37zkx2+/5afvvuUPL78T+ZY/fvdctl/zR8Ug9/wr2X7NH5Qccy9e8Iucp+SQ+1+//sytY/toK8miKz+FtqQgmsPsaQkzolWkxkWNHLPxpCk592zGMztIm7FcR1aXuNCXbEae9SSChQRHaUwm3UyPJBNdvCeNx3XCOJzGj1OFpdrI1nHKeAJFt4eYGOCpKYRY9JyFfKeErKaLnl8Z6MbFGXHsd3NjlZkprQY6pE2diK9cJ95yCu25PiwVvVAT7oa/riba8rsAZ39ZJwepKO7BxSEZAx1fjPTc0dMyx0hTD2dTuZeRJh5TxhGjPYGxGaEcqJnB9lw/9pcFcL5lBq+URZFjp4/7tAnEy1oSZmuFxZRpmE3Rw9HIBcPp5mhO0MTByIAIWcvcDaYQYKZDgKxLPtoTiTAU0ZE+0JpEkPY0Eqx0KJCxle1rRk6oJZlRsh666WAm55mbaOFsY4mTuRHu5tPIjzJjQYkjneXONOU5kB9pgovxOEyUcE13bYoK/WiaG0NLczRVFZ6UlbgJ4fOnWiS/0Jn4JEOS0sxJSrcgNsWYZJkTUckmeIVOwz14kspbrlzW/jntEVQ2epNdZsustnCyK50JSTIgtcidyuZUkosCKZkzg/7VC6ltLyG9Utb3/gZax5oZWNnNISGJ73/+Ps9Fn37+rejbX5/zL/yFv/77L/z0x2f8/V9+FB70A19+9hZP3r7Nmw8via4WnfT8PRmnb/P884eqMKmn717kb9+/yV9fPubF+xeEGLdQnx9AZrQFWbGW9MxLYbAtm5aGWEa6c5lVFUpGiqUQ2el4uI3Dz2ciRQWuLF5UxqzaOMKDzYgItiVEsIet+RSsZK4oXlZGeuNVud7sbTQEG+gTHGQnWMEAI8MJKm8vMxnPnp76REc7kZ0TQGlpJIWFIcQnCCYJNFMVVXBz1yAoyFD2tYXDaODvZyzYwgInBx0szabKteQeVpOxtp1MQZE/dQ1RpM5QqqXak5BoQlCgmqpibn6uBxERBnh5T5d2GODmpoWRkeKFNgEj42noG0xFTX2iyhjn4GhEcIiz8CsLbG1lrIgOUgowKHnUlIIN6rIeGeqryf31UJO5oSF6S6l6qoR0qjziNKfi6iAYy9NZ+sIAQ92pKi9CI31l7E0RLugpmMQWBzsdwsIsiYuT9ma5kpiseOuNJyBIi9x8T3l2Tezs1YiLd1B5GSanuEv/RBEd5Sq/NVAZ1oz0p0o7pmOoNwUNWef1ZA5ERLgwI91PsIsW7l56JKf64+/vgKbmJJUHopLvb6rMZ8XbzMZcgyxZx+bPS6R5fhTlFf5kZngRFWWlMgr6+mmTJXO+piGe0soQ2caSnuUtWNGYmChPXJ3NVe1QwmetLQzl/dpgbKyFltZ0kWlYWGipPANdHLRITXKXdyfzN8wcH29NAgL08ZO1wcxyHEGhBnJ9P5JSBGM6jMPCajyOrhOxd1LCi6erPOyqKhOICLeVMTVB3skUubfMdX9NRgaEZ+wdYcWqTpauGKS2fiaDw6Os27iD/tFVtPcvFRmjrW+AVRtWs3f/dk6e3M2DO6d5eOcY186/yjsPzvH8kzd4dPMsI11NtM+vZvOGJSxf2seyxT1s3zjGjvUDbByby7qBClZ2ZHJ8Qz3vXhjmw8sDfCoc7vPrvcLh2vng9ELu7aln+Wxf1swP58nFUVUKpLcuruT1i+t5//ZuvnjrJOcPLGbn2mauHBnj/TubeefGet67/QofPdjN4+uv8ubNvdy/vJNbF3fw2o1DXDv9KjfP7ub2+X28du0ob0r733t4gd2bRqkojCc1zpfs1DBV/rgZcQHkpUZRlBFPdX4aC+sK6WoU7rSwmA2DNaztLGb/khrePTHC8xvLeXF9mJe3+/j+4RDfvTbG94+W8uK15cIp57K2I4ElLcLt58fRPzuSV5eUsXN5OZtG8nh1aSFr+2aweGEcy9pTWD+Qx9LWNIaUSvpKeOfsBEZFtymRT2debeXmkUG5fwGLW5MZaIoSEf7dGiv8K5S+uQGMLQyTayQJL8xgeH6MyiC3VHTQyoEyrgomfXTrEJtW91BbNkO4jhOeMv6UHM5rVw1TXppBXLQ/y5b0MKu+mKbZFWzbtlLmTSjhEZ7UN5SwZFk/Y8NdwtFqaRepLVFSEAlvm1NB29wy+tpq5PrCqS8d4/1H1/jms9d467WTrF02l64FmfS1Z9DTmspwZwbL5FkV77i1w8Uqw9wGJSf6mgb2v9LEsZ0dnNzTzem9fVw+toRrp1Zy48wabpxdL8+xjsvyLPev7eHN+6dEzvPO69cES7/LX/+g5JD7hb8rRjmlqMNf/8S//m6UU3nH/W6Q+/d/+0+D3H/K/8kgJ/LfcsjJf/x/ySD330JWlcIO/2GQ+62ow3/3kPvlJwFOIj//8B0/fveC71484/nXX/DFZ0/45IPfQlY/evMen7/3gE/euMGj6yd4eOUob8j2tUuHuHpoiwyklVw7uI4bh9dwZvsIe1b97iG3pIXVw3MZaa9hvuJFU5MnL7WKOXXFlMokyJmRQGZyvEgiaYnRJEWHEBvmQ0yIKxmJfhSkB1FZEE16gpcQaDNC/WwI9rUhyNtWleMtwMuZAG8XlXgLoPf0dMLbxxVPOe7j4yafZdFQvOqUYhBuzni5K+e54Kl4xwm5c3d1VhnkFPHydJcFTQmBVYxzigeeqyhFd/x9PISUu8v9PQj3dyM8QIi0tCFCiM+MGA+KZwRQnR3ErIJAFpaHC2AJZE5WAC0FYQIew+lS8stVRTJQE62qZjpaF8ZIVQCLawJYVO5FV4YVnenmjJU4M5RnR3O8PguSjRnKd2E035WWWBPqgjTpyXKiJ8eVhRnOLMjxpDHDnaokZ0rjnSlJdKIm04vZBQHMLwmkc2YIY3Pj2NSTxdEVM38r6LC7jWvb53N5c5PKyKQUObiyWwnd7OP2/iFuysS4e2CAuwf7eHhEMcrVMlITzkBlkMqAuKIxlDOrSjixNIsDg4m8c7SVL64s4iPFIHesj0cHeri3q52bO5VqropRS8kR182DA308ODjInX2ylf3XDokc7ObtE318dmWML68u4vMrIyLDKkPcl9eG+fr6iMgQX/5ujPvy2m9Guqdy3kcXBvng3CDvnx3knTODvKlUXT0ibT7cw4MjvdyX69892K8yxKmMcXLvWwf6uSX7iihGuTv7+1XP+PqRYV4/PKgK472vKnLRqQqtvbKlhfOb5nD2ldlc3CL9tXUeF2R77pU5nNk4S7azVZVsj6+u5+DSWlHcdexb0sDexTXsGatg/6JCDo7lcH51Ph+dbOGH20N8cbaFT2UhurOzgdEaH1qy7djUlcnR1Y3sX97AbrnGq2PVbBupYtPwTF4Zmsn6oSrWCjlXijYoIaqbBopZ15XL0uY0RhoTWTQ3mRWtmazrKWB1V74o/DxR5LmMLshjeEEhI60ljHaUq7zjlIVm5HevOEUWdxSrEpgu7yllSWcBo/K7RSKLW/NY0pavus7YwhxGW7IYbE5XhYcOLcihtzmHrnkyj5vyWDi3kNZ5xbI4l9LRouSIK6azWRa2pvzfctXNL2RgYSn9C0rplu+6RNrnF9EyJ58FTbmi9LPkuLS1NYeehjCGBZSvbwvm7Opczq7MZE9fJFvag9jUEcqiem9mZzmQF2tLcYobbXVx0j6lGEU6Iy3J9M9LkOdLl2dQjIdZtM9KZV5lPLOKY6gviKQ0I5gkAWKBnmaiO8wJ8bYWAmKOl70Bga5mBHtY4e1kjr/iMeftKHPeEV9PO4KFgAUHeKgKMFhbmaOvr4OBoT7augKqdDTR1dfGysYcZ1elyrMVdraW2NtZYWNtptr3cHfEzckaJzsznOyVv65aiN6xxt/LkUBfF4L8XAkL8iQ20p/keAEKSeGkK1VWsxIpLZhBdWkW8+rLmD+rjFw5PiM6gLmVhfJO51GWnkBxcgyrett4ddmo6IFofIVEVSTJ4r9gHrNzMgi0NCU7NJCCmHACbC0IcbIjwc8bNyWcVm0qDvJ9QkIk81rqWbNpOeu2raBztJXalpmklaQSnSEANz2CmIxYauY1Ul5Xg5O7myo58cSJUwR4BlBRXkleQTZu0nch4d5kZiUT4OeBxqSJqgTkdtPH4yvkNkhdHfdxk7AfPwV7DUOMtEyZOMGUqdO8BJBHoTYpFK3x3thPdcV3oimJ43WYbWDFuqBgdiQn0+XpRvr0qUKAxzHgq82JXFduFLpyMc2UkwmaXMkz5mGtPY9m2fP2PEfeb3XjZI46RzJ12Z1hwlioNq3eWszzMibPVIuwyQLuhYSHq00k0ViDAlcTaiIdmJnsQEmGIwO9Oew91C8yyq7do1y9socvhbQpBrlz57ZQU5NAa1sB+/eNsWldJ8O9NVy7sEuI3WM+e/8u7z6+zifvP+Dl5x/ww9ef8vLpJ3z3+ad8+/QJR3ZsZNVQB2/fvsTfvvtSZZAb7KonPyeI5SsaOHyylw1bZO4uSmLVxmzW7Sxgwy6Zj2siWTjgw6KxFHaurKM5xZd4IQ6zhCjt9rHghKyTxxwMVTnkLrvacF7xhLPT5qTVdE4IuT5jqcNFOxMuOJpz0t6InRbaLJbfLtbTYKmMhVZjUwo0jAidYESAmqyL2uFYqUVjpZmAvWYI3tqOlMn6uKs+gUdLsvn61QK+3Zsr2xQ+25TA64sjeXdlLu+tqGFrYRgzHTUpcNJnQ3MN3771kD98+SnPP37C108+4NdvX/DvP3/P1V1bKfB0JFZzPMMJ/lxoreRIQyYHalNlv5i91QkMRdmyNsOP86LXzoj+2ZoXysZMf3YXR7C/IoYDldEcmBmpqrK6LtOFNflebJsthLnUj1e6M7h6tI+D+xYys86XlDwhzzP08YmdTnqZHU29cSx+pZxXDs1lw9E5LN5Vweojdey53Mrus02s2pJPz1A0vYMJ7NzbwqNH+/ng7Ut8/MYd/vTN57xx4yxVBVHUV4WzaW0DW0W6G2NpznOjt8CBzhR1OmPGsy5Pn41ZZvT6aVBrNo5yIbzlJuNocJpMvesEKoVo1bpOpspxGuU202WcmtMV6kydoyFJ08aTIsS20kaf+d4OtPo7M8vZjDkepjS66VEi1ykVEj/PdhJrwvTYn2TIyRQt3miw52mfH49n2XAiYRrb/cazM0yXlX5atNqOY1m0HgerPdhX48rqXFMWpRmwPMeOOV6aFBsrBsMJzHedxtI4S1YIIW7zVafOfgKdAXosSrBnebY3C6IcCNIcR7KHNaf2bOB//v1H/se//pG//vojv/7wPX/+7nt519/yx5cv+UXkp+9e8vP3ijHue9VnxUPuDy8VQ9yX/CqiGOR+ERz6y8sX/Cxj5JcX38g4+YGHp4/SVZ7HnOQwGkJcmOmhT62XBo2+WhRZTSJeYxzRQuyT9MeRYzWBWiGq7bG6tMfpUyR9HDp9HKHyfbjWRALVhASLDnOZOBGHCeNVYamK4c1m4nhc1KbjK3reW3S8tRDpfxrkMrTVWOkv+kZ07n5X6S9TMxbo65I2ZSI+okcijCYwb4aLyiA3W8hfsJGOyiDn5+RNU0MPFSVtONlGoT7ZGo3JBuhOUcdZX49Qa33Rj5MJlnk8Vym0UprA+epEDmS4sVf00PFKWf/iHInTmUygnhaVCVHEenlhMHE6joZOlKTXExuShYm2Jd62tmSF+RFmpU+YqQHuUyfjO03GhocZzZGuJJto4SHPFKo/hWxZB2NEN8S7GREnusPbUc53MMdb8LC/p6wR1pY46E0gRfp3VrrohiIbEcGaqfYEOqhjpD4OZxt1MlLdqZOx3zwnRrZ+VFf60FAbRG1NIDm5DoRFaBGTaEJ6riMpWbYkZtgQHm+ET6gaYQl6JOdYMnNOALMWhjK7LZSSWlcKqlxUHqxhSfrEym/SyvyIynIhRfBtcnEQzqEm2PgZkCQ6prpFMMfSFtbuXMWxS0e5+uAyt964zrufv6Uq/vDLX7/l2cuP+PUvL3j+7H0eP7jAu4+u8PZrl2TsPeHll2/y6N5pPn1ymwtntvP6/RP86cf3+eZTJSroPNfPbKF11gySI8yF5GpRlufFsGCu4d58lo+V0daSQImsQ8kJxrLuTSU2WpfZs4LpFLI8I8lO8IQeqfFelOTE4e9miaXBFNUfq/SUMGRHHZwd9NDRHqcyamnLPFKKEpiaTMDcfLzwFh2ioxwpKAwhW+aaErIZFGyEi6tSZVRb1l89YqJsiIt1wM5GDTPjaehqTlAZuDTkvStiYqyEexrTsiCX4ZEKKgXTz0izletoEhKkRUNdNO0LMynI98HNfSp+itdVsAkWFpME1xioREd3EuNkjBsZawq/ssZd8JKpmZqq+IJigFMKNkyW8auEoSr54azM9HB1ssHYQFv1eYrMK0UMdNVVlVeD/JxVuMfV0QpHW0NVaKmh/gQM9MYLdlLHQH+SKg+ci4uaPKMaBQUezJoTTnyyIdFxBpRVBlBZHUpTs2CkmljS0j3IyvJTVX11k/YqVWYVjKKtOVFVYEIprKC0z9hwGvn5MSQke6gMXTb2U7G115TnGM9UwRWKKM8wWUTJA6eEGgf4GBIXbUZykgkxMYoRdDJBgiX8A9WxcxxPcbkfXQO55Ja4kZppR5rMWy8vA7xlftmJvtbSGC/tUarYOhEd6U1AgJKj0Qd7e0u0taagI+3zdDfB19sUK8tJ+Mu49vPVJyjQCAd7pWrsOMKC9WReecpc0yMlUZ2yIjtys8zJzjClrtafObOiSE91wVHmpbHobTdXNZTCEJFRFrR15tPeWUp+URyJqeFk5aSxZPkKVq7dTP+Q4L3epQwtXsuiFWsE6+zj2q2LPH7jpiq89cr53dy+coDP3rst8+Ftrpw6SO/CRpYMtbFu5ZDg+Coqi9NZ0FjCukXz2bO+g50rGtk+Vs6pVxp598II753vV4WkfnK5l69ujfDx+V6ub6sXfunD2oUJfHZ9Pe+eW8Hjc6t48+pm3ru5m88eH5e1ZJhtq+Zy6egSWWNf4bGc99btzXz4+j4+elOpvnmC+zf3c+vKXm5f3svlMzu4cXEf18/vl8+HeHjrJG/cP8u+V5fTPKuQ8oJEmbtJ5KdHkxjpIzrTSziBHwWpMTRV5DB/ZjotM5MYasoWbpUhbcvitf1KYb5VPL82xLd3Bvj+wSAv74/yXOQLeZbLr9azui2OYRmb7aL7FlZ4s7InnaUdybTX+tHfFMZQcwSD8yKFrySyabSEJYpBrilZlad7UOFwnXlsGCrhrHDme6cXq4xxLSXe1GY7UCf6c36FB601XtI2V9qqXVnRFc2mkXThZtHCd5JY2ZfHeuGO9y5v58NHZ3hlVTeV8qxxoe7EhnoJfyhlXkMFHs4WxET4qHLLlRSnUVyYyuXLR2loLJb5bEnqjEgGB1tZt2aMkf522ubWUJabyvy6EtrmlKsioJSiDnu2LefelZO8duMMH8kYuX1tL0uGa2ltmkFPWzoDnRn0t6UxKts1w0Ws6C9gSXcua0ZKeWVJFbvXNXH+0LC810Wc2T/IlWNLuHl2jcogd/XUGi6fXMOV0xu4c3mnKmT1jfvnRFdf5dl/GOR+VoWs/v3Pf/zdKPe/h6z+Q+SfBrn/9JL73SD3fzLK/TeDnCLy3/+9QU7lbvd/aZD761/+ovKQ+9N/McgpeeR+EoD0g4Cf3wxyn/Pl0w95+tE7fPjmAz556wFfvv+QT2SSPrp+kvvyEu9fPMz9Cwe4cXQb53at4frhV7h5dAOnt4+ye1UHO1Z2sHV5J2uG5rOovZ7B+TNpm1VAa2OhDJA8SguTKMhMIDsljsykeNIT45gRG05ypC9JYW601Gexf8sgJ/cuYcvqVgbaSlk2MlvIfB4ZyQEqQh3uZUeUjwPh3vYEudsJiBAC7eeCv48TPoqHi2KYE/EWMu2jeNEpnm/uzr+Fvbor8psxTskfpxjjVMY7+c7Xyw0/H1dRxG5Cmt0JCfAmyN+LYAFjoaJMwwJdCA90JSLAmYRQV/ITvIX0B7OwMpK5eX40pnszLzdIAHkQrcXBdJQE01sRxmCVyMxA+su8WFIdwFi5J60pJnSmmrCizI1FBY7MF/DYmmLKUJ4rI7luNEeZMDtYl4EsZwZzXViYYs2CdEdacj2pneFKWaIzpckuVMxwpyHXl3klAbSWBdBfG8rSpji29WVzcnU1F16ZzfkNszi9po4za2dxadMCbu7q5+oOUY57+7m+759Gq14eHOnn8bEBDowVMVDhx2BFAMMzQ1g3L44Lq/M5szyDwyMpvH2kjY/ODPHGwW4e7G7n5j8LNuz+rXqq4qV2/2A/Dw4P8+DQEK8dUoxf3bx2sJO3T3bz6eVhvrq+6HcD3G/y7Mbo7zLCV9cG+VIU4VdXR/jiyghPr4yqCjwoxjilyqpikHvr1ACvHevj4dFeHsr2weEB7sl97ojcPjDITUX2D6i2N+QZlVDVf3rHPZTnfSAK9448/63dvVzd3s7FLQs4u3Eup9Y3cHpjA+e2SL9tnSvbOZzaOIvja+s5tmYWJ9bUcnTlTPYvKWfvkkr2LK1RebntGZvJXlG6R5eWcnFtOe8dmc/n59r5/MwC1faDk21s7hCylmGlMs7uW1rN7sW17BitZftILZuHqtkwOJMNAzNZO1jJ6gGlkEOpHC9hY28Ry1oyGJ6VxGB9PCONSarko2u7C1nVWcjihTmMzM9SecipPOM6K0UqVAa5USG2o62/FXFY3F7Eks4ilnYVs1i2o61KtVUBawvk9y1KvrhcFrXJNRZmM9SSycC8NFVlVcWTrbs5h87mfFG+IvOKaJtfojKydQhR7mwpoGN+rpyTS29znvymgEEBy0MLi+lbUCDH8+kUMt06N5cFc7PplHsOSluU0NOhpijG5gWxpNGDdU1eHFuUyP7+SHb2hLK1SwhJnQdzhCjmCzHMT7ClpSqK4eYMBuam0jUrgbbaOHrnzGBgfjZds9OZX51EQ0kkdUWRVOYICInzIibYXmXUD/O3I0IkzNeaUA9zQtzNCHI1w0cIboDokCBfZ/y87H/3ZHMRkO2KjY0phgZ66OnpoidbbV3FO04PY1Mj3ERnuLg5YGNrjo2VEAUrUxxk38lBCI2duewrxjhzbK0EYFmb4OZog4/oIX8lHN7HXcCpJ+EC0KIjAoiPDiE1MZLMtHgBXAIgCtNpqCxkdnWx6MpoQrwcSZNz5pYXkhkTRpLopqbSfDpqKwl3tsdBS5140XMVok8TpF126lMJtbciXnRbgI08n40Fke6O2OlroSHETAnLrarKJ784hbi0UFLzYkgrSiQ6PYzgBH98o7wISfQnPjOerKJ8fIMCUNfUYMLECejpGgjw85K2h5GYEE1peS7bXl3P9u0byUhJRHvSJMwE4HrpCvEy1CVGV4+gaZo4jJuE6YTpaEzSYtJEE6ZM90RdLYrpkyOkTb6YTLDHbZwRseO0qNUW3ejty+bYWIYD/Skw0CVFrtnrq82VqmDeqA/hRrYtpxO1uVlkyb0qGy4V6HKjXJ8359lxLGMyJ3L1OVlmz/okIZXeGjQ4a5OhP40QIRhBItEa01RENd/FiMowG1US79oiLxaNFLNLdMWu/aMcPLiSa1f38/mn93n54i0uXXqVWULSRmTOnjmznq0bu1m9eD6P75/kx+fv8/mTB7z7+BpP3r3Lt19+yF9+eqEKy/v+q8/47vOPOLrjFdaOdvPBg2v84euPeXD9tMypEgpyg9m4qYW9R1oZXpxKe3cIy9amsWxzGmteTWPV1iRG18SwbEUamxZXMDveg3ghG/XqE9juYcwhV332W2py0saQ847mnLM35Ky9Dqes1ThmOpVTZpqctzaS42YqD7n9QoYWqU9kUMbJmKkxbSYW5KkZETBOH89JTnhoROCsl06Q40xC7LIJMvSmyMWVXXUpvL+2lJ+O1PDz4WI+3hDD3UFPTs2150ZnNG+MlnNsVga10p5Us2kyp6v48yfv85dnX/PtJx/zxfvv8fPXX/Gv3z3n4quvUCoELd1kOssywjjVXMTh+hkcrEtlf53ouFQ3ekJM6A42ZXN+COda8jlan8rO4gh2FYVxoDKGw9Ux7CkLYU2qPQPh+nSEG9AcaUBDlAGrWxM5f6CdrZvqqKz3IbdSCFGqPo5B48ipcaWmNZTGnhg6lqezZFclqw7Xs+1CK7uvdLDpSD1LNmTRORBOa1c4qzZUcvfuDr74+A7PnrzJ36X9Hzy4zoKGbDpEN69fUcVYX46qqINSGXplfQDLyyxYlCF9kKfP2lQjWl2nU2c2jnlOGnT4yvofbExriBZzfCdT7TyBIvOJZOtNpMRMnRp7PXL1p5Ag7zhNYzJlljrUO5oxy9mcalt9quXdVlhPpUyuN9t+Ih2uU1keoMH+BH1ul1jz3VAEf92QwufdflzLM+JEggGH4sxY6atDq+L5FqrL5hwb9tW48epMJ1blW7ClyoeOMBPKLcZTaTaBButJ9AUasCLJnsFwE1WF2BZPTTqCDFiU6kp3shKyOpUkDwsObV3O3/7wFX/5oxKW+ow/fP8Nf/7hW/7y47eq8f/DN1/ygxKeKp9/Vbzkvn3OH7/7hl+//Zo/vfxKJYqn3B9eyjH5/udvX6oMcv/r1194dO4ErUVZlAS5UiJ6O8dqMhUuk6XfdCmR8R0jeiF88gQSdaeSZjyJIocJzA2ZTnu8Po2hOmTZTSPBeAoRuhPxU/5IIGPeX0cH56lq2E2civWEKZiPG4/l+PGis7Tx1tNWFaIxFXLuLJJvqM0rEb7czEziuLcP2+wdGbaxIV9LEx/53k9zHDXRlvQWBFHqb4uf6D0tOe7r5E57cy+z6ztxtgtikug1JcTUdPoUomQeZrmbEqc7hXS1cayOdONcaRLXymO5IeP5muCuEyWBtLjpEzplHHE2ltRlZxHi4cO08Zq42gTJurqSproB3Oz9MdfSwt/CgBhbI+JkLfKcPJFYIzVG86LZOTefGl97PEXnhRpMozjImXgnEwKt9HAT/WemLf1gYYGHkweB3sF42dtjqz2eePdp1Mu4bc4xpSXPljm5HkR7GGA4fRxOVppkz/CRZ0tgbkM0s6pDmKUY46r8qa32o7DQlagYA0IidEhSQiPTBaeHaeMTrEF4giEJmZakF9pROcuPmY0+VM72JKPQgrQCS1JyLUnMtiIuy5b4XCfSyvxJLPDGP8ESM48pOAbrk1ERSctwNaMbOtmwewU7jmxj074NbNyzlu2HhJMoice/eZenX73NJ5+9zkMhd/duHBVec4Wfnr3H//zbN3z56Wtcu3KAjz+6y9VrB/nww9t89/J9Ll3Yw9qVnQz3zaJ+ZiJBPnqyZquTEGvOnNlxdHVl09aaIvvhQm6dKcizJ1uep1Kw/ML5URQKmfZyGY+fuxZp8d4UZ8QQqXitOBoS4GGGveV0wQTTCfS3xtx0usrDTDFsaWtPxM5O+cOfEoY5AS8vfZJSXQgMMcTCchxu7mqEhJpibj4Ne3sZ91G2RITZYiR6QvHqUps8TpUDTU9rEjYWOsJvTFRhkQ0Naaxd10x7eybxCaaEhmqTEGcubfdhZlmYtN1L2mIg5+rj7KyBpeUk3Nz0pC2aqgIOU2R+WVrpYCdriuIxp660V44pIadKMQON6YrhbRx62tIuwUtuzjZYmRuqjHB6MraUAguaahMwM9bAWa7h7WZFoOAZd2cjjPUnqNqtGOSclPBUeW5TwwnYWE5UVYFNTDCjuTWKpoUhlM50ZV5LDIuXVTImBD9ZybnmrklCoqPKo87GepqqL7W1lGq06qrKp0q7lL41knHv6WmGg7Mabp4auHvpYO+oiZGx4rE2WVURVzHkTZE5oi+frS3VRCbi7TWdiHANoqK0iE80JjxK+e1EbB0nUlzpSVtvCrnFjrh4jsdHdKuTk47KCDhdnklpQ1SkO+kzQsiU9S0tLYzIKG/MLPRVRk4N6TsrSy1VAQtD/Un4eOuL6Aru1BfcOFn6STCdrGX56abkpqjROttRsEYyC+Z4MtIXw4Hds+lYGE+Iv6b07Th539qEh1vIeDEmJtGBvOIwQqMdSM8OU+G8/KJMVqxayeZte+kfXCEYYzHLV29l9cZt7D9yhMvXzvH+h6/JPLjLlfN7uXv1MO+/flVVkOnWxRO0zath28alcu8W5il5ixvLaK7No0/W7V1rFrJn9RyVQe7Y+nreOjfKR5cX8f75XuF8HbxxtJV3T/aoco0vaQhnpDaKt0+t4q0za3j38kbevrqJ2ydXcev0Og5s7uLYjj7euLlV7r+Dp+8f4OuPT/Dss3N888VVnn5ylffevcBrD09x9/YxkRO8dv88D+6e46HIW4+u8vabVzl+eBN97Q3MqS1g1sxcqorTyFXyNadGU5yZSGlGAnUFM6jPj6cuN5w5heHUp3sxL8uTa5vn8+2t1Xx1qY9nV7t5dr2T57cHeX5X+OrdMeGeC9nULxyk2ofWSh/aZvqzrDOFpR2JKkNc35xgOuv9aa32pa1GOL/oi8G5CYw0p7KoJY22qgiWtWexcbiEgxtmc2xrM6PzE+gUbDu7wIOZmUqKHnP5rTcLZrrIdVxYJVhl18pC4YdpbF9WxnrBqaMd2Zw6sJivPr7JkT0rqC1JIczHlkRZr/paZ9M2pxpnWROC/Z05uHcTVRXZxMb4CXbdx5Kl3aJP3AkIcCYmJoC+7vl0ts5hpqy1VSLtTdV0z6+mZVahyiB3ePdaHt06z71rJ/jwrRsqD8pFA1X0tObQ35nFYFem3DOVkY501o+VsnJQ+GZ3LusXVbJt1SwObl7I2f2DnBFefnxnN2cPDHPlxDIuHlvGucNLuXRiDdfPbRJM/JuH3DuvX+K9x9d/N8h9qyrq8I+/Koa43+Qff/+zykPuP3LI/evf+R+KQe73HHL/u4fc/26Q++8ecvLff2xV8v+ZQe43+X9nkPuLYpD7PWT1Z5VB7gdVtdXvv33Bt8+/5hshDV89/ZDPnrylMsh9+s5DvnjvIR8/vsnr109x79JRHl49zuPrx7l9eg8XD7zCFVn8rh3ZwJldy9i3vo9XV3azbXkPm5d0sW5ogZCHdiH/tSyoz6RtbgHlhQmUFiRTWZBJU20NSwcHaJlTR1VJFjnpssAJiR7tmcmZA0v49O1TfPPpVZ68dYbX7x3i4e0jzKpMIUgUeZgQ6RA3C0I9rQiXARjqZ6eSEF8HfN2VaqmKR5s7fh5Ootic8PN0w9db8YZTwlX/mY/OTRYhL/x9f/OGC/TxINjPQxScJ2GB3oQG+Ki2kaE+hAYqBNqZ8EAPIgMEiCrhZgF2lM7wZUFFNM2FQTRmKt48vszLCaQ5N4CW/EA6SkLoKQuiq8ibniJ3llYHsLjsN4Ncd7oFKys8GM6zo0VASle6FYsK3VmU705LtDHzhFwMZ7swlONMU7QhTbKIdggwmZ3pTlWKCxUiZUnO1Gd501wUwMKSAHpmBjNSH8E6mRj7FhVxfGUVJ1fXyraaU2sauLxpAddf7eXGHsVI1ceNA/3cOTLIayeGefPkEO+dGeLN49282juDrmJPhmaGMygkY2t7NJc3FHN0bAYnl2bz+t75PNy9kHu7Wrm1Qyna0MGdfb0qr7PXFO8zJSz00DCvHxnh9UMDst8j1+1TGda+uD4mym2pyGKVvLi1hG9Ent8UubWYZzfGRETJXFPCWkf4WHF/Pjusqqr6tshbJwekrYM8OtHPo5OKDImCHOah3Ovu4SFuK95x+4e4dUDZH/5tK0pACWH9zUCobAe4va+fazu6ubillXOvNHN64xxOb5jF2VdENinSKMcaOb6ugaNr6jiyqp7ja2pEZnJ45W9VUXeOVbBr8UwOLKvl0LJqDi8u4/y6Gh7tmce7B5t4crSJry508OLmMGfXFtNT4kxnsQfbB8vYu7SRHYsaeXW0kc1C8BWD3EZFBGhuENk8XMmG3iJWt+UwNjeVwXpR9g0is5JYMj+D1Z2FrO4qYWl7AaMqg1oeYx1lLOoSwNJZwaIOJWy1mLH2Qsba8lUhqsu6i1jckc8iJSRV8ar7XRbLPZZ25rFCCYvtUj5nsWhhhsrzbLQtj6HWPAZaC1SebV0tBXQtLKRnQR49C3PoXZjLgNx7ULaDStjs/Gz65imVUHPpX5BD9zzFoJdLV7OcvyCfAWnLiNKGtgyGmiIZEUC+uTOMDc0+rJ/tzs7OAA4ORrK9K4Tlc7xpK3OhJMWGrGgLZhUF0dmQwsKaRFqqE2gqj2O+gOYFtanMr05mboUsrkURVBeEU5YVSkq4C+G+VoT6WquMcTHBDiSECiGRbYSXBRHyXUywEHXRGwHeDvj5OBAa4kZIsLuAIycBbDro6mmgo6sk4dZCR8iaYpCzsbfG1c0RewdrbGzMBFgZq4xyDnaKMU6Ig6k+Jka6Arj1VX8tNjXUxdbSDCc7awGlNrg62Ko8dv193EX/KCELQnYiAklJiiYtJYacTNGT+enUVRRSkJ6Mj5Mtvo625CXEkhDoS7CTkIDIUCpnJOEr17XVmE6QlQVRTg54GEr71KYSLO0Il9/5W5mqtrGiE93NpU0C2BUjZGVpOrUCqKLj/XDxtsQt2B5rDxMs3Yyw97HENUj6JMoPVy93dPT1GD9BwLeagGpbJ9GTIZQUFrJy6Rjnzx/n5csvuHr5HNmpyehNnIiZAOFAIbIpVmakmZkRo2uAi5Bfg3ETUZ+oxfTpVkye6omBfpIA71zM9OMwmGCH7ThdQsapU6quz2JPb3YkJ7ImNopKMxMS5JoLXbW4PyeZ5325PCrz5nKaGW/UuvG40YnzeRpcrdDmrRYHTmRN43ShIafK7FkXb0KTyxTyjYVkqo8nZKLIpPEqg1yioQbp1tpku+tTGGlJS20kq1fUsm1HJ9t39nP8xFpu3TrE55/f59mzRxw7tkblIbdi5TwuX9zKtlf6eGVNJ28+OMN3X7/Fp+/f4T0BK599/Do/fvuUX39WvH2+/s0g8fVTTu9/VcDJIr549yE/ffGEMwe30ViVTk2FgK2dnWzbOZu+4Th6ZPwvXjuDwTWxrNqRytZDuWzak8erO8vZvbaWlhnepGuOo1HIxxZ3Ew65G3HEQZ8zTsacczTmlK2OykPurJCq09YanLfT44KDEWfsjTnvZslpLztW6KrRO3USy2TcjDp5kq9hiu84PVwnOeKkHoqddrKMs0oCrNLx1najyM2D/XMzeWN5Pp9syuGbHVl8tC6Gqx1ObC/SYUeRFdfb07jSXkqjpzFRQjRWNpTxb4Ir/uXFC374/CnPnnyoCt/9x3ffcGXHK1QGupIv5H59QTSnmgtUBrl9VYlsKwpjWAjncJQN3QHGjMU5sk/m+wGRPeVRHKyO4+y8TI41JLE5x4dOX23muU+lOVCbYreJ1EYbsHUkj/OHO1i7qoQWWb8Ka9wInaFHyAxdZi4IomkgnsaeaBYsTmR4WwGL9wjIPSH6+HwLW442sHKLkI1FsfQOx7NqXTnXr2/i5Vev8/PXH/OvP7zgycPrdDQVCH5Jpqd9BvOFaDTKOt+c60JXrg3rquzYKyRqb7Ut62YY0ewwgUarCXR4GTIQZkNXiCkdYfrM9ZtOifU4co3GkTx9HDPUxlFiNo0iYzUytaaSqzeVAqNpZOtOIkd3MiWmajS4GNLsbUyzpy5NTlPp9dJke6I5l0udeVjjxA+LYvjbhjQ+WujD2RkGXMqw5+QMF1b46tNsNY52j2ksTzRhV4U7m4qlnxO12FjiytJUZxqc1CgTgldmOI4Wt+ksS7BlLNaaVg8tml2mUWc7gS6ZK2N5geS56pPsYcbOtYP88u3H/OHHzwVPPuWHF1+owlF/eaEUavhMVWFXmQe/Sr/9+UclP9xL/iRj4C/fP+Ov3z3jL8p3L5/x63cv+YN898OLb1RGOwSE3z99SLDUDCrDvchx0CNV2lbqNIV6Ly1yTScTIXohfNJEEnTUyDKbTpX0RUe8AX0zjOmQZ6z205Y5PoVEs6lEGaoRqK2Gu7o6jlPUcZgs+myatuyr4aqmjp/oOTf16VgKYVZyyHlOmECZmaGq6Mm1GXEc9fRit4cXK9zcKNDSxF8x7JtOZZ6STkFwX6rMQYep41CX3wa6udPb3sec+gXYWrgwedwkNOW4veZkMgW3VvpakmM0mToTNY5kRnKjNIl7pVG8UR3NG41xHCsIEL2lR5iMiRBTQ2J8fDE3tEBH25rggAzKCtrISG3AwcoX7fETcTdQpyzcmzwP0dvTJ5JlrcW2WWmc6CimKdQJH+mnYBlLJSEepHrYEWhpiKOeFgbT1DAzsMDZwZuYiAQi/f1xNJxMnKcaTdmWdJXaSv9bMyvTiWgPXSy0x+HnakxJXhgL52WwoCmZOXURNNYFUzvTj8I8R+LjDPHxnUZomB6x8bLORpvgFaBORJwpM3IcVaGrcemm5JU7U1jpTHaJDbEyN1NzLYhM0ic8wYCIFFk3Mu0orA0lR3BtRJod7hH6+Ms4z64KZU5PAbM7CuhfvoCRtT20jzaLzKNjUTNL1/ez59gmLl49wNkLu7lx4wgfvXeDb56+xj/++CX/6+8vZKx+LGT+OB9/fJ+z53fz8Wev8c3L9zl9bjfrNwzS0VZFQX4EGek+sg0kNNiYuHg7Cop8mVkdSmaWA2lp1uRk2xERqkVIoBpJ8tzhwRq42I/D0WoiHo7SXlcr/F0s8XI0IirYUd6XhmACGR8Blrgra63oajMZA9bWuvj52WNoPA110e12DtMIiTDGL1gHS9EPTq5TSZnhhKOSf85UCQ+dgK7WeKzNNTAz1MLcSF+Vm81AWx03R0vBFMKBBOeUFMcy0F9FQ0O8YJUpeHmpC86QMRSog7eHOh4uGthZKQUjJmFuNkFlkLO3ny77EzFRCivYaOLhKRhH1snJU2Rsq4/7LUxVayL6OlNFpqGjOQUTQ02sLQwwM9bEQHeabLWwtzFWVYbVlHVXX2cCdpZqIuoE+9ri5aKPlZkcl/FkIromIcZSMJghDjbT5JmU5xqHr5cazS0RrFxfSFtXNCtWlzGyuIjymYHY2U/CQHRmTIwdCQmu+PmaCrczxtFBF2tL6WPDqRjqqWGgJ/PZXBs7WQ99A0yIT3YmIsYeHz8LeTbBc3pT0NaejLraJJWHnLa69IPJdOxs1CkpCWXdmno2bqhj0WgehYX2eHjIPArVJFf2E2YYkilzJCpaDyfniZibT1JVh1VCk+Nj3amsSCQrK4ia2gyyc6NwdDFh6vTxTJws/Sjv2NhUU34j+NBUCRm2wc1VW3DiROmDSYJJdclKtqS2xIEFDXaMdfuyX9ap4c4g+tsC2bWpjKHuJBqqgoiPNmdmebjguTiVp158ijP+sr74BJnT2l3NwKIFFFXksGTlMjZv383o2Dr6hlaxZsMOdu49zImzZzl5+ghvvXOHd9+7zbXLB3hw4zjvvn6Nv//hOXeunGZufSlbNyxhzfIBVi/t5dCu9axf0kH7rGy2LJ/DrlVKUYcyLm5v4YMry/jo+hKeKjzu1jLePdOrSjf05vEhBmeG0lsRzjtnN/LR1R08vbubJ3de5c7JFVw/tpSz+4Z469ZWwQtn+fnZef7ywzX++N1lvv/mEl98cpa33zjE3bt7uXZ1N1cu7+H2rWM8fHCOx48v88abV/nw/Xt8+slDbl47yrJFbbQ2VTK/sYymumLqy3OZW1Mi/VlJQ3EWtblJInHU50VTmxlEdpAZeYH6nFvbyE/3N/DlxX6+vNTB0ysL+eZ2H98+XMT3j1fx0bURDqwsYqw5kmWtSo64cJZ2JLFxJJu96ytY1Zci/ClGeFQCfXMiGZ4Xx8DcOPpmx7GoJZW+RsF1PbnsWF7N7lU1bBgqYHBuDH2zIllY4c+CSn8ach2EH0XQWetF/xw/lndECTecITwvmh0rKlg9mE/vvBR2rBd++fQBb945wcJZRUTLvI8J8qCpppi60lw8ncwJDXBmx5ZV1NcUEB3pw5Yty1m5akD0WRDhsmYEBbrT3dEk42kB5fkZLJxdxWD7XPpa6+lormCkezZnDm/lzbuXeHznPF998hpXz+5goKuMwU7RwR2ZImkMCA4aU6rOLiph3Wg5a0cq2LqygQObF3JyTy+n9vRxfFevSs4eGPkPg9zZQ0tUHnLXz2/i/vXdvHHvOO+8fpH3Hishq2/z1z+85B9//QP//vc/8W9/U3LI/fk/K63+bpD793/8N4Ocyjvuf/eQUxniVPJPY9xvBrl/ivz3f2+Q+z+HrP7vBrn/zCH3T4Pcbznk/ukh9/NPP/LTjz/ww3ff8d2L57z4+gu+/uJjvvz0fT794A0+evshH7+j5JG7y3uvXeX1m2e4c+kIj26e4o3bZ7hychfnDm/hzIENnNizmmO7VrB/6yJ2rOtny8ouNowtZOXgbNYMz5GB08hQWwVN1Rm0NJZw6cwB3nl0l8+fPJFO/Rd+/uV7Hr55n43b11JYkkpslJOQlAS532b+9tNb0i/f8Nr9oyxoKSAvI4AZsW5EB9gKwbYXpSXbAHsigxSDnBBvb8X7xYEwL1dCPN0I9nQh0MOZQE8hvkIsfbx+yxHnIyRYCW/1k22wr6cQdk9CvEV8PAn39yEy0I8IPx+5jw9RAcoxdyJk0EYGewiBdydeSHuiENaiRG/mFkRSkeRBXZoPs7L8mJMdyOzsAGZnCaDKCaAlz5+FuV705HuysiaEpWVeLEw0pifTmhUzfRgqcGZBohm9GXYsK3VnTD7PjzFgdpguAwKCBnNcmB2uy9xoQ7pz3Jif6UJtiiMVcQ6UxzowK82LFgFvrUUBdJcHMyAKb8nseDbIJHl1sIBdQ0XsX1zOsVW1nNkwl0vb27glk0MJ4bx3UMm/NsBbJwd59/SASnF+dEnJr9bO2gVxdBZ7MVAZzHBNENt7UriysZLDQ0mcWZrN7a313N01n9u7O7ixu5Mbe3t4cLif1+Wajw4O8dqBQdkf4vGRQd461qfKO/fZ1TG+vLGEr24ule1vouSl+0qOfXl9MZ8roazXxvhCznt6dQmfXlzMu6eGeFN+r1RSfeNov7RNySGnGOIGeXxyiNeVPHZH5V4nRnhwdFhleFPk3qER2Q5ze/8gd6Ut9w4N8fDIsLRR9g/2cXNPN5e2tXF+03zObGzixLpGTq5p4Ox6UT7rGzm9VvGIa+DY6jqOSt8dWVkj2xr5/Nv2wLKZquIMB5fXcHhVHYeEyB9YXMFROX5vx3yeHO/ggyNz+PBIAy+uS/sPzWFZoy8L8p1VRrYdi5vYOtrE5pHZbB6tY8NgOa8MlLN5aCbbhmvZMljFqvZ8Fs1Npb8+jv66WPrqYlTVexeJIl7Vmcfa3lKWdxaK8lcMawUsUnLFtZX+R5iqEhY60prNEqVyancuy7qyZZFIZ6w17Xf5bX+FHF/bm6uq3rq2N5O1PRms6c5iVVcOS9sVyZdrFDK8MEuumcmizixGO9LlXjPk+umMLMhkcH7GbznnhKC2SRu75ibR3ZRKZ1O6SBYd83Lob8lhrD2XsY4slshvx+ZH/WaQ6wrn4FAcuzpC2CYkcldXKLv7I1m/UMZ1qRMlKXakRwmJyfJVGd0ayuKpL42nqjCG2uI4GkrjqCuJpa44muq8cKpzw8hP8SM+2I4wT3MifGxkobKX+SwgKtSF2EB7lTEuxFvIQoCdzG97/D2UQg6iO4I9BRx54i56xMREDy0helo66mhoTUdbVwMTIUeOTraq8FRzUwGg8tnMzAhDQz309XUxENHT00FDQ01AnvJXW3W0hbwZGxmoKrDaWVvh5GCLk6OtAHJHVZh8gL8HYWHS3vhwIQAJ5GQkkZ+dSlVJARV5OQQpYfXW1iSHhBDm4oKbkTHxoq9K4mIIsbHCVm0qXqYmRDg54WdpiYsQy2B7GyFd5rjqahNkbU6Mmy054R6khTjiK0A0zN2aloZyOlsbyS1IxifMCVMnLVxDrYjM9CcqIxSfcE90DXWYIMR02iTph6naQjLcpW257Nuzi2+FdP/hpxf86Q/fc+HsCdIT4tCZOBGLCQJapa+ypY9yLE2J1tXCedJk9IWUakzSY9oUOwH2fnh6VpKc3C39Xo72VDv5Xh1nOSd5qhrdrs7sS09kV1o8c20tSRCwPEdIwY36FL7pKeRxSQDnE0x4q86ND1o8uFtvwv25pnzY487FEh1O5+pzONOMxYFaVJqMJ0FtHGHTxhMydSKBComXbYKA9XghQBHGk8gINGNQ8Txd3sDy5fWsXd/MEQGId+7t5+mX9/jgo6usF/CTlxcgZK2IXduHWLl0PpvWdfHwznG+/OQB7755hbeU5MKfvM73Lz8T+Ypvv/mCH775SlXQ4OKxg+zfsp6v33+Ln774iF3rFlOZFyUAKJWj+7vYtrmaxUvSWLkhjw17BHBvTGbNgRx2ni5l+6EiDh2p4/zBFlbURVMuJKpefxJbfG044mfHcTdTzrubclqIzgk7TU5aqXPRXpeLjnpccNWT43ocUcJYXc055+/CK+YGdE+eyIiJOUs8AyjUkbmgboO/gR8OesFY6EQS7VeFv00KDlOtKJB18/CCLG70xnOzJ4jHi8N4f1U0DwYDODjTjC3ZRpydGyHfFdGgJDOfNI4l1SX8+9dP+dcXz/j588/49tOP+NOLr/j3777m+s6N1Mk6WmavzSuFUZyem8PBykT2lMSwTcj+kmgn1qV4s1LI1oYMH3aURrIx149XS8M4MTeNC615HJ+dzvpMP9o8DWj3NaYzzp4Sf20WFHpyckcLt84vYtPacunTHBXpD03RpmSuN13LRV+ty2dgg+jNLXn0v5LOvLEI+jakseVkPbvPzmHzvgqWrc9k1YYCdu6ey7Ur63n2+T2+/+o9/vrdl0IazjCnOpnqihDqq4Opr/RjVpEXxRG6lAVMZF2VA5f6Itg905pVSdp0ek6g1XUa3X5GtHhoM8dVjdkeatTKsRwhlsVm48jWHUeu3gRq5T3NcTWl0kKLUiGHpSbTKDaaJlt1KizUafO3ZlGCB50BZsy1n0qv53T2ZVlzS+bC5WIz3prjzKftvlzLM2eHvxrn0z04NsObYQ89GkzH02A7kf5QPVamWjEapUtX4FQ25DpL/3qz0Oe3UNhyi3G0B2qyLMmG0UgLFrioMc9xEjOFKLcGm7I4P5BSXxMi7TRYPTRf+uV9fv3ha15+8yXfPf+an5R3/uwLfn3+BX8W+dPzL/nTd89+M8Z9/5xfv/2KX2V+/CbP+MO3cv53L1CqsX7//Bl/lHP+7ecXXDu0ne7KHLoKRCe6GpFhOYkipykU2kwkQ3880UJuwxTDmBDdQnvpmzgzRrKtWVZgy3CaBfX+U0g2HUemjRpp1rq4TR6PlegSmwlTsJ88DXc1TYK09YnQNyTS0BA/dQ3sx0/EWs7xGz+eatHvW4J9ORMVyi5HR3a4e7LMxY286WoEy30z7I1ZmB3JnLQQgk00sZ4yHjX5bbCnJ33tvVQWVWFpaMn0cePRl/NdtSaR625OmYsR+Xrj6XIy5EZFKm/XpfB6aTCvFcl7K/Rif7YnC/xMidKbjP30SdjJ+jJ9ijqWVn4EhxTi7p6OsWEQmlOs0JkwjShnawaFdNeEeBCpMZ6ZTprsa4jhWHMiLSHWhKuPJ9JIg/JQbzK9HAi3NsRHdICFlgGmenY42ASQkpRDSkIM9iZTCHebzPwiexY3etJdakd1igkhTpNwNJtITJgN1eWRtC9Io0+wQIsQzKb6cGoqfGTtsicmwgA/7+mEhxgSF2tFSooTyYJZ05Tw00wHPPwnExqrTU6JE8XVHuSVuZAu7yunxBn/CDW8AicTGKVDaJwxSVmOJAsGjkyxJDTBVLXNk7lW25xARrEP+dUxZFXGkpgfQqnog7nd5dTOL6BxQTEdfbW0dVVx/MRmnn76gB9evMdH79wQkveIn7/9iEf3zvHZxw85cngz731why+fvcXdh2d4/c1LHDq2kYbZQuCb86muTVFVHNXUG4enjzapqUqeag18vNVJSrDA032qrOvynZv0j+14LGUuW5tPxFBnPEaK55uZBpZGU7AxUwpoKMaqCZhJHzvYaREqGCUo0AZfH3OCg20xt5qGnqHiEadOfIIlcQlmqnxhji7jCAjWIER4gYvbVFWuNxfR9dGR7lhbCPbQ1pA1ehLqUyZjaaKjyrsdFeZDaqJwJuEpobK+mcm89vTQFaxhJr+VtlhL++SZlNxp06eOU1WEdXbVxMxyPNZ2k3F218Y/SNoVaoentwlWNhpY28r3ZtPR15mkMspZmGljbamPrZWByvhmqD8Fbc0JqpBMGytpq5Oxal8p+uDhokVIgAmerho42U3CVvrM0XYcXm5TKCmQd5ntK/jLnDC5p6erLhbS3spyP7btmM3K1eUsWV5CVU0AYRH6gsEmyzNoExHuTFioA4EB1qp+tLHWxFT62chksmCMCaiJXrAw1cTBQUcVslo2M4moOHdMzNXQ0B6Pjt4knJzNcHKyUFVHnSRzdJLMX0OdKaTEezMgGHuVYP/lS8roaE0iIlSTyDAtcjJtiAgTvVxoy+zZIVRU+qrCii3Np+PsMF363J68LG8Z9x4kpQbg6GrGeFkTx0lf6xlMx8JWH29/Z9KzEkhMDhNcEY+9jeBGeQ8ONkr1Yw1iQw1pmR0gesSfkR4/juwsZ7A1jMI0XeHTjizuSWLdkiJ6FiYx2JPDktEKutqzaRS+kJPtTdO8LI6e3syx87toaptF/6JBVqxdT9/QUhZ2DLJ4+Tq2vLqLo8ePcu7cMZ58+JAP37vL1csHuKN4lL59i19//JLXb19iuLeF/u4mVi3vY8v6RezbvprtawdpqZnB8r4yNi+qYmNvIZdfbeW9S0t562w/717s55NrI7x/SfjlhWEeCofbNig4ZtVsvnn9IF89OMDXrx3ku3eO8/ztw7z84BCfPNrOp29s4+t3d/DZ4018eH89b1xfxVu3N/D6jfVcOrWYo3sHeP3WHj588yzvv3me99++wjtvXeHxows8ev0ib8n+pQt76W6vobY8jdqydBqr8qktzaGuLIfmmhLhEbnMLkmjZWYOHXX5zC2KJ1f0WmmkFefWzea72+v4/PwATy+08dnlBXx9s4cXD0b59tFyHp1qZ8/SHJa1RgtPSlbli1vdm8Ka3iS2LM5gRWec7Keyd7US6ST8qTWRoaZYBmZHs3Sh8LlZUSxekMyBtfUcXFen4lyL5gvfrglmToE7w3PjGZuXyLKFyXJuqPCkCJYsDFcZ5trrvBlrSxSulUjX7BTWLprLk8eX+fydW2ySd9NQmkFZdhKNlQWkxYWpon+SYwNZt3qQhtp80RdeVFVl0dUzW1V5NTREidSRdX9ePauXDDBH+masfwGjPXPpmV9F59wy1o11cO30Ph5eO8eb9y7xxUcPOHVkg4zNTLoFE3YtmCHbJPqkvUPtM1gqXHL1UCkbxqrZuqKR3RsWcOTVLvZvauXQlnZO7Rng3EHFILdcVdTh0vFlXD21luvnNnLr0nYe3DjIG/fP8M6jKzx7+jZ/++NL/u2vv/Bvf//dO04xyv1dKeqgeMn9mX/7138a5RSD3G9Guf/5H0a5fxrk/v3/Bwa53ws6/NMg92+KQe5/K+rwXw1yv/4Xg9wP/PSDUmH1W7578Q0/C0j6VgDT5x+/xyfvP+bjd17jydtCQt68xftvXFeVur13/Tj3rh3jtVunuHx6F2ePbuXkwQ0c27uGEwc2suOVUbas6WPz6h7WL13I0v56RjvLWTlYx/rFcxnuKGf14mZ+fPGOPNK/wv/8A//rH7/K/v/gL//+d77/00+cvnBMJv1sMuJ9aG3I5t7l3fKSttNYm0ZGmg9bNw/z9htXOXFkBwf3bWPpaDcJkX6E+NoRE+JCuI89UX5CcF3tCXB3JNjXhRD5rOSCC/P3IdDXQxZRN/z8PAgI8FSFpwb7uBPh50W4rxehQnIj/H2JDgokMSSYxCA/uZ58LwQmOshdFX+eEOpFcpiHkGNHypL9VAa5/CgnCiKdqUj2pj4niFm5IczKDqIhy5+mbD9aBFz1CshSDHJLSj1oTTSiL9uWlVW+DBW60JJoRneagMgSJWTVjuYYXWaFa8k5TgwIGGmK1Gd+nAl9OW40z3CgOt6G2kQXahLdqROF35LvL6A1lL6qUIbrIhhrjGbxnBhWtSTxSpcQOpkch5bXcnpDk8ogd0MptrBfyes2wGOVQW6Ad0738/bpXt4+1c0Hojxv7Z7PynlRAsaU5PpBLKoP4fCibC6uLmB/nxLGWsTtV+dwY+cCbu7r4oaSj21/j+qajxRPtP2DPD48xFvHhnjv1BAfnR/hk0uL+OjiKB/L9tPLS+TzYtX+x5dG+PjiCB+eU3LFDYgMyf4o759dxJtH+1Qhrw8P9vJQyUV3uJ/Xjso9jg+p5PVjSvjqoCj7Qe7Ls9xTDG5y3zsHh1Thq8pWMcY9ODIq541wX35/e18313e3c2lbiypU9eTaWRxfXcfxVfUqT8Iz6xo5LaLsH19TpzLKKVvFMKeEr55cP4cTaxvlmHy/toFjcuywYpBbUsXBxRVc3jiLD4618/aBOt7cU86XF+bz/EYvewYSmZdtw9CseLaONLJlbC6vjMxiw2AlrwyXs1kp7DBUKYtWNRu6y1iqeL4p3nGzElSGOJVBrjGeRc0zROnnyyJQwvJOxeutgMXtxYy0lTC4oIihBfkMK0a6tlwWd2azvCublb3ZrOoRgimyWmRlVwbLO9JZ1p7Gio4M1vRks6E/l01DIsO5bOjLYVVnJstbM1X5DlZ1F7BCxtJKOW91v3K9LFZ0Z8t9MxloSqVbFofOxmQW1sWyoD6GNmln2+wk2ubMoGt+lso7TvGaW9IuwKFdWbTk3q1KCK4fmzrC2T8Ux56uMBlbERwcimWfyPqFQbSVKh5y9syItBQg4kVtcQzVxXFUlyQyszieKpGaojiqCqKplrmoGOQqM4NJj3EjwkdAvIcZ4V5WsrUkWIiQ4lUb6mVJuJ8AKn/FGPe7Qc5dvvdzIjzUR/SDG7Z2Zhga6aCrr+SM01LljbOwMsXO3gpLC2MMDbSFEMn3uhro6GihoaHOdCFpampq8lk5rivHNFSiLZ+NjY0wMzXGytIcezsbHB1scXP93SAnuigszJeYmBAhL0Iw0hMpyEmnvCiPspxswr198LETYhISRqizK056BiR4eQtJSibMzhbLyRNxNdAn2c+PBB9f3I2M8LO0UHnNuenq4KanRbi9Cd0z5T13VFGe6IunkTrJQd4MdjSzdt0Yc1uryaqIp7GvgqGNncwbmEVArC9TNSYzacIkAe3TmTZ+Oi62LvR2dAoAesyPP77g80/f5wch1ZfOnSIzKQHtiRMxF1AboqVGlvRTtoUR0dJHLkIU9MYL4B2nidoUpcJ1NoWFS5k951UhHvPRUXNGc5yakOUJBE2YQIOVGbtS4zhekEG/9FGWEN1qIzV2JnlxvyyC62nuHBdgfjnTiHebXXnS7c6Tfjc+7vfkepURxzO02JtsyKiPFnla44icIsRdfTLBapMJUAxy0yaQoDuNSJ2JqrCzZC8juucq4Ydz2Li+mV27ejh3YTUPHh3kw0+uCFE7wuBwHdHRthQK+etqK6Wno4INazq4f+sInz25y/vvXBdweJ1PnrzGy28+5fuXX6uMC98/+4qXX3zGzXNnOLl3J88+eEdlkFs/1k1uoo/MkxTOHOkXoFvBihXZ7NjfwL4z83jlaCU7zs9kx1ml0EAGO3eX8ODiAEfHymnyM6DBeBKbA+w4GujAcVcTzroact5TxE2fi0563HAz4qansRzT5bibFgft1dlvp8tJLzv2CIHvV5tGp5Ye3fJOSw1tqPJNoCy2lGCPDHxccwT0r6AstQUvPVcK5B2c6MrnZn8CN3vCeH1ROK+PBnNvIIDr7b5cbA7gbl86D0cqaBHypxgFltaU8Y8vP1N5xP349BO+/uBdlWHmH999xbVX1zE7yotKZz3WZAZxsCqJfaVxHKhIZHdRDCtl/m5M8eWVdH9eLQpnX5WA3AxPthaHcHR2KsfmpHGoYQab8mTNi3RkLNaDniQP0l3Vacx258TOVu5fW8Ge7Y2MLcogNkWH4EQN5vRFsuiVIgbWZ9OyOIb5iyNpWxnDnOFg2pZHM7Y1izW7C1m7s4BFqwXwbirhjKxJbz/ezzdP7/Li6Rv8+uITHl0/Sn1FLOXFAVSV+1JX7kNDoTuZvlOoj9JkR5Mvp9uD2JhvyKKYKbR7jqfHV5PBEDPmOE9htosabUEmzPHWodhqIvN89agRIldhNZkmD2PmuhlTba1FsfEUGpwMGIhSjGW2lAkZbnDSoTPIilkO6lQJae3xmMq+HEvOl1tzIHk6Z7K1uZSry8EIdfYGyhgojOBwqi8LrdUp1RlHo9yn3U+TZrcJNNmPoz9Ym11lAWzIdGe+pzozhSjXOcl1I7RZFG9Oh4829RbjaHaUtgmRXxhsTHeSjBlfYzyF0LfVF/L0vdf4WfTAF599LGP+BX/5+Wf++sN3/Mt3z/kXOf6X55/zx+df8Ivs//TiS355/lTkc355IcdefMUv3z5TGeMU+Ukp+PDdM/71x2+4c2I3o7NLGZmZRUO4C4WOMp9tJ1MohL7AcirpepOJmzaeZCH9VR66DKU7sKzQifXlMn4qBHclm1HqOo0SN12yhAQrBR3cRUf7GxjhraOLx7RpBGloEW9oTKq5JTGGJrhPnqYq+OAnUmNkwLZgP85GhbPDwZ5tLu6scvdhpr4RIfJ9jKEmMyN9KAx1x01zKnZqU1BVWXX3oHthO8U5xVgbmquOmU4aj6+BGgWyDmUaTydfZxKL/ey4UZbIuw0JvFUZxM0sR06kWMv7FJwYaEGkwWRcRU952FnIuqKHlq4TVrZxWNkkoaURyORx1qI31Yl0tmNwZjZVgc4k609kYZAxR+ZEcni24MI4WT/N1Em1NWZWfBi5Pi5EWBrgZayH0RQ91CaYoq3pSGxMJmmpSVgZTcbPdhxNBfasmOfHcLUzLYUOxHhPx8dRjbRkV3oEEyxbXM6i/nxZ31NVBrnqUk9KhVDmZDoSHW6Er+d0EuOtKSoMYMYMwdCx5gSF6eLuN5kZubY0zAtnXls89fMiyBNcXFzlR1isIR7+0/EN1sIzQAP/MD1mCAaunBVGbVMkpTV+sh9Ebpng+AgNwlOs8I+3xNFfm7AUR4qlHzNL5RlljSiqiCFXxn6vcJH7d0/wi+IVJ/P2/beu8eKLt2T/GE+fPOD4kS18JPr7s89f496DU7z1/lWOnXqFpvl55OYHk5Xrj7XtNBzdpuHuNU2wwSRc3dSJijIjNtoUPx91vNyVkM0JWJmPIzjAiIQ4JQ2OGQ42GliZTsLUcDxmhhNwd9RVhawqoZSmMrfj49yJinTCxUWO26hhZKwUVBhHdIwpM4Wg5wk/SBFuEJdojG/AVBJTzImINiI2zoGFC0uorp6Bof50WVMnikxCR30alqY6aE2fhJaMRSsTNVwd9fB2N5L7qqlCJPVEBxhLWxxtZV2W9cDSRPCN9mScXbTwEH1k7zIFnwBdImIsiIm3JTzKkvhER1JF/4ZGWKnCPbW1xqvy3ilhl/6+9nh7WmNrrSvXnqg6rlRQ1dGeiJGhrPu64/GSdSgh1o6Z5aEUF/iRFG8hv5tGgK+6rKduNNZFUlEaTFyUrYyhCGLCnTDQHqf6TV+P4MfeNGbK+AgN0yRQxkZomDF+vgY4OWrL9SegrqbcbwLT5b5KTjgD46nSNh3BXDrSP9PQkjU+PSOIhe0ziUnwQU0+T5Zzp8nvDA3V5VxD9LSnM1mwy/RJ0o/Tp6A2SfpJbzwxERY0VEcxqyaK9BQbaZs+qcLZZin5wroT6WiLZXBA9FNDGHkyVqvL/QW7+VBS4EtIsIW0ZQpmlnpo6qqjI1jIQ3hpdFIYyZkJlFcXU1VbQsOsElxdLTE30fjNeGo0AXPDcZQV2tDTFcyrW/J4494oOzcV0dLoTkuDJ30LwumYG6oyym1aMZMD2xeKtLHrlRY2rZrNgV3CnV4/wcO3rjC6vJd5rXPp6utlbksrNbOa6OodZNmKZRw5up/r107y8Yf3VBjm7KltXDq/m3ceXeW7Z09kjrzOkX2bmdNQzDzRxUO98xjslGs1VTAzO5QhmSdKdM/azgLhQ3N4fHKYN8/28/hMF3cON/Hg+ELev7KIz+6s4+tHO3j59gF+/vAkz984yJNrm3njzHLuCH+7c7KPK4cWculAM9cOt3D76AJuHRW+eridu6cGeXR1JW/cWsfj66/w4WsH+Oyd03z50VWef/GAb5+/xbcv3+XHH57wUrZ3bh5jdKCJOTU5LJQ2dy+oo2NeHQsaK5lfW8rssmwW1hQw1FzNSEsNbVXpKseaOZleXNowl68uLeOzM318dr6NTy8u4Onldr682c83DxZzblslyxaE0FrpQme1tzx7OluEGy/viKGj1pWmEnvmlTjRM0t4eZ0/7VU+LBCMsLDCj5F5cTQVeag+bxkt4sjGRnavqBR+lUZHdSCzclwZm5fCxr4i1nYLV2pRCkAoIa5Rwrdi2Lw4h/6mKNpkvrTXJ9E7r4gz+9bzxbu3uXpyF4u7m2mfXUVXcz0FafHCa2wJC3Cho6WOlnmVJCUEEBfnqzLIrVg5SHSUP3HRgbQ1N7B4oF2Vu3rxwEJGuufSKe+3p0Uw6PpRbp8/xL1LJ/nozVt8+t5t9r+6mDm1SbTOm0HH/GS6WhJlPEp75icIz0tl5UAJGxQj7eJ6lQfl1pUiyxvZs3EBx2Vcnto3yPlDYypj3MXjy7l2Zi03L2zi7tUdPLx5SGWQe/8N5d2+y7/86Tv+7W+/8I+/KVVWRf6mFHX4s2r7j3/5rbDDv4v8j/9ikPtPL7n/vxrk/sE//vGvKoPcv/zTIPfX/6yyqjLI/fyjKn/cj99/q8of971S2erHbwUIPVMZ5D798A0+fu91Pnr3gWxlgr55QzrnPPdk8bp95TB3rh7h2oW9XDz1KscPrmffjmXs2bqcHa8sZsu6ITau6mHdsjaWDDQw0lXOYFuhSC7DHXn0Lsji8M4+nn50ib/98gZ///WJdN4f5Dn+VR7zf/Ev0uG3r56Sl1pPTlwghSmhFKQGcmz/Sp58cJMff/qMf/9f/8K/S+cq//7173/j8L69lAh5jQ32VhnMgjzsCfZ2wt/LHl8fe4JkMAZ6iXi7i6LzITjQF38/T1HmHqo8ceGBfsQE+xMd5EuEfI6Sc+LDgkgODyVJjieEeBIf4kpcsAtJET6kRQWSFuFNepgzVel+MrmiyI9yISvEmexwN/JjXZmZHkh9TiizcoOYm+NLc5Y7fcVerK4PZkmpG+3JBgzm2rC6xofhAidaEpUQVitWlnsynGNLS4w+c6J06c9zpjvTgbmReixMtKA/34O5yXZURlszUxb8qgRPapI9mF8YRG9NBP21YYw2KmGA4fRVBzAiIGlt6wxeHSjm4NJ6zmxo5uqrHdzc26MqgqAUW3hdlTtOkV5eV6qXHu/lndNDPLmwiMtbZjFSK9epC2aRtH1RjS9nVxRydnkeBwdTuL65lrt7FnJDqbK6r5c7+/p5cKBfFab6+Mgwb59UjGpjfHRhCZ9cXsJHFxfzwblRufYYH19aKp+X8OF5xUi3SLbDvHu6n7dOSBuOdfNY2vLGcWnf4V4eHFSqofZwXykWcaif+4cHeHjkN8+4144N8OBoP/cO93FPvrsr91VEVcxB2nL70KCcP8zDo4oH3ZCqgMXNPR1c3bGAy1ubVYUazqyfxbkNjZyXfeWzUl31vFLEQY79FsY6WyWnle+2zOPSNlk0RM5vnc+ZTXM5sb6Bo6vrOLC0igNjZZxcXsbjvU28ua+G+9tyee9QBb88GOLW9nJaC6xpK/Xhlf4Kti1qZONwDa8MV4iUqXLGbV9UzTY5trarSBWaOjp3BiNzkhmcFU9fQyzDTcksbc1RGeNW95ayrFPJDVfIWEcxo+3FDLeXMPy7d9xiVRhqDiu6FINbJut6M9nQn83GAcW7LpvVXZkiykKSzcruXDmWz6YhpbprIRsG8lXfr2zPUJ2zpke+VxKJDhSwTmR1nxLemsdgSwatdfHMnxnLPJE5ldHMq40TwJBI65xUWQQzVOGtvUqb2pXCErmMtSoGwSyWtyUxMjuQrb1CxEcS2NMTyvq5bmxrC2LfYDwbWyOkr9wpTXUkI8qKojQvGkpiqS2Jp7okgZlFcZTnR1OZH0FlXjhVslUMcoVC5GODbAj2MCPMy4pgdwF/zqYEuJgT6i3Hva3wdDAkSEBkmJ8DQV52+LlZERrgTlCQl4BjpSqWNrr6GugZaGJiZoiLmzMenm6qnHGmpobo62mhqTEVtemTUVObJjIddXV1lWhpaamMcooxTjHQaWtrY2JirDLIWVqY42Bvi4uzAx7uzqqKzkGBXiqDXGRkIAnxEWSmJVCYm05ZQS5FmemEeHnhaW1HcnAYsV6+eBibkuoXwKzMTMIdHDCfOBE3QwNS/P2J9/TBQUsbT2MjVQhrkJU5ngZaxDqZMjIrl7ObB9mzaAE1KeF4ClgN9XSgoa6YocWtzO2eSY2Mo8aBKnLq0jBzMWScEIcpU6cwecIUpk2cRnpSGieOHuWrLz7j44/e48MP3+Svf/6Jxw/vUpydidaECRgL+QzQVCPRQJsEAaAxetr4aQk4nqzFlHF66Gp4ix6upaJivYDsjQQH1aI+xQG1cRpYjp+Cr4DiYiNd1seGcaZMxlpUKCWa0yhSm8ASbxOuFgTzsCiE03Gm7AmZwO1KMz7q9eTTYW/eaXPmSpkhh1M12Z1owNJAA4p0xqu8aIKnTiBEYwrhakLiBRwnCjkOFyLvK+A80kGDuoIQNqyay5VL63n7rUO8+fYh7j7cy50HBzh3aQsdXSUE+BuTkujGvMYM2hcUs3lDL4/un+brp6/z7PNHPPviDb76/G2effmEF19/rpKXX37O86efcO/yBS4c2Sfg6THPP3qbJb1NpEQ5CsBOFMDbzupl+bS2htHeF83QylReOVjG3ou1bDqSx9CqCNZuTOfO+T7Orp1Fa7g1VUIWVishq36WHHXW57SQusu+JlzxMeGGlzEP/S14PdSSa0GGnPXV4aSHLseFmJ0X0n5ESMFiQz06dPRptXKg3MyB2ZHZspa0kBZfi697voy9XjJC6/DUcSXLxYkDLVlcH0jm3VWZPN2UzY0eHw7WmHK0wY4rraF8sGYmX+3oYtEMb1JMprGkpoxfn7zDX549lef9gC/ef5s/f/s1//bDM65uX0ttmBvF9pqMJXryalEkh6tSOFqbzo6CaFbHe7JGjq9McGe59PfaDG+Wp7qyrSSUww3JHJuTzp4qAauxLjS769MT5sB8kWD98ZTF26jK7N+S9ebYgVbGxjJJTNcnMk2bxt4wOpcm0TQoxLDZkepOITYbRL++MoPF27NZtCWT0Q2pLNmYxujKZMaWp7N7zzwePdjJ88/v8suz9/nTy0+5f/kgsyoTqCwJZI6ss+3zYmmtDaEwXIuePDt2NPmxq8GJHRVWbMg2ottvMk0Ok5jnpIR9TpT2WrE4xYOuSCsWBJswmODMbE9dCkzGUWOnRo2Q5TzdiaoQ1jJLdToFg3RLfxWZqanClcvMJlJjM5Uqs3EsCzfkYq0vV6ocOJqmye0KS26VWnBQ2nJYCPQbtSkcE6wy12Qypbrj6As1ZU26I+2+ajRYj5O2abEuzYWRKFPmeUgbvSfS7DOevigtxhJM6Q/SZYGQ9C4fHRZ4azNXts1y3Uohji7SloaCFN59cENlVPvy04/54cVLwXd/VBnk/vbdN/ztxVf86ZvP+EXkpxdf8OPzL/j5xVN+VoxyikHu5Vf8/PJrfnz5DT+IfKd4lD77nP/56/d8cOssg3X5lAU7Ue5rRbaNGilG4yiwnkiZ9FOxlTaZBtNJN5xClZs2bdGmdCcYsbrYhdOd6ZzqymVlSQhzwuxJMdPEb9pE4iwtyBKdGm1tjfvkyQRNUyfTypYs0bHRuoa4TZqsMsgpfxioMzVii2DC0xGh7HR0ZKuzG6vcvakzsSRUzkkyF6yWEkZppDcOUydhNnG8KjQ1wM2N1tlNFKbnYKVrhN748dhrTCfUTJd8N0tS9SerPCC3pgRxrSKRe+Wh3C/04GqGHacz7ThSGsD8QEt8po/DVvSVi7WZrEXGTJpujZFZFK5uRWhpRDJtgpvcTxdPEyMaZ0SQ52HJDJOp9Ebbcmp+IqcXxLEix4ccOx2SrY2oF506w8WOAEMtXLQ1MZ1ujKGGi1zLlajoLEpLivF1MyPQcRKzsq0ZbfBgYKY93TM9SA7SxtdZneQ4B4b6i1m9ooaB7iw6mpOYVRVAXoYtqYnmREXoExygQXioLqnJtsTHW+LnL/dzm4yX/zTC4wzIKnCkotafmsZQCisEh8cYEhlvQaCMZUePKVjaT8DacTxuftOJSbGgTHBoZUMApTVezJofSuUsH8LiNAmI1iYo3hS/SANC4s1JLfAiJc+LWBnPcaluxCe7k5kVyLbNQ3z37C0e3TvJk7ev8c3TR7/lyXrjivCYjTx55waffXSPu7eP8PiNk1y4uJmt27uob4ihRnB1WaUPdbMCKC53JT7JiKISDzIyHQkM0CQiTF+IrhXOSh4043HERllTJGuUEu4aGmSGreJxZi7v31qpNKqJhekkDPQmYm05XX7riJeniWCDyXJsHHoyP/X1xxEVY0LDnAi5rzelFV7MXxhPw+wQmhckUFUTRn5BAHPmZFJcHI21hbqqkIOWYBHFCGegMwm1KeMxV/K2Oejh5CDvzdsURxkDGjKelLxt+pqTCPCyJi8zkoLsSAL8zGVMaeKhVG711SA+xZrsPDdyct1JTVMqmloQI88YrLwf52mqwg5qci0Li6kEB9sRGuKEp5IjT+5hZ6MpzzMNXZ0JgoHGqSrIBvibCPG3kLFhyNhouYyffJWnWUKsAaVF7uTnuJAQY0GAt+jAHKXyvDfmRlNwsJ2Gn+icwABtwsNkGyTjKtIIb2mjnYwRe+lzA4OJqoqmmupT8HSzkWe1x8nRBEtzXel3PYwN1FUFLzw8TAiNcMLMSkdliFPTGC8yRdqnqaoGq3jHKf1nKdjJ3MhQ5tZ49DSnMCPBh1LBlW4OWrg5TpP3a0xuliMdbQl0d8RTU+VJWamrtE+HeMEk8+fGs7ApRfrWW1VYQ11rIrqCI40tDDG3siA1M42GpllU1VdTWVtBSVkuXT1zaGkpZVaD4L7iMCxNxsu4GUd5sT0d7UF0dwWzcnka8+f5kJygTmmBzIl8wcTppmxdVcHNUyM8vLiSx1fX8ejyGh6LXD26iFtXdvC+cOd9+zbS0dHM0PAgff2DtHX1sHzVatavX8Pp04e4ce0EN68e5LU7x7lwagt3rh+SOXGTX3/4jD9+/5S3Hl5mtK+Z0vxE5tYVMrMwjfKMGBry41k7UM+ri4XLCB85sW4u751fysc3lvLB1SEenGjh0dkO3rk4yNsXRvno1lo+uL6We8dHuHtsmDvCP+8c6ZHPvdw72c1rZ7t5dK6bN8938eTaIE9vL+bJ9UU8Pit89ewQb1xZyls3N/D1+8f58cvrsobc5/tvHgrOesTzZ2/yzddvibzJ/TsnWTLcQnNDkazNlQx1zqWvfQ5dzXUsrK+guTKfrlnljC6oY2jeTDqrM2nICFClmbq+ZQHfXF3BV+cH+PJSN08vtvH5lU6+vj3As3uLhPOVsHxBCN017rSUOTEyL0w4VJxwmnh6G33pqvdhVp4ttVmW1Gfb0FzizvxSbzqqg1jRkSafZT7L51eGCjgm/FExyq3oTKNb9MyCskCWLswQLljO9tEK4YGZwvnCf7t+TyIbRrLpb4oWSRTJoGNWFluXd/HO3TMi59i6cpD2xkr6FjTSVFNCVKAHvq6ij3ITqS7PJCbCi8SEQMHd2YyOdVBTna+qvDo21M7CuTXMqi5ksGMuoz3NDLTXM9bfxKFdq3h05wwfvCZ685NHojMvsfOVfhYIButpzWZYOKaSP25Ynm2oLZWh1jTWjpSzeWm9yiC3eVmjyiC3e10Lh7d1c1LxkDs0yoWjS7hwbCnnjy7l6pm13Lm8lYc39vL47lHefnhO7nON51+8w9//aZD7q1Jl9Y+qkFXFM05lkPv7/7NBTmWU+z1s9T+Ncf9ng5z895/yf2uQU8n/+H/IIfe7h9x/GOT+6SH35/80yP3y0/f84afvVJ5x3/+eP+7ZFx/zhRKy+uRtPn7vER+8rRjjbvP2o2u8fvc8ty4fFVGMcQc5d2IHZ45u4+j+DapqJrs2L2bnpkVs3zDC1nWDrF3SxqLeepbKRF03Nodl/VUMtubT05yp8gZoa0xi85o57NrSwcnD6/n3f/wkj/nv3L56nmvnj3Pm0HaykwOJD7Wjd36Jqswu/EXkX/mXf/yNvyglb6WzlQ5VOvvjD95jTk0l0UKmFcOc4iUX6u1ImK/z71tXwpTQ02BlgZSFPMSXEMUAF+xPTGggcYqEBAiJV6qw+JAY4U+yYpQL8Sc92pf0GFnkw93JiPIhOzqQnGg/8mM8VN5w80uiKIn3ICfMk1z5PiPCVc5xp2KGH415wTTl+bMg15Ohcl/WzQllWaUHnSkGDOfZsK7Gl5ECJ+YnGNOXZcvaWj9G8u1ZEK9PkyxUQwVudGbYC1EyoE0WyKEi798McjE2lMc6URbjQp2QnwVFoXRXRdFXF8VQQySDDRH01YQwKAv30qZ4lZfc7pFKjq+azaUtrdze83vhhUN9PFTCTJWQz6NDsq/kf+vn3dOjfHp5GR+eG+LIskKG6/wYawxhcX0wG1uiubyuiqOLsjgicm/XPO7v7eSBUsVUMXwdGeKRXOvt02O8f24JTy4u5SO51seXl6r2n1xQjikGuuWyL5/PK15yynaUd8/I704N8PqRbu4f6JS2KFvFm6+bewcGVEUZHhwWJf+7PDw6zOsnFFfoIe7JMyg55P5pkLt9aIg78vne0RHuy+d70q57hwe4faCHG3vaubZjAde3z+fq1nlc3dbMrZ2t3JHjN3cu/M3rb1cr115dwOXtLVzdsVC1vbithUs7Wrm8s/N36eD8tvmcfKWRI2sb2L9kJgcWlXFkrIjb2+p4cryJN/eU8sauAj4/O4ePzzazssmXORlWotCFeC5pYNNoDVsXV8m2lE0jJexcVsurY7WsV3K+LcxirHkGw3OFMM6OV5XLXizKemV3IWv7y0RBl7BEMdyJjHaIdBWzqKeMUSWMtTOfFX2K8ayQdX25rOvNYl1PFhtkf0NfHis70lmyYAZL2zJUXmtjrVksas1kSat8lmOL29Lkuxkq77lV3ZkqDzqlfPfGwULZFrGqR6ngmk13YwotVXE0VcYyVwjy3OpE5gkBbGlMF6CeS8/CAlHahfTKVskzN9aRx+J2xeMun2Vy/eHGYLb2JXJ2bS5XN+Sxpy+UdU0ebFwQzLaeJBnHAVRlupEpILdAwLVikGsoT6K2LIma0kRV2OrMAsUYF05dYTQ1eZFkxXkQ4W9DsI8VEX52BHlY4+8qYN/dmiBPOe5lg7ezKUFKAQcvOznPkSCRMNEdnh5OmJroCUjTxtBIKeagjam5icogZ21jiZGxvgBAHXS11dHX00RHW4Pp06eirv6bZ5wimppKBS9NlSHun95y/9Ugp3jIubooQNz1d4OcN2Gh/r8b5MJJT41TechVFClGkXRptzvuFjakhEQyIzicAGtbMoNDRbcUEifEz15dHV9zAXr+AcS4eWA1bRo+pqak+noT6+pAgKkOhaFuLJ2Tz/kNvdzcsZRN3bOJF/DqYqxFVmo4vYNNNLaXEVcUgn+aO17xLhg76zFNwP0EIZna8jyJsfHs2radJ++/x9dfPeWLzz/m2+++5m9/+QP3b12nvCAf/SlTMRbyGaAloF5Pmzjpp3hDfQL0jLCYqo/aeGN0NXzx9qggObGfyIg2zM1noD7VBfXxBpiNV8dNiHCqphoD/p6cnVnCvpwMZpsaki3X7bLW4npZNE9bcrie7czOkAmcydLkcbM9nw3789lQIDeqLDg8Q4edQsxXRggoEoIQO32CEO+JBAsAD9OYSqK83yQjeSZTDRLk+yilMmiyK2uWzuLRa3t5/s11PvjwOJeuvsKFK1s5LwRtcKha3pcBsdEOAroFhHRVsXv7Yt55fJFvhewpIVE/vPyQb58/kfX0CV8//Zjnnz/lp2++4ZdvnvHg6kXOHd7DF+8/4vN3H9DTMpPkGAd62jM5uLeV0ZE08ouEUGcLcZ7vzfJNMud25bFsUxIrNs9g575Kbpzv5/TaRjpjHSkSQjHmqMWRAAtOehhxxl2fy/5mXPI25oa3EQ8CTHkYZsqNUH1O+6pzUojNGT8zTgc6cNTflTFjA9p1RWydqLByYYaNrHeB2QLiCnC0TsbbKR8n/WgsJlmQ6eTM0c4SLgoofG1RKp9szuPmQBAHG6w4Pd+Tu0PJPNlQx2fbO+lLFCJnr8vm9nn8+emH/OHLj3j52RO+//Iz/v7jC/7+8nOOrxml2NuaGYYTGYx2Zn9VCqdn53Fg5gw2ZIQwFu3KokhHVqd6s1oJt4y2YzjOgR0VURybl8Hhxgx2i65ZmuJFra06tY461PpaEGIwmebiQA5vX8iZw33sfXUuSxbnUF7rQkaZObXtsh4PRTCr25vCudaUtTjQMhZG54pYlu/IZ6XIyLoURtYkM7Q0kb6hWFYsL+LimeV88fFV/vL9J/zp5SdcOLyZghlepMZaMG92JMuGC+ibG0NVoikrGgLZLfpr00wrdtXYsyHXmIVek5kjBLJZyKxSxXSBrxGrcwLZUZvIK6XRdITJum4znRLzScy0mUqp2WSShVQniuToTaBICV011yRTWyn+MIUaew0aHDWoEbK/OtaMq41BXKl15nqlLS+G4vimP5bzMyzYE2jI3bJw9iU60aA/nkqjCSxJtGV/bSir06xpdZ9Im+d0RiLM6QnSoT1wOgOx2vRFqzGSqMeqdGtGo4xodZvKQIgRLV5aNHiosyDaloZIOwJNpzC3NI23713l73/4kR9fvBBM+ZJfv/+BP3/3kr8o+uHl1/zp+ef8/M2n8v0X/PRS8YhTDHGKfCn7X6uMeT99K/PkBwWTfsmLzz8SyPcj3757n+VCmDJcjakKsGGml7HKQ67AagIFFpMottKi0FKHPHMNSh3UqPaYxizfaXRF6vNKiT8HmzNYXxFPU6g9cXqT8Zs6kRhzQ2Y4OxBuZKDSNSHTpN+dXSl0cBLdoIXLhInYi64JmTSRejNDNgd4czoyjL1uLmxz9WCxoysVuoaECmGfYW3M7ORQikS/Oqsp+TNFV8pv/RwdmTuzhoKkNGx19DGS45762sTI+Vn2piQKSa+1NWBXThQXy2O5lO/F9Vwnbha6cL3Kj/NzhNQL/vWaPh5jaaOBhhpqGnpMUbfH3DoJH98qjI1T0dMMQXeyJa6GplTGhZDmZE6U9iRmiT7YURnBkbkJLM0MIl3GTrShBpWhfuR6uxBja467nr60zRZXmwhMjQQDxxdQW1NDZIAzwS7ThUxaM9zgJvjPmZ5qL9LD9PGyn0x0qDntghVGhwtpX5AspDeKaiGYGSkWxEcZEBmuS0y0ATlZDhQVeBAcrI2FjFMT0/E4y3gLCtMkLEqH5DRLESui441xdJuMs8d0nNynYyLzQ9doPPYuk1V556KTTCmtlusX2JKeL/q8KYgZOfKcCdokpJsRk2pOqFzDL0LuO8OGuDQHvIMMsJNncPPUoaRYcHFfPZ99cJ27V/bywaPz/PD1Gzy+c5x3H57h0M5lvHH3BB+/c4kHN/bw8O5uThwdZYdgvp6eGcxqDKCu0ZvegQQWdoRRUelIaakL8XHGxESZUl8r2Ls3n4I8Dzxc1XBznkKQvx7xsVYEBxji56WPt7sO1jK3zWX+2duo4+5qgIebocoYZ2engYuLjmAAJZWFJsYm44mONaW6LkTWA3cRVyqrA+joSmfRWAWNggWVEOCQEDMc7LTR156Moc5EvFws8PW0xkHWSF3N8RgZTFAZ+rw8DYiJccLaagoWplMxM5qIid54fN0NKciOoK4qjSjRtWbmE6S/tPAN0CMs0kRlhMvMcCE3x1VIvCVBQVr4Bajj4TUVC5l/2jryTqWtgYFmZKQLf4p1w8FeEyvL6YJv9OS+hjg5aePurouzs7xb0X9KmKxSFGPF0nLpm6nST9PImGFObpY9yfGWhAToE+hrSICPYCXReWaGMv5Fbyl57mKiLQgKNsDLWw1r2wk4Ok0lMsoKb1nrFAOnsaEaQQFu+Ho5YmmmhdrU8RjIXHC2M5LnVfLcTVL1r7Y8+3iZo1PkeysrI0KDPbCQ86dMUnLaTcXG0hgdZb5Nnoitqbw7F0ucpU8tpN/MDMZjYz6RqDBdMtPNKRQel51uSnDQZMF140lKtGKwu4Cm+iTiIu0JC3PAztkMAzNl7k7H0MyCspl1LOzqpahipuyXUVyezbz55Ywtmcv69a00z00lyFcLf5+pJCfoUVZkRUWZNS1K7tN5AWRnGjOn3ouacmdSItRYPZTFezfX8P71NXx4cx0f3ljDZ7c3cFf40el9I3wo4/rmtSOqxP0rly9hZGSEOXOaWLxkKa9sXMfZM0d5/eEVzp7aKXz/IvdvHOFd2X745nW+/ugRn7x7T46dYP/OlYz2Nwmer6exPIf51fmMLqhm0/A84QeVrOsu5tjaubwtHO/dS0O8e7mXdy518ua5dlWY58PjHdw6JDzrSBf3jgv3PC7c83S/nCNtvLaYt88P8oH87r3zvbx1qpX3zrTz0cUe4Y4DPLksx+W8ty6M8PDcGJ8+3sOLj87y7WdXePbZdb785BbPv3rEi6/fFOz1iJtXDjIibZ0/u0TlIdfTUkfbvGpaZ1fQ11zL0Px6afssFrfOYmiuHJuVS2tJNCN1cdx6dSHPry3nmbTl60u9PL3QztOL7Xx1s5/n9xfxtrRr92LhTy2h9DX40lHjxWhLJCu7Eumu96V3VoBs/Wmb6UNLmSedNYHMK/aUe0Tw6pJKeuvD6aoJZctoCUc2zubgOmnHwhRVbrmW0mDhRUpKowb2rmhk01CR9G8+a/pn0CNrfHO5B201wQw2p7CgOoZGRbctLOfKsc28f/8cp/duZGmf6K35ddSX5RIf5ktSZMD/i7a/gK7jytZw0REzySJLliywmJmZmZnJAouZ0ZIsW2ZmZmZmCjM4iTEOJ0461N3p00m6+3xv1nYaznn33jfue/d5jOmqXbv23rVWrZrz/3/NtaZwpRSKc5IIDXIT/OpKdlY0K1fMEx/eyqKRTrmvTZQWplJTliP9VUx/aw0D7dUqQe7Q7pW888oFPnn/Rb569BrPX9nP6sUNdDQmMdiVwSLhmN1NypTVGBZ2pzDak8qq4XzWLSxl9fAcNi2tYfe6Vo7vmseJ3YMc3dXPuUMLuHRMWT9uhDOHFnLtzBpevLaD1+4o01WPqQS5d1+/wmePFUHuK379Wamy+r0qQ+6336eq/vLzs0y53/76M3/75b9UU1afTVv9ReyZIPfPSquKEKfoZf9/yZD7lyD3uxj3n1VWf/3fgtzvGXJ//l2Q+/H7b/nLn5416o/fP+Xrzz7isycPxO7z+P57PPzgbT5451XefeMF3n9LqRp3k5dunePO1RM8f+0k188f5tj+jZw6vIUTB2QrwPSY3LDtawfZvKqPTSt7WbmghQW9c1koQXD1wgaWDFQwLGSvq04e4vIYKguDKcn1oVwAQ29bpjzsB7lz5STdzTVs27SCTx+/zuhwFco6Fbev7OXrT9/lr3/6lt9++bO072dp7y/87e9/5b9++Zl//PffpYv+W5WhMbc4m+RIPwqSQ0kL8yLU1ZJQFyuC3G3wc7PF38tBHKkrQQJKgnwlgPh5yYD1IdxXiLAQ4kgxpSRyTLAn8cG+xAd4kRjiRnK4KylhrqSHuZMR6ka27OdHOVOT6UtzfiiF0a5kyXkZoe6khrmQGeFCeogtBdH2QppdaUm3Vwlya2r9WFxkT3uUFoOpRqwsEaKRYa4S5AbSBLjLQzySbUlThDb1YboM5zjRk2ypEuTaBWgMCsCsjbWkOFzAe4SAglALSuOUDDlvuopDmVcpBKI8hO4Sf3pK/Ogt9mGwzJ+ljdFs6c/kwOgcIeQN3NzZ9aza6KF+XjysZJsNqdZZe+HAIK8fHeHtkyPcuzDK3bPzePNYJ1sH4sRRubO4JoBFlX5s6Yzmwuoi9g3Gc2Z5Lq/t7+L1w8p6cfN59dgIr5+az1tnF/Lu2VHeO7+Id8WU7d3zi/ngwhLevyDb87I9qwhxijinCHXyu6cGeeOEIsgp2XBdvHigh9v7e7i5RxHl+rlzYJ5c7+/ZbrJVmTINVex5CT535BoUEe6fQpxKmJN9JUtOyZi7rWTMHVAqrnZxa1c7t3dJcNjVxp3dEiz2K5Vge3h+Xye397RzR85RMumu7WxT2ZUdbVza3sb5be2c29rG2a2tnNvSwqlNDRxTBLnVczmwdA6Hlszh2JICzq/O49U9pbywOY27+/J5crqKN/cXs7VLxkyaMYPlfuwYLWXraBkb5itrMOSxeWEB2xeVsHmoiFVdmSxqTmRhYzzDdTESNKIYro9hcUcqK/pyVBlyS7tyWCRBUBHkFnTmyDOWyVCHBEmxRd3ixAcyWac49MEs1vWnsbY3lTU9aSxX1oCrj6Z/bpgEjjA6KsLpnBtOhwSjjtJQsRC65gYzWB/O0o44VvYmsWYgjY1D2awfyGZ1TxYLWtLonhtLy5wwGktCqZdtfVk0jRXxNFYl0VKbLg47h+4WxTIkIKaqpqwu7MxkQVs6Iy3yWsjCQLkQ1+4Iji6J5+jCcE4siuDIgkh29IazuimEAQk+5Sn2JAfNJi3chrLsYCryoinJiaBUyZST18XpvpSk+1GRJfvJfsQG2OLraoyXsxG+bkrGrDme9qa4WBniaKGPu52RKiPOy8UCV7vZeDha4Otuj7+3GzbWZiqhbcYMdbS0p6M9QxOj2UYCAI2ZoSycPF2ZhjqZaVMnoqE+FU0NNZUgN3HihH8JcUqWnLJVxDgtLaVKq7ZqyqrBLD0BxYaYmc4WYGiGg72Vagq9pxA+Xx93goK8VRly8dEhZKTEU5SbSV5yMu42NljpG5IQIH4tOBIvE0sSPH3kuc8l3s0da3V1XOT9eE9vwh2dMVXWNzI2JsLBDnchlB4z1aiK9Zb+zObwghpOL2tnZV0eeQHO4sf8GemrZ8myTgpqUnCNssU+XIhpkhtu4fbMFMD/nJBJZ2d7Dh3cz7dPv+T777/hq6ef8fkXT3jl5TucOnGEoYE+gnx8hRwKWB87FhcBn8HqakTN0CJ61ixcps9g5lgNpj43S4CyI/pCJi1NCzDSz0BtahDqU93QmGiC9nMCthUyLGC4zmI2R3IzOFOUzzw7K9LleP2MiVwU4PRRRxZXUm3Y6TuOkynTeaXOlPvz3PliUSgvVVqzL0qdTQHaLPY2ZK6pJlFq4/FTm4jnNLHJ4wjXEUI4U51IAeLhJur4m00V323JgnmF3Ly+iY8/ucSH905y5epGLlzarLKFo9W4uekQ5G9KY00q8werOXF4nQDeq3wpQPDLT97kq0/flnj1Pl9KPP380UO++fhT/uv77/irxN0XLp/j1IEdfHr/TSGFV6kojiM2wor1a6o5e3aQ4QUJ5BSJby+3oWcwgtFlCQwuDGXZ2lgOnKzkxOlmib+DqjUvu6PsSZvyHMPmkzniNYvTTjM4aaPOWYcZnLXT4pKDFjddNLnpqc5VX0WIm8xxl2kcd9PlsDwbB9ysGZHx3DBtOjV6RmTMnI3j+Jm4Gnjg45SMtWkspjMjMZzgidFzxuS4eHBzaRMXemM40ejJS6NRvLY0kpuDftyeH8YLIwm8ubyYN1bV0BpkRp6TIUeWDvK3rz7iDx9/KP3wgD9/+yW/fP81Pzx+n00CAOOU+6I5hpFIZ47MTeZUTSY782NYEuVOr8dsBrxN2JIVxLa8YHp9jRkOs2LXnHAO1SSwpyxG9qNYnuxFmfl0CmdPI18IZsCsieKbUrhzfhnnjw2ybX05owuTmdvgQnGdI82DgQwsj6Z9xI+WER/aFvnTvMCXmn43BldFsXRrKkMrIugZ8WdgJJiBwRBG5idzaG8vD+6e57efHvPnr+5xbPsSwQhCIoWQD89LZc+WBgabIimJ0me0zI3NtS5sKDHhYK0Dq1Nn0mA/hhbHiXR7zKBQXykWMI5F8c4cbU5XCXJFphokCsHNMxxHsdkE5phPIU17PCmaY0mfMZZEIdjhQhjjpz1HqYUGTW4GVFpOp1j/OXocJ7MlZibHM2bxRq0Tf9uQw6/rcngxz5bN8ptHhFhv9NOmyfg5aoQ0DobosE/i+f4yVxaF6tBsN0FVibjbW4P+QA2GIjVZEKvJ0mQ9VqeYMug/g0qT5+Tataizn0K5wxRaw8ypk/vhZzSJkqQQXrh4kr8LrvzzH76X8f85P3ylFG/4ij99/Yn01xN++uIx332uZMg94VtVRtxH/2H/zJD7lO+/UdaR+4SnH9/nHz9+xXcfvsa2eS3keJgz18+S5hAbqr1mUmA1iTRpe7rc73wzbUqs9cgxnUqG0RhKbMZLH46lQPqySp6Hcnt9iqx1iJ05BWfxIe7TxuGtNRWniWNxUF6PHUOM7kySDAwJmDYN2zFjVIKcxxhlmrwGW7xcuRgZykEXRzZZ29E7y5jUCVPwk/fD9TRIczYl3FIXW7VxWE6ZoBLkPK1taKmYS1Z4FOZq6ujJMdupkwjU0yREexo+8tlycz0OFcVzsTSSC9nO3Cp05OUKD25V+3KxOY5O8b+u08ehIZ+dIDZ5shZTNezR0g1ktkkSZmYZGM2MYOYUK7zM7KlOjibBzgTPic8RozGWRhd9+oMtmOtoSKjGJPw1JpLmYEaupwNp7hIbDGZhrm2Ks1UoRgbeRMfkMKekROKmMd42k6jLtmJZkzvLm9wYEOKZHjoLd+spRASZ0NIYx8KRXLpaY4TsuZGeYEpynDGZqVYU5rswt8KHqio/Sud4EiD41UTGnYn5c1hYP4e17XO4eU4iItqAAEXAC9bFwVkRzyZhKONMe+ZzGMhYdXafRnKGHSlZtuQVO5KYaixmRGmlO0lpJgSGaODmNRlP/+m4+ahjKN/vGaCLb6gRtuL79Iyew9FZxm5FAgOdxTx46yK3zm3j7ssn+Oaj53n52m4evXWWG6fW8fn7l/j20VXeuLGFC0cG2bKylOMH21i5NIP8PGlXli69vQEsXa5MnwwiOUmpqC79HGUupLaIxYKta6vDiAwzxlSu3XDWc9jbjsXeZqLEcwc8XfXR036O2TJeHWx1cHM2xEt8XEiQDb5+gk1ctAkOMcHRaRqm0o6gkJlkyphISbMnJs4Mbx9NMjOlXwWzpaW5Eh1ljburDhpTn2Oakg2nK/HNQ+69ix721kpmnIxjW02MZ48jKtqG4pIQIiOtiBLe4OI0Sd6XcS+/lRhrR6JwCBcnTQwM5Jodp8v9mYKp6Rjs7CYTLu1JTrAiNdmKmGh9QoI15HrVcHQZr7pOR2c1PL10iZA45uVliJHhBAwNJmBtJZjEZSbhCmYrjyI+wQEnB4m9HtNobY1koC+BUPkuZ8cxxMXoUlLoSm6mAwE+M/6HCOdsry3tUcfWXA0vdwNMTSahL8/9DDnHSCmc4TAdJ7l2pWCFuvpzqIl/VIQ1dekXS5PpBHqbEeZvg4HOBFwd9UhKtMfZRUPw3RjGK/1mqEFoqKNclxHG4stMjNWYpTeN6VPGMlH8gO70yejIM2hhNB1vV2nfzLHozxhHSKAWsVG60nf6BAdMISxMAw+PqQT665KT4SrnzsTKTK7Z24KQaB/8IwJQ19PDxNqJxvZBie9LSMkupLi8lMqaYlraC1i9uomdO7oYGcqjujxA8IE7+RlWZKcYkp85m6pyF1ob/aiX8d9WK/iv3I3i1NmsGUzmtfPD3L22hA+vLeWDy8KnLi7gjdNDHNnSxuXTa3j51hF62iroaqtncHCAurp6RkZG2LxlAxcvnuG9917hhTsXePPVa7z54kXuvXmT5y8f59D2texYt4jt60fYtm6YPVsXsXpJD/N76lg52Mq6+a2s6qtiSLj9krY0Dqyo5LWzw6qMuHcu9vDe5S5ePd0g19LMO+e6ePtsN+9e7OfR7UXcv75AzusTrtgnXLGfDy8O8dmtJXx0eZiH53r56EIvH5xs463Djbx5tEN4WSP7F+WxZ0kxt06M8Nl7x/ni3nk+uXeZr568KDHkbb5/elfiz1tcOruL4f5a6udm0NlQTG9LGQ0VWdJn2cxvrWF5X4vwp3pGWyqFXxWJf0ulJTeAFc0JvLKvi08vL+STCwN8dL6Lx+c7eXyxk09vDPCH15fy+OaQSpBb3x8pXCpclSG3rDtK+JIfNVnmNBXYyb4/a+elCHdKZH5jGAtbotgsHO/EpiY5P4Jeub/rB3PYv7KC3ctKWdyWwFBDHI25PixuTWfnomqxKtb0Z7F9tIiV/Uk0lzhTmmYm1x/D0t4s2isiaCiW7+4o4sTOxbx75ySvXjnCjlXz6W0qozQ7Hj8Xa5Ug19daS09zlfhuT1wdTGUsZbNj6xJ6OisoL0liTn48c/KEt6mmu84VvlZFm4zLRYNNnDq8gbdeOsMXD1/m8wcvcObwSoa682ivjxe/qmTIpch4FM5YH8aocMwl/ZmqKqsrh/JZIb5x87Jadq1r5dDWPo7u7OfE3vlcPr7sWUGHAyOqKau3L23klRt7eP3OQV57/hhvvHiGd169rBLk/vKT4MY//+GZIPfnH/ntP4s6KBlyqsIOiiD3v0S5/xDkVDNK/yXIif0/Kcg9m7Kq2O9TVhUxTn5YWUPun4LcL3/96/+csvqnP/LTj9/zw3ff8ON3T/mj2I8CkJW/Rn7+L0HuLvfuvikE4xU+eOdl7r/3qkqQe/X5C7x6+yyv3TnHC1ePce7IVs6LnTm4gZN713BYwOmudYMoRR02L+ti9YImFnaVMdRWwEhnIfPFhjvyaa9JpHZOBLVlUcwVMF1THieE2p/+llw2LO2VAZHCmlUjfPzZm6xZ38m2bf3Snq/49Zfv+K+//Jl//Po3+OVX/vu3v/Lbr3ITFFHu17/wm6rj/8renetIjPSkozabDYtaqC+IJdbXlhAPC/zcLQjytiM80I1QXzdChABH+HkT6e9DhI8nUf4exAR4EieDNz7Yi5Rwf1Ij/EkJ8yIt3IvsGB/yor0piHajIMqRYgmy9Vm+tCnTVmLdhNi6UxTnR260F7kRzuSG25EXak5JpAlNKRbML3ZhbY0PiwrtaIvUZjDVhNVzXBlMVwQ5XebJdrUA5AU5VrRE6lAfpsN8ATZ9aTZUCWhpjZ3NYK4b9QnWlEZbUBhpTn6EhVyHvJ/iSnOeP53FihgXRkdhEG35PnQUeNJb4sP8ymBWt8ezaziXkyvmcmVLizi3bu7s7xdThKp53DkwzPP7h3jj2ELePrlANZX0jWNdvH6kg6tbq1nbHsHCKiHvFX4srvHn8MIMLq4t5sBgAjc31YjTHOCtY8O8eXIhr51ZyBvnFomj/be9fU4cxrklvHd+qXz3Uu6eXczd84v4UOzeRWU66wJVhtybJwZ59Wg/zx/s4YWDSuGJfpWQprpGpTjDoaF/iW2K8KbKiDsyxK3Dg8/s0LDKbh+ez82DQ1zb1891sRv7+ril2P4+bu/r4c4+af/ern/ZC/sVMa6b27J/c08Xt/b0cHNvDzekn67t7uTqzi5VVtz57e2cliB3cmMTJ9bVc2xdDUfXV3N0bQ2HJRgdXFzK0cXFnFyazdV12dzZnMG9I2U8PlXF81sy2T8YSk+uGa1Z1mwWh7xdgNym4Xy2LMhn++Iiti0sYP28LHH0KSxuSWK0KYH59bEqMW5EgsXynkxxzrks7c5mUZfY74LcQrERRezqTmdxXxYr5uWwaiCTNQMZrJOtkhW3qiuVpa1JDNfGqIS49jkhtBQH0VAUSFNJMM1zQuV1CO2lYfTVRDK/WRx/TwKr+5MleDybzrpCKcjQmEjf3GhaSkJpLAmiuTSE5opIWqviaa1Jpq0+g476HLqaculuUv56kkZfk1IIIl2uM0OIaxLdypRWZd3DMi/WdYVxeDSGvYMyruYHc2Z5IscWpbGsNpDuQg/mptiTJmA1PcyGOcpacTkRFGaFUZIdQmlOMKVZAczNCWKuvM5Wijl4KSKcId5uswnwssbHzVJVbcjcQBN785n4uJjj4WiqWjPO3ckMDxcrfL2c8PZywcrSBF1dLVUWnFKkwcBolpCJ2ejqz2S6+nTV9FRFlFNXV2Pa1Mmoy76amiLAKdtnYtw/145T9p+JcprynTNUgpzJbCNVhpyFuVJVy0K1hpwiyPl4uxEY6ENkhFJpNZy0pDiKcjLJT0vB094Oa30DEgPCSA+Jwt1IQKa9E1XJaSS4e2E5TQCrhjbRzq5EiFlMU8N91iy8jAyxUxewaKFHW1owG1pyODI0l2PDVfSkBJJib0xnQaoE89XiaxcxtzWXkEwfQnL8SZd7mVAYjom9LmMEuEbHhvL6ay/yxz99pxLj7j28y6Wr5+jt66SwIEdAqb+QDQPUx07AaNwE7CeMx3/qFGIFhMYYGmE3WR2d5zSYPs6UqRNdmD41BLUp0UwaH8akcX7M0PBltr4Hs9RmMWvMWJyEsObqaLMuIpwLRYVsCQ6kbPJ4qtTHcijRizdr4zmbbMkO/wlcKzDk9SZr3mi25dGAL2/UO7MvQpMVQuiGXXQp0ptCsLTBc9I43CaPw2vqBOIMdYkWMu2rMQ4X9TF4C9DPiXMUEFfA+bPL+fijC3z26SVefW0fly5v4uDhxdLWQpwcNfHzNRaSl8jIYB2Xz+3iyYMX+eqTt/jk4Wt8/OBV2b7BZw/e56vHSlbQ5/zXH77lz0+/5Oa5Exzft4WPPnyVm5cOkpXmR6aQqxPHBrl8bYTFK9MYWZrEjr3V7N5by7o1OUL0Ytm2NZ+Tp5o5sK+GKyf7OL9ZQF26BwUzxzDfahIH3XU4bjedI2aTOSHk5bStBuds1blsN42rrlO46qvG5QANzvpoccxNh6PuszngbsWwrgZlY8eQr6ZBoqY+jhP1cTfxJdyvAHfHLGwM4rCfEY6zhiuVQRG8t2OEV1YUc21eFG+vSeXB9izeWpPAi4tjuT0/jnfWlHF3SzODSS6U+lpyXIDhL1895uuPBCQ/ucefvvmcX394yjf33mZZcwWhepPJNFFjS34UR6vSOFGbxaGKdNYkB9LnY87CcAd2FkayKVte+89meaKrKitub3kM+6sSONKQxvJUH2qc9Khy1GeOmwGx1mqs6M3m5eurpI8XsX9nHSuWZ1Lb4klthxcja1JYvjWTkXVxrNyTyaYjQqa3ptC3NJSFG+JZtT2NwSUhtPZKLF4axZKlCUJcEtm5tYlPH1yBv3zK9x+/zeEtC6jICRB/F8meHS0c29/NSEccFfHGzMu3ZWWpNTvr7LkyGMLmfFNa3cbS4jyeZkc1soRs5si9a/c2YH6cPQ2es0jWGqcS29JmyLg3HEOlnTqVtjOZY6EtpkXhbC1StSeSoj1GXmvIZ02pttEkT4hlqe5zDDo+x+7oabxQZs0Po3H8vCyZVwoVQW4c27wnsz1Uk5VB0+lzH0u3txwrNOdiRwAHBOT3yHNSbvIczS5T6AvSpDdwCvPCprIoQYeNEqeWxppQYzGWaqvxzLWaQK27Fl0xNtQEm+GsOYYINxvxIRv47Ydv+K/vv+e7z7/kh6+USqqyVdaN+/Q+33/2gO+VaapfPhPkFFMy5RQx7j8z5JT1474VTPrtJw/569Mn/PTgTQ4vGyTL1ZRCVwMagiyo85lFofUUsoSwZxlNpsBchzk2BhRZzSBn9iSKLKeQrTeOyLHPESqmPPuKQBUtRNpr8nO4CVl3mvIczpPHiE8Yi+e4MbgL+Q6eNpVQTXWcx4/H8rnncBcr1p7ONj8PrsfLGPVwZYOtLd2zDEkWHxcgn4k10iXBTmKN/mRsp43BdvokZshxb2sb2sorBC/G4DhDGwP5Lgu5Fm/1yQRNn4KnvC411+NwWRKX6+K5XuHLy9VevFLjxbk5LhycG0hjsDVOauNVAt/kMeOYpWeBhWU4BoYR6M0Mw9oyCwerdEx0lMrbTtSmx5Mm98JXcwKBk54jbrqMJ50xhKmNIUh+N9xgOtFmWqRL/Mv1d8bf3BgTDQPszPwwNhLMm15CbV01vuIfPG3HCLG0YmN/MOs6fBiocCY5YAYeNlNJibejtzuNpYJXBvtSaaoKYW6JB/XVATTUhlI+x1slxFVKmwoLXIiLNyUsXA+/AHXsHKWvvaYSk2CiWhstNEyPyCgjAgJ18Bdz81TD0XkygSF6EnNMiUs0U2WIpWdaE59gRGS0PonJ5gQKJnZxnYyV1Ticnafh5qqJodEYrMTnObjqYC5+UG/WOJyc9QgPtqEkK5g753dw/eRG3rq1j0/fO8Ods6t4+Op+3ri4mg9vbeTDm+t49ewIL58d5NLBZm6f7ebUgWrmdSuFW0ypKLOirzeY4aEYioR0K1MXy0oCWbGkio6WRFISrYmLMsPLTeKKpxaerlOxt56Av/csLE2V6qFjMdafIHFyEk62ujjYzcTT3RhvT0NsrCfj5DQNF3kG7ewlJrlNw9/fgPAwM0JDZ+MofkNZLsHJfgZmxhOwNp8q3zOZmerjBNvo4WqnK1hnFrHhFnJdRviIT/HyMsLVTcZnsjNpGUoGmznh4Yb4+00RjKFLQa41c4qdCQ3RwcZ2LNY247Cxk3EsscTeXh17udeuTkpm/Cw534Bi4S55ueZERWvh5TeZkHBd4hLMcffQVE0dNTWdIBhnnOAbNUwkns6aNVZwzWzq6pPIzvbCXWJRRpo1A/0pMja8SEowxM9nEqHB0+X79eV6HJlT6EVctKUqs9DDVYtg8fte4teNZk5CW8azpZk2Pl4WgtPUBZ89h778hrePLiGhRnj76kjfCc6Q4+azx8s4taU415viHE/ys1xpa4ymsyOa1FRLGYs6mJlPUU2ntbKZJm2ypKo6mrlz4wgJsUVPZyKTxz2HmvgOPa3xmBpMwd5KcJblBGIiTcnNsZe2mJEUL7/rKXgiUXxCmiVpafZkSWwOEP9sY6mDu7cNWcXp1PW0EJKQSGx6IYOLNrJw+TYqGzqpa26mvqmU+QtrOHZ0PmdPzWf3lnp2b2xQZXlvW1lBX6Pg3Axz5ubasHReCluXF7OsP4F59QGsHkjg3PZ63jo/zKPby3lwYwnvX5rPe+cGeefcMC+cWcDl4ws5f3QZB3YuYuOaEbZtXs2mzevZvGULe/bt4fr1q9y9+zavvfYCZ08f5erZ47x5+yLnD+1iflcTbdWFgufz6W4WPj+vioHOUnqaSwTPz2V+2xwGG7IZrEthtFWubSSfS7ubVYLch9f7efdSG+9eaOL+tU4+uNQuHLBVeF8H96/0yOsu3j3Tzlsn2nhxTx0v7Kzl5V11XFtbwsWlWVxYnM7ZxWns6g5jbVMQI6WetKbbs7w9kWvC+z6/e4rvn9zkm8d3eHL3Og/fvcGrd07y0s3jHNq9QrBctfimTAa7Klk2v5XBjkqG2uayoKOaBS1zGW2pEpvLwsZihmsy6CoKZsdgLndPDvLZ5fl8cr6XJ+e6eXKhm48v9/LFrSG+fnmUV47WM9og3L3amT7xi4MKr28Pp7XYkdpsS9WacX2VPqzsVdbojmJA/KIyPVUR3o6sq2NQqbgq/n3jUC67lpSyRfpsufC2YeFVTfn+LGhOEz5YKefXs7IvW7VW92BDKHV5DsyT7d51tWxaXCHtyGR+q7zfO4fVgunP7VvBmzeOcuHwJpYPttDTUEZuciQxQYJ9SvLkXrZQI9vi7CQWDXeyYlE3JQUxxEYIXiuIo7W2iN6Wavpb6+lprKa7sZId60dVGZPvvnqWLx+9yGu3D7F5dRtdzSl0NsbT15ZAT0uMag25ftkqgtzywWyWDeSwfF4eaxbMYc/6NnasaWXT8gb2bOjk9IEFXDi6RHzrfE4eGOHSyRXcurRZtX7ci9f38sqtI6o15N557TJfPnm2htx/CnJKUQdFkFOmqf7tr3+R/Z/5Tbb/zpJTMuT+9zpy/yHG/S9BTv7711Zl/3cEOVW63X8Kcn/7XZD77Zkg9+8qq78Lcn/5X4LcH77hh2+/4qfvvuLHb7/g6WeP+eJjRZB7wKP773H//bf44N3XePfNF3jr1Vu8+vwlXnv+Im+/fJnX75zh1oX9nDuyifNiFw5v4OSeVRzYPCqdPsyuNfPEWfSwaqiexV1lrJxXyZKeEvobMultyJCbnEW9EJkihUQXRVJWEMkcCZS99bmMdtdQlp/CAwFgf/jpY3oGa5g3v5bPv3qPn/74JX+Vzv7tF+ngX36RNjzluz98xd//8Vd++/sv/Cad/te//lnlaOKjvdm4to9HH9zi2rntzMmOIMTLhGAfAQV+NkT4OhDp70q0vwfRAT7EBfsTH+RHQpAvCcHepIT5kRbuR3KYLxnRQaRH+ZMR6UtOjB9FcQI0Ej0oi3ekMdOLJU0prGjPZm6qp7znSlmiLyUxXhQp1VflWEeOD80pttTHGrGgyImNDQEslYe2Q4LhiLLwcJkHg2kWNITpMCDOfYWAYyVDrjVKV5U1N6wUVPhdkGtTCXKuNCXZUqFUWY0wpyDSisJoG+YIqC9LdKYy1YXGHG/aC/xpyfOiLd9DJcgpWXKL6yPYLODpwII8Tq+q5PKWVq7tULLABlR2c+8gt/cpGXLKum8Lee1wr6qK6u3ttdzaoay1VsGSuhBGKv0ZrfZnVWMoZ1cWcXZZHqcWZfP6gQ4+PLeAdxQx7swor59dzOtnFvHG6cW8fXaZBIdn9q7Y3XPLef/cEj64sJh7Fxer1pe7d3GhSgR85/QIr59Qpr4OqNaKUyrB3jkwKPtKQQZFiFOy4f6nIHdbXt+SrWJ3joyo7Nah+Sph7oZ89sb+QVWG3M19/Vzb3cvVXdLuPd3c3C0m+8r2xu4urv9uV3d2cGVnp5zXLdsuLm5v5/zWdgl87ZxVBLnNbZzc0MjxdfUcX1/HyU31nNhQz7G19RxdUcWJ5RWcWl7I6WWp3N6czQeHKnh4spp7J6o5s0wIXpkNDclGLGuNYedoMTsWFolTFue8qJDdiwrYqKzfphRUUKaTNsUz0hDDSGOcOP0UVg3ksnpeAUu6s1jcnS3PVw6LurJY8C8xTkjqvExWDmSxvDdNPhPP4tYElrYls7ApgYHKKAkYITQXB9M6J5xm2W8sCqRljhwrCaVNjnVVRDHSkszyvgxWD2awZjBNlSG3vDNRglA4vaVhqu9oLZHvKA+hvVKpqhotz3cSXY1pdDZkiTPPpbdJSRXPlOMpDIgDH+lMZ6Q9lb66OPmtIBryPOkR4L68xZ9dQlz3D/tzZkU051cmsnsgQpUh11/sSXWaAxkCSpODZMyn+ktAUYo5RFCaE66qsFqdL8GqMEKVIZccYo+fkwHuDvp4u8tz72uHp7OpAKrpGAihtTPTwdfVAn9PGwF6lrg4mgrAs8fby0mAvS2mJgboztRSVU61trYUAmTGTD1dVWGGiZOUqamTVeKbMkV1mpiqiqq6UthBXbV2nLJmnCLE/XOrHFNXn66qvqpMWVUy5ExNFFFuNrY2zwQ5L08XVYZcYIA34aEBxEaFkpoYq5qyWpyZToCbK46zn01ZTfIPxXGmMb5mlpRExxHv5onF1OlYq2sR7uBElIubSpCzUlPDSYhgoKkB5VG+9EqfbWhK5/yiWm4sb2V9ZSpF7pZkS9vr8xLobC2huWcOWdVJRBeGkVgaRUppNIGxbhgIibOVfmpsqmLv/h3s2reNecN9FM3JIyEphoqKUory83C2s0dj/CT0xozFboKQwunTiNXXI1RXD7spmuiP10FzogXTp7ijNiWECWNDGP9cEFPH+aOjGYCdZRiWs+wwmDAFayGh0VOmMuDsxtmcfE6npNKho0m5EOnVPlZcLQzmQpYDB2O0uSFk6aVqC16qseT9Lk/ebfbhWIIBy4QQ9Qgxy9OWaxEyrGTD2I95Dl8hzalmhiQY6+AlIN9ZLNXfjL6GFNYsrebY4fm89cY+Htw7wQvPb2fP3iFGF1UzpzQCC/OJuDjpkpsdykB3BVfO7eGzj16XOPouHz94XbVI+KO7L/Lkg3f46uFDnj76iG+fPOGbjx5y6fgBjuxaryrnvnfHMolVTswp8ufChVEOHW9n8do09h2v485Li7h4tl/OrePwtkrOHmri1KFmdq4v5bCA9SNLK1gkJKPOZiJLXTQ45KnLMfvpHLWYwklbDVWG3Flp9wUheZedJnPJeyo3hPheCJjJIecZHPUw5bC3LcP6mpSOH0uR1gySZUzZyP0xV7fB1SYOO4tE7Gcn4qgbIffOhnx3L97ePsyXx/v57lQnv1zv5cfz9by/JYPnF0XzwuIkHu9q4PNjw6wtl2dRSPBWAYU/PXmP7z6/x9NPH/DD00/57cdv+EZZP6+2hBDdiRTbzORAVQanxV+cFBxwvDaPPXOSWZcexCbp43XpAYxGO7Ig0o4t+cEqMW5PRQzHWzK5Mq+cPVUpzI9zpy3QinLf2VTF27FvbS03zy/k9JFuDgrQ376tnNbuQGraPVm8MZO1u/JZtT2LjYcK2XqslDV7slmxPYPNBwrYciCf0dUCokd82bYrl42bcujtDWV0OIu7rx3h7z894ku5x/vWDdJRk8j6ZZUcP9zHvu1NLOxJpCHThqEie9bXOHG0y5ubC6NZnzebbt+JtDiNo8x0LJlaYyiaPZUqBy1KrKaQPEPG+uTniJ36HMmaz5Gh9xwFJhNocJWYH+HJYJg7FdaG5BlpkKk/iWJzdVq8ZtMlpK/GcipNFmNZJsR2f6wG51J1eWWOOW+WWXI+VpPNjmPY7jWeo0n6HMg0ZWmEOn1+Y1ibqcvFTl/ONvgx6KdOofzmXCHVXX4atHlNEBvLvBA1tuU7cVApFCWEt8ToOfLF6rxm0B1rTbm/ATZy3R4m+mxfNswvSgbkjz/wx6ff8NNTJUPua74XfPn0yfv84dN7z6aofvUJf/jdvlMJcZ+oCjh8r7LP+OGbL1Ti3FPBoz/JZ3759EOJx2vI97Im216HGiHopa6apBk/R5Jcc4bBJHJMpR9tDal0MXkmyhlPJWPGOFLVx5GoNo5oJbtQ+jZS+jZKbzz+M8bjOFH8wfjn8JwyjnCNaYSoTSZCW53QGeo4CBFX/I+X+IoKfS12BHpyNT6cQx7ObHK0Z9DcnOQJEwmeMJ5iN3sqQtwJN5+Bo8Y4HDSnYjRxPC5GsylJTKYkLpYwS3PsJo3HedIEwmdqk2ioR8ikMRQYabEuzZ/jEkNv1QfxcoMPV8sd2JdtzqY8V8o9jbGb+ixDTm3sJJxt/chMbSUlsRMXhxz8vSuIDavH2TIYBwMzcgW7prpbE2sxg0SjKaTOGkeu6RTSzdQpknhX5Gsj72kRb6NHhpcNwdYmmGkbYW/uh+lsH3ILqugd6CE82A4P2zE0FlixZTCMdW3edORbEeI4DmfzCWSlurJoYQlrV89lxeJiFg/lMTKYzqKRHHoEI2Sm2RIWokdUhAEx0cakpduSl+9GRKQBLm6TSEkXTFsTQqocj46ZTXDITPz8NUhOtSI9y5bIaAPSMmzIznUkMESb+CQTwgUPu7tPws11En6+MwgKnEVwkBFBfkYSdzSwt1bD2VEHI6PJGBlPQU9/PJPlns/UGYuN2WRiQ6w5tW8x5/Yv4tbplTx4ZYeQesGEh/u5sruJE2uKBQPW8tqJNh7fWcBnry/j+uEaLh2qZt1oNPVlFqQlaJOVZkhzvR/93fGqNfTWCN7rF9yVnGAmvz+BxDgziqWtddXB5Oc4ERKoh63VOMxNpO/s1VSZXwa64zCT+6Mr+5rqyjU+h5Hhc1jIc+zlpY239ww85Rkzl+vW0x2DtdVUbMRcnfQxmDkZTWmXIk5NkXGqrzGJAA9L4TdmlOYHMn+ggALhAOZy3xXByslFn+g4Z1zcddGU8a8vz0xIkDo9XeFy/YLRumNITjKV39VQiX4W4k+8ZNy5CobS1RqLoTIl1VWejwAtabsJ9XWeFBRZEykcJiffkZg4UxycnoljZnK9JsaTsbOZgb3dDIyNpmI8ewqBQUoGoBazxXcoGYTxseZEy9gID5mBg634D7dxODk8p8qSW7e6kqVLSikvDZC+m4WHiyauDjOwNtXEWF8NL1cbosN9sbPWY+bMMTg4ashYcaF4ji8t7bG0tMUQJHwpJFCXOQWeFOe4yvjM5sShLtatKmR0QZqqKmpahq1cuwU2dlOYqS/+IdKY/sEchoZLKCwKUU23dbLXx3Cm4BntsZiLTzE1GkeQvz71teHMG0gnJ9eBAH9NGZNTMbMeT5rgkbaONJobM0lPDSY+LoCCknTmtpTTu2Q+ZS2t1HWP0Dt/Hb3DayivbaOsuoLaxgKWLa/j4vlRnr++mKvKLKGLS3n72mpeEi51fGMdm+T52rW4gOePzuPu1eW8cmqQyzuahM+08NbZIe5dXcTDa0qSw9Dv2WaDfKgUUnhhNW9cWcbBTS28++IB7r19meevneD29fNcuXKOQ4f2cvz4Ea5du8zVyxc4e+oYty6d5cPX7nDl+H7mNVczNzeByvxYmiXWttZlUF4UQ1luDLVFSVTmRFObH0lfTSqDdUryQDRbJFa+dLyLJy8s4OGNXh5c6RBr58PzLbxxpIoX984RTpnPja05XF6fLRwyla2t/izIt2Yw3ZS+REP6BL/NSzFicbH0aeIs5gRoUB42i/6iAOFdrXz02kG+vneRpw9u8MOTV3nj+gkObl3GipE2lokN9VbS01LE/N65bFrVy6Gdi9m4tIeh1lI65gonqchhQeMclrSWs7xDWbO7gFVy786vq+b+2QE+OtvLJ+e6+Ph8Nx+d6+Txedm/2sejq/1c3lbEokY36jMNKYhSZ65cp5IVV5FqIlt7Bmr8GajyU4lyTRI/u8q8GKoPZX5jBMu7kmkt9FAJchtkvG2en8/agUxW9GTQWxVFufjWwbpEdiyu5fS2AbaOCu/uShVO5kdVlh3rhCceEO65YjCfIWWWUUMy88SGmoSnDVdz7sBKXrt6SHDjUkZ76xlsq6FlbhHZCVFkx0XRVl3O0qFeBjrr5PmIIyc9mLmlwttaShjsrmGeHG+qLKG7voo1iwa5cHwX7756nkfvXePhOxfZvalP+jWd5ppoOhtjZD+OttowBtsTWdSfyagyA2teNssHc1WFHTYvq+LswQUc3t7P1pXNHJQ2nTm4iJP7Rzi8q59jgq3PHxNfe34D185tkrG3kxevH1QJq0qG3Jcfv8svf/yaX1WCnDJt9QfVVFVlhqcqM04R4/6XIPdsyur/FuSeZcn9W5T7n4Lc/7D/7wS539eQ+z8R5P5zDbl/Tll9liH3lB//8BV/VAS5bz7na0WQ++Qhn338gIf33uODd9/g3bde5s1Xb/PqC1d56fYFXrx5lpdunOL5K0cF6O7n7OGNnDu8gcvHNnFUiMWONUNsksG+dUUfW5d1s6yvimU95awbqmb9UBU7V7SxWrarRupYu6SDuooUctP9KMr0pzI3Ssh0MmUZMUKyE3n04G1++e2/WLh0mAWjA3L9P/K3v//Mr3//L9VU1f+SG/LJk/vSHrlBv/5J3pOOVxbu+8evvPPOS5SXpXHt+n7ptj/x/Q/32LZ1PrmpSpEGE6L8LIjwsSQ+yIWEIE8Sg31IEQKcGhZEamigbAPIiQohWywzKojc+FBy40LEAimID6Q0yU8ePi96SoJ58cQSvnxwhs8/PMWlfUP0zo1ibpIn5THu1CR4MFgSxhZlUf2KQLqSLRgtcGZLQxDLi53ojNFjNMeONWXeDAoIaYrQUxV3WFPmzoJsK1qidGmNNWJhoTsDGfbUhurSGW/GYLYLDQkWFIUaUxhuRWGkPSWxjgL6HCiKs6MkQXEKDjTkuNOa70lLrgfdRT4MlAYyWhPJ+o4EdvancHhJIWeViqublSmZ/dzcM8jNvUqmXB9vnVTWchvihf1t3NxWx/XNtVzeWMXVLXUcWpzPSJU4zsoAFs71Y3N7NNfXl3NmSRbXN5Xx/pl5vHVqPm+eXsKb55bz2pklvH5WAsuFlbxzbiVvyzHF3ru4nHtXVvBAAsujq8t4eHUJ9y4t5L1zI7x5aoTXjg/x8jFlbThlSuoILx6ZL4FoAc8fWcCdwyMqe/7ofJUQd1sR6OS9O0cXiinbUZXdPrJQZbfkXCVTThHrbuzr59KuZ2u/KYLbtZ1dXN+lrCmnWLdqe21XN5eVbLidHVze1SXWzYXtnVzY1sH57W2c29bKmc0tnN7YKNtGed3Eua3NKoHuxFqx1Q2cWFnFyeVzOL44jRub8nhwspH3j1by/vFKeZ3F6gZ3mpKNmC9Ods+iYnaNFrJjoRDRRXnsHslmfXciy5U13JpjJGhEslAcnyKqrerJZP1gAesGC1GyQJbJ62U9WSztymCJsmZcbzrLB9Lk+UtlaU8KizqSJBAof6GJEIumryqG1pJQmsRay6JonBOhmm7aJuO5vVTJjlO2ESpBbrAhgQWtiaq/zizvTWahsmhnXRT9cyNoV8Q8+UzLnCA6KkPpld/oa4qltzmR7sYUuurT5XU2fY3ZEtAzGZTAMb8tVTWNdqQtSQJiOPUFfjQXKgujejJU5cqyBkd5Xlw4uyKCaxtSObYojm09kQxJMGvIciY73JSEABNykrwpygpjTl40VQIMaosFLBdH0DwnhvLMEOICbfF3McJbyKyXuwkhfnZ4u5njYKWHk5U+fu5W+HlY4O9lpVpvxc3ZHH8/Zcqoi4DR2ejpaaM7U1PApZEQAFcMDWepMuBUa8NNU/tX9ptiyhpxiuCmpaUAUi3VOYopx3V0dNDX15ftDDFtjI0NBFhbCFC1+d2Ugg4Oqsy4AH8vIRg+hAT7ESb+SMmQU6asFmSlqwS5YE93nMxMiPTyJykgDHtdQzyNTSmOiiXNLxAHbV0cZuoR6eJGuJML5lOnMWusEJHpamTLd69sKmXJ3GSWyf0+2JnNrWVNXF/cwrKCRNKdzPEy1iDQ3YxMpVBGfRYJ0qehGX7E5YeSmB9GRKI/Hj52OLtaERYZSExiOMERgYRGBjOnrIht27aybs1aosKimD5+IppjxmAzfjzB0i+Rujr4qKljNk6A73htpo8zQW2yO5rTw5g+JRqtKTFoTQ1FbZKHEABX9NTN0JswHbMxYwmdOJVGM2uOJWVwLSuHheazKZ88hgVORpzJ9uVasSfnssw4HK/OkaSpXC8x5t1WD16V8XQiwZjVHuq0mU6mQGeSfNc4XMYKgBcL0BSSamVMtt1sgnQn4SskvTrDny3LG9i8ppHNyrN9SvzIrY2cOrmIDRtaWLq0RshLPqGhlnh5GBIX6ynELI8Lp3bw5P4rPP30Lp8/eouP77/Kxx++xuf37vLV/Qd88eF9vn74gK8e3ePckV0c3rmWd165xOqlXUSF2lAnfvnKlcVs3zOXlZsz2H20gnMXu7lxYYibxwW8bKnlwLIi9ogpi/+e2tTEkYVzWJTlSoPDRNb66HIycDZn3HQ5YTOdU/YaXHKeyRVHXa47aXPDXZNLvhq8EGPO1VATjrjqcdLbihNBziw206Ns0kTyNLXINLHGZboxs6dZYmkYiIVhJDb6UTKWvDEZM4s4c3OO9RbyaH8T35/t5OernXxzei4f7sjizXUpvLsplycHmnh8oIdlhYHke81mdUclf/z4Ln98+hE/fPUxP3/3Jf+QuP30/beYX15AkNYEcs002VoYy9HqTI5WZbKjMIGtAhRPSN/uLolnXrAtnT7GqrXiNmT5s604jP1V8ZxozuBMZwHn+srYU5NGe6gtmc4atAgBO7K9iQsn+9m/q5oDYhs3FFLX4kVpvRODy+NYujGDFUqW3No4BpaHMarKjEtn8/481u5IZ9GaSFZtjOP46So2yLlVlU40VAdw8+J6fvriTT5++wZbl7RRnu3H8gWFHNrbzv6dTawZyaGrxIP+PFtWV9hxvM+fl1clsX2ONSORM+jwnEr+rDHk60+g1dOUoQhHat30idcaQ8zUMSRMH0umvFdgOoFyGw3mx3izu1z8e0IwmbOmk66nRrKO9JnJdJo8TWhxNaDRdjojPtrsjJ3FyVR9TsZrcDpmKifCJ7DXcwxbHMaww2ssB2O12SvEYXWsDgOB41kcO5ljtY6cqvFmwGc6+UJuS80m0O4zgxavKdQ5jaHVYxzr0204VB7M6ng7Ki0nU2mvRmeYCfMSnWiMssZbrtfXQo8to/389eln/KpgzC+/4Mevv+LP33wl+0/45pN7qvXjfvj6Cd8pWXBffco3Mh6erSX3TJB7Zp8IJv2Mn+R7/vDpQ/70+QP++5uPePXkXmpi/clx1qMn0U0ImzNFTlokKOvsaY8nVp7hLDMd5og/zzGbIX00kTQZW4UGQuIsdck30yBl1gQSDSaQaa1Juv0sQoTcu0wcg+uEMYRqTSFGX4s445kE66hjO26Mam258KkTaRM/sTfEm3PhAexxsWWXtzvLJC6kqakRMGE8ZRI3muKDSXU1w09+z22mOgZy3FJ7Bgl+/uSHhRJtK7FGbTJe06aQMFv8jpUZ0RqTyRO/uyjGmR05bpwuc+F8qS0n8kw5XGTHzjLBx26GWMr1acm1aI6X67XyJSuhhezkfoJ9ykmJ65L9btytQzHVmCm+35Io21mk2OuRY69Fvs1Uqjx0qQ20ojrMheIAW2Kt5LrsZqmKUEQ522KhMxs7c19MTf1IySijpa2F0CB7fBwnU51tyZJ6dxZW2NKQPpsQh/ESh8bL7zoyOlIifrKW1ctLGenLoKc9lp6OWDpaoynK9yAy3BgvL3WUqZYJCVbk5XkQH2+Fr5+2aju3MoSSEj/CI4xxcpmCm/tkMjLtyM1zJih4Bv5CwENDZ6q2aenWRETNkng5EW8PNYnZavj76BHkb4SvMo1x1kSUzDN3FwP09aaITRIbz0yd8RgbjMNi9lgig0zYu7mLA5vbOSE47sUzgh+PCv7b18Drpzp49WgdH13v4cn1bt44VsX7F1o5tV5wVatg8BonFrYHsGgglta6YOoF+/Z2xrJ0NJfFC3NIT7PG3n4szs7jSEw0FH/hSXtrOM2NYRQLhs/KtCcm2oTQYGPCgs0JDbSUa5J4qDkGtSlyf2Xr5KhNuLIudF6gnO8tbTfDzHSKam00S8upquIG/uIzfFyN0ZwylmnjlSqcytqCYzGaMRE/t1l0NqXRVBOHh4tgDo0xqMt7+nrTsbIxYJaBGgazJmGoP0n6UEOuP4lFI/kU53vhKTHCxlp+w2wqOtoT0NWeKrF4Ijqa4zHUG4OtmTwLQTOJi55FdZU3DcJjautDyMl3JThkFnb209GUNhgZTsTSQp4BwV6BAXY42OszS38cDg7aWJhPZpb4GAuT8ViZj8fFYTI+ntOwtRoj2ylyP6cTH21MU30oDWI5WY6ChQwEo03F01mLtEQv4qO8sLcwYqaGGhrTxqmmnTo6aZKR5UFFVSiV1SG0tkdSWelLWoo1Gcl2lEn7Vo3ms2d7NfMHoigrcSIn247MTCciIk0IDjUkJs5K+tuIzGx3klMccXJWx85Wg+hIR3wkjvl5mZCW5IWvpx7hIbPJTHOWfoggKtpccOIYZs+ewIRpYwiLsaSkPJy0jAAZ84FU1RRS01pOdWcVrSN9pJWWUdU+TH3nqBwfJD23RDBXOlXVaWxcV8+tq6O8cn0BL54b4D3hRY9ubeBt4U/Ksj1XJaa9dKiXB9eW81gpjHB+Ie+eGeaDCwuERy3i8fUlPJbtvQvDfHhhkPsXh4VXLeTDKwt46UQv799Ywy3hSLfPrOftO8f54I3rfPrwTV66dYELZw5y4/Jp3n79BT66/x5fPfmQn7/+iHuv3mLL0iFa52ZTVRhDc1USTZWJqqJqZXkxVOTEUJQUQmWm8kf8ZLrmRKvWM1/ZnsirJ/rkuubz+pF6bm7J59aWPJ7fVsiVVans6fJnfa0DK+ZasbjEnPnZRnTGzaA+aAo1fpMocx9Dpc9EmsNn0BZvSH3MLBqTrFjdksKtfaN88uoJfnh0m6f3bvHtw5f45O1bnN6zgWUDrYx01TLSU0Oz4In22kwW989l98Y+9m0dZNlgFZVy7dU5EYw0KcsCVbCspZAlLTms7M5i98J86eN2Pjjdzd2jDXx0uoUn5zt4LKasI/fR5W4eXOmWaxCMtqWIDf1RDNf60FYkcTzLmppsW1UWW4+Mv4VNYSxpj2FRaxSL26JpK/agSZ6X/spgajMd6a0IfDZzqT+DZR3KtNYYmgr8KU6U94SnbVkwlzM7+tkpuHNVXzbDwgU7KvzZKNd4fGsrG0fnCN/LYV5dHP3VccLP0lk1r5S963q5fmITJ3evUGUwjvY2smp+r+w3UpyWSF5iDNXFOZTmJlOaHyc+o4ihnkq6motorS+go6GMutI8Fg8K9z15gPdfv86D967z+INrvHxzPwv6iqhRkjgqw+lsjGagNY726lCG2pOkf/NY1CucdCCXlcP5rJTX21bWcuHwIo7uHGTfxh4uHl3FzXMbOHNosUqMO7F/Pmfk/Wtn13P9/GZuX97FizcO8/oLZ1R/uP7yo3f5q7KGnCLI/el7/qoS5H5SFXZ4Nm31Z5WpBDlFjPuXIPfP6ar/J4Lc/8qQ+x/2/1OGnLKG3O9TVp+Jcr/y6/9BUYd/C3Lf8OMfvlYJcj988zlPP/+ILz55xGdPHvLgw/d4/903eefNV3jz1ed5+flrvHDzIrevnuba+cNcPr2Py6f2cPbwFk4f2MCpfevZt3kxW1YPsWF5H+uXdLFpaSerhmpZM1TJhvkCaIfLuH18BdeOLGXbskZO71skN3odw125lMnDW18QQYM87JW50ZRkR/Pmazf56afvWbthNefPn5bm/4O//f0v/PLLn1WC3F+lbX/68x9VmXGKcPfb35Rjf5IO/5mffviYvu4SXn/lsHzuc7HP+PKzWxzdNUiBgLhYf1Pi/a1IDHAgNcSDjDA/0sMCSA8NJDsiiILYMPKiQiiUbWFcOPnxofKAhFKSHERlRijVaRKIUn3pLgjg5RMj8OMt+NvrfPbGbkZqoqlP86Ip1YemJDcWFIewsyuVVfIQDWbYsLrMk50toSwrcaUj1pBF+c6sKfNhUIJ5c6S+qriDIsiNZFjQGKZFiwCQxUI4h7LlYQ+ZQVeCiWpNucY4U0rDjFVryBVG2FAcbUdJrB3FMbYUxCiVX23lgXejOdeLllxPugp96SsJYGFVGKuao9jYFcvOwQwOLynj/MY2LgpIubZTmc6pVC/t4+3TQ6rCCnf2tnBVyODF9VVcFruyuZZr2+rZ2JvAgqpARquCWFzhx/6BZK6tV8SndF7Y3cB75xbw5unFvHl2mUqMe/3MMt4+v4p3L6xWiXJKltyHl5bx8NoKPrq5Umy5OLlF3D03zNunhnjjxHwBR0O8fHSYV46N8PIxCSiKKHdsIS9IQHle9u8oGXJiz6sy4p6ZIs7dUYS7Y6Mqu31kAbcOP7ObB5VsufmqTLnLu3pUItvV3X1c39PPjb3zxAa4tqdXTAKfvKcS7VSCXDdXdnRxURHjtrSKNXNhaxPnNjdzTojxpW2tXNnVLu+3cHJDA8eEzJ9Y3cTJVXWcXFHOsSXZXFyby4NTLXxypYO3D5VKYMpmR3cgbamz6c13YveCAnYvKlJlxu0WcLe5P5XVSjGFpmgWN4lDb44WUBjHyi6lOmoOG4eUv6jksKo3i5V9mSpnvao/k3Xzclg7lMWy7iRGWqIZEQc+WBdNz1xxnAISOsQ6y6NpKRagOCeclrJIGmXbVhZGd1kgrYXeNOf7UJ/rS160tTwTJiQHG5AYqCfPiICV8Nlkh5tRHO9AbY6P6vu6a6PprY+huz6K/uZ4cc5J9DYk0tuYzGBLBgONacxrTGG4NZUFbSks7kxlqCmWltJgmksCJYgH0TfXh/4yBxZV27Kz34ujCwM5OOTPiaVxbBIQPDjHhTYB6QUCdpJCTMlO9FQJcnOL4qkvT6K5IoGW8liaBAzMSQskTECrv8tsfD1McVcWeXc3JcDLSmU+Qpr8PSzwcTPF09VUgL0Jvt72+Pu74OJqi6EQshk6mujoaGFlZY6trTV6espflpUqqXrMmjULAwMDDA0N/7VvZGSEsbGREBoTTExMfn9tLCDaEhtl7TcrK9W+nZ1SwMEJTw83vDzdVVlxQYG+REaEEB0VSmxMOHGxESQlRJOVnkRRXiZzCnKoKMgjwt8XVwtzYnwDSA2KwGGmAe6GsymNSSAnJAzHGTNx0H0myClFHWZPmYKOkDjTyRNJ9/VgXUcVWzqKWCb3e11pKKd7C7m1uJWjXVXUhfvgNkNIzNQxQp6s6JnfzMCKHrJrUkmdE0NOWSIF5akkZ0Tg5WuPnbMZFnazsXa0wNXblcTURHp6u2ltaRFg7Y36RCFDkybhpDaVIC0hVTO08NXQxGL8VLTHqDN5zCwmjLVVrRunpRaHrkY8uuphTBnnwvgxpkwao4vGmGkYjhmH78TplBuaszcyketZuax1tGfulPHME9J5IsePG5WBnM+3YnvoeHaGjeFy3izeafLk1bmuHBMfu95HmwVuejTazCJ5xnS8J4/BQZmeNlEI2szpJJnqEG4wlRAhR3NTvNmxpoWNq+sZXVDE3t0CSMRP7dndzfIVlaxd28jKFfWkJLvj5qIn5MqO6rkZnDm+nQd3X+Szx+/wxeO3+VLsq0fv8s3D+zy9/5CnDx7x02ef8p3E2BN7N7N701LefvkC8/uriAixoKsjhZs3lrP/UB3b9grI257NoQPVvHlzGbcPSEwVH9CZaMNwvje7erLEf3Ty/IY2Ns8RYmg3jmVu6pwMms15L30OW0ziiOVkLgohu+r8rNLqTY+ZnHbT4HKwEecDhJTaz+SgjP8jEgNX2hpTMXUSyZMnk6hvgreOFfZ6rtibhWFlGIGNXjh2Gj7YTjYiwXI2O+pjeX19IR8fmssXx+bweF8mH+5I5f3tGby3NY93t5Ty0upS5qU6keWux8a+Gn796iE/Cbj/7vPH/PX7p/zjxz9IvHyJeUWZROpNo8zekC0FEpMK4zhQkc4mAfprMsI511HGycZ8BkMdaHTVZzTWSd4LZldpFCdbMznRmsXOuXGc6Svl/GAlffEyFm3G0yQx8tiuRg7urmXhcAxLRuLp7gxkzlw7KpvdmbcklmUbM9mwu5C+0TAqWxzoHPFjyYYE1uzIYN2ONNZtTWbTzjS278lmdFEEFWW2tNQHcevSev701Vt88cFtNi9uISvOjpG+dI4d7OLI3jZWDmVQmWJOWagGnfGabKux4/JwKGtyjOkPnU6L+1RKjMdSaDiFdk8Llif70x/uSLbxFCJkbEYKOU/TnUCh+RSavc1YlRnF6iwhPnaGhE4YQ6LWZOI0x5JlPI1ql1nMsVCj0mwSo/567BbiciRem5Ox6lxLnckl+f1DvhPZ7Taeff6T2REyjbUhGiwL06bTcxx9QWPYVWzOoTmudLpOo3jWGOaYTaDJXYsOPw2aXMfT6DKG4RAdRsON6XTTpsNTl1Hx/0syPVmU68O8LC9CLabhZ6HN2sFW/vTZI375/lt+/PJzfvrqC/74rZLt9hF/+PyBqqrq91894Q9ff6ZaK05ZJ+77rz7mh68/5kdFlPtnttzTz/ij2I9fPuHnLx/D95/y3qXjtKZHkmqvy1BmgOCobAaSvSiRcRGiPgY/6bfIGROJ059KksGzIg/5xpoUi1Xb69Pia0qrvwmlzjPItFanzNeGDCeJA+pTcB0vn582VvzUFKKMdPDX1sBafKezWLb+DEY87NkX4smpUC/2SIzYGyAE38+THG0tVdGHdFsTivycVCJXhIUunrPUmSk+xlRdg1gvb9L9fQgw0MNu/DjxOxPkOmeQbCi+etp4yix12JwTxKFyfw4VWrM3TZcjOYZcafbjeGsMJV6zsZyoCHLjUB87HRNtWxxNo3AwTcHBKpOokAb83PKYrWmPhaYBcW5OhJrNxFdrIuHaE8icPYE5DpoUuRiQbCM+y2g6IdI/yY6mlEh7IpxsMZquh/FMJ4wMfcWXz6GisgpfT2t8HNWpzrYXrOdKV7YhjekmRLhOxdpgDFGh5gwL2dq4vpplowX0tSXS3hRBdYUX2YJ142NNCQ6ciYvzVIl7E/Dy0sTHR0c1tdHZWU1irToxsVYUFPgREmKAvf0EfHw1SEg0k+MStz2mYW2jZD+Nl5g0nbh4E0JCZ+LjPZ3QEH3xv1NwcZJ756hUvZymWtfLSG8c1uZqzDaaJDYRff1xqmmLyhpuNhZj8HVVo7EimKaKAFYMpHBNiPfd6wt581wP755r4+0TNdw7W8f9c3W8c6yC+xdbOLUyicEya1Z2BHF+VzUvXF7I2iUFQmadqZ3rTV2VF9VVbiQm6uHgMIbQUDWiY9RJTp5JeZkTVXO9KJ3jTrOQ85RkKwL9dCWuB5IQ64Kp4bMpp7OUQgRuMjaLo+jpKKCxLom0FBesraagN2OsfGY2ZXNC8XSbpcrSUgRIE/0JWJlMlTEwFX3tMWQke1NaEEx5UQhZqW54uGijJ8fVxKfo607H0ECDqbKvqTZRvkP6PsyBqrJYinNCCfI2wXjWOPRnjsHIYDLT5FmaJbHRzdlAvkeX0EBD0hJtiY00orRI2tIYQnt7LMPzC+WemOAo48TWVl22M7G00GK6mvJd07C11sdktqaq0qqJxNdZ8hsGct3GBhOxMJmIk52S8TcFpRpvWrI1eTmOxEYbkij3Oka2iinjyM9LQ7Ccpowr8TWBVjJWJzNFntnJYvozJ+LnO5usTB/q6uIoEUyZkGBJWakfibEWeMn4iwudTWaCGTVlgiMbfAjyVZNxM4kQaZe7uzaBQUbk5wcTEKiMMVO8vHWxtZvGTKX4hulkMTUC/S1JSfTG39dIxrURMVG2pKZ4Cr7UQ1trDDP1xqInY85FYrBvkBl2jrrY2OlRVJrKnNo8ooXXVvc0UdBQT9qcajJLaqlobCcjN4/c/GTBAPkc3tvBq7cW8dbNEd680M8HV5Q1vGV8Hh3kzSMDPL+rhZeUWUgXFvL42hLuX1JmFA3z4dlh7l+Yz4OLwzy6NMLjSwv46KJslWPnhnh4cb6cO5/Pn1/P22cW89qpZbx3fSf3XjzGx29f5vHbV3n0zg0+f/Qq335xl88/epOHd+/w5cNXuff6NY7sWC5YvoQq4el1cyJpkHEzNy9CsHY4OTEBZIV5kxPuTX6oG3mBtpSF2bJUuPD1zQ2cXprLocE4drUHsaXOm7UVLizNt2EgyYDueB36kvXoiNGgK1aTrhht+hP06IvTpTlEjWbhwE2RupSHajFQ5MH+xWW8f3ULf350kz8+foGP37zM1x++wC9PH/De7UvsXLmQJX2trF7QzWhfPR312dSVCjdpSGPxQDH9wkdqCkLJjhEuEedO+5w45tdl0lcWR2dJCEPVoexdnMObp7r44Ewb7x6u5Mm5Zj690MHHl5Q15Nr5+GoPj6/38uGVHuGijao15DYPJ7O4PZzRlnA2j+bSVOhGbbYtw/XBwsnS2DicqRLmmvJdWCj8Wynk0DHHWyXIbRzKYdNwrhyPkevxp0p4e2mKE33VMaweKGTHkmqWdmYx1BhHb3UYncKXti6Zw/61tawayGJxV6rwvEQGhId1VUQIlxNOVpPAuoV1nN67jM3LexjpqmSgZS4jnY30N1VTX5JLbUk2rTUlDLTLex3ltNfn01iZSXfTHFUxh97mSvZsWsnbL17h4Xt3ePLBHR6+c0nw62IG2rJpEO7XWh1Jd2M08zoShO8944DzO9NZ2JPJ/PYUFvVksFR46vpFFexZ386WFY1sXSkc+vAKbpzdyOmDizl5YAFnjyzm7NGlXDm9jmvnNgvG2sXLN4/w5ovnVFVWv3yiCHJf89vP3/Grasrq/7sg99t//ed01X8Lcv8jO+5/CHL/FOP+Lcj9D2Hu/44g90yI+48MOfmh/yzq8D8Fub+o1pB7Jsj9xE8//FuQ++m7r1WCnFLU4fOPH/Lx43vc/+A9Pnjvbd5581XeeEUR5G7wws1LKvX8xqUTXD5zgIsn93L+2C6O7d3Irg1L2LxqmPUr5rF2WS8rRltZOdrM0sEqlg+UsWreHJZ05bC8J5uNC0pV6ZXtc6MYac9iQPYbi5X1p0JpKYuiQIJKTWkKX3xyl2+ffkRzczVbtq7jt1/+yH//7Wdp28/88te/8Mtv0l7pq1//8Td++++/8cvf/4tf//4nnn59n707l1BdGsm2tU28//pevnp8jk8/OMHFQwvpk0CXGmJFRpAdmcECgsM9yIn0ITcqgJwIfyH8wcxJjKA0PpzK1Ggq02KpSI2ShySc6qwQ6nJCaMkJp6sgTJU2u6krnnfP9PPOuQF2DqfRU+hNe7YP3Tn+9GR5s6Yuhv296WyoCWKBAJvNtf7s7YgUUuxOT7IZK8q82Kh6z4H2GEMW5NiyttxdgK4t7dEzBdAbsaTEXQCoHU3hukJyzFmQ50CLBKwGCTo1SXaUKFNXIy0pihJwEykWZUOJAObKFFcas5Wpq770FvsyMMeXBXODWVoXwqrWCDb3JrNHAurJ1XWc29DKlW2dqnXTXjjUq8qOe+/sEK8c6ub69kYubajh0tpqLm5QBLlGLmyqYZkAjNHqQJbI9a9rDuP86iJOr8jl1LI87srn756RwHJ6MW+cXSK2jHcurOQ9la3g/YvPxLjHN1fw0a0VPLqxlPsCdJSiDnfPLuDdU6O8dWIBbxxXpq4u5NXjC3j56AgvHV3IS8cX8rIce/HYiDjE+ariDi8pBR1UVVaHVMUdlPeePzZfJdgp68jdOqRMXx2RfUWcG+H6viGu7x3k5v5hld2Q1zf2KdNa53Ftbx9XFVFuTzeXd3eqpqte2dHJVbEr2zvE2ri2q43ruzpUdmtvt/RbJxe2KJVWFUGuieOrWji+spGjy8o5tCiXY4vTuLYum/unm7h3qo5XdhVwfFQcWYEVXTl2bBHHulOZsqo4Z6WKaXcCK1qiWdIUyYqORNYqxRj6M1g/T8mOy3kmvA1kqxb73DCUy5aRQlXas2p9t94URlqjGagLZaAmgp7KSJWj7qqIFocfRVtJJJ3lMbSVR6rWjGsTx9pVFkS3BLyuIjf65wbSVuRDoq8AMafpRAg5C3Cchq/9FEJctAhy0sDPfhpBzppkCCipyPWlvSaGeW0pDLWniqUx3JHOUFuaqrDEUGsK89uSGe1MleCRJr4gTYJLPO3lIXQIOB6oCWWoNoChKhfWtntwdXM6NzanqgS5PQMBrGl0Y6jMkfZ8RwpjzUkONqUwzYfKkjhqK1Joqk6X30+huzaFltJYciTQ+joa4OtiIsDLCj8fCwFzZng4GRPgaaUyL2cTlSnZcR5uVgKyHAWEOQoBMFVNVVWqqCrZbDY2VsyebSRAcqZKlDM0NFAJbf8pyM2cqYeRkaEc0xcCoKfKiJshhEvZKucqppynq6t83lCVIefoYIezk6MAWFshLA74+3mp1o17JsqFkZgQTU5mioDfXObOKaShopTE8FA8bG2k/aHkRSfiaWpFkJ0DTTl5lMcnqQQ5W20dQuwd8TW3wkZbG0e5HmsNddwNdGjJjGZzZwnrahJZJT53X0MqlwdruDjUwnBGLKEmeuiNV6b26NDWVc36XSsZWNZF54Jm6jrKKK7MoGBOCsnp4QSFe+LsZYeDux2OHo44e7riF+iHh6cnejNnMl1Ip+0MIaszdQiaoUGYrhbB+rrYTdNkxjgNpoydxfSpTgLSk7E2K8RQNwUd9WC01DyZMNZcbCYa4zQxGDsV5/Hq5Mw0YX1AODdycjkYHEC12hRaTLQ4KP7tVmMYJ/Ot2Bk1leOpWtwut+TtBnfuNvpxLsWc3eEmbI9zZtBHCLjedHwmjcVx7FicxXynCgnXnUS0iRAUmxnkhNqwYriUdStqWLq4lIP7xRdcWcGRI4OsW1/PavGVCxaUC1Gwx9pSDR9PM+pr8rhy8TAfP3iLLz66y5eqtdLe55vH7/P1/Q/58oN7/OHxE3795hv+9MXHHN62hvWL+3j+8iE6GnOJCbdmWJ7nO+IHT55qZ+vuQlVG1vXzfXz5zi5OyXW0hhhR4TiVriATFqW6yz0r58GuYS505TLgpcMKjxkcl/fOeulxxHoSR+0mc85JkwuOOtwUIn7L05gj9uocdNTkoJMOWy212GKlw14PC9YIMa/WnEq09Eew2gzcZ1jhYeqPp108juaxuJrG4Wscip+eLUVe9hzvT+fNDXk82FPA58eK+PhQJg/3pcnrLN7ZnMFbGwt4ZW0p87NdyPc2YMdIE//93RN++PwBXz/+kD8//YLfvv2aRy/cojs7mQRjbQZkPJ1umcO+slSONxawqyyd0QSJr4VxHKrNYUG0Oy0exixL9mSX+K6jjWlcFlxxpruADcVh7BHAfXKgXOKnP3leWuJPAjm1v4Wtm0ro6w5mXm+IEForcgpN6ZkvAHpfOZv2lrLnWA2ja5Kp73ZjYHGIHM9nx6ESdh0uYo/Y7kMFbNuVxapVSfTLd4wOZ/D68zv59YcPePrgRdaN1JEeZS2YR2Lf8Xnsk1g52BJJihC+DI+xVAeOZVm+AUfErw3FalDvOpYml2nU2WlSMluNYjMtGlxNaPe3osXHijJbA+I1JhGrNpYc48ly3Ib5sX40uFuRojuZOPWJxGtNInzKWAotZ9AZZEuNEL8a62mM+uuzNUqPnaGTOZugzf16D560+PFylgVnQmdwMkqXXSHaLPWezqCnGk0OY+nzH8+eOTYcLpP+tZ9KnpD/bCGWVQ7TGYowYjBUh3nBmgwF6dAsMSBf3mt312WpjMGRNFfmZ3kyPz+AOAdNgmxnsFZ8yU+ffMhfv/lC7vcn/PDFJ/z0VMl6U7LgHvOHLx6pCjp8L2Pgu68Vk/eefsKPKkHuY374Utkqxz7jp29k+8VH/PTZA/j+Mz68eZbGlDAizaZTE2rP2ppUlpbEUuZlRoj2WAI1xTTG4TFxLIlGalS5m1DtbCR9PI1655ksiHNgYaIj1e468v4E8sT3J1nOxmu6krU2nkh9NaIM1Qk31MRTUw1bxT9MGE+ltQkr/F3ZF+LOmSgfjga5syvQixFXwY+KjxOfGT9bhxizGQToTyLCQhsfYy2MJj3LkEvy8yfF2x03LXXVd3pMmkjw9OkETp5AsHy22c2Ec21Z3OyVsV/qwM4UbU6XWvDSYBRHWqLIddHHZMJYtMZOQG+yLma6DuiruaE71Q878wzcHfOZqe7B9LF6OMw0I9vXjzhrU4K1JxOrPY5sgwnkm00hZfY0AjQm4Cj946U5mXQXa/KD3PC1MEFfvnfGNKWyuAfJaRVUVNbj4+6It4MONdmuDFe4CqY1FtxrT4TLdEx1xhIdIlh0fjGrV85lqC9NyG8UXa1RVFd6kZxoSnjoLAID9PDx1pE4NwVr63ESC8eiLZ81NBonxzTxD5hNdLQtoSESq4P0CJcxFxA4Ezc3Neztx6umbzo6yngPN1Kte+Yh49bXR4OIsFm4OE3G1lret5+Ipdl4bCym4mirgbXFFDmmTL3UxMxkHFZm4/B0UyciRJ+IIF3CfDUJcJ9Ma7knZ3c28PLpPt440807QsAfCel+dLGFD0/X8eB8E3dP1XN5cy6HlqZyfmsZb1wUTHx1AUuHkkmM0KE4x4rOtgDq61yYW+lAUvJMgkMmExWtRkTkVEJDp5GeasrgvFR6upOIihAM4jeTqDBLvNz0MdKbgIXJVGzM1YmLcqKjJZv5g2UU5flLbNHFaNZYDGYq1TyNyM/2ws1ZB2ODsViajsfWYjzBfvq4CR4zMRxLS0McbU3xcp6HfN6b9GQn0pO8CQ10xN5mFkb60id2xjjZmuFkY0KwtwNhfo54OphhZzYTI90p6Ksy4yYyWWJkZJir+MwYivMDxX9mMyA8pijfXdpgRGaGI6VlweTlBTDbWKkyP5ZZ+hNxczVX4Sm1KROYNnksM2dMQVN8lprEWSVjUUvO09Odhp2lrqrAgqH+eIyljb7euoJ5rAgL1Sc705H0NBuV4OroOJHYOBOyM+zlHk6T+zwJM+NxqumjumKzpP+MZk3E1Vn8Zqwb5YL/srP8sLWZolp7zt15OsbisyykfyL8NSjNtyY1ThcvF6Xfx8pYmYSLywzVFF13d0PBe+qC2xQhd4LcOwtpq6NchyFTpD9mG2kKljSXNs6Se2gqGMBZFf81po9Hd8ZkfHxtiIn3xNHVABOLacyQ+6YuPiks2oXSuiwc/WzwiPImMjMZ74hIcsoqaOnuoqg0j6qqTJaOVnLxxDzeuD6ft6708cGVQR5eHuGdY/3cldjy+PwC3j85wNvHe4Rf9XPv/CAfnJvHeyd7uX9+SMbufO6d7ee+2IOzA9w/JdvTAyq7Lxz1kyvCrY738uWdtXzxwlbuXVnHw9vbefTSPp5+eFEwyi0++eAKd187xUs3DnDn6l4+eOcS7752jpP7VrF2YTO9TZl0C27srE6ivjBa+LMnfpaz8DLUxttAE48Zk/CbMZ5Mey36hH9uro9mqXCKhYo4lWpGf5wBrcFaNAdr0xigRVOQNp3Rs+iI0qE/yZChlNkMJOjRG6tDZ4zg0LiZNCca0ZXryP6lZXx4azs/f3Kbv339Bt8/foknb9/g5y8+5LdvPuba0X0s7GpmtLuFlcNdjPRUs2SwVrhBMj0NYk1KVp8X6cKVEwJnk+A3m4JoRxqy/WnJ96et0IvuOa7sHE3hjZPiA861SR/W8eRcE5+JX/hE8Q3n23hytZvH1/t5dHOQc1uKGa71UIlxvVXezG8JZ9fKMqqEz1dJmwfrAlk7KNxtXhp9lX5Uplmzqk+4zZpKeR1AT7k/WxcUslvatqxTMEZ1GN1zw2gu9meh8KcN80vZOFIm36tMR42na24QLSU+qqWIVvRnsrA9UbhePKOynd8SR39tFK2lwVTn+dDfmML+TQPs2zTE2tF2hjoraa3Mp7k8n/aqErrryulrrqK7sYymymyxHFpr8+lsKJG+a2TDMuHIZw/z4N07fPDmVd5/5QI3z21ncX+59GU6bTXib6qFWyqzr9oS6W9Jkv0Y4XyZjHRm0FMbLVgoUZUxpwhyW1bUs260RrZtnDmgFHNYzYm9C1WZcVdOr+bauXW8cHXH7+vHHeaNF07xzqsXufvGdcHV7/LXn55lyP1TkPv1559UYtwz+3d23P99Qe7fuppi8t//fUHu3xly/xTknoly/xLk/keVVUWQ+/O/Bbkfv+PH777hJ1VRh2eC3FeqKauP+OTxfR5+eJcP3n2T9956lTdfucOrL9zgpdtXuHXlNLevnOTquUNcPr2fs8d2cnz/ZvZtXcXWtQtZt7xfJchtWNXPikWtLOivlBurFHXIZ15TBgMCmgdq02gVJ1+TE0ptbhj1+eF0VsTR25BAfWkYeWleQrLT5Hre5S9//oTh4Sa271gpHfmzdOx/8Y/f/sKvf/0zv/4qnf8PaaMc++Uff+XXf/wsXfQLf/rTE7pb88mKcyI/3oHiRHtqMt3pnRvOvLpE5tUmUZ7kSZ4AuoIwF4oivSiJ8adYsbhAyhLD5P0w6lKjaUyPoTY9isbcWFoKouWBjaQtP4y+ohgG50SxrC6aq5ur+f7uZp6+sYo7u+pZ3x5Pb743gyXBDBUFsKExliODWWwV0rik0JEt8oDuaRcnVezKQJoF66r92NYYwqI8RzpjjVha6MRGATRL8u3pitUXp2YmoNNdlV3XGq7LcLoFiwocaIk1pDnJgs5cF6qSbSiOMqMgwpy8cEvyI22lLc5UJLrTkOlDR2EAvSV+DMzxYX6FLwuqAhitDWZVe5xqPbl9IwWcW1vH1e0tPL+/i1eP9PHO6WHunlvAa7J/bWsjVzbJ+xsauLiuluvbm3lhXxdHl5fI9wSwWMjPklp/tvREc2VjOUcXZnJ9UxXvn57P3fNLePfCUt67sPx3IW4lH1xawYdXlvPohiLILeej60t5cHUx95Q15C4oFVcXS8BZxDunFvP2yUW8eXKxOMhFvHpcEeMWqMS4106MqjLnVGKcmGpq67F5YoNiQ7x47FnV1TtHh8SeZc39c125O0rW3KFnRR/uHJL9A8NcVzLk9j2rwnrjQC83pB9u7e/mxt7O38W3dm7v6eL5fb2qqq8vH+7kpYNdKnv5sFIFtoMLWxs4tbGB4+uaOL6mleOrmjiytJIjiws4vkQI9oZsPjhayQfHKnhrbz53tmSzdK4jzSmmLGmIZOO8LNYIsF3dnczKtjhWtcayvDWGdf2pbBvJZfNwjqrQg0qUk+2zv6zksW1BATtGC9kkr1d2JTLaEs1QfRgDdWH0VkfQWR5BV3k07WUxtJVE0yHb7goBz+XhtBT5ydj2pKfUi8FSdxbKeFzUEErXHG8yg2cR7a5FtJD8CK9ZhHnoEyIgMthNjyAXXQJcdPAWgOgrr8N9TSjJ9GOoI5clA8WMqNazS2ekI0W2SSzuTmFxVzJLutPEMiW4JMq1RTJPnLmSyaf8ZWm4xp0VTS4cXhjGra2ZvLA9h2MLw9nR68vqFm96SuR5jbMgOcSUwgxfaucm0VAl/qQug876NAlAGTSVxJAYbIevoyH+Ag6DfKwJ8LLE28UUSyFbjhZ6hHjZCRi1J9DLFg+l8qqbNf4+jnh5PRPkdHSVSmP6qrXjjI0N0dJSpqBOVxVxeGbPqqgqU1IVU6atKseenaPGpEmT/jVlVTlPU1NTjivvTVcJdYby3UpRB6XKqqWQIXs7K5wc7XB3cxKy4aFaQy440Ie46DDVlNX8rDTmFuYRGxSAo5kp0d6+ZIRF42VuTaSrOx0lJVSlp+FqaIijrtwbOwc8zS3wMBFyFhpKmL09xkLokt0sWdmQwwbxw5urojnTW8jNhY1cnNfEaFYCsZaGmAnRt5ylTmxMIOU1RXTMb2HdnlUsWTtMWXUOcUmBRMb44uXviIv0oU+IF9EpMeSXFlJYWiwkJAxleu/U8eMwUZuKq5Ya/lrTCJ4hBFRPG8vJU1AfOwn1KcZCDhLISBuSNi7Gw6kSVaVALT8mjrNkopBL7Ul6GE+aISRWg0QtI+Y7e3IlM4MrGXLftTUomD6OdbF2XG8K50CGCTti1LiQb8Tr9U680+jG/fYgruc6cCjWgp0JLrQ76hM9dTwe48biIkTYR9oaLgAyzmg6qbb6pLoakeRtTG9jEutX1rJtSwtHjszj/PlFXLu6knNnRtm2tYN58wqEQJphJCDf0U6P5oYiXnnhEt98/oBvP3vA108+4Onjuzx9+D6fv/8+X773AT8++ZS/ffstf/zsI/ZuWCagpgGlENKc7HASIuxYMlLMrWtLOXq4kYULo1m7IpX3X1zJN29sZ3WpH1V2ExnxN2R1lB3zPA3ZmOLNmwsaeKm/gjWRDmz0n80pIcgX/Qw466LOaZdpnHaQ/nDU5gVPU+54mXPMQZcdZtPYbqnBThs9NlnOYLebKVs8rGnU0yRq7FgCp2njpG6KrY4zrlbReNol4WkRi4e+N356ZlQE2nNufiZvbc7k0b4cvj1bwtMz+Xx+IodPjuTx4e4cHh2o5KPDHayvCmZOgDHbh+v4x7eP+fOXH/H00T3++Pmn/PLl57x/5SK10aHE6GsyPzaQa/11nGkp4UJPJTvK0+kKcqLJ05zRBF/mR7mxIMaVLYUR7CyL5mBdMqc7cznamsUeAds761PYUpPEQLonLan2bF+Ux/ljnezbXc3mjUWsXpFGYf5sUrJmsnhNOhfvDLHvRD37jtWydkc+i9YnsfVgEaevtnLkbC17jpRw6GQ5Z6/Uc+1mB6eEmK9ZlcWqpYW8/fJe/vtP9/niw1vMb88jLtiI5Qvy2b2jkbXLi8QPhZHsM42KCC26U3RYWWzMUZUgp0m141g6vHQYCLCm2laHJM3xRE4dR7m9HlvmJLKxMFHOMSJRiFyO0RQaPSyok+d2rsNsOW7GHBtDoqZPIEDGcIWjAaPJfrR5mdBgr87SYGN2xRmzI2Qq5xN1eDoQyX+vLeDzlhCuxc/mUuJsDkYbMuo6jRbLsTTZj2VRtCZHq104VOZGk+1UsrXHETdtLKVWU1gUb87KFHPWZ1mzMdOeef765Aq5LTaZTL37TCrcZlDpa0BPihvFwebkhNqxc1k3f/70A35W1on79LEq4+2nbz7jj99+yo9/+ITvvn7CH5Rpql99LvbZs+mpXytC3BN+/OLJs+1XT/jTt1/w49NP+faT+/woz9Q/5PMPX7zMYHk2kZZaRMo4LguwpSHSjURzTfExY4k0mkyMiRoBQgiTzdWo8jKgXqzWRZNOv5ksjLGgJ2AmBebSRt1xxBhMx2vaZJU476cxmVxHU/KchWib6+KiPhVrRaCeOokmB0vWBbtzPMaPG2kRnI4WEuXvRqe1CXFTJ+IzYRyZtrNJtNLDS3ss0VbahFjqYjJlIpZaM0j08yPJ0xU3rek4it8J1JxOtK4ufnIPQyeOpS/AhottmdzoSOBshSOnik24XufI7d4QtpZ5yfdqoC/Xojt+CuY6ZhIDvHEwicTDIZfwgDocrVPRUXNk5iQD7DUN5fdtyHa0pTtKYnmiDz0+s+n2MaEr0IEyVyuC9TXw1JpEiqMFqR62Ejd0maWmh+ZUM3R1XcjKraO1vY9gX09sZk0iyU+fxlRT2tINaM+1JcJFDUsZB2H+JvT3ZjE0mM1Aj8T5fon5Q+n0dMXQUBtESZG3xDALvDy1CAmZTVysxNwAU2xsNLGznSExTx8ba22srNRU4pm9w1ScZWwqmXJ2duOfFWlw00QpZhAXZy3nTMNCxq2L6yTc3eX+WI/FzGwsTs5yDx2n4uaihVI4wdNNm2DxO4HiC53luDLd0dtdnbAgfTxdpmI5eyxu9pOEmPpyTDDbzSNKpks3754b4NH1QT65Mcjnd5SMo07eOt7A+xe6ePtcj2DDel481cXt831sWplNfYUTpYVWjAzHsXhRCs3NPlTI/QuLnE5EtAbR0drSvrHEx5mwdXMjowuKxQd5EuCrh6nxWMxnSzst1fDzMiYlwYPSonDmFIaSk+mlKsigFFLwlPZ7e2hjZzOe2RJvrC3G4yP96WAjPsBHh8JcDwrz3EhOsCQ1yYqyEi+6OhLpbE+grjacpHhnQvwFA3lbYDFbHTNDDcwNZ2BprMtM9QnoTBvHLBn7s3VljGlMRX3SWKaKjVXGfpArCxbUs3RJI/P6CqieG0GYxL1Zcu+V7EPlPipTU40Mp6ClOQEDfTV0ZFzp6UxHbcp4sbFoTp/IZMEeauLjDGdNR0dzIrpaU7Ey00VbfTza4udmG47Hy01H2jUDb09NMjOcyMh0JDBITyXIKdOb42KMVdOUTYwUAXYSHq7SL566uLvqo62hiHMTCAl0JDszVDUjQlkzUBEunR2VqblqxITpMTqUxO4tZVSUWJOXYS59bomD+DxjI7l2g3EqQU4p5OAg49LZZRYpKZ7UCbaMjHCW9k5HX0eZbjtF7p1S6XU2MZHucu/sMTKQMWymT4CfE04uZphYaDJb/JNSLMLZeQY+EpsjE13xjXJitpMh9j4OhKcIHu/voGdeO6XlGbS35rFlTT3XT/Xz4tlOXjzRwNtnOnj/VC/vHOnirQNtYq18cKKLB+fnyfEu3jzcwrsn2mWc9vPRVUWQm8eHZ7u5d7aHD8/08P7xTjm/kwdne3l8ro9PLg/x8Ew/Ty4t5OFF4Vcnhrh7YTEf3ljPd/dO8+3Dizx86wQP3z3H549v89lHL/Dpk1d4/50rwvU3smFpO/O7C1kouLF5TiR5kc6E2czCYfp47JU/coov85w6liidccwR3NEZas5gnDnDiWZ0hc6gxn0itZ5T6JDnsC/ajOZAfcoEpxQ4TKLAcTJVvlq0RejTFKJFq8TO+ghNCn0m0pPvyOEVFbx9dQM/PL7Onz59ke8e3ebr+7f54t7LfP/JXe6+cJU1IwP01lcxv7OJpfPaZFtJX1OeqsjcvPZ0+lqF++d7kBVnSVKwIUnyjJWnCMYoEB9ZHkBXmTuthdZsXxAj/LKWe+cbpd8a+fhcE0/ON/PgTAP3zzbx8HInD6/3cXFbEUvbfGnItpDvcKA8zZIawZt9wp8qcxRBzo6eKh9WDyazoj9J+E4AtXK8p8qPVQNptM3xorcykC3C3XYuK2P1QCZLu1MZbUume24Iy8S3bh6tYOOCMuFOynrguYy0yrNdEchypTjfYCabFxWrqq0O1ocz1BDFwvYklvRmqLLTlAJ/K4fLWTvawLpFbaxf1MVIZzWd1SXST+ViFXRUz6GxIp+G8hxaqwtpqSqgcW4eq0d7OHN4q6pewMN3bsm4uMHlU9tYNFBFfWkszZXxcq6M4ZoouuujaasKo7M2mv6mZIbbspjXoiRIRLNQuN6GxRXsWN3ArrWtbFrayJ71/Zzet5zju0c5vGM+pw6OcvH4cq6cXsOdy9t48doeXrt9RCXIvfvqJT546yZPP32f3/78Db/9/GwNOWXK6r8FuX9PV31WZfV3Ue7/QpB7Jsr9U5D7tygn//2HGPd//e//gyD3LEPu3+vIPcuQ++V3QU6pTvqX3wW5P/7wH4Lc90+fCXKfPuLLTx7x6UcPeHz/fe69+wb33nmNu2+8yBsv3uCV25d4/toZ7lw9yc1LR7lyZj/nju/i1OHtHNi5hl2blrJxxaAEqkEO714trxezanE3S4ebmNdRSl9LAQPN+fTUZtJQFEN1bgQ1OeE05EXTWBRPSUYwI33VtDUX09laytdfvscff3rEqlXzOHp8h3SPUrRBOvhvv0r7lM7+i7RXXkvb//b3X/nl1z/y9OtHHDm0nrKCaGqKY1VzxTcubqKuOITCREfyYx0oTXCjXIJfWawnJQLmKuKF7CQHU6HMgRewVZsZTV1mFG15ibTlxNOeH0tXSRzdJbF0FkczryyBhXOTWVgezfaedE4vL+SVvbW8e6yFs8vzODgsoKQsiKHycBZXRbKjK5XjI7lsb4pg5Rw3djVHsF9ZCLbUgxEBN9sag9nRFMzifHu6401YU+rJtmp/lhXY0xmjz0CqOSvKvJmfZUtbuA4jaeYsK3KkLc6I1mRzegrcqE22oSTCRFXgQam4mhduRUmcI3NTPKjP9JE2BNBT5E9/iQ9Dpb4Mi/MZqQxjWaMQv444dsxL4/TaMm7ubublQ928cXweb58a5h2xVw/3cmNHs0qUu7aliaubGrm9u1NVjfSFA93sGM5gcX0AS8SW1QVyYGE2VzZUcmpJHu8e7eXh1WV8cGW5yu5eVAS5/1g37voyHl9f+nvq9SLunlnAeycX8O7JUQkWYscX8daJRXI9i3j12EJeOS4mr189uUgc5j+Pjcj+Al4/OV/254kN8LJsXz45xCunRnjp5IgEtwW8IOc9f2zBMzu6gNuHnxV8uKNkzh0Y4vq+AW7s75djivVw66AArwMdYu3c3tvGHbEX93fyysEe6RNFtGzn5YNtKntJOWdPM1d3NHBO+unEhmaOrmnh2Opmjqyo5viqUs6tLeS13aW8sTufDw4Vc/9oKa/vKWJ7ZwBNKbPl/niysjOZ1X1KIYcUljTFsqo9kfV9qWwdyWLnogK2jeSzSVkAdDhXJcLtWlzC7iWl7F5awnYZY8q5K+V+LmpWSm+HM69ByZnmvswAAP/0SURBVJKTcVsRQ9fcBNpl7LaXxtEzN57eiigJJDI+siRAyJhbWO3Linp/ljf4sbQhkF4Znzlh+sR4axPra0yUtwmhHrMJ9TQj2FPArscsAjwN8HYzxMPZUMDeNKyMpxCvrPVUnczygRKW9eWwtC+NZf2pLO0VwC4gcbQ9maUSXBa0KFly8iy1JbKsK4nlnTEMV7kzWuXI7oFgLq5O5sKqeA7PD+LQSBBbuv3pLLRnToIF6ZHmzMkLorEuk+a6LNobs+luyJRAmMHcrCC5VnP8nU0IcLMi1E8p5qCsjzMDI+1JWBlp4y+kJESAlFJt2UfO8fOyI9DfFW9vF0xMjdDT18XG1gonJwdMTIyZOVNHNV112rQpv5tSwGE62traaGlpMV0R5dSeiXXPRDoNVTacIr4pIpwiyv1TmNPV1VFVWVXEOCVTTqmyamNtjrOTHW6ujnh7uammsEZFBBMTFUJyfBTZqYkUZwkw9PfBUc4PcnEl2ttPtWC4v7U1FSnJFMZE42wwC1cjY8KdnPG2sMDb3ILSxGSSfXwwF4Cc4GLB0tosNjSksLU6lqsjc3ljTS/neutZNyeXfDcHzCaOw9XcgLLCLOobKsgTAty7qJP9J3fSM9CIvdNsrOwN8fR3FHMiINKfwrlFDC0ZZvPOrfTN68PTy51pEyYwY9w4bASI+2hMInDGNPwF9FsKAVaT47qa5gKyq+ju3E9d5Q4SYnoESBegrxfIhPEWTBynL2TBCBN1Q8zHaxM+bRYtZtYcjY3hTlE286xMSBci3OWizYlyHw7mWrA3SZuLhbN5q8mVu82efNjsz418B/aEG7HUZxZlQtiTNMYTpjGRQLFgIRFxs9RIMdMm024Wme7GpPmbCrCIY/vmFo4eHmLfvm42b6nl7JmFvPryNm7c2MDu3f1kpHvItY7D3FRbYlYpb79+kz988Zg/fPaIp08+5MuH7/Ll/ff49sEDvn/4hP/6/Et++fprvn/ykH0bl7Okv5F9W0ZJjnAhLsSKrQLGX39hHXt3ltPe7KUifI9eXs8H4r+6w41psBrP9lgbTmT6sknOXxtky4nCeI7my/PuYcZqISbHAo254DeL8x4anHKZzBHLcZywmMI1IQF3vKw56WjEev2JbDHV4JCrGdtt9dkuz+52H2t6zY2ImzgRt3GT5Z7J86zpgJ1xEJ7WCbibReKu50qQkQnVoTacGkzgjY3JPNiTyieH0/n4UCIfH1b2s/nkSDFfnmrg81M97O9MojbKkk29ZfzyxT1+efoZ3zy8J33wmJ8/+YQ3Tp+iPNiPqJnqjMQFcaW3mrMS+y90z2VXRSadwc7UuprIe95sm5PAodpsjsqzvrs8nt0VseyrTeJ4Zy6XF1ayuymNhbl+DGZ5s7o5npPb6gSfdHLyRAcHDtSxYkky6ak6JGfqMroqheOXOtiyu5hNOwvZfrCU/adqOHqhgd1Hy9iwM5u1W9PYvjeXo2fmcuZ8HceOVbFuTTarlxUIWNzJPxRB7uFtFnQVEi7EWKkutmpZIauW5DPYEk1WsCYDRXZsavBge509Rzu8WJ6pT1eAGgPBpvQFWFNlp0u2wSRipo9TrW+2NjeKbaUpNMj9zNBT1pBTV2XM5ZpoU2ypR608v+X2piTOmEycENBKZyNa/K3IE4KYqzuO+d467Esy50CUFmcTdPi4xY8/zY/jgzJnzobN4EK8EUdijVnkPJ1ak3G0OU9hTYoh+8vt2ZppQYeLGvW26pRaTqXBXZMFccYsTjBgTboZGzNsGQk1Zo7JRBLkejOEwKbNHkem1RRaYh3pzPUX7BTAlgVN/OHBG/zp80eqQg5//Poz/vzdl/z5hy/4w9dP+ObLJ3wnxxRB7jtFlPtCXisVWGX7k2LKdFVFlHv6TMhTpjh/K8/Tnz59yDcfvMaRlSOkuJrirjWOOAsdct3MSbLWJcZUjUwnfYr9zMhy0SXNZiolLtNpDZ3FcLwZo4Ktloh1+WpSZiN9a6lOsoku3tOmYSf+yG/6FEo9rSn3syfB0gBHtUnYyvEEHU06nG3YFuXHS6UZ3K8v4miEJ2u9BZ/ZmhE1aRy+kyZQ7G5LtrMZATMnkOFiTJyTMebTJ2OuPYM4L2+ixb976WriNvXZmpqxOrqEik9O0prIaLQLp+oSOVzkwbF8S27W2HO7wYlLzT7sqQki3UEXA7kWvQlqGGoYYabviJ9rFgkRzQT4lGNpHoOOmjWz1eS6tfRwl9iUY2fK7posLnfnsjPXnUPlQZxtz2JTaSL5ShaT1ngiLfRIdDHD03QmpjqG6M+wxni2FyVlbQzNX0RMWCBmQq7jvHRoy7akK8eElmxrEn1m4mg6iRDBBV3tSpXVYpaNFrFqtITh/hS6OqLp6Yyncm4Q0YJLvTy1iYmxIifLh8QEV/z9LfBwN1OJHIpQo6s7XrX+lv6scVjZTHwmxrlMwcNDS2KyLrGx1kQItjUyGifxeDxePhr4+Wvh7qEmNp2QUAOCQwzwD9AjPNSEGMEH8fJ7YcFGuDlNw8lusthElTDnZDtJ8IoaGUkOLBTCu3tNFUe2NnD9UC+fvLyJh4JF3zvTz72L8/jwQj/vne/lw2uD3L89n+sHazmzu4JLRxqErNaxa3MB9XOd6WwLYngogexsiWlxOoSES5yzkjjqMomwUF16eyTebm5gxbJSVi6vIDXZHke7qTjYTBPTUFlshANZaT5EhdnIdWpjYTYOJ3s1acNs4qLNiZAY5mA7DXcXdSLCpK2+WhQXeLFM8N/SRUWMDKWTl2Ovqm67RLDisqXFlArhV6aG6mmPw9RwCjamWhhoT0FN4uZ0MQ0Zu3qa4zCbNR2r2TPQnT5R9d5ksQnjx5GeFs6CkQa6OgtpqEuVeC34wGQSM+TZU1eT+6YzgenTxqEl8d1olrqMQwNmzpjOtMkTVN8xddJ41KdNYoryOzpqeLja4OVuh6GeNprTJsp58h3ix1zkuXV10sXOegohQYYUFvqSkeGsmt5sZzcJGxkTrs6TVcKao+0E/ASTxseYExZiqiq6oDtjIraW+tI35thazURbY5zKtMT8fWfT2hTFkoX5HBR+s3Njmdx7A9ITjenrSiMtyZ0ZmuNVYqKlpbJEiS5m5hrYO84kKdGdmpoMsjPDJM7PYKq0aYqYurTZUH8q5ma6uDhayu/aYW4yS9X+SdImfQN1TM3VZfzqU18XT16BD16BRgQJJzN3noWTv63gqix6Bpvp6q2hU/jxhlUtXDwxwsuX5vP8yWZeOFrDO2faeftoO28dahMu1c47R5q5f7qDR+e6Zdsp2KCde2c7uXdeKaTXzgdn2/hAtvcudPLgkpI11817p1q5f6Gbjy4pWXNd3D/Tw+c3F/PF7ZVy7nzuX1nGkxc38f2DU3z35DKffHiBTx5c5/uv3+GH7+/z9Ok9Ht5/mcvn97B2WScj3SUs6S2mIt2bUGtNnKXvPAVTBetMJEzGQ4GNJj0h5iyMt2EwYjYdfurMjxEfHKlDd5AGreJ/+yJNmRdnTVuoUphHg3h5roNlHMbOmkCRxKYKXw0aInSpCNagMECdTX2ZfHBzO989usZfv36Dnz59le8+eoFvP3qFB29e48aZvWxftYC+xipGe1pZ3NfOaHcj81pK6W/Jp6UyVvVH1saKENJjTEiNNCLSW4OUID3a5vjTXRHIYE0gfcI/WovN2TEaKXyySvq1lgenq3h0qpr7J6v54EQ1987V8+RaJ588P8S1PeUM17pRLjE0O2IGxclmVBc4UyZcvbbIhdJ0C+oLHBluChULQ6mQ2ie/0yZ8a7A+jI5yX+FBMWwR37luKIdFHQks7khkgeCXjrIg4UnprJ9fzJrBQuFJKazsz5FtsvC4ADmWw2olMUN4X29NCEP1EYy0xLKsR1k7PJMVg3msGSmVvhBfMFjOwp5Sls2rZUlfLcNtlYx01jO/o0GVJddaXUKnYP32ujLZlrN4sI0zhzbz+p3TKntHmTb6ygV2bZjP3PwoqgojqSmJpKE8kp7GOLrrlTW8/Wkpj6CnPkm+M4mu6jj6GxNZN1rOTsG2u9Y1s2ttm0qQO7hlmAtH1nBiz2KO7VEy5JZwQSXIrebmha3cUdaPu3qAl28c4/Xnz6jWkPv6k7v89uen/Prnb1WCnKrS6n9OWf3rzyp7liX3uyj3fyTI/a6X/R8JcvLff4hx/w8Jcv97yur/EOR+/t+C3DcqQe57Zcrq72vIqTLkPniXe+++xkcfvMnj91/n7ut3BIRe5KXrp3n+ynFuXjzMFXkIzh/fyYmDm9m/fZU4uqXs27SC0/u3cO7ITo7t28y+HWvYtHaERcMt9HWU0ddWRFdDNk0CqFvFemrSZHAm0VdXKM7okPzmm6xYPio2yN//9g1337tJZVUOx0/uk+75B3/7779Ju5Tsv1+kw//Cf0tb//7rs477w9df0NdZJ+Q1nFOHN/HpR2/x+Sdv8cc/Pube/Zsc2reUDQsbaMoLZ26SD5Vxz6w2KYDa5EDq0sOpz4ykMSea9oIEuoqS6C9JfibA1aWxrquEkcpUFlansbw2mbVNCRwczuHccgHoe+p5aXsVZxZnc2AgmQ2t8SyujVXNod8zmMvZZSXs6YpnfZU/u9tj2NeTwOoKbxYXOrK7NUwsmOXFjsxLtWRtqbeQZX/WFDvTl2DEYLoVq8u9WZjjQFeUvkqQW5JvR4s4ubZkc3rz3alKsKFQnFtBuCm5YWbkhJpRFCXgMsmZmjRXWvN86Cnyo7/Yl8E5fsybE8hQeSijNaGsaYtix2AKR5blcn1nNXf2NPPGsQHeOTnMa0f6VQuI3tzd+v/i7S/js8i2tV/4y6aREHd3d3d3JUKIkRAhJCEKCSQQJCQQg2DB3d3dm0a6aaNxh0a6adfVvVrX/r+j7l5r7b3Pec45z/Pl5dejq+66q+qumjLGdV2Zcw7OCmg5vaqBN9c3c2VLO2/vaOfdvbM4s7GehS1RLJgcwUBjNCtbUzi1bAInl5RycXUlj8/28fTNJTw8t4j7pxfy4OwATy8s5tmbi/n4zQGVPbsgx0/18dGBLj7Y/Zd9uHcu1/f18OH+Ht6X7bt7u7m2r1scZZ9Yr2oa6wcHuyVo9XDnxHzunV7AnZM93JAgc/1oFx+d6Ob6cbnu0Fyu7FfWlFMSQszl0r9MNUquizd3zOHizg4ubp/Fm9vlXXdM462dbVze1cbbu1u5tmca7+1uU9kH/7YpXNs1iXd2TJbjLbyzfTIXNwuo29zEqY2TOLxqEvvFAR0YlO2SiRxdUc2J5aV8tL2SW9tKuLQ8iffWZ/LRtmL2diczJdeGlnwPFk3LYunMPBZPz2Hh1AyWteewYV6hal25Lf3K+nLFbJirrDE3jm0LKtg+MJ6tAvKUtefWdeWzamYWg8pUV9X6cSmqaaGdTZnisMVJVo+itTKD1vHptFUkqzLx5oUbUZdpJ201lIG6EBbW+DO/xpf+2kBmlHtRGGdEWqgB8QEmxPpaEuNvS4SPNZH+NgLGlTXZzAmWfUc7AyxN1bFWTFnPw9OUpvIkBrvKWNJVyMI5o+mbrvzlJJW5UzLomZKjSundOWmUPGMKXQKY5ks77Kr2Z0GtP9vnxHOoL4XdXVGsmuzGhmm+rGqVNlzqRmmqNZmxVpQXRzGlqYjG2lya63KYMSmPaRMzyU/2lucUYuQpzycENtTPgUAhSu62hioxzsdJEeqcCBMCFeBhS7Cv7Ad7CPjzxMfHDSNjfUxMjfHwchcw6KQaJWdra6NKyKBkUFUSOygZVrW0/hLYlJFwGnJcTTk+coRqhJwiyilCnPL9v/YVU87V19PDxFjKy8JMJcopgpyjgy1uro4qQS4o0JeoyFAS4qOIF0KUmhjN6FGp5I9KJyrAFzcbSyK9fUkODsPV2BRvc3MKE+IZEx2Fs4E+nmbmhDk54yBE0E5bh8ywcNKDg/Aw1CVBSFr3hGzWthSwSkDK4enF3FrRwZW+drY3T6Q2OgQbIX4BtuYSPBdy5eIZuge6KBqfT9f8GfT0zyAmTkC+rS6jC9OoaRpPUnYiAdFBlNaU0bu4j5bWZiFJXmgISTUWYO6prUa8lHuqjSEh+iOxHfoG2v/xBia6dkREjKWwsIu05Haiwuvx8hwj5eTNf/yHNUOHmKI70hIrXWssh+gI6dWjytSa1fIuZ/IyGQzzo0TnDersR7BHAM75xlD2jjHl0BgjrtW68aAtlDtNQbw1zoMdyVZ0uKlTYvAfZOoKCZZ2mmauRZKRGulmGqTLfrryTt5mquQ4c6aMZtvm6Rw9Op+du2bSN7+YLVtbuPjmIFcureHIofmUl8dgZvqGgHADZkwTsHbjCl+8fMSXLx7zxceKWHOTT+7f5IsHD/nu2XN+evGKH54/56vH9zm0eRUrpcz3rh+gKCOEyoIoDihT5k/0sGJhHou6R3F02yQ+PDKPQ9Lfpwbo0hdkwO50N/YkOLMx1Ja1Yc7szoxha2okvR5WrAm04USiE2eEhB7yGckRXzWOeKpx2Fmd024mvOXvxKkAR7YI4Vhro8N6ewNW2emxzsOUrZEe9Hm7kCNt1++N4fjpO+BlHoijcSgelvHSxqLw0nUlUN+ACRG2HO5M4fKiOK4uCuXDFaHcWBPK4+1JvNiby8u9JbwS4PpkZyNHuwuZkefPimnl/KRkyXr1nC8fPuCHjz/m15ef8O6+fZSHBpJmpkt/ZiwXZtVzsGkcWyfksklsTXkWq8sy2dE4lnNzGzkzu4Y99XlsFN+yrTqN7bUZHGgr4uLCBjZNyqItzY0mIe8DjUkcWF/H4T0t7Nxez9q1ZUJSUxgjbaO82pGFK3NZvaWMnkVp0q4FEG8tYd+JJrYdqGZgZaZKkNu0cxyrN41h2ZpRLF2exvIV2SxZlMOa5RVcf3sLv353l2e3ztDVUki4jxaV43zp6RrNgnljaKoIJN5zGE2ZViwod2BxqRVb6t1YWWpLT6oJk30NKLXSYrT+cPJMRpBlMJRso2FMcDOl1seKAksNVdIGZYpqup4aOSbSdu2MGGdrzGhTbWLVhpAlx6ZGutMW7Uau3CNXSPdsPy22pFuxI0mbfQnqvC/k4vZ4R94cZcCJeB3ezLVlb7Ips4Xg1lj8BzOFHK0rsmNjsS3zojRpkOONbprUC+mfHKzLjCgdWgKGMjVoBAtSLVmc7kyTp/QTA+lD0pfSTf+DfEcNWpI9mTUuRvqOG9PGj+LJu2f4+fVTfvj0Y7795GNV5tRvv3zO65cPVYKcMivjy09f8eWrF3whmPNLse/kvJ9ef8yPnz/nm1d/iXSKKPeN3OOrF0qm1Qf88sljPjq5j7L4AHyFhEdZapLlbkGWqxkpDnqMEnJeEGROrrcOcZb/QYbtfzApRo/lZe6sK/Vgc7kvS7MdmOynQ76VGimGWoRraOI55A0CRgyjwM2CQi9roky1sBfi7fbGEPLMjGnzcGRVlC9vjx/NYyF526S/LAlwod3TgcSRQwiUczNtjciwMyTTyZCWrDDGxXjjqKOOjfjgcFdX/CxM8NFVJ1hPnSgdLWLU1YkZLvWoN4zuOHcOCYE5WB7E0VJnTpXbcbrSgZONgWyoDJV76mL9xhtYqOtirGGMpaELUUFjiY+sk/iRLhYr/tQBez0zAowN8R4uz2OpzoqxYZyYHMfecndONIZwpj2d9VVxjAuwxUtDSLC0wVG+tgRJ27LU1Zf47YK1jT+5hZW0Tp8hsScSN6uRElus6Kr0Z954T9pLvcmNssDDZgQRgeY0N2WoRKFFYn2dRRKT46mpCqRGsG5+nptqemNigjWjRrmTlelDZLgtLs4G2FjpoKczlOFD/wMtzf9Q+VJHR3Xc3EeKDcXDYxie4r88PNQJCNDHz0cPayslMYA6CUm2xCdaExymT3ikMbHxVgSH6hMYrENsrDISz5ZEIf1x8pyersOxs/4PXB2G4u40Ai9XDfy99EiItqOpWgjsnFIGuys4vHkGz97dyjd39/HkrRXcOKr8oXcGN0/N4cOT7dx5q5O7V+Zy9cRUzhxo5N23Ojh9pJmumUJKW+OYIOUzerStyoKD1bGU9mdnK304w5WuOUXUToxkjJJ5uWMMtTVxZI9yk5hnib+3Ac720k7Mh2Mr/d7RVgNbi2GYGv4HNhZD8PbQpCDPR3VNapIykt+QQH8NkhKsaJmcxtzOYpqF1I8f70dMtCHpadZSzjbk5joQHKiIZMPwkPJ2tNYlyNNO8I815noa6EgbMdMfipuDDhFBtvi6G2FhNAQrU3kOK2W9OTUK8uOprsomPtaVmEgnnB0N0Bc/Y6A/DA31N6Te3lAJqor4ZmWuTK8VbCM4w9RQDy3BQkMFSwwf8tf3xgaaBPi6CtbywdLMiDf++Z2ZxODIcCXDvIXgrKE4SRsICjIhLNQEJdurufgpZd05Hy91kuMtSYg1lXKTNi7twtpyKCZGysi7Ybg7m8lz66Ov/QZGeiNUSSsUQS4nM1i4XwdtLekUZDtRJjwqzG8khaPd6JheRFyEK052pgQHeMl9dBihjBg0HYqF1IGjlI2/nwUpSf5YW+iiOWKItCUDbK110JL+M0TewVBPG1dHWyxNDNATrDNUfIahkRahYU7kZAcwbVquYIUwIgSzRiY5Ye2qi4WTHomjQikuT6dpUiFLF7Wwf+dc3j67kHdOdPD2wcm8f6iR28encOvQFG4fauXBsXaV+Pbg6FQey/bp8Wk8/mfWz0cn21Qi3O2jzdwSuyl2T449PNMu/Ggy90618fRsB7cOTuXjc/N4fqGX52/O5/axuby7v4Pb55bw6Z19fP74DC8fXeDFk7d5/vRDXn16n6+/e8GD++9z/PBW5s6opSAtgJqCcOGYDoRZDsdX+m6SuRqlyh9DXHSYGWvPJuGYy0dLW4/WZma4Gj1JOizKNGVQ4k9HggkzYs2ZFGbMxGBDyv10STJ7A39pj8HqQ0izGkquyzBKg7SoTbZgWesoPjwxyFcPz/Ljy3f59vm7vH50SbX9+sUHvPPmPpYvaKezrVZwWz097ZPpm9HCrEkTmDmplF5leqUyxbY2iXqph+QIfWIC1YkL1CAzyoimkgCmCOee0xDJiq404SU+rJgdzKn1o7l+oIKHR6q5vbuch4cnclcR5Q7X8urSTD691i28cSIdtX5U5Yh/C1NnTLwJE4s8KZd+3lDuR1OZL80Sc2ZMDFOJcu01IbTI8SkV0i7EPzYLbp3TEMfimUoyvgw6GxOEG6XRK9ZSHkJ3czpLZheyukf866x8BueMle8zmVQazMIZo1k8I4cFbaPoqIuhtyVF7pFOn1h7bQw9bVnCvUrpnpbPvOljaWvIoa1uDLMmK7OXqoSTtbCwcyodgvtbasuZ2VxL/5w21izq4cjuDXxw+Qj3rp/lxpXDXDq5lb2bB+hqHU95XhQ1JQnUjItjsvjP9qZRTKlRRsglMK0unel1o2ivz5KtvE9zDusX1bNuYS2r+qtZO9DAyvlNbF81h9P7V3B89xKO7hrgxL6FnDywiAvHVnD59AauXdjB5TPbVXX7/uWj3BA88frjW/z242f8+uOXf01Z/UlZQ+47fv35B35TRskpo+P+af9eR+7/Isj95z/+3wW5f4tyihin2v6///vfmLL65/+Ysvp/FeT+NWX1x++/4Ydvv+KHb74U+4JvvlD+evlC7CUvnz3m0b2bPLz9Ps/vX+fVgw95cuMq1986zocXj3D90lHeObePC0e3cmLvWo4qgty6hWxfv4RzR3Zz6dRBTh3azZG929i3Yz2b1i1izWAXvbMmSgcpYk5zIc0VKdIgM4SM59E8LoW+tgn8/sNrVeatdiF0E2vyuH//HHfvnGVmezV3br4jr/+7FLKSTVUK/I+fpaDFflOmsP7ORx99wJKB+cyd087Bfdt4+fw+v//+N1VW1u9//FyulfP+8Q3ffXmfYzsGGZ8ZQX1mJM1iU3IimZQZztSCJKYUpqhs+rhRdEkg6q3JZu6EUayRTn1pWz8b50xgYWM2y5oz2dZRyMnF4zm3rEI6bCvXNkzk5EABZwfHcXSgnBWTRrF6Shb7e8s5ubSKHR3ZrJROubsjk71zslRTVRcIWdw2JZZtrTEsLHWnM8uWwfFBrK4JY2GJFzMFXM/Lc2dQQNm8PA/akiyYm+tCb5EXzUnmtGXaM6PAh5o0Z4pirMmPsaEg3paCOGvGxttRmuhIXZYHUwr8mF4SyCzpyB3jwpk9LlI1pbazIpwF9TGsm5nO9nlZHF9RxoWNdVzZpghOiug2jYubWzijiHGrG2TbxJsbp3BlqzJKbLY49B7unuhmV38+CxrCWd6WyMrWRLbMTuPNNRPkvUv4aH87Ly8u4em5hXz8pmzPL+LFW4O8vDzIJ1eX8PLSIp6cW8C9E73cODiP9/cqyRy6eG9fl0pw++BgD+8fUAQ4ZVRcNzeO9XPnZL8Eqx5V4oi7x7t5eLqfZxcWSJDp59HZHlVyiAdnlGmy/bx3pIcrB5Ssq4oQ161K9HBJybyqrCe3q4u3ds7h8u5OVfKIy0K+L++aztU901Vi3Ht7p/HhgXY+Ert5cAa3D0qA29vKh7ubeX/PJHnWFimHFq7smMyl7S1cENJ+asNkjq5q5NDyerFajiyv4cTqak4sG8vV1WO5v3sC19bk8JaQvGsbCzi+OJuOEheaRzuzpE3I4Ow8sTGs7BjNhnl5bOsrYnv/WHbNL2H3gjJ2zi9X2Y4FFWztL2Vjz1jWdilps+W6OaMZnJWtWuizf7pY2xhx6orwpVguHQ1jaK3KpCTdn5QAU5KFSDZkuzBQH8Hi+lCWTAxkSV0QC+oCmVnmSUGsEWlB+iQHm5MQZEl8kBXRARZEC3iKFxAXFWBDsL81Lo6GmBqpCxBSx9RAC1N9dVzt9BlfFEd/h5Bh6Svz5N06J6czqzGdjsZRzGpQhHhFKExiupCEzrpYuusiWNEaz6aZCaxqCWJXV7y0pXD5rEyHjmB2pRcVmXZkCkEozYugpS5ftWjr9KZcZjXnMbkqjVHxArh8rQgXoqGMkPN3tSLIQwGiFng7WhDoLgTEw54Qbyf8Pe0J8nUhIsSX8LAAnF0cVKPj7B3t8PTyxN7BDhsbK+ztbVUj5XT1tFDXGIG6+gg0NdVV4psitOno6qpGy2lpaqrsX9NY/zUqztDQ8N+j6QwNDFTTYK0sLYRgWOCsrCfn4oSbq5NqlJy/n5dqPbnIiBDiYiIEhAt4z0hhtFiEvw9utlbEBQQxKiIGdzNzMVPyEmIZl5aCr9zPzcRUJcpZaWhho6lNmLMzKUFBhDra42mkQ1NOEptm1LBR/PCmumyuzJ/K7dXdXFowi+6CdLxHDsXPRJ/DG9byxw/fcf362yxZ1k/f/DnsP7CFxYvnEhMfSNG4HOb1zyG/NBdDSyFDkf5Maq2nYkIJrs52aA9/A0u5l7+BOul2xhR4WJJkbYij2lB0hwzDQMNayiFMyjUZU5NELK1SMTWPZuhQB94YYilg3RIdTTtMDGwxGKaN+zANik0s6PMLYGdqCtuy02iSdldrM4yt4gMvS7s5VGjDtiR1zoy15uHMCO7PCOPtOl/2iV/tEmJToj9EJchlmo8UwqpNislIRllokWomYF9AZZaHEbUCorvbpWzWT2f/4V62ih/s6Mxmqfj5g4c7OXd2MfvEP40tDBaQLkTe20aIaCuPb73Hly8f8fnzB3z54iGvn9zm1f1bvLpzT5XQ4Zunz/j68WNe373JiW3rWds7kw3zZ1GUHkyzxMLt66exdWU9a6S/H9vcxNmtU9ghIGx+phcLwizYKWD+gPj0Tb6GbPCzZFOoOwcz4tiZIH3X05Y9kR5cSPbkVKQVR/x1OB6my5kIY04EGHLM25DT/pacDbPndIQjW5z1GTB4g4VmI1nvZcWuWD8W+rswVkhT+LCRhBq54GMRga1+NA7GidKmYnBSl3Y6YiTVEXa8uTCPdweTeas/kLcX+/POEm/ubIzg8Y4knu3M5tmucdxYL7Fk6Xh6yqNYNa2cvz28zg9PH/P5vXv8+ulr/vH6C67u2kVFaDClrg6sHpvFiSmV7Koew+YKiZEtJRzvrOdkZxNv9bZxdWA6J2dWs3NiDjuqRrG3LoudtaPYNzWPcwvq2DurmJZUZ8b4adNe5s/+9TUc3tXEqmV5DAxIPJ8Xy9hSC2bPjWHXQQGJ28qYtyCF9s4IugaSWbahgG0HJrLt4ER2H2vk4MnJbNs3nhXrslm+JpNVa3NZI/57x6ZG7n64i79/dZObV/YzozaLhBAjqgXUz54pIHTmKGpLhRy7vcH4OD2mZekxJ1OT7Q3u7GtWRvq50ypEJFvaYZIiyOirkak/nBQtaZdGQ8kxG0qmInjpDSFd7w3S9IaSL211rPSdPHMdMg3ViRTSl26gRkdqKCvKMmgUf1xgMoQW9xGsTtZl5yhNjudo8kGlJVcLjTkWP4zz6Xp8WOHOgXRzZtgPYZJYd6w2W8ud2DHekd44bSqthlBsNoTxDkOZEq5NT5oJs2M0mBYylMEsa1aOdqfRQ0mU8IY8pzyjWKG7DtMzA5g6OphEN23KUn354NQOvhUA/YOSyOHTp3z5+gXfff2aV88fqpI4/PSdYM7PlNFxH/PVqyd8rYym++QJ36tMGS2nJID4a725b5Spr68e8eOnT/jPb1/z7eMbLG6rIdnNTHzLcKLE9yQ4GBNjp0eEnTrhdsOIdhpCtK2Ur1htlJRJtReHp8VyQbDXwYZkZkVYk6YzhFgNJbmCJhHqI4nT1aZIYkOmkym+2sOwGTIE76HDKDIzoc3RmsUSJ87lp3KzvpjNkV4sCXRnpsSQZPWh+Mq5oZpvkGihQVWMfNeQT3VaCI56Gtjo6RLi6oyDgTZu+hrEWkvctTAmSmM44VKPCdIGmj0tOFCRxLVpmbzVGMKREmuOltrIMW/mpTkSazIcp5HDcTUyws7QDA87f4J9cnC2zURXOww3l1TsLXzxtnAi0cGRRGNtxjnq0ZfsxM6xnuwZ68KB8d7snRjKMsGAFSHW+GgOIdxCj8xAV4IlNhpJrLIwtsHOxo+k5NFUVk4gLSEMT+uRjE2wZaEQ1oHaAGaUuJMZZoiDyRuE+JrRUJtO7zyJ8d2lzJLnLy/2Y0yOE5XjQygvCyIny4XYGAvS0tzIknbi7WGKvu5QtJXpkjrD0NYYolqDy8x0OEFBFoSEWGAvdWhhMQRn5xESD/UJClRGlP91zMtTi4QEBxKTJHYH6+Pnr0lgsMQHr2G4ew8jJk6wSrwFfj4a+HtrECgYJ8hHlwAvHdwcR+Bsr4ajvZJsQJOEGBeKRgv+nziazas6ObpjIfff2c83j8/wifTx9wXffnRyHjfPdnHnrbk8+2ix8J4WVi/OZN2KXFYvy6GrI17ePZvGunDqawVbz8wif7QnoYH6hASYEB9lh6+XGXZWI1TTTZMSbCjKDyI9xZVAPwPBT8Z4ueliIrFppLQHdWkPOlIeVhbqUlb6RIaZU5jnJ/f0IkWuTYhVlnoYjr+vFilJNqqyjY0zJSpaF2+vITg5DsFB+ravz1DCgnVJjLUhMtgKXzdjkmN8iQp0w8JQEwOpf3t5pmA/YxKFN0QEGRMiZZ0a70RqgivR4XZEhsize5hhbjgCc+MR6GoOZ8RQqS/NEQwfrqwLNww9rZHoa6vjaGuJhak+hvqamBoK1tFQQ22o1LG2BlrSdnU11XB1tMLO0hTNkWoS1/VwsDHFy13Jgm8tZaODgfg8HXkuHe0hmJu9gZ39MKxs38DRVY3kVFuqqiKpqYlWZUb1kzo1Nx2iGt2mrHlnZqyuWsfN1FBDJcxZW2ji6abHzNZcdm2ZRVmhtOtII8ZkOKgSe8RGmDFhXDxh/nbSLszlOZzkmZV7qAnm08BU7q0pz6IpdeHkaICtrZJxX5u4OB+ysyIIC3MRLCdYT8GD8j4aI0cwYtgQKZ830NYaiquLAbHR9tIP4snJ9cXRTQNnT10sHNQYIe9pLr/h7WdK1fgktm+cxeVTS3lHONDbR2dy7UgL7x1u4N39tSpB7fGZmTw6NZPbR6Zy80Azdw5N4f6RVh4en86zs7P5+Pwc4VUdwsWm8dGRZj6SNvrw3GxeXu3h3pkZPDg7i8enO3l/1xTuHJ7NO9uncG59A3sHylg9p4DNAzW8f249371+jy8+ua5aLuqz1/f55JP7fPHlc+7feZeDO9dRPy4bZ4MR+JioEyzYIVLqKE1ZOsDfhMniUxsDjZkTb8XyPCcG0o3pjB5BT5IGfYLJFmXqszjLhOmRyh+SdKnx16JSsMk4XwOijd4gSOoxTP8NYi2GkmjzBsnOQxkdpKtKYHds8xxO7OrjzrX93Hn/sGoE3/efX+fu9RPs3b6UpYogN6OOOW219Ha00D2zibaGEnrn1DIwr5Z5s0qY0pBIU20UxflujE63FZ5gQWqkMSWZzkws8qFjcixLu9KZXu1KV6Mb+wfTuHO8gZcX2nh4tJ6PTzdz71g9tw/X8uT8NO6fncbewdG0V7rRXOJKbb4zVWNcqCvypFQ4yoQxrswUPjN3cjRdk6KZXRcmPCeQ1go/sQBm1oQycYwT0ytD2NA/jpVdBSzrUJLxjaKzMZ6pFSH0Ts1gqdTP2t4Kls4uZLCzhL5pOUypiFCtH7eyeyxLO8fQ2RTPnMY44VVxTK0Kpa7Eh1lybFGn8PKOfPpnFTCjKZOG0lipw0RmTSpkoKOOAcFWPTMa6JvVxLrFXezfupyLx3bz8PpbPL55iQ8vH+Ho7uWsWjiN2c0l1JYkUpYbRlVRFNVjI2mekEjrRMHh42Pl97LonqboO8I5WwvoahkjJphpfh3Le6tZ1lPFmoFGVs6fzHbxtSf2LBdbxvE9Szi2dyEn9i/kwvGVXDqzUTVd9Z3zu3nv0iE+uHqcm++d49Nnt/j1h8/45YfP+eXHr/jtp+/4/e8//HuE3B+/KtNV/0uM+2v9OLE//tsIuX8ooty/xLj/HUHu/12U+z8T5P77CLlfFEHuv5I6/Pj9typB7sdv/xLklOQOXyui3Oef8PrVc9UouWcPbvLy4Ud8+vBDPr55lY8uHuPmW8d4+O5pbl85ytWT2zm1ZzUXDm5UZVk9vm8jV84rU1qPcvbEQY4e2MWBXVvE2SyTYNcrFTGVnrZx0qgqWdNTR0+zVFrjGNolGJaNjpJzevju86dsWrOIPTv65Rk/5NZHx+mf28Lzpzfl9X+X/37i9z//xi+/fScFrKwZ9zufCmBraKhmyZL5fC3v8fsf8q6//Mjf//6TlMfv/CoV9LtUzG+//cSPP33Gzz98wpn9G5hakkaL/O6U7HCm58UxsyiVWaWZdE4YTWdVDt3VWSyenMfyKYWsn1HG8cFpbOmsYF17HhtnjOHcinreXFnLvf0z+fRsH+9trufO3lZenZnHs+M9nF5Sy/bZBRxbWMWZFbXs6MxlbWsSh3vlWG++aqrqknIfdrYlsnNaAovLvekabceKqmBWTwxnYYkvs0bZ0ZPvwWBlGD0FXrSmWNOV70VviT/NSRa0ZdgxUz7XpjupRsbliuUJeCqIt2GsWLkAl8ZsT1ryvWkb60v7OAFUxWF0FEcwp0SISHkE82ujWTE1ic2dmezpy+P06ire3NDIxc3NvLlRybDayKlV9Zxe08S5DZM5v7GZy9vauH6gk/snFCFsMe/tbmfllASWtcSwqi2O5c0RHF5UwJlVFVxYUyXOrI/nSpruM8poOGVk3CKeX1zMp1cHef3OMtX+/ZN9fHRoHh8c6OH9gz28d7Cb9w/J/qE+sX4+UFmvOMleHp79l/A2j0enuyUo9fPivNiFbp6em8eTc/Ld6X5uHO3jXbnXlX1KxtVesT6xfi7v6eXSrm6u7JnHVZUY18V7ynDxPbPEpvP+/hm8v2+aamrqOztaeGfbZN7bKYFuXxu3D07n1sFp3Ng/hQ/3T1VNXb26a6pKxHtzeysn1jVxWOr70PIajiyv4tiKCZxYNZ5Ty0u4tLKYG1sreWdtPueWpvHmqhxOLMmmt8qL5hx7lrVmsLFrLGs781jXlc3Wvlx2LyiSwDmOfQOl7F1Qxp6B8eycX8aWnrGqaaqrxSEPzs5hUJz54tl/LfS5YGahOMU8+lqVYdDKwp9j6BVn2S4ktigzmAgfc0Jd9Yn31qVxtAcLG6NZWh/K0pogBusCWTDRXyXIFcWbkhFsREqwBUnBliQIYI4NMCXGz4w4PyvZ2gmQs8PFyRATI00B2FoCtg0FlBmip6OBnbU+Y/Ni6Jw2ls4pucyokz5WL0GvNo0pNSkqh95SmcC0KgkSNbF01UayenoS+/tz2NAeyYoWf7bMjmbzrBhWT4tizgRvxmfakxltTUlOOC3VuUxvkGDTmEt7Yw41pfEkRDkS4GlOiI8NoT72+DorIpy1appqsKcdAW7W+Lvb4K9k1/NxIjTAk4jQQCECAVhYmmFsYoSTsyN2dnZYWipZUm3/LciZmsm7GemgKSBUmbr6L0FOV0cPfX0DIRaaaKj/NRJOOa4IcyoR7p+CnGLKNFZzc1PV/exsrXFxsP+nIOeMp4erSpALCfZXjZJLTIwlPTWRrIxUckelEaGMkLOzJjE4lOzYBDwtrXC3MKMoJYHKnEyCHG2x0dbE18qa5MAQqSMhQLIf4eFJtJcXliOEYMaEsnlOC/skGK+ozGDXpAI+HJzB7bXdbBSymSwkzVtHjcHpbXx65xZfvnrGs0e3ufnhFT5+fJPrH1xkXvcMCgqzmFhXQdG4MfgGeZCTl87ajYP0zu8gwN8dbQGmpkJUPTSGqu5Z5GVFlosFntoC4IeMYOQQY0a84cSwoV4MecObkZqBaOkHMWK4MxrDHOV7OylPB3T07NAcponN0OFk6BoxzdWLldEJ7CmS2OFrR6nREHoizDlY7s/+fDvWhg9lb7oeN1sDeTQvmiuNnuwcZUGPly4lAvpyDYaSK2QnzXSEkPChpJtrMspSm3RLdUZ7GjIxU/zu5EwGlzayV/zN7oNzmNUhIGleNjt2T+fs+UXs2NlObo6XkIuhRAW5snCeAN5b7/+1ftzzu3z+6j6vn93h1cM7PL97l0/uP+TrJ0/5/uNnvL5zgyPrV9HdVMW0ijFkRrhRN078/7wK1vaNZ9/SOg4ulXjWkECb+POZPiZsiXPjWLIbB8It2CEkb4O3OdtDvTkg7WN9oLcqS+q+UFdORTpzMsyKk0I2TkYYcSbGnGPSfw94aXNMrjsdbsWbQrYOBlqy0lqTQSsttvrbs0XJtOpnT43UU+gbQ/FTt8RVLxgr7XgcTTPxsEjCdoQlbmojaUnx4eb6ah5syuXm6iTubozn1vowHmyJ5ObaUG6vi+fOhhyurRzLqQWlzCkKZunkAr6/9y4/PnuomsL75+df8sfrL7i0ZSvVYaE0BfuxcVwOW0tHsakkhX2NeZzsnMiRjho21okvlJi8rTafXfUF7K7N5WD9GHYrImZVGnsF+J2dP5HjfTVMy/EmRwh6m4DeQ1vrObZvEmtW5NHbl0R7Ryjj6xxYLr73zFuz2XukkRXri+icn0zzjBA65JyDp1u58tECDp9pZdPeKrYfqOLg8XqOn57EYQHl27dXsWPrJG5/sJPfv7vDnXcOM1v8TnaiLZOVNTtnpNPZkcXMZmWxawOaMs3pzDOlr0CfQ9MCODErkl11QXQnW1NhO5xsRXTTfIM4IXJKIodxQvyqhAAXWisj5IaQI21USdxQZKtHrqkmBUo/sjFSrSEXK0RxUrgHq8dnMyvRgxLrN5jiPYJ1mYYcGWvA+w2WfNrpx8NGF85lqnN+lAYfjndib6oh3Z5D6IsYyWCmAVvLrTnY4Mb6QmsmuQ2lUPrTWKshtEVpsb7MlY0VzgyONpN6cWPFaFeqHIZRaD6EbCGsqSZDKBKSqQhytUnuhFnKOyR68f6JLXz5+H2+//SRKrvqd19+InjzMz5Vpp++fs6P37wWrPeSrxXx7dMnfPvJY75+8YAvnt7lq2f3VWvJff9aSe7wlB8+f84X8t1Xz+/z82fP+fbjO2wZmE26rwMOauJfdIbL7xqS7u9AWqAVSf5GlI1ypH28H5NzrJgyyoAV1R6c6krlUvcY9k9MZnqQNVlC/tKEXCYJAU+UWFUgfrU21JdMZ3M81N/AWnyX37DhUh4GTDYzYpG7AxcK07leVyw+RmJmgBsdPq6kaAzDR871GT6EZDs9WrOjGWwqJC/UBZMRb+BoZkJCWBAuFubY6WkRbmNOip05UbojVAkjwuTacebabCuM5vqcQi4KedtfZMvBcY5sHyvYLUTil/oQnEcOx8tMH2djE8K9Ign0ysTSLAFz03j8fXNxtg4iyNabLE8fsmxM5Tp71uYHsrPIi42ZVuwp8WJ/XSxrKqOoibDFT3MIwUb6ghvDifZxQ0fe1VxfYpK1FzHRaeTnFZAQ6YeL1HOJYMnFDdHMr/ZjWqGjlLM2doZDJM6aUj8xnf55E+jtEtLblEJlWTClYwOYWBVDRVkYmaNciJV4nZbqSWqyLw7SlkeOGIKulhqW5nqYCbnX0xmCqckwgoOtiYy0x8J8mEqccXbUIizEktAQ87/W+ZL25uigRmCAMeHiCwMC9PD0HIGXz3A8FEHOZxjhkYaEhemp1lxzc36D0EBdosPMCPE3xNFmmPy+Gt6exqqRT9GRbgT6O8rz+fH+u+d4fPcd3jyxg3vXjvDp7eM8f287d84v4ZZgy9tv9nBufzPdMyIZk6kjMVmL4gJTJpQ5MGdGAjOnJ1NbLSR7QqSUQQSJ0XbEhNmQGu+mGq3lYq+Ls91wnOxGEh/lgr+XEXpaQ7AwHYarozr2VmoY6w1FV/q1IshZmKrhLzhtVKo72aPcCQnQIchXncxUOzFHIsKM8PXRxNZWysn1DQKDNSkqcpdytiAsVIeEOBPiY8wYleJIiK8hPq665GSEkhLjg5n+cIwkFrrajyQqxJhRSTZkJFrJe7lQOz6K4jEBFOcGEh5ggd7IIWgoo760hqKnOYzhQ4cw9I03eEPi+4hhw9BUlqAYPgxTIz1pO2a4OFphZWGMtrocHzYUa3MTMWOsLUzw83LBSvbVh0t9CcZS/hDq6WqJkb6y7twQ1YhJHUWo1XsDPd0hmFlI/5Z3TEq3Y3xVJC1T02manMr4ymjGjAkkTNqLvY223FMbc2NNVVZYC1MdwaDKLIahONlqU1EYRl15JBOKA5kt109tiCcqWF/eXfq3hy5OEgddHYwxN9FhmPRFdcFI+nrDMTYaipVgAns7XTzcjXBxlbYmdZaY5El2TgQpqSG4CZbU09fkDSkfLc2R6GiroaU+FBMD6UvGQ7C1kvYobSApyRVPbwPsndWxtB2BpvgePfGzzs5qVJdHsV644tm9HbwlvOOjE8Krzs4R7tLMtT01fLhPeOXRqdw91sZ9ZZScmCLM3VOmrZ5ol+PKtNRW2Z8lx2bwwf4W4SSTuC7Hbsq5F7fWcH5DFeeE1x2eX8zB/rGsak0TfhvJ5HwfJgsf7GsvVmW2fP3iPeH/N3j9yW0+eXmHmzcu8eTRRzy8+Q5bl/czLjUcT/2huIo/CjN+gwz7EZQIh6gLMaE51JiWID0m+YxgRtgI+lK06E/RkBijS1/iCDpjhzJHbFLgEJrCNakM0CTPXZNEa+mP0t4Dpf6jLNVIdzegJNaBMREWxLiPYLT4npJMDxorYlm5ZLLE8zZ27ezl7Ol17NuzlPZpE6TPCfavzKauegwd7YIDmssoL1YSvmXQWDNKYnMaYwt8KMxzZUJFAJMFW5UVBVKU40lehguZcRZUFrjTWO5JWZYxc5t9uHyghkcX2rhxuFbKV3j+sUYp9zop70aeXWznzpk2jq8voXtSIJ31gQwIb+mflsKsukjVOnJKUof2mlBmCKeaNTGY2bWCMepC6WqKYkFbMmvm5dEsPnlGVSg7l1ayvncsq+cWMjBtlFwn98jzoGtSEivnjmVNdykLpuWqpq72tY2mRXj7ss6xbBucyIaBcuZOUaaHxjJHcEdnSyLTaiOY1RRH38xMesW6WtPpaE6nuTJOxbmUEYOzmvPpbC2je9ZEls9vY8/GBZzat4aLR7fx/oWDXDm9m90bFzFPyrOuLI1KiU/j88KZkB9KXWkU9aXRTK1OYWpNquzHyO9nMX+mMiJvLP3TS1R8UxHmVvXXsbKvlrULJ7F1xXRWzW9mx+q5HN+9XH5vFWcOKTbI+WMreevUWtX6cdfe3M3Vs7tku18lyN16759JHX5QRsh9wd9/+JLffvqWP35RxLgfVaLcf5+u+ufv/xTkVGKc2J//e0kd5H//01SCnGL/63//D4LcX/a/FuR+5ddf/krsoBLk/jll9V+C3A/ffsmP3/21Vaawfv3FZ3z++hWfvHjGiyf3efX4lmqE3LObV7l1+QR3rpzg0XunuffOca6d2ikBah1Xjm3j7P4NnD+6nfeunObalTO8efYoJw/v49DebezavIqtq/vZvLyDNf2NbJFOdXRzB+sFRG9ePJlzRzfS391KS0OxnNfNYE8TqwZq+frVJa69tZ+pzTW8c/UifyrvK4Xwm1Kg/MLffv6Mk6f30z5rEstWzufT10/kWykDfuPX35URcX+oxDhVuSgZWf/4nT/+/FXO+YVnD6/RNWUck0viaS9NY07ZKLrKcuivUUZ6FbC4uYglLUUsay1my5zxXNo4m7d3zuXw4lqOCWG6tHEKHynJAzZN5tGxLp6f7uX+4dm8PN/HZ5cX8evtbdw5MJe93cVc2tDMd9e38tb6Jra0p3N6UQVnFpWxbWoSq6TD7pmRxq72FAYnBKjWkVtTG8Y6ZcRSmT9zsu3pFUexrDJMNSpuugSmnmIf5pcGMCXVkulZjsxR1pBLd6Qwypq8GFvGxNmQJzYu0Z6qVFcahKRMFmc0RcmgWRzAdHHAM0siVCPl5kpgG5AAtWRSPGuFTGyak8X+heM4tWoip1fXcWJFnWwbOb++mbPrJnFhUzOXtk3l2q4Z3Do6lwen56umn3785mLOrJ7I0kkxLGuOYUAcz9r2RDk2gWOLS3h3+2ReXlzE4zMDvLi0jMfnlKyqC3l5ZRmvri4XB7eEe6cH+OioIqINcOP4AO8fmc+HRxZwXT5/cGSADw8v4MaxAe6enM+Ds/08FpD09EKf/PZ8Xr45ILaAF2/K5ws9PDmnJIiYr8rwqkxzvbq3V6xfbL7KFEHuyu4erslxJXOrajTegS7e2zOLd4V0v7ennXd3TuOtTZM4LWVxcsUEzqyp5uKmBt7f3cb1fXLOrqm8u0sZSahMa23j6q5pnNvczPHV9RxZIe1EtqfXN3BqjVy/qlruUc6ZpUW8s76M97aUcnR+Igd74zgrhHHddHFuYxxYPDmRHX3jVCPidiwoZM/iIiHnpRwarODA4nL2DJSxWxzw9v5SNnSLoxYHvrwz/6+MO7MKmT9jLH3iCBWH2CNtt3dKAT1Tx9A3vYCu5jxKs0KJCbAlzNOCKAF7CQLUGkZ7skiCxLJJYSxvCGFxrR8L64PonODPuCRL0kNMSQ6yJDnEhoRgK+ICzUmSbby/NbEBdgLonPBwE8BspouRgQHGhiYYC2lQEheYmWjjYKND0ehwpjeOZkpVKlMqk5gyIVm1roMSHKaIzahVUo8n0lUTxsrpsdLPRrOvL5mdXfFsFgC8qyuZTbPl+4n+VOe6kBNnx7iccKbU5DGjsYjZkwuZXp9DyegQeR5rwuTZwgP+yqYa6mVNiLxvuDyrknU1wN2CUCFzAd52hAW5Ey4kLCzED29fd6ytrQTcuuDo6CgEwOLfwpkybdXRyQ4HRxvMBFDq6GqiJHDQ1tZSjYDT1tYT0xUQqacyRYT7l/immGr0nJaW7OtjaGiAkjBCubetjRUuDra4q5I6OP87qUNYaCBRkWHEx0WRmhRPVloKeaPSiQj0x8PBjgQla19kLO4WFnhYmlGUlkBpZjJe1qZYaqmTl5jI8nk9zGxows/eCVdlrTk3d8zVhpHq78nGOa0cWziLJRXpDJbEcaJDfNyCFjbWF1Ia4IiP9jCaRmdy9fABPn14j+cPb/Pi4S0+fXaXpxIP3nv3Atu2rmJ2x1SqJ5bROm0S+w/s4JUQ61OnD8ozx6A3YjgmQ4firT1SNUJurLc1KTaGKkHOXE0HzaGmDBvqwPBh3gwbHsDQob6MGOkrBDMCX9d0LI1DGanmwEgNK9SGasm9hhGlrkuNjQsD4bFCNAVQBHswVncoDfZqrEqzZ0+eI1sT9diXach7TT486YnjcqM32zLN6Q8yYpycWyrgvcxBCLzRcGI0h5JhqsEYewPynQ0pDrSgItGVFgEuC/oqOX5qEZevrWbFqgnM6x3Dxu3NnDjTxwbxg2PGeOPmokVcuCd9XdO4d/0dvnj5gNfP7/Dp89u8EgDx8vFtnt27y8t79/n66RN+fv0J3zx9wKH1K8Uf5zIhI5byUWHMbsxl7fxadi1pZHtXKV0lQTTFiH8PtWRAiPWeRD9OJLhzJMqOveHW7IuR/dRotgvRX+RoyWpPW47FeHM+1p034x25ICD2dKQJZ6PNORlmwhEhsCfDbTgX48ClFG8upvhxNMKdvcFOHIp0Z3OQA6tCnOn0cyVRXYtgDXvctcOw10sl0KmUaO+xuOo44W+gT9fYWO5ta+L+5gKe7BjDF8eLeXUoi4c74rm+OoL3lsXy/soc3l0lPqurgEnpLvTVjuL7h+/wx+fP+OX1S/juW3775LXElQ3URYczNSqAdSXpbCxOYMeEdA5PKWa/gMWBogTGe1tS7GhAU7A9/ZlhbKvK4lhLMTurMtg8XnxEYzZHOss40l3JvJIwJgi57JmSyJvHO3jzdAfbtoxn8dJsuvoSmdQmv7O1jJMXZ7PveAvrd0xgYJX4kHnxdC8exc5DDew83MCGHeUsX1fI2i1j2X2ommOnmjgox7dumcAOaQO3PtzFn39/wpObZ+kRX1uc7ckMITldEj97unJVIHhirr3gClcWVjgwWG7BrhZP1lfYsjDbjO5Ea6b6mVJmrc0o7eFEST/JNtRkcpALs+P8qHQxIkUIcJruMMaYa5FtPJJMQzWKbYyocLVQCUmhck2+9Kt5Uia92cG0R5qxJt+VM43+XKp35NEsL35dmcwP82P4oNyE06OG8W6ZFftH6bIxWZsjNR4cnezFriprDjQ4sbvKhXkxUs6eGox3HkprpCabxnuyq96PNWPt2FLmxYZif1oDjRnvqMFos2EkGA5ltJMGjfEuVESIrzUdTmVqEA+vHOLXrx7yty+f8PXrR3z1+VM+E9/w5WfPBGO+4FsxRYx7/fQunz25zRdP7/C1+JZvXzzkx9dP+fnLl3LtC76X87+Vzx/fE59z8SRnD+xk99ql1BdkqLJGu4gfTvZ0oiI1jvlTa4WkNLFuwWSunVjGlw/2c3nHVJbWB7Nqoi8H22PYWRci72jNODM1svVHkG9pQKLOSOLVRzLWwZqqEE/S7A3xEFJtJ+UbMkJd/IUpk0wNWSK/81ZJJm9X5rIqzJ2l4b50BXuRKiTcT1l7ccRQcjys6BibytzSDMKlrjTluLutDVlJyfg4uWOspomjxIsQEwOCtEcQLL8TPnKo1Ks+6/KiuTZrHGebEthT4sERwYM7x4fTEKhkgR2K00g13I10cdDVJy08leLRzWSmTyE+vl5I/1hszLzws3Enw8ODRFMdZiV7c3xqNsfro9iQY8PeCj8OtySzXYjZ5ERPfKV9eevrUJqaQHZcBNZGhthbOkksCiY2No0xubmkxgcT4qpHnWDIhXVR9FR4S5v2YnSEMU7GQ/FzMaa6PJnurvF0dyoj5HKZ2ZbNtJYsGuqShAD7q9ZzS050FvMkTPqwlYXETPG7ymgqD1cbbJRphsoIJ9OReHoY4+yspxJDbKzUCfCTdxdzcdKR64YJxhgq8WEottbDcHPVxNdXDz8/XXx8tfH0GYmblxz3GIaHx3BVBlZPt2F4ug4jSM4L8TPE2X4kTg4a8p0Rfr4WEm8t8fSyZEyeYPGV/Zw9uZfHd97hyUfnePjeQV5eP8C9i2t4cGkFr29u4ezuVtrrAqkpsWVStTut0tdmtUUJR4mgQsolP89FsIQe7q4jUNZDi4mwJdjfFCcbNaLDbLEyUcfaRA1/wSA2ppqYGY7A01mb2EgbIkLN8ffUx9fNAHdHPWzNNDCStulgq0lBri9j8/0I9tMgIdqUmdOyKcz3ISHBGm8fbaxthsp7qNHUmEhdbRRJyeaEhemqyiAxzpJxhSE0VKUzqSaX7JRAjMXnWErfTYoUHJXrz8SyMGpKg6kXnlE/PoycFHsKMz0Zk+5NuL85dhYjsZL6MTEc+W+xS0NTTTCNmuAdDdRHDhfMo4alhSFubraCnYzk2DDUFHFLR0vq0hRfbzepS3eVIDdy2FDVyDlTYz2M9EdibDCSQH8nQsT/ebgJpnGTMnPUlbo1ITFJ8N4YP0rLQpncnMbUqVnU1aUxQTBkbKSLqkzNDMWMNdDRGMbI4UNRk/srpiN9y9F8BIHumozLE96kLJ/SM5aSPHdpDzo42Q6TstYnOS5QytlYnnkoRsaa+PvZExGuTKMVvBvrSlqqF+lSFiUlkap14ezsNTAwUsPQSIORmsNR1xyGkZSNn5ct/t42uNrr4i0+3MpYDR3p40o23bgoR1KSPcjO8ic0xIykRCfqq2KY0ZTIgumjWDs3jwOD44V7CJY4Poe7h6dz53AbT07P5vmFLp6e7ODx8Vk8OTGbB8dn8tH+Kby9rZazq4UfLMhj19xRbOtIYcusZNZMjWGwMYwFVf60j7FlRr49XYUuzB3rQUeRJw2jbBmfbEPT2GAG5sj1uxbw7MllPvv8Jq8/v8PLVze4evUIb53fx9vnD7B+YJb4iRBilSRE0kbLI6yZmSPlOS6EASUzaYwpjT7qzAzVZ4rPcKYHDKUvYSR9iSNZnq3PonRtiXkjmRM/kvZ4XdozbKiKNCXBTnyntEMP/WGESTtPkHtnBJtQVxhMc1k45aM9SJN7RwRoEx1qJO3fQHydOaMyvCgtjaO3v5nGSaWEhDiIL7AUzOxKeloABflRjBkt+DnGkVwp7zE5vmRkOEnZO1Fc5E3rlAwmiX9KlljgYil9M8iAlupY2uujmVThRdfkQA5vGMsHxxu5eayB22J3ZP/20QbunpjEk4vt3D7byvkdlayem8zyOSlsXzKO5V05KIkblLXhpleH09EQxeRSL6aJL++flkT3lDj62pLYuriMnSuqmFUXTmdjjFyXz8b55WyYX8bSjjHMEU5ePcadORIL1vaWsaxrrFybxZKOYlW21ZbycDYMVHNwcxvrF45nbmsqXS1JLJ6TI/FPuN+0FKbVRcgx4Uzy3bTaaNmOEsti/uxiOlpyaBqfQENFChPLU6Xvp1A1NpHKgjjG58cyoTCJyqJk4VMx5KYGkpPkTX66P8WZ/pSPCaShPJrG8liVINcinK6hLI45wi8HZivPMpa5UwvpbMmja0o+q+c3sG5hE+sXT2bj0laW9TSxbWUnR3cu49S+lZzav5yT+5eqBLmLJ9fyweU9vHdpr7S73ar1626+d5r7Ny7x+uPb/xTkvuTn77/glx+/5reflTXkflBNW/1dJcj9M7HDP9eQ+7co998EuX+NkPuX/XdRTv73P+3/H4LcT3/74Z+C3Nf88N1X/Pjd16oprN9/+xXffPUFn3/2KZ++esHLZ4948UiIxaOPeHrzbT566zh3rp7k8QdneXDtOO+c2sF5lSC3lTP71nPl9F4+ePs01y6f4s0zRzh5ZA8Hd29h9+YVbF3Vx5FtC9mxvI13Tyzny3tH2LKwmgsH+uUdpIB/+ZrBgU6qClJoULKZjk9kw6JJHNi6gKaaInbs2MTLT7/ks6//piqIf/zjJw4d3sbEunGsXLWAH3/6Qo7+xu9//F3sFzGpBEWQk3f/+aef+fXvv0p5/MFvUjG///kz33/3gl0bF8rvZDFjQg5dE0YzUJfPipYSsbGsmV7Opq5aNsypZv+CBu6fGORvj47z+TubeXB6Cd9+tJXnby3jxiFFxJnB/eO9fC7E7eFZRQTq4OG5AR6fWcDVrVO4K999f3sXH+xsZ/+8fC6tqOOtwRr2TM9iQ2Ms+2ZlsWfmKJbXBLGg2INNk2LYNDmGxWV+dGTbyzEvAZTh9I8V0J9pw4JSHwbKfGnNsGT2GCc6i/2oT3OkJNaWokRH8hIcKEy0pzzVhQnp7tRmeTNJglGLgOkp4jzbxobRPjaC2aXiDMZH0l8Xx0BDLEubE1g9PZ0Ns0azs7uI/QPlHFpcxfHldVxY38ybm1q4tK2F9/a2q5I+3D7WzSMlMcO5RTw9v0Tes4ftElSU6Y8D4gyWTo6VexRzfk01xwfHce9oJw/P9KtEvAfKSLmLg7x6ezWPLyzl1okF3DwxwM2TS7h9cpCbpwb56MQibhxfIscGZbuYj44ulO8W8+jcEp68uYhnbw7wRBHlzvVLwFIEuQFevCV2cYE8zwLunZrPR0f6VaPrru2fzzv7FvDO/gGu7uvjyp6/RscpYt21vZ28t6+DDw50qN7tqpLIQVkzb009xwarOLy4goOLyjmypJJjy6s5s7aeC5smS3lM5q0tLVzdOZW3d7eppqyeXFvHsRUTObaynjMbmzm/uYUTq2o5MjiBQ4uKOTR/DJfXVXBlwzhOD2ZydnkW51aOYUdXMrOKXZgvDnrPQAkHlpRKcB7HoWUlHFw6joNLytmzsJSdC8axY4G0zf5xEgiKWDG3UBx4IQtmKGJcCf3tZfRNr6C/rZz5Yn1TFIFOnGPzaMaPCSEu0Jowb2si/RyI8rEh1ksR5LxYLG1ucHI4g01C8BsCpC2IM68OpSTJlowQK9JCHUkNdSYl1IHkEDtSQmxJDLQhRhHkgl0FWFsJ6DJSCUzmZhYCqE0EoCij5nQFLKkJQNGjKDuc5upMCXgpNFYky34abXXpEizSmd2QQXdTGr31kSxtCebAQIqAjCQO9CVzdGE2+7rT2dIhwL82gNoxbuRKGx+bFULLxDESXEroFAI/rT6HoswAooNtiAy0l60LieGeJIW7ER1gQ3SgnQR2W/nur0QPQb72BAe6ERrsSVCAN27uTri4OuPj5ysA1wZdXR3VunHm5mbY2lr/Jcg52WBlbSbHjFXCmiLIKeKbjo4iugm4NDLC2NhYJcLp6wvREFO+V7bKKDkzM+VaxUxV01aV8nKys5byc8Lby01IgicBAT7/nrIaEx1OSmIcWWnJjBmVTniAHx72tsQGBEsdROBiaoq3jQVjM5IoEFLqaWWMjzxre7203Z276Glrx9PGEWtDE0I8fLCRZwxxtGXB5GoOL5rN8rpcBksTONRewrE541kvn9vSgggWspob4MmZLev55fNP+fzxI57dus7Hdz7k5cObfPLxHZ4/ucV71y5w7uwR3nnnTT5+dp8fvv+S0yePkJWahP6IEZgPG0aosQFjfcUXhQhRFPLloa2OrZYhBiNtBTS7MHyYL8OHBzFsmL+A/AC83LMYlVyPh0u6HHNipIYDWiNNMRymgc9wbcYYy/v5hrBJCONgYhQTzQ0oNxzOIvF/B8f6caLEjTMljrzb5M2jubFcbvJh9xhrFoYZMcFoGBPt9Kl2NSXHVJ04AfBpRiPJdzBinLcF5aE2VCS7CNBIoL+njAOHe3nr6nLWbqild0E+y9dOZMe+aQyuqCZbwKKHuw4Rwc5Cyhr46N2LqpFxn7y4zcdPJWY++pAXz+7y/NF91Si5zx894OfPXvHjJ884uW097RVFTB2bzZyJ+fRL++1rzmVeVSKzhSA1C1CcneDI0gRvVoe7czQ5iJMJXhyJceJIihdnxsSyIz6QRW7WDHrYsD/Wj1PJflyU7y4mOXIu1oLjoYYcDTTgSKCR7FtxKtKRE0IKTgnBOCP3PRPvr7ITsR7sCLJjQ5g7i8ICGGNgQZSOB55aEbgaZhHrX0dm5ER8Tb0JlTbbI/33xqZ6bq/P5+M9xXx3robn+0fz/uoI7mxK5e7GXG5tLOXezhZOLaxk8ig3+urT+eHpVf74+gm/fPaM//z2C36QNnVk6RLqo0OYEuXDhrJUDjWM5lhLAXsac+nLiaDMw4wcCw3yrLSo8jSjI8GH9QIe99bnslMI5pbKFLZOTGdnSy472vIZGB/DrJJgls8bw+kjM9izo44VKwpYv6WMVZuKaZjqrxLeFDFu8746FqwYw4rNZWKlqnXl5i5KZVKrPz0LU1Vi3LI1o1m8LJ1V63LZsLmEjRsrOXKog3t3Dgu4e8XLR1cF4FZSkOnOtJZklSDX3ZlF59REKtLNmFnswEC5LYuKDVldYUZX6kjmJmmzWMjBvGgnquz1yTfUIFltOLnG2nTEBTCQHclETyXL6jBS1IeRLGQvRfZHC/Eca2PAOEcjcs21iJW2m2ygxgQfE6bHyf1SHDlYH8W7sxKkzXtwY4obPy9L4vflqdxpsOZU1jCulplyeqwJx8qt+bA7jjuD6Zxqk/qfYMb6IhPmJxnTFWNJk58mLWFaLMgyY1WxHTtqfDgyOYq1hX40eupQbj9S6mQ4SYbDSDIbQZGPEaWh4nOt1akUwv/47WPw86f8/M1Tvvj0Dp9+cpcnjz/i1Yu7qnXkXr94oBo9+uz2hzy+fpXnN6/x9dPb/PbFc3776gXfvxLsefc6H1w6zcmDO1g3uIA5rU00VZZSVZhLZnggoyOD6Kqv5sTmtXx05hgv5R6f3nuPLx5f48/v7sCfD/no+AAb29PYPTOFg9OFDGWYUWY5jIyRw8jRU6fC2YpsEz3i5HOagQajbHSJMVPDU8rWWXxXtKYOTc5OzLCzYpW/JxeKMjklGHWl9JW1iSHMDfMjQVMN/+Hi5/RHUpsQwuopVSysG0ukvTnacg8HCysSouLxcvYVn6ePyQhNXDQ18ZLfCNIbSYTeCApsDVmcGclFwZ2nWrI4WBPJyeZEDjSmMynMkUCpf289bfzMDLEaqU5yUBxt9X3Mbt9EeXkvERFFEmdd8LdzI9PXiyQrHfoLIrjUW8HVOaM5JNjybGsy7y4U7LF8EgMT0gnQH46Thhr58RFU5GYQ5uONlYkyukkRIsKIjYkgLtSDWB9jJuX60qcsQD7OnZ7qAIrihcgaDcfFSpv8nDBaW8YwszWfOdMLmDF1NC2NGUwoiyJT8GdctA1xQoyDA61wtNXB2HAEuvI+Fv/MTGks7V9fd7hq0XwHOwPBDcMwMx6Bm7Mh7i7G2FhqY26iJjZcrhmOqfEwldnZDsPXx4DAAFO8lJFOziNx89QiONiUJEUAFIygZCf1cB6Bk43Up90w7GWrTIe1U/bt1XBy1cHeSZfwSDemTa9h187lvHVhHw9vnuHF7ZPcvbqdZ+/u4P7FVbz8cBNv7mln6WxlnaYYJpW5UZprwayp0XRMT6Jqgj/5Ba64eyiZNTWJiDRVJWSwFcJvazYcX3fBQtJfzQ3k3eUdXaStxYbZS6x0JznOhogQI0ICDAkLMCNULC7CgUjBMl6u2kSHi08ONcbTRfqc+PbWlgwK8hSRwZXoWEscHOV+LsMoGxdKVWU4wSE6gmWkTYZoUyqYf8lADZvXtDNRcFeMYDcluZW7rbo8fxANpVFC3pOYNVlZDyqe5gnhlOd6UJztLqQ8mEzhFG726lKOBjiKv3J2MsVG6kldaxg6+mpYWRoK3lHHwGCklKk8o6c9plK3I9WGoSHtS8k4b2lhosoa7+xsLZhJDR3N4WJqaMv3xoY6ODtakhgfTnSUPz5eNvj4WODqqi9YyJT4eGcSEpxJS3OmoTGZ2bNKaJmcS0NtDjERruhI39WW3zKRZ1GmxWqNlPtrjMBQ+paxvjpm8q5eDhrEhpqQk2bPlKZoGiaECf7Twk98WXK8t9zHSzCrstSI3Ed8a0CQo2oNOCOjEXh7GwoOsyZK6rKpaZSqbYWH2+DmYYiFlVyjNwxDs2HyvAYkxLsTFmyHvdVIgv0tpI61pF8OJz7ShdgIR6lHG4ryglWjFpUptEu6C1gqMeP87lbe2tPGlV2t3D7Syd3Dc1SZVW/ubZP9GdzYN5V3Nk/k8oYqrmyq5vzqctUskk0z4lnTEsmgssxMhRfzxrowJ89RxRM7RjsyJ9eJSfFGTI4zYka6JXOyHZiWacesIl9WzSrkrcNLePHgDJ998h7PX37At98/4fVnCq47xrkT27hwZBObF8+kOjuMaAdtMtw1aUxxYGauG515wlcK3ejNsWNKqCYNnsOYEaTDdH81ZgePYOVoM7aWOrKr0pUtZQ6syLegO92AuTnWdBV6U5viRLyzDu5SPm6mI0gIMCc1zJwYfx1yk21orAxlRksKVeUBJMQaS18yVq2fGBcnfSbbj9Q0b4rGJZGbF4e3n5JoTA+/AOknEguTUz0JC7fC3VOP3NxA0sQPZQvPych0wc9Pm5QEezKSHXG0HomhxNjoABMmFITI79qJmdBW7cee1UUcl5h/bG0uV/dUCJesF27fwP2zrTx68y9B7tDqfBa3R7BkZjzr+5REddFU5zrQUOhJa2Uw06qDaCx2p6XCjzlNkbROCFDtdzRG0VYVRPvEUJbMzmGgPZNDG1rYv6aJNX3C49oy5Dq5ZlICGxdOYPncv5I6DHYW0zs1h+k1cWwYqGLf+qms7Culuy1dOF688MB0lswRTCnP0aqMyhMO3jNN+NXkBLqnZbJgdj4rF1SxeG4Zc6bkSEwtYPrkMdSVJ1KQ7ktqlAOjYlwpyAgSTBPKmLRAMfH32cGU54dTkR/C+PxAqseGqRJlNk9IomVCCk0VScxrLWZ5TwMLZlbSO30cnYLjZk/KZVV/PZsHp6pGx20enM6aASm3rQs5f2g95w+v+x+CnJLQ4d2LO3n7/E6unNn5V0KJd0+rsqw+u/8+33/5XCXI/f2H/ynI/fb3H/9LjFNNXf07v/+3NeSUwVj/99Fx/7R/TllVCXD/V/s/EeQUEe7/VJD7WbWO3H8JcooQ97cfvhX7jh+++4Zvvv6SLz7/TADUS149f8Lzx3eEgN3g8Y23VWvI3Xv7FE8/PMP9d47x/tndvH18G9dO7uTsvg2c3r+JaxePcuXCUS6cOsDxA9vYv20tezYuZceKbg6um8eOxS2c297Jo8vr2LW0mgt750ohvpRX+51b716it7WRrobxNJdlsGFRM1eOr2bjqtl8/vohn3/5Dc8/+ZJbt99l88YlQphm8sG1t/jmm0/hH4oSqlTAL6qED0o5KALcn3/+g6dPnvHZp5+pjv3y52/8/XdlqutvUsHXmdtSxcyq0fTVjWFVawkb2svZOqeKHXNr2bdgKgeXtHNm9Uw+3NfHrSMLeX5lIz8+Osbvry/wx2fneXp1Ax+dlOPXNvPd/SM8vbZF9Re122eX8vDNxdw51cf9MwN8cnkF17ZP54y887sbpnBt7WQOzSlg+9R0DnblsU9A06r6CJZW+rNtSiKbpCMpGVk7c+wZGOfN2vpI+ko8mJVlzYAc7y/1olUA/5x8R+aW+FCf7kSpAJASIZMFCU6MTXaiPM2NyjRPajJ9aBjjS0tJAK2l4iSKI2kfF8ns8kjmjI+kWzr3/LoE5lUrSRkSWNosgLM1gy1dhewfGM+xZRM5v2Eyb++Yzvv7ZnD94CxuHpnDvZPd3D/dp1qr7fHZRTw5v0SV6GGVOIAl4gCWCqBcNyODs2uqOba0mPPrJ3LvdC93jnXz8Oxinl1cybPLa8TBLePGiYXcPLWEW6eXcevUCrHl3Dy99K/PZ+T700u4cXIRd88s5unFQZ5fGuTphYXy+93yHHN5craHF8pIuctSF28NyPPM5/bxXq4f6uX9g/28e2A+7+6fz7V9/by9t1sc7FzVyLhr++by/v45YrNVIqOSYVbJNHtmTR1Hlypi3AQOLa7mwMIqDi6u4bCUxfFV9Zxa28TZ9c2c36iIlFO5uusvQe78xkbOiZ3fOJmLW6ZwdsMkDsl99ihTTfuL2T+/gBNLiji9PJ8rG4t5d+s4zq0SMtkVT2epiwrsHlxSxtEVlRxdXsZhsX2LxrF7QSnbxVErSR029ZayuruYwTmFLJozloEOceAzSuhrL6O3vZL5MyYyX8Bl79QK+qeV0dNWTHV+GHGBFgR7mRHu40iUnxvhXnZEq9bM8mFBYxyLmsJZMimMJRLge+vCaczzIivCggQ/CyEAjiQFuZAc6kJSmACkIFuSQuyJCbAn1N8Fbw8nAWq2AnStMTZWRClTTE1MBWwZYG1hhKWJFj7u5ozNjaFxwigmVWUwtTaT9oZRdEzKYt6UXPol4PQ1RLGsNZCjgymcX5PJ8UXp7JmbxOG+THZ3ZzAwKYK6Ma6MkYBamBHI5OrRAiSL6ZhcyGQh6FmJHkQGWAvolGAfKkA3zFOCjDtJ4Q7EBtkQE2wvINhZNaovRBk9F+RGRLgPIcG+qvXj3D3dcXZ1xdDQSDWiTRHSTOQ9zM1MBfTaqgQ5R3lPGxsLzMxMBIjqCsDUEdNGGQWnZFb97+vFKaatpa0S6JTvFLHO1NRENUJOEeSU9ekcba3wUo2O81SZv5+3asqqIsgppCg1OZ7s9FQBkykEenvgamNNfFCISpBzNTXF196GwjRllEM4AU7WpEeFsaxnHqf27ae7fTbejh5Y6psJ4QrCx84JD3mX2px0ts6dyraZNaxtyGZ/exEnOis4Omc8awToptjoESZEdUPXNH7/9BVKQoLP7t0RkvKhkOj3efXoBl8q0zJfKgLUfV58fE/ixSOeP33Iob27yM1Iw3DkSCyHDydAR4scR2vKfJ1JtNTHVUC4pZq+ACEHtNS8URsRyPDhIYwYEYS2ZrCQpmQBs0UC9OMZruaJtq4PRvouGI0wwmG4DlHqxlTaebIiPYtdYwuZ7eNFgcZw5oXacnxCLG/WhHKhwo1brcE8m5fM283+7C+2Z1mcMS2OI6k216BCyNAYMw3ihRikGQopdTKiVEhAkZ+J+FFHuqZksXDBBAaXT2TV+lr6FxUyf4kADvFhG3e2sHRVjYA7V5yc1Ajyt6W1uUpi0Tk+/+QBn7y8zbMnH/Lk8XVePL/H8ycPef7gPp8/ecSPn73im48fcGD9CqZVFNJRWcSs8tHij1NpzApgfKglE4WEtASasSjZm/VJgawLdONoXBBHY304nuLD2fxI9meFMsteQLa1Plvj5FhuNIdiXTkaZcNpIWgnww05EWzIXg9N9nkacCzYlqNhDhwOd2Sv9IPNnsZscjVln789x4QsHIxwYVOYO3O9XBmtZUr4SFc81cPxMMomznciSYFlOOs74WtqyNzKFG5ubeHF/gZeH2vg67P1PNiVy1tLwri3NYdXB2t4dXgqr0918+H2mcyvSWS5EPUfnl7it6/u8zcpoz+/fMXXd26xs7uLWiFh0+Xd9jWM5upc8bUNWfSl+1PhZki2hSYV7mY0Bgu5SAlg+VgBqOWpbK5IYU9tFnvrs9lZl8mOphy2toxm2cQUBuqT2Lh4HIcPtLBhfSnzBzJYsjqP+cuzKat1ZuqcSLYdbGDzvnrmLclkqfjhJRvH0toVRWWjK2U1Dszujmb9lrGsWJvN3J4I+hcmsHhZFqvXlHLs2Fzu3j3Cr39/xpN7F+mdNZ7CLC/65hWwZlUVSxcW0Tk1ntJUI9oLbSRuWzBvtCYL87SYmzKS1WMd2FUVySIhFBVWWhQYqZMpJLXATJue1BCW5sbR6GPNGGM1xhhpkGOowWg5p9BKhzwLbUZLuy121KfQTossIfpjbEYw3l2HyUF6rC/y5FxzBKeqnDhfacHzOUF81R3OjRpzTmeN4HKZERcrLTldY8e7c8N5vDaLy3OljY3VZ27McDrCtZkVbkaTnz7NIXr0j7JkVbEDmyd4sH2CLwMZDtS4qFFiM5zR5sNJNR5OurUQe4ktVdL+Ym3lfcJduXpwPb9+cZ9vPrnNy4+vC568zSPpE88+vsWXrx/z/ecv+PLjx3zx6B5fPBBf8uAjlb0QnPn+2cMc3raG1QNz6WxrpLWhiubaStnW0DVtKkvmzWVlz1yOb9nAiw+v8fvnn8D3X/Dnd5/xnz9/zZ8/fMofPzzjP7+7xzsS97fPLRSMlcumuhCmR2pTYjqcbO3hZGmPpMzOTMrVkFEGaqQp6/gJMUy0UsdXewTu4rvSDY3Fv/jS7+HOxpAA6XvpHM6JY32cL5syopkb4Ue81J2Xys+NZGJCCKuaq+mpLCTSzhxdOW5jakF4cDSuDr7oie8yHK6Nvbo6PkrWaVNdQnTVVevYtYZ5c7KtkvPig4+1ZnNimrTpiWmUeprhozGCOEcbMgP98DQyJNTJm/G5dUys7CY5qQ53j1Qh/s742Uus83AhxlKL2aMD2dmcIf0qjm3lfuycEMbh6Vkc6BzHLPEhPjrDsZbnSxIsMDYjjoTQQLydXYkKiyFvdB45o5LlmBuxXgbUZIhPLPGis8iFrgof8qMscNQfgaO02Zz0IJrrRjNV4khTdQr1VUnyXEkUC3lLF2IcH+2oSgjg72uBjaU6hgbDMdAbIfv6KlFOV2s4JtLOXZ3NsLOR+Cn1oKz/pSQQMJd2b6g7XPy/GnpSZyZC3m2lfhwdlO81cHNRRqMZyDENwRrDsbfTIT7Gk9LiJLLS/fDz0leNjAv00SPIT49Af118fDTx9FLHyXU4Hj7auHhp4x9iQePkAjZu7uXcuc08vneWlw/OcO/aTr66d4RPrm/n6dtrhbcs5/K+mRwSTDu9UsohSZ8Zk8LpaIuntiaASsHvmVl2VFWHU1MTqxIQHKyH424/Eh9XbWxM5N2kz/jIM6fGuTIq2ZX8bE9S4q1IjLYgJc6OcH8TnOSaYB8D+exEVKgVYQHG+Iov93HXxNdTQ2KOPuWlEUyojCc80hJ7++Gq6Y8VcqxtyijS0m3x9BxOfJwhHTMzOXt8QLjYHHLT3Qlw08JOniHEU0+VFXFaTRJTK6NoqQylsTyAicInqgo9aawIpqEilHiJJeEB+lRXxFFelkC6+Ga/ABssbLRw97KU8rQTnKNkklemeWphLXVoYKCuSnw1Umy4tDFzM0MVxnJ0tFQd15P+ZWmmJIDQwUBfS+pfX7CjBQ4OZri4mAkOM8PCaiRGRkqdauEtMSwk2ITROT4U5IcKJvJgbH6M4KJQnGz00ZF7mhno4GxniYezveBNQ/S1RmJuqImJtHMX8UueTiNxshKfFWvGtEkpUt5Wcu1wgnwt8XIzxdJCSc41AjXBEoYmmtjYaePmrkd1TTLNLRkkJFqTnOKgWr9wdG6g1LM/nlJHds6aOHnqkJjqSmKyoyophb21GqESxz2ctLG1UJM+ZS/1pkwb1pQ6l+tTbSnKtKW9XlmcP47rJ+dw/7xwKeExtw93CjeYzOnBCZxaVsnJwXL29OayuSNFuGkK28TWKkn0Kr3pKXVjYLwP80s8mZvryLRkUxrEh9cGaTA90YLuLFemxZnTGmNKX44r8zKdmD3KkY3Tc/nw6CDfPBH+/Pojnj//gFef3uaHH57z4O5l3j6/j+M7lzOrZjQlsW6kumkTK2VVGqwrnNONucI7p6cZ0pVpSs8oM7pTTOiINGBmkA4dIbp0RWqxeowde2v82C5YbGOpIyvybZiVqEt7qgktabaMi7IkxccYPxttrPWkTzhrEeqnRUK0EQWjnVWJYRobIqmaEEhKqjmJSRZS5u7ECz6LjrUjIsoWv2BrnDwMCRB87+lvik+QKfGpbgSHW2DnNBwnee7UdA9iEx2lflxISHHCTvqKp7sG/j66WEr7MpT69nbUEl5jTVq0NXlpdjSV+zI4N52N89PZvCCZw2tzuby7WnhjDU+vdPHx28I5r3ZxXo7NneTDlHInZlb70CZ10VTkTtNYTyYVC0ef4E9HQziz68OYJtxO+TxlvB9VucLXM6zoFq6/ulcZNJHGrlW17FxRw/K5eXRPFT9a7E1rVRgbhINvFd65qruUdf2V9LXlMGNiPKt6SuX8Btb2l7NMYly/8O7FHZms7B4j98hh8ZxR9E5LoUfurUxlndOSzIq+cWwcrJXYWs2S7nKW9gte6a+WOJtPZUEweSlulOUEiV9Io3pcPGX5EZTkhlJeGCmfY6gti6FJfEZzVaJqdNz0+lG0CY9rET7XP2M8K3sns3RuPct7mlgwq5K5U4tUYtzBzfM4uWtA2tRCNi5pZ9/GftXouGO7BjmxbxlnDq7gwrFVXDy5jsunN3Hp1BYund7OtYsHeP/KUW68d5a7H13ii1cPVVlWf/ubIsb9tYbcX+vI/SB47J/TVhVBTjVC7r+Jcf9dkPtvoty/R8gp9u+pq//a/pf9Pwlz/zdB7i/7f1hD7rff+FVZQ+7XX/8S5P7+Mz//9C9BTknq8DU/fvcNP//4PT/9+B0/yLFvvv5CJci9VgS5j5/wyTMhEkIqntx6h48uneDBu2dUgty9d45x4+JBblw6wjsnd3Nk20r2bFCSOuzg0pkDnDu6i+N7NnFg0zJ2r+pj17IOti+YzK6BerZ2V7C9r1y2JVw73MufvzyWQn3N5RP7WDRLAFdHG92tNSzubGTdwBQ2LW/nt+8fy+v/zt+++5IpTRW0NJQJ+bsjx36BP//Of/6uzB3+id+kIn77XeyP32T7q8q+lXf8Sd779z9/55d/SFn8Ltf84zduX7tEb8tE5tUXsrx1HJs6Ktkxr47981s4tmQmF9b1cXnrIt7bv4IHF7bw+O3dfPP4PPxwC36+yx8/3uTbl1f4XI598/EV/vOHe/z8xQ35fIlP7h3nk1t7ef7BVr66sxc+u8AXsn9t6ww+2jGL65unc7y3lANzCji1oILD3cWsbYxj5cRQdrSlsKUlgSUV/nQXuLJYwNTaBnHA4nQ7RtuxSDp0f7knreIIOwuc6C7zozHDhTJxVGMlwBckOlOc7EapdK6KVA+qM32oHe3DpLGKIBdG27ho2kujmVmmrMkVzbyJcfTWxTO7PIzOygjm1yewqCmVNe257JJnPLqsVpXIQcmo+pEEi+uHOrhzfB53T/RwR5XUQVlHbpCn5wa5f2ohh5dWy/XxLJ6UwMLGGPYtKJDrazgyWMoH+2fKNcoacEt4cn4F98+u4O7Z5dw4vYybsn/zzErZX8XN0ytlf7mYHD8zyI1Tiji3RM79S5D7WCXILZLf6+beiS4en+7m4wt9vLisjLxboBqJd/PIPD441M27+3u5JvbugT7Zih3o4V3V+nRKwoi5cs4cPpR3un5oNtd2tXF+fSMnVtZydOlEjiypk+du4MjyJo6smMSRVU0cX9vCyXVTObO+VaxFNVru8o4Wru5o5p2dU3hn11TeVrK0bmvj1NpGDiyewO4F5ezqH8ee/iIOLSri1MqxXN00jrfWSdmsyWdfTzK9le50Sr0qU4aPr5byWlnJweWV7FlUzrb5pWyWutjYW8bannJWzC0Th1vKojllLOocz4C03QWzJ4hTrGL+jBoWtNcwf3oVPa2lNIpjTY20J9zXnBAl0YGvC1H+HkT6OJPgb0OjON2FAtwXt4jzboihpdCbIiVTmb8Bsd5GRHiYEephRainDRECvqL8HIj2tyNOSHJMkDMRQZ54CwlQMoeamBioRpJ5envh4OiIqbEJ5qYmWJobYm2uQ2p8AI3VCnjPpb0pl47m0cybmkfP1AL6mnPok/ayanowF9Zn8e72Aq6sL+DE4tHsn5fC0cUSaNqErBa4U5DkREGGP/XlirA3hmlyv7rSRDLi3IhWRLdQZXScB8kRnqTFuJMc5UxMqB0xiogYJgFdEeWEbERHehMTE0hQiI+QGhe8fLywsbdXiWf/3YyNDVXryLm6OqlMER7/ta6ckRAkRZhTzlOEOUXEU/ZV01VlX89ATNn+U5RTBDlFjLNWMqza2eBsb4O7myNenm4oU1YDAxSB8C9BLiYmguSEODJTUxiVlIi/mxuuNjYkhoaTFBSGk7ExPvbWZMVFEh/sLXXkKIF1NOuWLebwzp0s7RuQd47GztyeCP9wqXflGnPivD3obihlb5/417ax7J6ez9neSt5ZNpmj86qoi3YlTEhQW14an1y7xh+fvOb7p4/49M4NPr79Ps/uvMej29d4dPdd7sn27s1rPL5/iycP7nJ4z24KsjIx1dTEbqQ6flqaJJoakOcigMdewLaWOiZqOhhqOmCiHyqAPE6Ae7QA+kgMdKOFoAWjqx3EyJH+qInp6QdjZOCDiaYdVmrGeKkZkWnsQGd4HDsKiugPi6BgpBpNDgbsKY7ihBCJY0WO3GqN4HlfOu9PC+NQhSPrsyzpCTWm2kSDAv2RjDYcSbq8Y5aZFnmORhR5mTPa25DCGBvpRwUsXTyR9o5cGgU0TZmWQN/CIlZtbGCT9PVlAp5GZblhZalGgLcVs6bVc/ODt1SC3MvnN3n+7CM+/viWAN0HPHsix5484uuXyppYL3h290PWzp9Hy7h8FjRV0ZgVS1WiP40pvkyN92BGuBMt7ob0BjmwWtrn+iA3DsQGcTQ5kOOZoezPCmJ+gDnjddWY7mDIrlHyXW4YW0Mt2RtiwskYK04LuTstoHSfuz4HhNwcCrLnYKgzR2M82OFvrUrmME9HjWUW2uwLtOFwjBs7Y/yY5+NGlqYRwWrShzVC8TUfTYRbKb52iZiONMbNSJvZFYnc3TuHL0918uzgZB7tq+be7nFcW53Ozc35vDrSyNfnO/nqzYXcP9LL8inZLJ9ZzNePLvLTF/f44dU9/vjyBZ+8/w7Lm+sZ623P9FgvjrQUckraYn+KB2X2WowyVKNISHlbjBc92ZFsEHKwr3ksOyZmqUbGHWzK48z0Uo5PL2bflDx2CqhcOymLdTPGcHBTAydPTGOnAOg1m4pZtCaP1rmRlDe40rUwje2HG9l3cirLN4+jf2UunYvSmD4vhrbOSGb0xDBvYRLL14+Ra/NZtCKVpStHsWDJKBYuLWCfxIv7D44LAPyYezfO0SHYoTjXn/Vrmzh2pJOtG+tZIMC4VgjJjGJ75pdb01egx+ICfVaVSJ00BrFrQhSdkbaUmI4kX9phjp4iyGkyS961Nz2ERh8riq21KZc2XSZW4WzIOHsDMg1GkiZtttTFkPHuxlI+WhQ7y3lCPMbaqNEt5OtobQhHypw5UmjMBw3O3G9252qxgbQdNd4aZ8SZMlMOl5txdqon7/ZFc3KaF4uytJgepEZHmAHNQjIrHDWYHGTMiiJvNlf5snG8G8vz7emIMaLeS4tyIZ0Fturk2mpQKG2sPsaFlkx/RnkYMDrQin3L5/D5w2t88vR9IXhv8+Tx+9IXbvH1Vx/z0/ef8f1nL/j08X2e3fiAJ+9d5valU7x1aAc7lvfTP72RqRNLaKwsoKWunB7Bg2uXL+bEwX3celfu+eQx33/6kt+//UKwmADzrz7hu1dP+PLFI36UdvWDMtX1tQB3aWvXT6wVMlvFhuZUurOFsMr7NbjqMM5Mg1xVmetQbKtPia2elKkBJdJXRruZEKyngbeaGrkmZszzD2RlULD0D/EtuckczI5ha0ow69KkrQR7kGiggYec6yE+KF9i6+zCTJrS4wiUmKcrxx2tbYiJisfNORADDQsM1PSw0dTAx1CbcHMDwgx0CJLzCh2tWFedx+GZ49kjMXFLQzrzckNIMNXEVb7P8HanMTeTnKAAAqzsCXENJcRnFPa2CZgryXFMPfCwciFQYlKgkRrjQm2YKgS0Pd6K2bHmTA83oS3OjrZ0T0rD7AgyVsdd/GC4qzIqxYlANzvBBp5MKC2la/Z0wdgV5MT7Eu+pS22GHT1CUrsK3WjNcyYzwAB78T9u1oYU5UTLuQVMmpgpBC6ciqJoasYnU1wQSc6oAOKiXAkNssXf1wp7Gx1MpF9bChbw9rTFxspAfL2aYARtvOT37WyMJB6oyXFd1dRFZQ1aZZF9Zb05JYOlsrh+SJAd4aEO+HibqsQac+lDyjRKZcSVcq2bsykJ4k+iQh1lX4uwQBOS4+zJTnclI92J6BhTQsL1hbxr4x9qgJOXJm6+etRNymbtpjm8eXk7t28d5fmjM3x89wif3D3I61u7efDWCj5+Zw13z8znvUOzOLiynDXzsti/tlr6e4oQVjc625NZt2YiiwcqKCny/Wc20JF4uIwkLMCIIF9jIoLNiY2wZFSqM1npjsTHGBIVpkN4sC6xkWaq78IEeyWJH89IcsbXQ1/KRks+25KX5U54oJEqM+nonEDGV8Th6aWPra2aKiNpQX4AzY2p1NVEkJlmTlqiMUsHinn7zUEWdo0l3FsHPyc1Qtx1yIq1p3lCHLMalFlJ/kws8GRyRaAcC2ZisRdtdZFMKPQkIUyXrBRrGmtiqZbzx4wOwN/flMBga8aMiSY9PVhwnjYa6mqqejA2VsPQQOrCQAtjQ12V2GYkbdzJ3gIfHxesrYzQknONDDRVmVeVBA8a0r41NUdiJPextTMSDKaPsZncT+rTSN7VVO5pK/7G3V1X8JcOxnLMQfxhSKAd3u5WGOmqY6ynQ7CvDzHhwVibyW/IPQ2k3ejI/f3knNz0AKKCLPBwHElehhfx0ges5D7WJuoE+djg72WJpYU6zk6GGEgbNTNXIzXVja55ZcyaM5a8AmVZEx0io6xVglxaumC1YCOyc72oqU9kUks6GRnO0h/V8HRVw8tFEw9nDen/4hsctUmPdyEpwoIgNzWyY02YPjGYlV0ZHFwlsfPAVD482M7lTcIXeovYMjOLrTOy2N4xmo3tqSyqD6F3gg8Lqn2ZP96LeYVOzCtwFE7owUJFjMsW35wm/TzJgpnx5kyLNmNGrBUdCfa0CxaYm+rEiuIQOqX9z8vz4b2d3fz05CLfPH+Xp4/e4dUnd4Ujv+aLTx/w4MMLXDu+jf7JxcTYaZIi5VUTa8uMXMEm4kO78pxYUu4hvsmCnlxzerMtWDRGnmWUPW1BurSKTQ/TpjPOkPkZFrRHaItp0ZWkz+QINRojxf/6a5HmNpJMaUcJ0o/tpJ6tTJS1HSWmjHajUXhIfUMExaUelAgnGlfhS3GZP6PzvYmKEeztrIm5tTqm1iPRlbbh7CX+yE1TJa77Sp14+evj7WeAl/TrcKmvKOk7gcEmKvE6MMhQlSRGyW7s62GIl7Oc56RLVIAlhVn+qlGh43JcaCz1ZnGH9Of5GQwIhlwzN4ltA1ncOTebF+/N58UHC6ScptLfGsTMiV5Mr/Jk1sRAuptjmNukZD2Np2dKPItmptLfJvy6LpQ5jZF0NEQyWe7dVOwhx5NZLHXd35rCMqnrlXPzmTc5nrli85oTGJgxiq2D1WxZWsWyrgIG5xQwsy6W6dVRbFo0gT2rGlnbO471wi8XzcpmnZIQbEsLh4WTblhYQndbEl3yHHOnJjNrUjwLleWN5hbRNzuP3lmy313GigXV9LTnUzM2mIJ0F8pG+1FbHEl1SbSUhfiAsdEqMa6uIpbJVYnCtdKY2TRKlcxhak2a+Aux8enCO6tY2dvM4NxG1vS3sKRzomqk3ObBVvaun8PhLT0c276QLctms3tdryqhw6Hti1RryL19djNvn9/COxe2cvXsFq6c2fbXGnIXD/COojO9e4bHd67x9aePVUkdfvvpa37/+TuVKPebIsr9oohxf/u3IKesI6cMzvrXlNU/xJStIs4peQX+2ioDthSB7s+/7P8mzv2XMPdfgtz/FOX+14LcP2/4lyD3h/y4MjruL0Hut99+VYly/x4hp5qy+s8sq999xd9k+9M/R8h9/+3XfPPV53z52Wtev1IEuccCqO7z2bM7PLl5lZuXT6gSOjz94C9B7tbVo3x0+RiXju/m+O6N7Fo/yK51Szm2ez0n927g8NYV7Fs7n70rOtnc28QWIXoHBurZPHssq6Zmsbu3jEvbZ3PvbSn4s9vYNDiXtYvmsXrhXJb2zGBgzmRpTGW0VmezZbCdI9sX0zuzRkjmFN67coJ//P6DFJ5S8H+TApbC/1PeVSpBZX/8yu9iSuH/8adUxD/ku99+4e/KCLrff5Oi/Acvb73PorZa+hqLWDNjPFvmVrN/URunlIyDW5bw0YH1PLmwn1fXz/HNs/f55esH/PrDE3792zN++fk5P8v2z98/5c/fPuPvP77kz79/Bn9+z5+/fCWN5QV//+YGf3x3U0DjDb59cooHF9Zw4/AA947M58auDs4squJUfzmXVjZyeuEEAY0prJYguHeWlE17BitrQukv9pRtGBsnx7FgnJfKGQ5WB7Gw0pf2bCu6i93oLgugPt2ZEgEdhQnOFCa7UJLqQWmyO+UpXkzI8KUq24sGCSgtpWG0jotkemkU7bLfMSGaLgm0c6tj6BgfwayKMHpq4plfl8zS5lFskSB+eOlELm6eyrU9s1SjyG4c7uLuyT5uHe3h9jElycJ8Hp5ZwtMLy6W8lktgmccacTJLmpPFEljdnsSZtZWcXj1B7jNZzl3I4/ODPL6wivtit8+v4saZFdw6t1plN86s5ubZVdw6v5IbZ5fx0eml3BC7fW4p984u5enF5by4tEJM9i8oU2b7eHq+j2cX+nl2cT5P35zP/TO93DzazfVD3byvCHD7unlPydR6sE+VGOIjefYbx8SUc44oC6h2cvNYF9d2t6uSWBwbnMiRpXUcXTaJYyuaObV+Omc2zuD4+lZObmjlzKbpnNs8TbYtXNjczNXdimA5lev723l/b5uUVSuXtsm5q+s5sLSaveI8dy2oUGU12j8wluNC7C6sLuTy+iKuCSk8uSSbFZODmVnswtbufI6urmX/ihp2LR7PjkXj2SjtZF1PGeuEXKzurhanN4FFcypZ1FnJ4q5qsRqWzJ3Iwo4qBmZWsnBmtWyraavJJjvOXTVlU5nGGRHsIoDOnWAvJwJcrUkMdKIhP4451alMLgylKMGJZH8jIt0kkLkJWXAX4OVihp+zBf5uNgR42BLkqWQo/StBQrCQaW83RwFbNpiZGmBlZYKDozUOzvZY29pgZ+cgAMcZL093PN3sJQhKG82LZ/rkQlVW1O7pBXRPK2BOk5DiiRl018ayekYE59Zm8s7WMXywvZR3N5VzemkWhxZksGp6LC0lPozLcKMgzVeCRSKTJ2QyZWKOBI9YUiKdiQ52IC7MlcQwD9Vf+JMj3ARUOhMb5khcuDPx8jk6TMohxEWIkh/RUYEEBHpKwPbDP8gPMyE0inCmjHRTRDRlaqoyGk4R0Rwc7HBxdsbZ2REXF2fVVFYTE6P/IcIp01aVqakmxsaqEXFGpiYYGAnIEzOV4zY2f4l5yrp0qvs5KllWHXB3c1YldFCmq4aFBREZEUpcXCQpifEC3lPJSEySOnDHzc6epLAIEoQkOpkaE+TsRFZCNHGhviSE+zGpqozVgwNsW7dWtisYlTIKZ1tXAjyDCfePwMrAFFsDfcZnJrOtu5Wt0l62Ts3lWFcxl5fUcmFhHatrMynwMKIizFv84Sp+vP+QH4UIf/nwLp8/vcvTO+/z+O57PLr7DnduSGy4fpXH927x+sVLzhw9wdjs0Vhqa+Ohb0CMpQWj7KzJc7El09kGX/ltU3UdjLQdsDWLk/cvxNYqDxvLHGwsMoR4hQm4D0BdI0RlmlrBQuJCsTXyw0bHEQd1U0K1zal09GZRXCoDkXFUGBpRpK3O4gR3dhV4syfHliu1fjzrTuXG7CiOVDmzrdCWVSl2TLLVYYymOqONNBgr4L/I0ZzRDsaqpBPFYbYURNlI2xzFgvnj6eopYdqcbFpnpdPVl8/S1dWs2TCJRQKQcnK8sDJXJ9DLhv65bQIY3hdA+5CXH9/k01f3eP3JQ169eszHzx7x8eMHvHr6gE+e3OfB9bdZv6iHuQ2VrJvTRnNuEu35iSyvy2dNZRZ9CX7M8rak39+BFaEebAj3ZX9KOAdSQ9gY5cJ8X1Om2WtSJ0RitosBq+Oc2ZrsxtYIK47E2nEhxYVLYheiHTjmZ8nJIGeOBrtxKNyDU0mB7A52ZL6xFh3q6gwYqrPB1YhdYU4cyIhkZWI0hSa2hKjb4acbSpjjGEKd83A2DpM6M8Zd+nh7WSrXd3Zxc3srR7tz2TcnhQvL83l7bREfbirm0f46Pjk3i5fnevhwz2w6KqKZ15DNJ3cu8P2ru3z36j6/f/mSp29fYG55AenWekyP82F71Sh6kz0ptdIk10hdlcygPtCBrowQVpalc6CtnMNtZarprHvqczjcnM+V7olc7pmoSuywfUouG1pGs3dBJW8encnFtzo5dGwyew4LaN1ZxozeWKZ1x7J21wSOvyUA8cIs1Si5VVvLGdxQzDo5vu1AvWwrxKQPbRVcsL2IjbtKWL25iPlLs+kZGMPuvR08e35BMNjn3L/zFrNbyxgzypsVg7Uc2DeTrRvqWdFfyPRKf2aXubBkoisrJtjJO1ixtdqNLeO96U6wZrytJsVmGpRYapFrqMEYEw3qva1oEx810dOMMiGl42x1KbLWptrTnApnIzL01EnVUWeckwFlQiSKnXWY4GNMg5CJMcbqzAoz58jECI6N9+REmQPXJ3vzYKofV8vMOJGpwcVSU44UKsK1AccmOXOy1ZvddY4MZOgyN1qXvng76lz0yJF2UettwoqxAWycEKDKDLuyyFWVjKLBS48aDwNq/S2o9DOlWMhQZZil4JAoalOcKQizYF13A6+kbL54fpP7t9/h/t33+ez1Y37+8XNePLnDW6cOc2L3DvZtWM325QvYuHCeEI5pErOaWTxnKsv7ZrF97RLeOnuYpw9u8MUnz/nx6y/45fvv+fnrb/j5m6/56avP+Nvnivj2TDDqfT6XvvblJ8/44tUzvv3kKf/47hVPLh9kp7SROfmBNIUZMzvajrZAGyl7PYrNNSmQPjTOTotJAdZMi3WnVsp+tJsZIboaBEv/KDQ1p8fXn22x8RxOT+VoVhK708PZKn1xdUoYLX4SVww0cJdzvcSnjPF2ZFp2IpUxwfibGaAvx10cHMSHp+PvE4OZgQsG6kZYaWjjqqeFv7E+YRJbgrW0iTfRpykugM78GDrzwpia5kVpoCVhhpo4a2gQLzGiOS+H2swMwuwccTdzwdclFkeHBIm1UTjYBuJu44a/xJdwe2OpBweq4pyYKHXTECrtx0OfMl9jasVH1qb4URLtSY7EyHBXZdkDHdytDQiUGF2Ync70KXU0TyxWCXIJXkpmbmeWN0WzcEIwU3KdSPXRxU7aoo+9GaV5CUxtKlaNfC8dE0ZBViDlxXFUliYyriiO9ER/Anwt8fEyx0XarY30b3f5zfAwd5wdjVVinLKOnLOTBeYmuuhL+3a0N5LzbVXfGxmoyzla2Emd+YhfDA1xIDBAicMGmJspI+7+MuU8E2MNiSHa+HiYESb1HOxrQliQKVHSL5Rpn2EhRgQE6ePjr4NfsJD2QCHy7hp4hYj/F8K5cHkrp85v4tLlncKBrvDt66vcvbaNlx/t4vEVwaYn+3lPMPB7+6Zx8+RsPjolePhMF2d3NbGyexS71kzg6rl+li0opazIh+ICH4ryfFVT5FLiHUhPciEp1hEvVx18PbVIijcjMlxHTJuIMG3BJQYkRJuTkWxHXrYLWelOuDppyTtYUJIfTIb49bBAY5wdNElJ8mRUhh+urlIXtuqEBhsxoSKKqvIwJpT6MVXI/9zpqZzcP4NzhzuZWOJLpI8G2eJ7SjLdGZfpQUGqE7XSx6vyPGgqDWBuSzL9MzKFyKeyYHYmTRUBNFYE0tEq+LBWiHl5OGXFYVKeSmZUQxJiXaRte6qmszrby3NYaWAufsjaQsrXS/BWZIjgLD8sJW6YGelIH5DnD/XERdqNsa669AdNjPQ1MDXSRVdbSYYldWmsibG5lkqUc5D2Yuegi7WNFqbiHw3FLzk56Ql2+msUnoP8pq+PDVbKaDvBFR7OLvi4u0rZOpIY7Ut8lIfgU2NS4z1oaRxNWWE4vkp5mWriJP3f2UrasLMeKdHOJEU7kpPhTV11oryXrWBWTdWU4In1aZRVxDE6L5hgee8xBWEUFoUxapQn5WXh9PWWs2n9FFYIzp/VlqFaj68015u8NBeqCsMoywkgL8lNlchs6vhYVYbiidKf1nRms29RsfCrYrZ2pLFxWiJrmmNZPlHuKRi3f5wvC8cHCcfzZGqmpfgVa+aOdWFugSOdWdZ0KCOschzpyXZgVrIZHckWdCSYMyfBirnJDsyOs5HPdsyWttef5c3guDAGx0ezbcZYXl7dyd8/+4CXT6/x9Pl1Xn3+iJu33ubMsR3sWTOfpdOrGC+8oVj6ztR0F7rH+rN0Qhjz8l3oFGy1aJwLXdmWdMlzzUo1oz3OmOnRxtT7adESakhrpBEtYXq0xxjSHKpFa4Q2M+P1mRIjviTagBI/TUpCTahIcCE7yJoQR238pE/ERFowJtdDyjuIgiI3MoTjFpW6UVMfxtgyX2ISLYlJsMU/2AQrOw2cPPRw8dbHXNq/nbMGnn56uHpo4udvSFCwOc4u0q/CbUlL8yAk2JSAAANCpK97eupjay3neZkQGWJDmJ8FMWGK7wsmN8OTmGA90qMNmZDvTHW+I4VJEotTjajLt+PoxmruX+7nybsDnN1dx+CcOFbOTWXRrAR6pkTR35agEuXmtyXKNoq+KbH0ivVNiVMd71KSOc7KYPFM4TtS33PqI+hqipF95fsEZtSEME+OL56dwdKOLPErebKfTe/UNPra0plVF02P9Mcdy2rYvVLwSl8pa/vGyW+ksKA1jb3CG7cNTlBdM7MxitmT41g6r4Al8wpZMCefrrZMZrakM60pheliXW1Z9M4YI30+h1mNSpKGeFqqEpgkbX5SZQLNVUniA+KoKgoVC2FyZSxttf9MyFeVzNSqDKZMyGLBjBpW9SpCXAODnXUqHto/o4z1i5sF7zazaWkbm5cq01Znsmd9L8d3L+PoriWcPbySy6c28JYyOu7MRt45v11sF2+f2817bx3kw6vHVVNWXzz6kG8+eyw44BU/ffuav337udgX/PT9V4IrvuHvf/uOX/45Uu7XX37it19/Fvu7apCWMn1VmTmpTGH94/d/CXT/TZT712g5RYT7Xwpy/+t//x8j5P66+V+C3G9/CXL/nLKqZFpVso6qBLkfv/9r3bjvvpKX+Ua1VT7/tYbc53z5+hNev3zGpx8/4rOP7/P6yS2eCOm6deUkj98/y7PrZ7l37Tg3pKA+unKKq2cOc/rQLg7t3MSWlQNSAV0c2b6CS0c3c2LbIo6u62J7fyPbuio4sqiObR3FrG3NZf/8anb11rB32XT2rulm1/qFbFy9iFWDvSxd0MHiHgFoHZOY1VDChOxIytN9WdVTxTcvr0hRfC8mBfqf8r78ya/yzr/KuytbJenDb/L+ikj5+69S+FIO/5CK+IeUxZ+/K0MXf+Xbz59y7sBadixtZ+eiNiFGdeyc38rJdT1c2bWCO6d38fqD8/z96S3+/OYT+OVb+PNH/vPP76WCv+UXxX7/lj/+80d5hp/48x8//yUKqoTBX6R+xP78Dv74En79hG9evM2dS1u5e24NH7+1ngfHBri4ahJnl9TwzvqpnFs6kY1T0ljTEMeBzjz2z8ljbUMMPYWerKgOE8KcxOJyfwFqjipBbnFlALNG29FT4kGvOK+mTFeK4xwoSnSlKMWDIgnWJWIVyb6Ml3KrzPKhVoBBc3EwU4sjaSuJYEZ5BB0TBPxVxdBRGUXnhGhmVUTSIwFJEeQWT85gQ0eharqmkmH1rS1K8oJZ3Dzaw72T87l1tFesn7snF3H/9BIenV/GQ2WU3JklnFhVx4JJcSyflsrqmcns7Bst1zfJfWq5f2oBzy+t4sH5ldy/sJr7b67hzoW13L6wTiXI3T63ljvnlWOruHNupWrK6h2x+8r9Lyzj2aUVElBW8uLyMl5dGRRbolpP7tnFAT6+NMDjN+dz95QiuM1TCW4fHekR65P9fm4el+c+0c/tk73cOD6P60c6VWv+3TjSxUeHu3h753TOrG3i6LI6CZSN8h6tnNkwiwtbO3lzeyfndnRwZttMzm5t58K2dt7a0caVna0C0qZx43A7Nw+188HeNq7unKKasnpa7qVkXN0vZG2/1LEy2vDAwnEcW5zPhzsn8vBwE7d2V3N2eR4bp8eoBLll4lT3La9j++IaNvZXsknKf01fpartr+ypZWVvE8u66xkUWzK3liVd1WITWCq2qKOMRbPLWNxRScekfIrTA0kMdiBKiG14gBMRQe6E+rtK8LPBWwBwtK+AkGhvciJcSfSzJtbHllh/OdfLhnAfe0K8BPx62uPnLgRdQE6wrxsh/u4Eejnj5WyDq6MFtlbKcH9TrCyNsbBURCcBypYmODo74h8YKMExUMCNp2pKq621IcGBjkyuy2XejBJ6ZhbRM72ImfJ5RlU6cybEsmxqOGfXjubyxtFc3ZDP9e3juS6Eem9vPAsalFGeflRkewqY9KamJJHJVZm0VGdTnhdNUqQivDkRJ2A/NsiFmEBnEkPciJbfVJI6xIQogpyHAF83IoWMxEYHEBUVSGiYP0GhgTi5OAogNMTERFkjzlBlitimjJBThDdFgHN1df63OTk5/lOUE+Jg9Nf5iiD3r60iyBkqx5VpvKYmKqHO2vovQe5fopyrmIerI54eLqo15IKD/IWsKIJcCLGxESQlxAkwTyMjIZFADwG/Do6qpA7xQf8/zv7Cvaos6/9F/4TqMhySEHd3d3cX4kIEYsSJuwuQICFYcHd3lwIKd5cqyrW7pPtzx9pU99vv75xz73MuzzNYa6+91trTxhjf78iYc9phqD4DFytzEsOC8HW2ISrQi/llcxkZ6GLpwgX0dfQICQhBT8sIKxN76XtPNKdoM/mDjwm0t2Woai4b24tZW5PItvp4DnWkcqJnNgfac6kMtCTWRI3O2Vk8OH6Cd7dv8u7BXd4+vsOjO5e5f/sC9+8I2b5xnjs3LvLgzk2+fP2GowcPkRIbx8yPP8Z0wkQCdHWJl7rFGGriqyFg6KO/of6BtOkHOsyc6om/T4UQt4VCXPrwcC4W8O7Hpx+78aHIB39zYdJEbxxskgUkxWOi5cyMD9Qw+mAKYZO1aXbyZklIJNWmZiR8+AFlBpMZFbKxJc6Y/WnG3Kjx5GazF/vyjVgVO501MQIuraeRPukDUjUnUmJvRraFIaGak5kl435uqJ0qs7iqKITh4ULWb21h4842Fi4toL0vjcFh0cVlxXT3ZhMXY4nmjA+wM9djpL+d10/u8uWr+7x4cot3bx+rFrBXdpVUMuSe3L8rorTbdVWG3Kbli+gsL2BZQwUVsUF05cSxsb6I5dkxNDgYMuLryIYoP5b7OLLY2ZJ1/k4Myfht1PmQdqOJ9JhPp3L6h1RO+xuDVlPZIIB/m58he3x0OSKk77S/MSeFLB2w02WfrSG77czY6WTBbg8rtrmaslBzEs1/+4CBaR/RK8RkodFUtoR6sDo6hExd0fEPNLCeYIOTbih2eqGYarigO1EbV2N96nJi2beggvHqOKqkrfO9p1MtxGBVlQ8XV+fwaG8ZTw5U8XB/I5c3N1AnJKQpP4ZXt8/y/asH/PDqIfz4BW+vnaM3X4irtRCMICcGo9zJ059E5McfkK49gfmepvTEeDKS6s/GeQnsbchmZ2Uym0ti2FIUzfrcYA7NT+FcRx67xIasLg5nvCaO/YuLOHOgmSNH61m/KZ/l67JYsFxsTKcftd1BrNlRyr6Tbew41MjB050cOdPNTiHX2/ZXs+PIfLYcrGDLgTJWbspi0cpYFq6IpntRGC3ybHt3LKvXVvPw8VHBH1/y+vk1FnZXER9pR11NDN1dSfR2xbFsKJ2OCl/qM00ZyDdnRYkV64qt2FRox0isPmU2n5Kh9TcKzdTJMZhOzJQPiRUSWmA5U0iMKcVirzP0JpOsOYFUXSFwFupkGU5T3RMphDXTSMiM8SSSDT4hw2QiWTImouV6kZwvjzZke6oJF8oceDcYwU8LIrhTYsrh2E85kTad/anT2JQyme1zdNlTIeOi3JIVaXoMhghxE4I0W8huoOiSEhDtj7Fgda4zC+L16QzWpsppuuiN9I/up8z3MacpwpZcFzVSbT9l9fwIegs8yPLTZrQ1ly/vnuMXwVmvxF588eYpf//5Gx7d/ZyRwW6KctJpqZgnvqyFtSP97Fm3nDP7tnL73DGe37rMq/vX+UKw508Cvv/+89eCU9/x9dvXfPniBV+/fM2bJ494Ibbou7fP+eXrN7x5LDj16X2+evWcr14+5+cv3soYe8fDU3sZFXKZ76FHga0QSClzpehErv5k8o0nk6H9AXMtJtMRYiHE1oFsW218p3+MveiG+wdCGsVut1tIG4WGcjgmii2BnqzwtBK9tGJZkAsVNga4iT0zl3st5JlYK13qYn2Z7W2L9fRPmSjX9bV1CfSLwN05EnMDHwzVbNCbpInWh38T+QBbtRk4z5iBzSd/w37ih3hofkKQ8UT89T7CW/sjfA3UsZo6CXPxI3HODpQlxBFkZYvxNH1sjLxwcUnAxNQf9ekW6GkY42ppRVqIN9XZUVSm+FEUZMtcbzPyXI3I97GmPE5IX0oIRbF+JAc44WAwBQfDyUT52pEU7ou/uy3+nnbEBLsTKtjA21wIdqIVq2rDWFHhT3OGDeF2EzGUMWslGCIpxouKwiRK86LImeVJtODNhGhHCoSoZaUFEB5orwrImUp7W1tIPa3UxbcJ3vC1xlDstaW5pir4Nn3qRypRl3azsVL+QDUFA/2J6Op8jLnZVMEQyucJTJv6ofhX8SFqH6Kt9Yl8P0HkE9TUPkBD82+YyO/YWgtxd9HBV/rd3noSthYTcbSdirXlJPG58htCxnX0PmTqzA+YpiPP2E4jIFKwcXUWa9YPcPbcNt6+usyv39/mxe39PLu6mbfXN3F5Z4dg3D7uHGjk6ek2Hpxo4treKj4/UMvpzfO4sl8+H+2kudybtppQBjrTqK2KFv/mQHiI4A1XLbTUP2LqxA/Qld+2sfwIZadUW9sPCA/TIDnRhMgwGYNeU/H1noKn22RMDMRXJTiRMctF6jIRZ/sZONjOwM/XTJUpaG46CQO9TwQjGDOv0I+CbAdmJ5kw0h3PrvESrhzt5tj2OnrrlawWV6rneFGQKn0dqkdmjAn5s6wpznSgIteV2iJvES/RTX+5P1zOPeQ8gP6WWDpqI2moCCM9zhYH84+w0P1AsMjfVGveBXkbSD+b4+tugL6MXy3xK3YWuoT7ewrmtERj6gQmil2fPukj3MQPhfo5oav2CZM++kCwyVTBhPoYGSgzBgQ36k5HS3syhsbqGJvNwMB4CuaW6ujrK38o/Rt29kbExnpha6eJu6cRfv52aMxQpqh+xORPJjH1k0+Ii/Rj8/o+Vo1VUFMVIL5aMEi0vlw3lDJpY282BUvDD2WM65Ieb0GEvxpN1UGsX1XIgp5Z1EvfZaU7EBFuQl5+CLEJbpgJPjaS8sxK85bft6Mg14+VyyrYvq6RdUtKWbMgj/1r53NuVwdr+3MYbUthrDWN7pIwasUHVs5ypDLBlpp4S5pTbOjMsqNLOF2z+INyv6mUeinrq+nQl2RKbcAMKn2nUBuiTrnvZGqC1WiLM1CtJ94q9zQGzaDC/RNKHP9GtccEmv2n0yn2u8ZN3mP7MfXe6uJH1Kj3VbLPNan21RV+Gc25tc08O7eWbx4f48uX53n64grPv7zHxZtn6e5vIi0xmFAXIwKkfRLt1GiJt6U9xpB57hMp9ZxAhZSlLmQG9SFq5Np9QJ79B8yWsVvoNJGGIB2ahYfWB+pSKZigQsZwU5Am/fHGLEgxo07K2BCiSW2oLkW+mtQnOAhvtSZE7G+ksw6xYjdSkpwJCzHAy3OK6MTHOLt9QmDINHwDp+LhM4nwKPFPeT6UlkUQHGYifeHMrHRnTEWP9I0+wNjkbzJ+lID/x6pNQUzFjkaF2ZGbFUB8jD3uLuqYmHyIjvbfVBmaGoJ9lCw5WymDtekEnO2mYWc5ERuzD3C0/AA36w+FI31IgOOnuJl+QICUaXwwmdtn+rh6pJ0jovNjfTH01/nSXuFOW7k7vbUBNBa5kJcg9UwxpK3UhUWNwYx2xjBYG8SihjD2rSpRyVBdCLWz7YX72FOX68A8aaf6Aie6BDs0zHGiMtuG2nxH6vIFH9WFMdIaS39NCItb41jRk8pYVwrLO5NZ3ZdBT0UwdbNdBVcG0ikcUgnaVYu+V4pPHu5IYe2SIoY6U+mTcTnYlU1zbSzFOe7CnVzpqIlkq+jKxsUl9M6PFe4YTHVBIHWCqeZle1MzN4iSLA8KUhwpyVR2V/WmLMePytwgWuYp/C2OrqoslnaVCffMp6s6g46qVBa05LJmuOr9DquLahgfrmNsoJotKzo5vG0Jx3Yv5ejuJRzcvpAD2xZwbM9Szh5e8z4gd3Qj187t5d7149y/cZon9y6L/7/L128eCxZ4wldvnvGV+P+vv3jJN+9e8/03X/DT91/zy0/f8cvP3/PrLz/w919/UgXnVFNYVcE4kf/KlPv39FVVMO5/BeLeB+Pkv/fH/4d//w+bOvxfA3L/WUPurww5JSD3919/lkL+JAX+/v26cd8pQOdrfvz2S7776i3ffvVGKveKd6+f8fb5IwE491TZcW8ffc7j62dUAblHVw7z9NoR7l7az/XzB0SOcvnUYY4f2MXerevZtGqE8SU97BhfyPWT2zixfZi9Y2KwuvJZ25rO3qG54tgTWFmbxJYeISTz0wS8FbN7zTA7NixnzdgiRpcMsGigRQZNFQvaK6Rz8ygVADEnTgZlfQJHdvdw/9Z+1dbM//hV2cxBWRPuVxEl802R30X+IW2iBMb+oVpf7l9KkOz3X95/98f37Ni4mE4ZOI+u7efGiQ1ShkJ2DjdyeuMCPj84zstrx/n51T3+9fNX8ip5v3Tkv/6UzlSy8P74lV9/fy//kHcr15ROVrW7SpRpw8oadu+Df/wpA+OHZ3z5+Bwvb+zhy2s7eHpiORfH6zi5tJQr4zWcEPK3qjKMJXO82dGSyI7WJMaK/ehKtmLpXE/WVoUwkGGrWkhzuMCZoRwHGqJ16Ui1okOc6dxQI5K99Jjlb0pCgDlJ/uYkC6HOCLImM9SKrAgrCuKsKJ5lR0WyG9VpSvDNhcZsNxpFKeszXVSiBOSasz3oKgigryiYpaKcm3uz2LWwgINLizm7rlaVdfb5ri6ui3y+q5cbe/q5ubef2wcGua+snXdkkM92trKqLZ7+Ml+GawIYrvbhwJJcDi0r4OzaKp6eXMyDY8OqDDllzb1bx5dyQwnKHV3MraNLuH1M5MRi7p1YIjLMveOLeHhikYCgEZ6fWcwLEWVTiMfHB3hxekglz08P8uz0AI9O9HL/aBd3Dirr9/WI9HHvcL987uPW/m5uKQG5fUqWXAuf7aiX+jSqNnQ4u75atSbcPjFcexYLaVtayZFVjZxY28bJ9e2cWNfCcXG+x9bVc2J9HRe2Nr2f7rp9vryjRtqihmvbq7ms7Li6rowTa8o5PFbKbiGIO4cVKZY2KGHvotls7Yzm2HAit7cU8Hh3MZfXZLKxJZCGNDM653gy3pfLqr45jPUWMNqdx+LOPDGq+SzuKGS4vUikmEWtcxlqzmOwOYeBxnSRZIZFx4YFBCxozhDj6UWAODo3K0087AxxtTHGycoQNztTHCz1cBDA5CFk3cvaEE8rPTka4+1ghbutJdZG+lga6GBhqIOtpYHqL5vWlkYCCM0xNdTDWE8XWytzzI0NUFefxkwNAVFaM0Smo60jIMpIFwsrM0wtzDE0NBYnqYehkTLdU0uc4SQB7G50NGTSWpNM/bw4agqiqc4Qh5LpQX+JC/uGIzm/ZhY3t+bweF8J51ZGs7XDk6ESR+an25ARZkRisAW5yd5UKOvX5EcKmXDGSwnGuUg93MzxcjDGS8Cbt6MpnnLuJm3g7mCEm5w7iyjZcT7eDri42uDh4ajKkFOfOYPJQn40ZqqrgmdTp05FWRPv/bpvk/6z7puxsaFKTEyM0NPTUV1X7psyRblv6n+OyjuUQNzUafIeOSrXZ8xQ2mqmKsvO2MgAY32d/9nUQdpM2WVVCci5uykLa7sKmfMhMiQYT0cnAcByr4i7rS2uVlaYKTuuOjuSFBGCu52FkCEfGqtLWbKwj+HBPjqaWgSQRGFsYIGZkS3ONj7oqJsw6UMhKXrGVKYnsamnmvWNmYyXh7OrMZ5zCwo42VdIR7wbkbqTyHB35OK2bfz06AHvlGlmtz7j4a0rPLx7mUf3L3Pn5nluXz/Po3u3xEG+5djBw6TEJ6Dx6acYfToRX21N4mWcxJvqECbk0m7qRGZ+OIHJH+pgZhDG7IxhKko3C2haToB3tRCyYD760IUPP3Tl00k+QjhSyEhqpyCzAy/neKZ9pC1EVgDahJlCrt0YT0plSWgYGZOnkDn5Qxb6GbI73Ym9qeZcKHXlWr0He/P0GYucxJZkM8YFBFYaTyNVfQK5prok6WviP30CyXb6FEU4khFqQUd9MmvHG9gvNuro2WWMjlfRvWA2w0uLGFtZQauAmrhoa3Q0PhJdMmSkv4PXj+7xzesnvHmmrKt3T7Wm3vOnj3j86D4P79zm0d1bPH1wmy+e3ufAlnEBY5UMVRSR5uVIYZgXYxV5rMhPpsbOmCUhHuxKj2V9TCDLfJ0ZD3alz0qLFp1PGbU3YIu3DSOm6rQKOR0QMrrRXYe9AWYc8DXhoJc+J3yNOOdvyTEXE3Za6rPVyojtSlDO1YLtrmasMpvJwpmfskhrAj0aH9MistDBjGXhgRSYW+HykQbWkyxw0QvExSRcCLsvJjOMCbRzoKkgg5Gq2cxTFv01n06w/ieEGX9M4yxbLoyX8uRwA7d3zePpsVaxwwP0zIumuSCJZzJGfhXg9MvbF6opq88uHmd4Xi7lAS7M97WnysGQNPWPSVX7mBIhYL2hToznRrClJJ6dlbPYWZXM5tJYNhRGsLlQmbbqw86SKM525HK0LUs17XpNdSwHlwkJPdbF0SONrFidTc+CGDoXxtLYF0llq/i0tUVs2dPEhh0NnLkwwoFDXazfUMXm7TUcPSfPne9g34l6Nu0pYsFYLPXdntR2eFPXEUBzRySrxF8/eXpCsMQ7wUt32bBygDk5odRViw2rCqR2fiAjQ2n0CQGen2VBU6oeA5mGDKcZsCheh3rXyeQbfkS23gRyDGeQrjeDqGmfEjbpQzKM1Si20yNdfxqJGhPIFxtd7WFDkbRNspLFKe2TZTSVQhtt0g0nkmUymbm2WmQaTCJ2yofMMZzAkJ8m21LNeNAWwj/HZ/PHWBL3K6w4FPsJ++I/ZWvsx2xMnsTeeYacbHPlXHcgu8vcGY40pc5JgywtIUEfK2WZzDIB4ZvLAugI06HcYQqFltOYpf4JUfJbBTa6NIRZURGoRUXoDPYvTGV1UxiFUYaCp3J4e/Mkv331gh+/fM1P33wlIPoVOzatFT1Oobwglz3rx7l0ZD93Lp7kiwc3+PtXL/nn9+/47Zs3/PROnlN2Wv36NT98LdhUxs3rJ494dv+u6M8TXootenrvDl8/f8oPb17yTvTsuzcv+Me3X/Pbd9/yj6/e8ebmVfHjfTQlh5DvYshcO13K7AzI0ZssMolqJx1KbaYIidWgM8yMxmArki008Jr8EW4ffkiwtEHOjMl0WZiwLzKCI7FRjHs4sdzVklW+toxHyJhwtMDz048wl/stRCJNxCaFuTAnwA7b6R8zQ65ZGYjeeEbi755MTGABKRFFBDqGYDhlJmoffYLJtOk4io20mjwB44+UrOIPsRe74qE3EVedSTjpTMdokmIzP8TP2Jja1HSyAkOx0jDGQMMKa6sg8a8uTJ6ox7SJ6hhqaOJta0akjw1BMm489abjMXMyftpTCTHVJMxWnzA78Ytijx10pmIkNsRafifU3ZK4ADdcrAywt9Aj0MMOPyfBCqLfhTFWjFYLPp3nSVuuPWmBBjgaTsXeVIPkOF/xOdkiaczNDiIr2YPcDD8KZgeTLv45PNgWR7uZ4t8m4WCrptq1MizcnrAwe8yUwIjlDEyMxUeK7TbQm4aTlDnA3w43VwPc3fWxtpmmEmXHTR2dj/j0kw9VWXW2Njp4e1mKr1R851T09D9FS77X1lGmNU4QfDINN8eZONlOx8VejSA/M7y9TQSrfIyO7gR09CcxbeaHGFnPwMHDkKgkH3oX1HPx6iHu3j3N3TsnRb+vCW4/LbxHWX5mPQ9OjPDm0lJeXejh1aUOwbC1fL67jHsHawT7NnB5ewVHxudSPduGKiHRbTXhlBT4EuAr/Ws5SfpqGnraH6GlLnUVu21lMUnaZpL4+klERuiRnGQlfsWUsGA9fDzVcHeZhJ2V2AEhxaVzQ/F0VcdIT+qo8aFqXT47azWp5xQiQkxJTbTC132C4CHxfePz2LO6iNGOKFXg4PGlEY5traFV8HhmjCFFGQ4UptlTW+grZDyc3oYY1bGxTOyXKiAXQNlsB1V2TVW+CznxJipiX5Bii5vFR/iLLVAW4I8LFL1KVwJ8nsxJ96O6MI6sBB/BXgZoTfkYjUkT0JzyKWqTPmKSjO2ZUz/G1kIbd0cjLI2mi/+cgI25Bt4eFkSEuRMe5oG+jNep0r/TZ3wqGFILe0c96dcJfDpBWYv3Q8Fd2gQECTbytcDGThNHZ33Upn/CtEmT5HemojZxAnHynu3rOzl6sJ2R4Vgy07TJyzKnrNCT+fOCiQiQsW/xCWVSp5G+FNrm+7N+LIcbF/tZPZLK2hUFDHSlSD8YEBpsiZOzHjOkzdU0PsFI7K+SERgVYERHdTwr+/JZ0ZHOwpoIFlaFsmR+JD0FntQLdysXW5jnp0ZBgCbFIboU+mtR6KtOdZge3am29EsftMo9lT7TKfecRHPITHpiDOiM1GEwyYSeBEOqA6bQHq3HoHC9zlgj6gNmUO02gWrXj6mVZ3rCdVggfdoeqEGTzwwRdTpC9amX36r0VKfcQ53KAD12DxVz/9Qa3t7dx7vnJ3jx4jT3H5/h0etrnDi/j+zZ8ZgL3nMQ/Ul20yfbTYcC58mUOH/EPLcPaQhVozFMixr5/dpgDeZ5TqXMYyr5Dp9Q4jGdgVRHFuZ40CTjt8RzChW+02mLNhYcaUqjlLFYrlUGa9MYb0W12JPCMEvmhNkKFw2ktzqLxvJkigrCRAeccHGcKJh8EhFROgSHaeDs/jF2jh8SIM8np9iTkuYsNsSEdOGwKWl2OLtKue0/Ff2aiKGyO6/pZBlnM7CzUCdjli+FuWHkpPng466Ji4PYEvFjWtKfJgYT8HTRFhtlgY+Hjmo6ua28w8L0I9Xux86iex42k/BzmIy7xYekiB/cvqqU6ycXcHJ3E8d31bKwPYKauQ6Uz7aiLMeK7tpg2ip9KUo3p6nYhd4aHxY0BtFX40f7PA+6q/xY3i38vjOJBQ3hdJb70l7qRXWOLQ3C7QfmBzPcLPimP5mFDaGqazW5dnKfj7wjmA65v7nQg7YSb7orA1nansim4Tx5XypDtVEs7ZDnmoV710XRWBogeutJXWkgnQ0JdLcm09+RRW9HNu1NKVTO9adyjhft1eEsaEmivSKEgiRrStOdaZkXTn1RGHNmOVKS4UZrRYQqgy4vyVbq6UmJcLV5mT7Uz1U2mZB6VKSzpKNEfjeHoaZc4aC5LGrLZ83CStU6cusX17FhSSNjA1VsHG1l36YhDm8f5sjOYQ7uWMDhnYs4vmcpZw6v5vzR9SKbuXRyhypDTpmy+uDWOd4+F5//5jFfvXkitvkZ3717xQ/ffMGP3335Phj347f8+lcw7tdffvy/Dcj972Dc+4Dcf2/u8O9gnCLy3/vj/+spq6qA3Hv57zXklIDcb38F5JQpq7/+/CO//PTD+2mqUoF/B+S+UaKMX7xQbUf/7vVj1V/7Xyvb0SsBuYfXeHTtFLfOHeTptWMiR3nw2RHuXjvJrc/OSmOd5sKpoxw7sJMdG1awYcUAB7ct57I06sntCzm+oZP1Pbms68hgz4JCVtUlsXy+EMHeuRwca+HI+mF2jy9j/YpFYggXs2LJIAu7G1jQWcHCrlJGOstlgISTGW7L7Dgr8tMdKZ4tYKgklpHuUnZuGODQruUc2rOSzy7s4+a149y/d47vv3/Gt98KYJPjv/75Db//4w1fvLjGlXM7Wb28izPHt/L22RWe3DjEnlWd7Btr5uKOYR6c3cYPL27w59+/kbZVsut+48/f/h1s+4PfpBNVomTnKUFQufansoHE79IPf8nvv/8LeYQ//omq8//8/Qd+++kFP7y9zrdPTvPyyhY+3zUgBKaeq+uFGIyWsq42mmVFAexsS2Znq7RRsb/KaC8r8mZdTZgqZbgt3oyl4jAXipNsiDWgK82WzhwBgKFGpPgakhRoQayfKQn+FqQEWpMZbEdmqA3ZyrzwWEuKEqwpT3ahNtONhixXmnPdVdMEm3Jc5bO8UyXudMzxp68oiOGqKNZ3ZqgCcodHSzi3vp5rOzr5fE+fABElGDegEiUgd2vvgCood+tAH5/t6WD/8iKGa0NYJAZqpDaQjT1JnFhdwqElBdze182TU4u5f3wpd08u447I7RPLuHtilPsnR3lwapR7cu3h6aU8PrOER6cW8VjkxdmlvDy3lGcnh7lzsJebe5RsvU7V5hLKNNWHx3t4fKKPJyf7eXSsnwdHlOmxAzw+rgTvFshnJXDYpcryu7qjRaSZy9saObNuPofH5rF3SRF7l87j4Ir5HFGy4tZ1ckLG74mNHZxc3yTSwOlNjTJOWrihrKF3QGR/k7yvVtpF2X22kvMbK96vIbe2mqOrKti/rIy9oxXsXVbO3pFiDi6Zw86+RA70R3NldTqXVs7i6ngm+wdj6cy1pTnbmVXduazsL2asr4QlXXNEB+Yw3DlXzktUC2aOiCxqmSOGN4dFrdksak5npC2DJdJXyzozaSyJIMzbAG9HbXydjPF2tlBNaXSxNsbN3hRnG0NcbIzwdDDHzcYUdxtz/Jwd8ffwEKfkiJmRKTqa2iLqGBtqi+igr6uFvo4O2nJdX0cfextbzE3NBOCqozlzBgb62tjIe5ycrVXBOCXbTENTE3X1mejp6WGmbEhgrCtgWQMnez0KsoIFxCdTWxzL/Dkx1AipbZjtR2+RG5u7Qzk/ns6Tg/N4e6KGG1vTOLI4jNH5HjRm25MTbUJyuAUFAgLnF8WqpqzGBtmppqT6uJqKiIN1NheRulrq4Sp19XKywNfVShywpeqvtN6edgQKAfH0csLL2wVzcyPU1KcyQ306unq6Av6VQNsMVWBt8uQpqmy36dOnqNZ+MzMzwdTUGAsLc5UYGOjJdXXV/YpMnz5ddVRXV0dLS0uVFae8R01NWYBZSxXE+3dQTwlwmpsYCkh4H4xzcrRVTVf19nLHz9dbyuhHRHAQrrZ2qmCchYEBHg522JnJ78t7/FycCfXxkr4VnY+LpKOxhuHBHhYNdNPf1UlaUgpmJpYY6sgYcA7B2tgVjYk66E3RIc7Lm9Vt1Wxun8vq8ih21MVxui+XY115rJoTTbKZOsH6WjJuh/nx4V2+fHCbe9cvCBm+xtNH11VrpT26d4W7ty7y7JE4yy/ecOrocbJSUtGcNFkVkPPQ0iDKUJdYE23CDNVxVJ+MzqeTUVM2CTCJIDm+k+z0JSTGDggBKVEF5CZP9GLCZB8mTPTDzDiFrFmdlOUPEeiVgfpkIVUfa2D7yXSyzKxZnZLB9uxciqVtZn38MR1OuuzJ8eVwvjtni934rNaDA3lGrIyZwvY0C/ZmeNDnaUHq9E+JEBIcMPlTfIQ8xFvpkCV2MyfShuULi9m/fwH7jwyz5/AiVq6vY9mqSlbLcZ3o/9CCuWQLGDHQmYi1iZ74qTZeP77Hj+9e8uWrR7x4eocnD2/z4tljnj5+xOP7d3n+8L74m0d8/fIpB7ZuoL+2kp6SQhI9HMgL9mRVbTEba4po9nOhP9CNsegAVscGMh7tz6pgFxbZG7BYyqisJ3dM7t/tYsFSrUksUvuYtQI+DwpBOSY2/6CQy6OeRlwNc+Scry27hGBvtTBkp705253M2GSvzyYHPTaKDq6y0GRQZzLzhSg1Gs5kYaAPVe6eeE/Vw3ayGS56fjgbheBg6I/xVLER1q5UZ2ZSOSsOf9F3j5nqRMu4i7U1YU6gLfsWFnF7TzNXt5Xx7FQPb6+sZllLDvV58dw4eZi/v3vL719/yc8vHnLryC6GirKY5+9MnrUe2QYC7vUnU2WtSYeXGSuSfdhTnsQ+sRG7KuPZVh7L5tJoNgpI3FQUyvr8QLbMDeFYUzrnBwvZ1ZrK8opwdi7K5/rxfo4fbGVseQ5tXVF0DiXQuSiVqrZoFohfGt/cyKrVtawVGR4ooE3G/aKhLI4e7+bU+X627CpnfEs+i1YkUNPuxvw2b1r7o+hZmM6GzS08fnRcMMEL6c/rrF3eK0QvltamWTQ0ym91xrJqeQGLuuIFNIt/nW1BZ7Ie9YFSN6ePKTT5mFyDiWSrMt4+JVZNyPi0iYRM/ph0o5kUWOsTP3MyIRM/IcNQi2p3e4ocTEmSfkrWmkiRjQ7znPRJ1Z1AlvF0qlxNKBLimqH1McUmE+j11GBbqgUPO8L4ZXkK3w4G83mREYcTJnJo1kS2xH7MeOKn7C0z4GKfHxf7w9lW5EKbtyYFBkrmnuiCxscU2M5gSbYHW4VkdoQZMMdyMgXmmqRoTidQ9CxaXcripkVjtD6dGQYcWZoqGEH8UXUwy1uyeCgk74+vX/HHt9/yy1df8/z+fUYXDVGYncnoUB9fP33ET28Ec758wj++fsM/f/qG377+gq9FR149vCOkUXTl338cfvaQ5w/u8OzOLb548pivXwmW+vILfvtGnvnqS359/VxE3iXPPr5ykRNb1rGkvpLG1ChKAhwolDYqdjRmtpE6CdM/Zra0fWuABfWeOtR5adLop0eZpz5J5hr4Tf0EH6lfnPRHhb7ohIMVh2Nj2BsaxBIHS9YHuLAr1o+tcUE0OIpPmfQJVnK/zSfSJibTqY2SthSSGWKhjcGkCdgbmBPiFkWgczKxvnPIjCglzDkS02niMz6ZhM7ECZhNmYSF2CLziR9jPEEIpYwLZ60pWEydiIFc05L3a4u4a+pQFRNP7ax0fE0cVHZQe6qR2EQDJn88Q2QC+uJ73CyN8bI1xF7srb34K3fxw346WvgaCiHVU5NrQljFDjvozhCZhq32BOxkfLkYz8RSewpW+uq4iU47i20zE/uSEWjGgpIAFsg46ZzjxOwoC7EJU8UXTSM9KYBewSOdLbNVQaP8LB/m5AZSWhQhNtKXsCAL1SL8fr5GhASbEx1jR1yCE0FB5hjLeDU0+kT87cfoaH+Co6MOgYE28p2tKhgXEGCCh6eWYIppuLhIXexnoK8/QfztJNykT0OCHfHyMMXBQQcnF30srGcyXco7WfpOR8axvfV0gvzNCPAxljKYiy+1EPwxDR29iVjaaGFhq4mRtRrO3qaUVGayau0CTpzexatXN7l4YS8Xzmzll29u8MWDwzy/von7p4ZVi+8/PNHCi/OtPD/TxPPTjbw82cSbs+0cX5HFgnI3ciPVKZxlQktlMK2C62MijbEW/bGR8lhbqGFiMBkzw8m4Cj5ztlfDxXEaXm4z8fFUsimNCAuWNlOmt3pryfUZxEp7R4WZ4Ww3BRslm8diOpZmUgezCXi7axETakxGgjm5qaZCeGfx+dEuLuxpYEVnFPtXFfD88jBnts+nbZ4XRenWKqJeketGWa4rbVXB9DVG010fTVNZIPNynKnIE04hNqR5ni/zC1yZm2wpGM2TOcnWxPlpUZntSa1whKaSMDqqYinP8WNuiju1c2NoKU+TZ8MwUp/CNBmzOtMnMFN8rLr0ibWZJrYWGpgbTxFfb4CLkw4eLrokxHpQMDuWID9bLMw0sDCdKfhpAiamghfE1qnPnKhah1dZ8mPCxE/R0VcjMNRZFYyzsRWcqjUZA8EZGhMniw58jL+zMQOtGcJHi9i8LpWh7kBWLclky5pqtqxuEP4YSJiP2OX6JA7v6mC3slTNjlrOHmrhwJYKLhztZtt4JRGBurg4SBlsBQsKRpg2SeTTj7E1nC6cyp528UWLpP6DRSG0ZTozP96UmhgjamMMKAmcTnHAFCpC1VU7m+Z7TKLIT43qMB1qRdoSLOhNEbwfZURDqA6tEXo0h2rRGaXD0CxTRnPtGJT+rA2aRmesPr0JZtT4TqdEfEilyyc0yXm/PLNM+mZEeGGzz3S59n7aakuwDu1RxjRGGFIdqMP8SFNOr2/n5c2dvL6/X/zWEcEmx3jw6AhPX1zg8OH1gjGdMZz+CW56EygMtqVa+Haln5TVX53GYHX6ZpkxkGYt5TWkK8ma/jQnOhPtqPDXoVzaqTfTlb4sD6mrAbNdPqXAXerrPZ05HlOpCJHyy5hZMT+RHUOlHBprYu/yVo5vWcSN41s4uWuMJUPzBa8W09uZT0iQPr7+GkTHGhEYMhM3T7FN7pOJFNyfOMseDy914RoT8faeQVycCZmZDmILdFVTw10dpqt2J7YyniwyjZgQB1Ji3UmKcRJuMxVfd+FEqt1w1QkJNCc20pbIEOEDrloyFuU50S8D3Y/R0xFbLEcjsSMettPIFP68rD+Hw9vb2LWuhg2CIxZ1JpCfasZs0fU80Zf0WOE1gjHnZFiKLkp/zXWkpcxN+JgzhalGFKcrGz3YUJFjR3m2LWVZtszLtFYFyhuLlWmqYSxuj2W0O4GNI1mMdilryrnTWupOY6GLnHsy0hpDT3UgtfnOKhmqDWdxS7xqp9aOsiD65kfRXRNBf0Os6HU8rVURlM/xpUL4fFNtIi31s6irSaC5IYXG+bF0NyWqNnroa0ygvsifubNsqMn3prkkhJo8HymrJ8WpzrRVhNFVEyXnjpSkuVCa4U5Vrj8tJdHUz4mkuypVOGkBnZWib025DLcVMNiUxZjw2DXDFYyP1LBmUS2j/eWsW9IgbdjDno197NsywIFtQxzasZAT+0ZVU1YvndzMZ6d3cunUDi6e2snnyt4Fdy/x5ct7fPPFE75++1SOz/juq1f8qExd/e4dP33/FT//FZBTTV1V1pT7x/upq+93XP1r19X/m4Dc+6Dcfwfk/ndgTpH/nwG599lx/50h9z8Buf81ZVVZQ+7XX1QBOWXK6r8Dcj//8A2//PC1ah7ut0owTlmP491zvnnzWADRTZHP+erp+4Dcw6unuHP+EM+uH+fZ58d5eE3k5nnu37zMzc/Oc+XcSVVAbtPqxaxe0s25wxt5decEp3cMc3B1Mxt789nUlSOAvZjxJgHO9cnsWFTO2zsHeXn7GNtXDbB11QJWL+5i+WAzo70NjLSXy6AqoL08g7x4b3JilLTqALrrcqgpTpFBH0nl3BTqy2dTNDuBvIwoAcYpVBanCtHPYbi/iqWDNaxYNJ/9m4c4uG2QxT0FjC+t5+Gd09KcP/PHz2/49as7XDo4xqHVLdw4PMar64f4+9eP+Nef0pH/kvb885/vA26qwOc/+UM6SpF/Sh/88w/pyP+IdK7SyUqQ7s9/ST+APCai9NFv8r4f+PPvbwVE3ufd3WPcOTLGte093NwhznN1FZualb/wh7OnO4OdykKNJf70i6EZK/VnXU04g0pAbpYFy0r9WCTOsUEMUXeGI7253swRZ53sa0xioCXRPmZytCY91JFMIWVKQC4r0oqCeCuKk+yoSnWjQYxjc44bbfledBf50Cbva8lzozXfg+bZnrQV+DBQGspIdTRrhOjsW1zEyTU1nN/UxPU9PdzYN8D13f8jV3e8D87dUnZK3d/P1T1dnNown9Uds1hQE8Lw/FCWN0VxbEUJR5fN5cLGWh6dGFb9xfH+yaU8ODPK/TPLeHx2OU8VObecR2dHeXRmKc/PL+PlBSUQt4TXyvnZpapdWq/tbOPi5gbOizO9sHk+V7Y3cPuggKVj/Tw9NcSj4wNyX48qCPfkxBBPTy7k0bFBVcbc57u7pMztXN3ZrqrTcanbwdFyVeDs0Oo6jq1v4+SmbpEeTmzskmM7pza1cG5LC1d3tammvN7e38btA63cUQJyu2q5tLmKcxsruLhpvryznrMbGji2Zr5q/bl9Y9XsFTmorEU3WsKugRQOLkjg0so0Lo4lqQJzR0YSGShyojbdltH2LFb2l7C0R6S3WI5FLO36SzoLWdqez9KOPDlms1iAx7LOLLmerfprXU91PGkRtvgI2PO01yXU25YgJfik/MXbVa67WOHjailHS7ycrURs8HZxwMfNBXdXZywtrDAyNENfzwgjAwN0dbVUO4zqCqDX1zPA0MBUzg3R0dFTBa30dJUFlk0FTNuqxNLKDANDvfeBJ319Ac/KvXKfno6AaR3MTPWxMtMmPsKNmnmzqCkS0jsnlrq5kbTMDaKnyJO1baFc2VTAw4MV3No2mzs7srgkwGptSwAts+3JizUlLdKCebODqS9LojQ3guhAW/zcTfHzEJLkboWvqwXu9obYmergIuTCx9Uaf097vN2s8ZRzJTsuMNAD/wAP3NwdVXXUmKmmWuNNQ5G/gmhKcE0JpKmrq6mCbEq9jIwMVEE5C0szbO2ssLAw+08ATxHl2ZkzZ6qO/z7/d3BOmeaqtIOSXWdiLGIgpEfOrVS7q9rg6GCLi7MQDU83VUBOWUMu2M9HQIYdZnp6WJsqAVZHbM2MVEE5L0cHvJwcCfb2YN7cXLpbG+jtaGLhQDdLhxcKOZotwF0JyJkR6pMo/R6FiZYDmhN1cDe1oq9sLjv7atjalMnO+kSOdwroaMtlf3MetaEuRJvpsbKlntfXrqgy5B7dvMqLxzd5/vhzXj67wTPxDw9uXZZrd/n23VuunL8gzr9IALkahhMn4jxjOqEyhqKMZhKkNxV3nemq3WFnTNRGe4abjIVkvFzK8PaoFjCUI2MrRgB2uBCrICZM8GTm9BB8HHII8yrA0TICHXVbtCbpYTphOmFaegyER7ErT/yEtEPapInM05/BukRvzlTEcKEygGu1PpwospFrmmxKNOKAgMalYhdztKYSMmECAUKafadNJFTIZYIQhDlxjmxeWcfpk2Ps2jvI5h3d7D20UGQBGwSMbdjayo5dfdTVp2BpMgMbE30WdLXw7sUjfv76teqvd1+8fsyzx/d4++o5b1695PWLp7x9LvLsMV88e8TOdWvoqalkcVMdJYlChsryObRcQMlQB4szE+kJ86bL15El4T6MxwoRdjFjqZMpm2T87vd15pifG4flfJPo0TKNCaw2mMIhIRhnw5w4Ivb/iJcxl6WOZ/3s2Gdvwm47Uw652bDf3YJN9tpscdZhv78l2zzNGDKeTr3aBObrzaDVxZ7mgGDCdayl32zxMg7B0SAEez1/TKaJfusrGYQJZAVH4jTTAEd1Q+Kd/Zjl5kusnSXD89L5bGsXt/Z1cP/YAK8vjbO8LY/qnBjO7tnCT29f8k8BT39//ZRHpw+zpHIueW5WzDKYSpaQ1PmOuoxEOrEpK4h9JbEcrExkV1kMuypiOSBAcq8Ayi2lEWwtieBQ3Sz5LprdFXFcXljK4b5cVtREsqk/i6uHezl1sJ01Y/l098bTPpBI56JMmvoFe6yvY9vOPpYtrVJNm1/UkS9gNkW1sPHmtTWcPNrL+Hghi5bMYslYMn2Lo+lcGMXAklSWrS5hx+4+7t09JCDwAQ9vnWHxQCN5mUE0NyYytDCLNWuL2b69lsWDqapdzxZW+tCVaUal9yRKbCZQYj6BYqsZZBurEalsdqIxlTjNKcRpT2K2pS6lzhZkmWqrvlMkRX86eda6ck2NLCMhZA66lDnrkqI7iSStKZQ66FHuYECuwSRKTSfR4zmTrbPMuVHvx6ueYJ61uHCtyICT6TM4maXG7rTJrE+ZyI5iPU53eHG40YfFicaUWk8kS3sCWXpTyDSdSp7ddLriLVlbGkhPjJAMGyGhxlqkaGsTJfobMmUC6ZZTaU00Y3COJetbAzixuoD9S4sY7yrg7skd0s9P+OXNG35++yVfPn3K5lUraaosFzKzjK+fPeH71y958/gBb5885JsXz/hK0Y/HD3nz6AHfvX4l+vSl6NUT+XxfvnvIj6+f88sXr/lV7IwSiPtR9OrdnRu8/fyK4IhDHBpfwsL5RRTF+pDoqEeOpzFFXkZSF3UKbLTI0J/KLM0JzLGcyXwvM8qdNKl0Vme+ty7lPsak2+jgP20SQWIXcmZOocPGkBU+ThxLimebvw/DtmYcSAjlTHY8OxPDqZPPvhMn4Cht4aM5lRxXQxbmhbGqJpMsP3vMpk7CUc+M9JA0knwyCbGKws/AF8+ZYuen6mA9VR3ryVOxlXfYyW/ai9iJzXSU5+zlnWby2UK5PnkKjhMn4zpxEqliy6uCw0i0ccFqkjqGE6ahL6I3YQomk6YSaGlBbmQwhYlhZIX7kuXvRYGfL2UhoRSHBZPhIzbd1pxkdweK44IojPIi2lEfL51JOGtOxGrGBKxnTsJWZwaW6tOkDhPIEOI6KHh0uMyDvnkeZEeZYqY9GROx51kZwQz1ldHVOpuyolCy093ITHWhSHx5dqYXwQHGRIRbkJjoSHKyE7NmOZKQaE9gkCHWthMFL0wQmSzYQQ0fXyN8fJTMOG3sHcRXyFj29J6Jg+Mk7Oyn4Oo2ExvbqeJ7lfvFf7kZY2+rJffqyH02ODiZMVNrEtOmT0BL+tlYdMJFcJCXh56Qd0Mh767EJ3rIvaZExXmQX5RITLIfiWmBjK3pY2xVPx2dFZw/v5fjxzZz+vhGfvvpHq8fHODLB7t4c2MtD88M8OhkKy/OtvLsVBMvzzTz8nQT7y52C66sZOeiWWwQe7OoKZyh1lixMeEkx5vh5aasfzcDJ1vpc7Mpqs2lwoJsMDOajM7MCehKeXVnTpTvNAj2tyY2wpGQABPcXdTksz4+Xlr4eGqTGO9A/mw/QoNMMdaXsWczjVDfmSSGaQn59mW4PYIlrWEcXDOHQ2sKWNIYyO7RHLaMZNJe5iPE34dm0enWilAaSwKoyndVZcHNL/SiKs+dglmWFGfYUTnbSYi5mxydqRZuMC/TUci4Df1Cylf0ZgnuTGagNk78WAytYpNrcgOpyA6itzaHlrIsbA1mYqQmY0R7KhqTJ2AkRz9PJThrja+/GRGR9tjYqIu/n0qA+KzMVD8crbXwdDEhMtQZW0tN9HQmChaYJPhrApqa6oIzrf/CnVokJkcQG+8j/a+NrtYEtEVvNURXzGbKmIx2Y+1wEYe3V/LZqTqunGzm9IE2tgkeX75QxmpDNj1NOSzqFTw9UMiaJaWcOTjAlRMLuHZ6EfevrOD0vj7mprnhIXbP1Uqwr4wpbcEK5hqTSPG3ojbNn8ZUac8kZ+bHWFEZrk+59EF9jD7N8QZUB01nnjLFM3wmXalmtCQYUhetJxzOjO50G4Zmu9Cf4UBrnCmtsSZ0JpgxP0idxjANuhMN6U4ypClyJjVBU2kIm0lLlD71IZrUB2jQFqJNb4QBC2VcLZLnukJ1VNlxrUGadEeKDUqzZ1CkMdqYEr+Z9Od78+DkSn54dpzvnh3mu5eH+erFYV4+PsgXr85wQHi6p40mNjIGY8QHl0c505LkRUeSA51J5rQnmtOT7khXhjNVkabUx1lTH2tDebAphT56UncLWtM9aE3zoCbelrpEWwYK/VndkMT2/gLhQ508P7uB7x8cFXt9lBefH+btg7Pcv3qI88c3s2mN6F1rIaNLG1mwoIygYEO8fDWIn2VDktQjKEwfTx8NQsOMiE8QfOwyXezARNzcJpOaYkVXZxrJiTb4eKjJWNIVPKkltklsmclk4TUGBIq+e4ittzGbqAq6KQHvCGXmWJoPszP9CAs0U2XHebhqybibKph0stynKe8ylGeNSYm1o6MhkR3rGxhdWEBjeQjtdVFkxJvj4zSJOGn/NOmLCH8NIgI1SIw2IEL6MiFMnboSN/oaQyjNsaEgxZTcRGWauBklWbaUZtmLyBioDBT8EayStqoAumoC6RbpqPKjvsiV/vpQauc60zrPm9WD6awVnLFA+HRvTahqV9ahxmhaSmU8Cpevneslz0ewYiiXVcNzGerKpKokmIIcL/JyfEhPcSUl2Y0SwVDzq+KEL6SxeXWt6EEufU2JNM0TTqXYhTzlXQEMNCUxf44vlbke1M/1oyjVgcJke6pne9M2L4LuqgRaSmKkLKmMtObJ5xQGG6V8zdliC1IY6ytk+8pG1cYO6xbXsnywTPx/A3s39rJ7Yze7hWPv3TqgypA7dWCMSyc2cPnUZq6d28XVs3u4em4vd6+f5PWTz/n6zQNVQO4bJSD35XNVQO6Hb9/y0/fv/msdue/5u7KOnGotuZ/eb/LwVzDuf01Z/beo4jX/Dsy9j6kpwbj3RyXW9j+Buf+fGXL/e8rqf2XIyQ/9Z1MHZQ25/wrIKVlyyq6qv/wgFRD56ZsvVAG57758wQ9fvVAF5JTsuDcPb/wVkLvKw6snuXvxCM8/P8Wzz0/yWI6Pb1/i3o1L3PrsHFfOHuPAzg1sXrOY8WW9nNizmvsX93BGFP3wmlY2duezvW8OB4fLWNOYyuqWTPYsrebS3hEB6iNsWtLApsUtrOirYllPGYuaSxhpKmW4cS7V2WHkxrqREWHP2EAlr25d5MXdGzy5e5MvBZB98fIpj+/f4vypwxw9uIOdm1eyRsqwfnmPDLC51BcnquY5NxZH01YRzc41bfz0xW3+/FnZhEHq/+Y6J7cMcWx9l4DItWIwTvL7t8/41x8/8/s/lSy49x2lanORP/6rrf/1p5IC915UaY+qiOsf76OtfyL98E9VQE6VSffnb/DPX/nXr+/46aUQ2Us7uXNwKbf39HF+dTXbOmaxqTmBg4Oz2dOTzsqKYBaJg1xTHcqG2igGc5zpFIc4Vh7EorneNCda0JfjRk++LwXhliT5mqgCcXEB1swKsScj3IXMECeyQpWMIjuKZomTTXehPtubllwf2vM96JrjSU+RN51FosQiPco02SJfuouUaabRjDUmMd6ezr7FxZxaW8u5Tc1cVaaq7u3l6s4eruwQ2f5ergrJubZngGt7+/lst1yT+/YuK2ZBjQCTqhAWCzDZuSiHc+urODJWxJ1DveIkFvHgzFIenR/j8bnlvLg4xks5f64E5E7LdWWK6vllfHFlTGQ5by+Nqqat3tjbzcUtjZzbWM+ZDUpArpbPdjarpqQ+ODrIo+NDquw4RZ6cGOTpqYU8PjbEvUMD0uYiBwZVGX6Xt3XJ882cXNvIsfEGjq1r5sTmLk5t7ftLemVsdHN6Uzvntrbz2a4O+Y1O7uxv4+aeRm7taeDOviZu7Krn8pb3gUFVuTY1cVree2R1HfvHqtkzVsPu5dUCjKrZK225f2Q2p8dyuLgqncsrZ3FlTSqnRpNZWu3B/DQrhpuSxfCWMdZfwfL+cpZ0F7FEyZBrz2WsJ5/lXTms6MlhlchYdyZr+vPkep7oTSZFyZ6EehgR4GaqyhDzczPH390Kfzdr/F2t8RTQ6u9hI2KLh7Ml3h72+Pu6qYJSpuZGGBobYGCgTDOVc0MjdPV0MDBUMtvkur4xhgZmcjTDyMgEc3Mlq0uAsL29iB22ttYCls3lO2Uqp95/RF9fT5UNpqyZZmygJw5PCICrkLycWOoqMqifN4umUiG+80JVaw+u64jm4aEGvjrfyaN9JVzflM6NLTkcFLDbV+xBYYI5aRFmVOQHC8FLpignhCgBtwEe5gR6WRPs50igp7LWiRbWxhp4OJgR7OtMkJ+z1Fcct6c4+UA3VUAuMMgLF1d7Vdk0NWeKKFl9GqrgmbaQT11d3f8E1hRRU1MCbkqWnKkqIGdjZyHgwBwTUyNVUE55/t/PKuf/Dsgpx/8JyOmqMuyU9rOU91hbmEvbWWFvbyug3R43V2e8PN0JCvIV8BAowNwXV/nOXNrRTu739XDG1cFKlSnnam+Dp7Mj6Ylx1FcqxKiBzrYGhno7GFs2LE63XICGC6b6FoR4JxDkmYiVoQe6U02w0zWnIjmJ3YPN7JMxtrMhmTN9cznRXcjJnnJG85PI8bCjvySfx+dPCbkWe/v0vmrDglcv7vD86Q0e373C3c/P8+zRLX789ise3blDZ0szltLPupMnYz9tGhFGeqRJHyTZK+uT6GCqPgP1ybqoTbFnxlQvZs6IQEczQdovET3dWLQ0Qpgy1VfEX0hKBGaaYZhp+GOo4Y6Ohj0aUw3RnzwDj6nK9A0PduTmsTo2miItTbKnTqbPy4ZTFbO4Wh/LnZZILld7sjFJj+XBM9iZ4sDyMCE1ejOImTJZtbthtJ46gTqTCbWYRlGii4CFDi6dG2fHzl42be/m/JUNnL6whjUbmxhdVc2ho4vp6ysSsqSPi62xAPt2vnr1VPVHrTcvHvC1HF8+e8gXr1/w1Rdf8MXzF7x4+ICnd2+rgg8Htm5kpLOVLUuG6SgrYnyoU4jeIRnzO1k1L5+WEE96Q7wYE8I87O9Mo8EMVrtbczjCj/0+zhxSggR+TmyzNWTpzMmM6U3jmL8dV2K8OB1sz1EhOCd8LTnsbsY+B2MOOMtnbzuO+9uwy12fnUJQj4TbcDDcniVWM2nTnUy17lRKjXSp8fAl3sQVLy0PfEyicTOMxsUoCgf9ACxnOuJt7k1aUDKRTiG46rqIOOOkBBhm6NKQKrZsywhPBfzfOTTM07NrWNKcw/zcGM7t38KPb57wjy9f8scXL/nx3g12L+xiro89UVKHbJMp9IZas7sokrNN6ZysSWJPcTi7SsLYXx3PsZY0DjUms608kp2V0VzszeewjNedZXK+oJiTC4vYKCRx56I8Lu9v5/zhLvZsq2ZoYSrzW8KY3xFLc18aW8V3HTm2nJVLa1gkNvXQhj52Lmuip3oWI+1ZHNrWws5N1aI7mULQs1i9MZ+xdbkskM8jYwIuxe/dvXNI8NNjnj+4xNiiNnKETDY3JzK6Yi5bd9ayTaSnM4a26gD6yr1oTzejTgB6rdsMyq2nMsd8Kqn6U4nTmEyKoTrJ+jNIlD7IEjJe5GSkmg6abaJOhuEM0gymMttCnRyzGcw2U6PCxYA6XzP5LIBfczJFQkirXc3IN57BXP3J9HhosFuA/s1Gfx62enO3WsbFHH2OJE/jUMp09qRPZ1uOGnvKzTjV4cvBOn8Gog0pFBKiTOfMNZlBtoUGOfZqNEeZMjrHg+YIQ3LMp5CiO11ECQbqEjptKkmGk2mJt2Cs0ou2LNEDOa5uSWZM+vz20a18fe9zXt++xddPnvCL6MHp/fvoaW5kfOliwZUP+eWrd3z75hVvnz4Wu6LYlqd89+qV4LMv+e3bb/nXTz/xx/ff8fs3X/LP7+SaMpPj8R2e3bjMlcO72b54iFXt9azvamDJ/LnUpYeQE2RBqocWyY5TKfLXocJPh9nWQtwMJhOnPplk3SmqtsyU9pqlPZk0abNiRw0qpU0z7fXxny73aYhdMdOl186I1aJ/pzOS2BkSyKiL2JWMeC4VJLNnVhT1tmYEig3x0ZxGjJUuFeEOjArOHC1LIdnNAhOxf95mVsxPL6Ilu4o5AcnEm3mQbOpMjo0rWbaupFvZk2xkTJT6TELV1IjQ0SXWyIAYYz1iTQxItTaX++xINjAievp0YqdOI1n8SbyOPmGaQj6nzcBJfsd58jSCtHXJcHWiLDKImuQokVgpUwTl/sqOrQm0JiZSIj5ltviPqijBkcVZDJekUhvvSa6HqdhoA6KttAiz0iHIUmybzkzspD0yvE3oL/SR/hW7VOFJVrQZ1obTsJFxkjs7lKH+Uno7c6mpiKK0KJCcTDeyM13JyXInJtqCSPHV8Qk2JCbZMUvIXGqGEzEyboJCdAkM1sU/UI5BBgQEGuDkIvVxnoqD0xTsHSbjKOdOLlOxl/5Udlh0clZTBe/cPfTlqOxOPlX8qAZWNuITjLSYPmMy2mLLrKQeNmLbrCxnCDbRwMFBQ/zrTPktc8KjHQmJciAxLYDU2ZFk5grWXdVLT08Ns3PjWDzSzq6dK/n8yiHOHt/Asb2LeHZzK2/vbOThuYU8Od3F/UN1giVreHy8QTBmo9i8Zh6eaObuUZGT3aqA3OwEQxJCtcTnThefrY6r4wwcbafjYD1D8I9C2m3x81CCAQZYmQo+kLLPlPa2NFXD2V5TRB07q+niZ2YSEmRErLRlVoYb+Xm+BPrrYSr65yM2JTnaiPhgsS+FzizrimFZexhjHWHsWprBloWzWNwUxEhzGH3VwWLnQmgoVIi+PxU5TuTGm8rRge7qMNWUtWrhHDXCDapz3anMcaEmz4MGIfoNhULASwNZOzSb9QtzpX7xLBQZqo9jsC6BdrHDtXPCWNQyl6aSdKx1Z2IwYwoGalMw0VGylgyJDHEmLy+SufOiCYkWLKoEYMVPKdmLs+LcCAuwwMtFV+qkpwpYWitryOnI80pwT/CnnmBSfT0TTIwFd9pbCQbTxFzu8XIxwUh8iKbogYXGVPKEL24eKWbX2BxO76zg7jnB+6cWcXrvAoY65hAdZIef+EYFLwb7mBMfakfOLA+q5ghP6RFb35pGZ0086VE2uJlNxVN+w0HwgYPmFMKsDcgPcmSu8Kx5Ymsaou1pjrGiPsqQ5nhjBjKsVMG0moCpVPpMpiFMnSG5NpLrQE+aJb2ZtizIc2ZRgRtdSsZZnLFK2uKMqA/Xoj3WgN4UM5qjxRcLXlGOrTEGdCeaMZBsRX+S8L5Y+T5QiwZfDRF1qtymUO0+lWqPabSE6TOUppTJlNKAmaLrU1lUFsKdk6O8vavsGryVV3c28ULG8pMbG3h5bxcHN/eQEmJDrPCGdF9z1dIdRcFW5HrpUuCrQ2GQPiWR5sxPdqGzIIg1zdls7StmR18ph5c1cl586LmN/Zxe1yO8p5szm7qEM8n5lj7O7FjE5YMruHJkHQ+vHeLetcN8fmk/T+6f59L5vezcvozR0XZ6eucxvqGHweFKqupmUdeSSnltHHnFQQRFmGDvPF1swQxiY+yIjhasHyAcwlNdPptSXxdNbo676Iiu2B5PgvwNMRV7b202jWAZW0Fi2/8daHO0n0GAjxFhQeZEh1mTnOAq5zKerGZgYz4Na/Fzgb6mzM0NZX5lAk21SSLxNNZE01wTRUq8cAzR56hgHeFW03CxmYy7vdgmeymfnAf5aREZqo+PtHtM2EyqilzoqA2iYo4LxaJnBem25Eu/lwifb6oIorMuimrh4LkpViRH6JIarUd+shmV+U5UyzOVeU4MNkfTWuFHb30YS3tmsXIok+6aEFrLgxhsiqFnfhh1hZ40K1NUc92oLfZV7aY62JFK8/xoCvP9pH28xW74k5buQWSkNXHxjmTK+dw8PzqbUhhoS2dIuP5gSwptVZHUFQfTWBZG1/wYKnI9KM10pizHlcIUOyrErrcUh9BdFUvHvCiai8IZrE9jRe9csT8FrOgrlGM+C4SPrugvZu+6DjaPNrBmURWjA6VsXtnEoe2D7BeOvU/k4PYhju4e4bSMk/NH1nLh2EYun9quCsjdvHyYx7fP8+bZTdWmDt+9U6aqPldlyCk4+xvBk999/YYfvv2Sn374WpUl97OyjpyIMnX131NWf/9Phtx/BeT+j3Xk/hOQ+/dRCcapjv8Td/vvf/9fAnL//E+Q6H+tI/fbP1Si7DahrCGniJIhp+yqqppv+1eG3HdSqe/fCUj+6qUApCe8FnL19vFNvn5+hy8eXePB1VPcu3SUFzfP/Ccgp2TI3f38gijXKc4d38eBHevYvHqY8SVdbF3RJ0BXma46wPHxTpXy7uov4sDCeaxpSGVdew67Flfw/NJGPj+4jC1DFWwaqGBt3zxWdBcz1l3FspYyxrtL6C9PpDlfBm12OF1V2Ty9fozfv33FH9LY0ppIy6oaR2nYf/1L2kKOyqJ+f/z+C1+/eyXlO82tK2ek81eyuL2YTiHwG5c28ebOCf7+5nMent3BkTViODYt4N6xTby7fYo/vnnOv37/Udr3N1UwTSXyW4pIq/PPf0dQlUDcX6LqA7n+h1KGf0mZlPKIKH2iBOV++106Xkmb+/Pv/Pa1EDYxTg9PjPPo8BIuratlZ08q2zpncXhRPvsGhAhUhzNS5MXaugjWN0QxlOdKb7aj6vriYn9aU2wZKvCmK9+fgghrEnxNSAi2JSnUieQwF9LD3cgME1AU4UR+rAMlyQ7UZLvTlOtHmzj0zgIvOpVoujjabjEIffP86CsLkPYWJa+Q366JZVVzqoDdbLYNFah2FT23qZFL29r4bFcnl5TMvm2dnN/SyYWtnVzcpgThBvh83wKu7R3k9uFhLm7vYEV7GiMNcSypjWR9d7IY7yoOL5/LlR1NPDm7hKcXx3h+eZWMhZW8vrya1xdX8OKvgNzjM0t5cWEpby6PqtbuUDLllKmryiYNF7c0cWlrM5/taOPGng7VZg23Dw7w8NhCHh5foJqqqmTFvTgzwjN55uHRIe4qAbkDUrb9Q3y+e4jL2/u4sEnqIHJmcxdntsk42DnIqZ1DnNwhsq2fU9t7Obu1i8u7urh1oJu7Bzu4taeR23sauLu/kTt7G7mxq0G1Dt3FTQ2qzDhVgG91IwdX1rN3+Xz2jNWxe6yeXXK+V8nEG87lqICli6vSOLUkWiXHlsazssFPSIUVQ9L2a4bmsXKgkuV9ZYyKTizrLGB5V64q+LZuSJFskRwh8yKD+SzvzqeuIJykQFuC3czwc7UUwGGHt5BxPyEHgZ42+LpYqCTIyx5/Dwe83Ozw9XHBz98NZzcbDE21MDLTx9TMFEMjE8wsLHB3dxUwa4eyFpySOWdoYC4g2ApnZyHtXh44OThgaWaBmYkpFuaWAoBtVGJmaiYASk+VZWdiYoiyO6mhvgBPcwtxeqbYmRmSHCtGvyqX1pp0FQDqrYlgoFKZ3pzIrV01fHW+i7/fGuSL07Xc31XMpQ2FjDWGUTLLkuxYK0pzA2ioSKIgI4CIQHHS3pbigO2ICHYjPMAZDwdjHIRc+LpZEh7kRkSoOwF+jgQIyQoP9SIk2At/f0/s7KwE6OmgraWJjqYOqjXvDA2xkPqbmZmpAmkzZ/470KalCt4pWXF2dtaqZ+0EHCrnlpaW6Es9lWCcIsr9SpDO2MhI2sBE9d37gJyAaVNjIQ0WArrtcHFywPkvUYJxnh5u+Hh7EhoSQHREqJQ7CBc7G2zkGTc7W3zd5R436UNPN6mvD/FREcwrnEPj/Cram+roamtgQX8Hq5YvprOtSQCHvwAUC/zdogn1ScHBIgATTTustC1J8PBmTWMFh2Ss7WvN5ow40ItDlVwZaWRXYzE1Uf5UJ0ZxbvtGfn71lO/FCX7x+hGvXt7j+ZObAqyUNeUu8fT+DX785h1fvHzBspFFuNpYYjJtGt66OuR6u9GSGkVjWgTxblbYSPvpqRmhre6EsV4EepoxaGrEoakZh/bMSLTUQ5gxIwCNmaHoa0dgrBaAubovppqecq8DGjOM0ZsmJGvadGabW7MmOY39+Xl0u7iQLb9ZYabHLiFZVxtm8bg7hVvN4ewWULw0YDpbE21YKnYyX3c66VpqFDlaMdvRnFgzDWLs1ClLcePAZrFvZ1aze/cA23f2curMSvaJPVu6uoqVyg7ZJ5YKgCzE308Avb8jy0f6VdPqXj+7x5OHN/ji1WNev3zC21cvVRtdvHr8jEe3bonPvKFadP7UgT2sGOxj09IReusqObRpNT8/vys27hTLy+fSFRfKivR4ViWJzxP97TTXZpOM2b1BHmxzs2W/nxNHQtzY5GTCQt1pLDVW52igI5eivN5nyQkA3etmwB4nfQ66mnHEw4pj3lYc97PkoJ8RewWwHo2249QsIS4+Ziy00aLeYAaFukKwzWyJ0nXEZ6YnHtI3HsaJ+NmkE+SYhr2eL5YajsR4JpASkIm/ZTjWai5YTbPDTduO6lnpHF+9WOzvRrHTa/nqxh5W9RbTVJwkhGiXapH/n149UQXk/nj+iBOrlpDnZUes3jSqPPQYS3dnd0kox6tjOVIeyb6SMA5URHBQAPGB+gR21cSwrSKSXdUxnOuazVEBknuq4zkudvFgfy4b21PYt0zsxP42ju2cz5Z1RQwNJdHcJWOvL5GyRrEvI4Vs2dbFtvUd7FjVyt7V7WxZUEVXcRxV6T6s7M3n1N5uTh5qY8vWUlaMz2ZsXT59i9LoW5itypp8/uw0f/z2kh/ePWD3xqWUFkQImc9gdNUcVq4vZvFYHlVVPtSVe9FT7k1Prr0QKnM6Ag2oslMjV9lF1XAaqQbTyLZQJ81EnXjpxxTjaeTZaVDmZki1pxnzXAzIMplOthCLLHlmthDDCvmuI9yeEkddVYCuUshovacAfEst5kg7tjmrszPDms9qPLhR58znZVZcyNXnSIo6h9Nmsi9Tk81Z6myZa8ShRm8ONYSxIN6aufIbeUYzyDWeySwDNVIsplMXbsroXA8aI/XItZtGupQlzVCHJB1tQkXPko2nCwH1ZI9gl7pEU3KD1JkTZkhxlAv7lvdL/3/Gj08e8+vb1/z+zVdcPn6YDrFRw71dQgTv8Y9vv+Nb0Y+vXgj2/PId379+y/cv3/DTm3f8/Z1g0zdveX3vrmoa6tWj+zkwPsb6oW6WdtTQUDCLOdF+Qh49qYz2pjhM2dzKnNIoY/L81UiS8tZF6bK23JMNJT40BxuSZSblN1LafTqp+jNI0RMbYDidfBs15rjqEW82k4AZ08gx1qPLxZJBByPWiy85m5PMgZhw1ni5cDwtjlOZceyMD6PRTvzN9Gl4zJhOhKkGVREOLC2KoC83gkgh7qbSRu56+sz2C6Q8PJpyv2Aq3X1p9vKjyz+ETr9wOn3DaXfzZb6DC2W2dpQ4OFLq4kSVl5sQ7wiWZ6dJ/8TRE+hPp7sLtRYmzNFWJ1df7Kr4gyRtTWI1ZAwZGlEiPrlefEZjVDDtKTEMzc5gMDWdnuhEhuKS6YmLpyEskNpgPxoj5H2JQQxlhtCX7E1LuAOt0WKn4z1pmhVISbg3ocYGuEn9sjwNVRt2LKj0oLvcndlCSl1tNHBzEfIomKOzM4/21nSaGuT9tbFC/tyYlWhFWoo9cTFCYAN1CAs3EBJoTmqaA/lzfUjLcCA+0ZJouRYeaSLfG+MfoIuL23ScXafhKmTXwWGa4Ixp+PrpEhxsQnCIiZzric/WFzHG3m4mxqJDxoZq6OmrMV1jGtPVp6EntszR2UhIu63cZ4mH2EIrCzU05HtLG00CQ+1w9jDEzcecyHg/UjLC6e6tZXi4k7qaYlaPLeDMyX3c+fwMI0P1rFnWyJPPd/Hk6gbuKEunnBvi8fE2np/u5OmpVsGdNVzbU871/dU8PNPJw/N9LGwKJT/JWAi1Cy1V4VQVBxIp5VcyddzstLGUcehsrS04xY74SBfx4a74e5ljZaqOpYnU3WaGKiBnIjppaT5N8IqpEGg3qgSbz58fRXSklN9lGmH+0vexBqSEa9Jd7c+xzVUc2VBMb6ULw/W+7B3LYdNQsvApsVFK9k1FEA1zfJiX7kRxig1FgqWqchzpKAukvSyE+bnulGc4yne2InbMz/OQ68oaWBEsaIxVyaBwkrZSf3qFi3TKd3V53pSmuVGU6klbeQpFaaFY66mjI+NfT/TJyUr6z8+OqHBXikriqWpKJTBWsEeaB5k5AXi466mCcIlR9ng6aOPrqkNCuB0ejvoYaMo7ZqozUzVDQQMtTQMM9MwEL8wUfDmD5Hh/adtZBAnmdRP9tZY+jnbRZXVXDsfW1rBrST6H1lTx2aFFHNkyoJpNYaw9AzUpm7qIpoi+PKMn48ZcbHBapDPxgWaEuM4kxFGdcHlXjIs+HvKdn54GRYGulAQ6k2KlRZaDJvURVrTEWdIWY8RQmhUjGTZ0RmnR4D+NwXhDhlPNWJxuzUCyOb0pFiyc7cBglh3NcUY0Sr91zjKnO9WSzgQTOuON6ZPPS4XrDabaUK9kPUYb0hVvxoI0O3m3HQOiM41BuhSLbhTZi9/0nC6+cxqVojfzRG+q/WfSHGNCWZAmVTJGGpOtWdWUwNVDC3h0dR0Pr6zi0bUVPL2xkue3xvnqyS5O7RkkN96JWQHmZIbYMi/Ji8bsYFrzwumV/lrWnMva/jJ2i7+8uG8p909v5OWV3Xz5+QGx8Yd5feUAj4RH3z6xiauHx/ns8GouHVrNxUNrOH94HRdObuHCqZ3cuH6cJ48u8/TpZ9y+e4aDh9azcLiReVVptHTNZeXGTqqb0ymvT6JnuISKxiSSsz3xDzfDw1dPbIImiQmu5OYGkyCcNj7OjqRZdmRmOTM71434eAuxPZ4EB+oLL5mOl4yr6Ah7QoOtcXXSFYyujrdqZ2Aj/L3FhnjpE+JnKlxIHxvxDWbKHxnM1cRmuVFXm0aB8IvCOb7UVUcwR96fmmQhY1iPsEAtQv21CPHXlnGtg7PtNMzEDinB9kgpa4T4zdAgfdLE5yfH6hEXrkG6+MeKuZ4014RTXxFCZaEPrbVR9LYkUpgj+h8uZfGeTlSAOlmJZhRn21OUKX2R6yz2I5AewS7dDeGqo7Jrao28a162M53zI2kpD6S+WDh8QxStlcHML/ajqSqMlvkxwgv8pR4+zCkIoKAgiKKicLHB3oRF2IjNlfpEmpOR4kJzXSL9YsMH28TfiHTWxdFSGUG1PF89V3yWlLmlPITm0iDaysLoEQzWUx2nypJrL49maaeMkQXz2DBSwfrhSlYNFDPaO5dVgyXsXN3ChqW1rBwqZ1lfCZvGGjgs/PrIroUc3zvCSRlTx/cuVU1ZPSNj5uLxTVw8uZWr5/Zw59pxHt85z8tH13j74o7wi/siDwRjPxJs/YR3b5TA3EvVHgg/fPdOFZD7700d3k9Zfb/T6n8y5JRlxFTyfw3G/a/AnCo7TpH/VwG5v4JB/ysgJ/L776opq8oacu8DckqW3E/8rExZVWXIfcuvUvh/B+R++OoVP339im/fPOXN49t88eQ2X7+4yxePPxcFPs39K8dUO6W9uHmKe5eP8PmFI9y8coorZ49w7MB2Du3exO7Nq9m8apgNy3rYNy5ObdtiTq7rZbt0wr6FZRxZXMUaUbg17dkcHW/i1xcnePXZFrYtKGO0IZOxltniPCq5eWwn53asZ3lzIVsHy3hwbA0HV/ZQny/GPCecWxf28s/ff+Qf/5BG/+MXfvvzH/z5r/f1/+N3JUNNmTL6O0qampKZ9i8lQPav33nz6CZ71wux6iji9LYFfH3rID/dP8ml7cs4MT7A3SMb+eL6MX55dYs/f/5SHv9VFVxTsuSUNlXWi1NFTJU2V6ap/il9IfJP+T2VSL/88VffSEFUATmlr/6Qe377QymTfP5DBsYPb3h79yRPzm3kyfFRrmxoYv9gLrt6Mjm+pIiDcr62NpJlpb6sa4hkfWMUw4XuDOW7MC7Xl5T405Fqz8I5fvTNDaJQyFWSkMNZIU6kRrqRHOZGmkhOpAf5yvoM8c6UJDtTI8atcbY/LfkBtIqhaRdF6yjyU0m3KFpPaTC9pWEMVEQzoChZ/SzGOzJZ35vN3mXzOL2xmTNb2ji/tYPzSnbZlk6VKAGrS7uUqaoDXN83xO3DI9KWIkdH2DNazkhDIqONiazpmMWh0bmcXVvO2fXlvDw/zNsrK3hzbZw3V9fy7tpaIaUreHVByZZbwUslOCfnry+KyPHZ6SU8PjHMzX19XN2p7Jzaze1DA9w7Ir95qJ+7h4ZUm0U8PD6suu/ZqSU8Pb2UJydHeKhsInF4ITf2LeDq7iGuqGQhl3YMcnHHABd2DnJerp3ZvYDTu4Y4pQTmdih/4enl4s5uPt/fq9oc4u6BDm7ubuLuwXbuH+rg+q4mLmyu48yGek6tref4eINq/blDq5pUG5rsUWRlI7vFCO1eXsv+5ULAl83l0EgGJ5Ymc3Z5EqeWJXJwUTzjzWLwxGH3V0WxdqiUNQNlrOovYXV/kRznsmFhMZuHi9i2WEjl4gI5z1cF55Z359IrDiQvyZtwb2tCfOwJ8XUm0EuZimqJt6uyA5alnFvg56H8VdYOX08HfL1dCPD3FJDrjr2TJabm+piZG6kCcqZmynRMO7y8PAUYO2BsbCJijrm5tXx2xt3dXY72AhYtBBAbY2RgrPrLpYW5ObbWttjZKGKD018BJztba9XR080FL1cnPB2tiQxyp6Iomc7GbPqahPDWxUrdQ1jbGS99W61al+XHaz18cUoA8YFKbm0vZV1nFOXpVsxOtKU0L5jGyhTy0oKIDLQTB2lLWLCjAF9XooJciPBzlHZQrjvINTciQ90JDnAVcSMizFdArj++vu6Ymb7P3tPS1ERHW5leqyeflSm2+nLUfZ8pp5qeq4eBvpL1p3yni42NFc4uysYQDjg62WFtbY2BoQG68ryOPP9+yq6BtJu0jYmJKshnYvI+M04RJSCnZBa6CAFTAnGKuLu5Cmhwx8dLCR76SH0CCA30E2dvhaO1Ms3YUUC9PR4u9lKnILLTUykuKKBqXhlV5WW0NtaqpqyOLOxm7cqlLOzvIjE6EjszO8L8EogOyZS2j8bG2BsrbVvcDM1pyExka6cAro4Cdjdlc26oiptj7RztrqIrNVIImQMr2+p4df0i3716zPNHt3n++CYvxUe8fHKL5w9v8OTedb5791oc5HOWL1mEq5BVUzU1fA10yfVxFWAYRl1yCIkeNnhYSP31rdGd6YyteQIWJrMw0k+S9o9lploolmaJ0pbJGBtFo6cZgJ6aF6aaPhhpu6GvbYeJng3m2kY4qGkQr2fAgtAwjhXOZX1sAiW6BuTpaLIkxouT1fHc783gUU8yZ+b5siHBlN2z3VkcakuRELgSC10aZCwU+9hJHU3JDbUSH+PP7rWNXDwm4OD4ck6fXsGps2NsFZuzfGMjWw70c+jUcvoGSwkPdyQ6yodVo4t4ev8WTx/e5MGdq7x6ck/Ag7LBwzNVdtzbp894ce8+rx8+5Mcv3nLqwF4Wd3WwvL9HQE6x/N5yfv3iKT+/uM++4T76MxIYSY5mOMqPVjtjlrpZs03Kuc3Tni2iz3v9HDgU6spmNxNGjNUYNZ/JPh9rTgY6iNhxUIjmdic9drkYcNjLkmPy3SEvMw77mnDAz4gDgUacirHjcroPRwR8rvW2pNfOgEoTA5I19QlWs8BbwwNvg2iCbLKJcCsm1rcEX9sErHV98LeLJ9QlDX+bWXiZxuNlHI2fWQiZ/gm05OaJz6jhwvbFfHHzICsFyDeWJnH74j5+/vIRPwuI+vOtYI37d9izsJd0ByUDSIvBWW6snxPAVgGA++eFsFcI7PZ8X/aVh3Nofiw7BRxukes7qqI52JjM8bYsjgiWONKWzZHeAnYJAVvVPIvD4/O5e34px3Y3Mj6aR39vHP1Dsxgey6NCIckl3rR3pLJb/Nbx7UNskLE+WJlOvdiQghA76jL82bGsmuvia86f6mft+BwWLEymqzeB4cX5nDo1ytdfXuW3X57w9RvBE1uWUl4STU9/NgMjmfQOJ9Mj95eUuVNf5SfEPIzFlQEszHSmK8KcWnddSp1mUuKiSYmrNqVCRAuE2GVZqZFnp0a+SK2fsZA6e5pDLCly0GCemzbFjlrMFrKgTFltDhLbJ/1baKdDtdj0etGpBjdTau216HBTZ02cHqfnOfB5nStXy6w4k2vAqdkGnC+2YE+mPotC1egK0WBJuqW0aQCLkuwpsVWjwFydXBNN4nXUiDVQY74Qi411UQxK2QucNEgxUidJfyaRotdhItm2uizKFXtdHUtVlDFzgrTJ8NIk0nomi2uL+ObudQRkws8/qI6v7t5gw/LFbF0zJvjyEb9/9x3fvHzFi7sPeHT9phC4k+xfv5VtY2vZvXod20aXs7ilhd6KUuZnziLd350k8V1zY7zJDXMgL9CGkhAH5nibkuMyk/pYU8aqPFlYaE5VuDrLiiz5fG0Gb/ZUcLI/iT4hbErwLUV0P9dSmwovW6r87UT/Dch01CRES40gqVex2Kdh8Z/LvezYHRfI2cwk9oSHMO7pwv7YUPbGBLMx0o9mJysi1dXwkWfiLIQ8z/JmeVk882PEdhtqYiXX3bS0SLK1pdpXCFNIAItFlgX5MeLvy3BgEMsjo1ktdms0No6BaCFoYqtblaBaoBcLEyJZm53GmvRkViVGszzUl0VuQszd7Rj0tKPBzoQSE23qxPf0B4ewOCaeBZFR9IQJjosKYTg5keGERIbCo1kYEcNARAQDMWF0iV2pF59Y7W1Be7gTvWIDWgLsaPS1plPw47L8JDpSIok2M8BH6pfrbcJgkQ/DVR7inwVTJgmmcNJS7fRZXpHAgkWl9PXnMTQwm66ONAoLfMnMcCYjzZX4WBtCgg2JijYnIcmWrBw35oiOJyXbESHXQiOUQJsxISFCkgMM8PbWwtVVDWcnaTsZy35CxENCzEXM5D1mBAWa4e8nBN3NAHNTdfS01dAV0RIxMNHCys4QC2sdbEQ3/PytCBWddnPRxVrZ3VWeiYxxxUuwsr2rAQnJgeRIXbNmx1HfUMy2batZsriX06f28+TRDW5cP81QXy2DHSU8/Gwnd8+t4e7JYd59tkywZRcvznbx6HgTdw5UC+5s5L7I4zOd3DzawuaRNDYvnc2etZXs21jPSN9s8b2m4sOlXnba2InNdhR983LQFtLuTHVZgvjweGbFu6im1EWHC24JNMfKUp0AJXszTdp9tg8draksWVQoNseP1HhTYoJnEhugxpwkQ/auLuTu6T5ObChiQY07C6Wv+spcOLAyn30r5tBW7EF5hh0lKTbkx5tTnCx2Y44HvYK5BuuiGWlNon9+tCpgV5vvwbw0e6qyXOiqDKVV4RzlQXTLvUqWXVOJD62lfqr7yjNdKEpxZG6qG1UFYeSn+OLjqIeF2BArY3XcnQzw91b+eCWYL9qF2HQvguPtmZXlK+0fopqmHOhtRFaCG75i59KjHSibHUywuxHmumroyxjUnamGubEphtrG6KgJtlLXwM3WkIXSN0oGznBLLu3FScS5GZMk71o/MJcLO7pYUC31yfUVjFxEY0kKQR6Wgh9moquphramOpqio0Y6GlgazsTeTEuFn2N9LAm2EzvoZkiOjJ80TxmjUpcII21KfJ3IdpSxKOWJNVB2QTWgNsSQzhgzlmTasSDJnJ5oXYYSDRif68zSTEv6pW/6kkzoEulPtaYvxZpmZcODBHOWSfsPz3ahI86UzngzOsSGLc/3ZnG2K3WB2lT5aNAYoktfgiU9ceZyrsc8d3WVn5jnrkF7lBmdsRbUButRFaBNY7QpzYnWFAaKf4k0ZEh43dYF+dw4NcLzu5t4cmctT26v4umdlby6v5Yf3hzgs5NLqC+JoL0ykeU9pRxc28uNY+u4e3YbN09t48HVg2KfD3Ff5PalvZw+uJZzItdPbOHSgfWc2D4mtnsj107t4tKJbVw9t4snd0/z+ulVnj+9xps3d3n3zROu3zrHiVN7VOs0bhHO3TdUTaGM+agEJ2bPDaW8NongCDOik2SMVimZq14EhJjg6qlHYIiV4GR91cYsCTJOEmKdKCoMJTnVkYBAXTLE3uTneRITbSYcQ114hxp+3gZEhNiIDbAlSGyBYjOiIxyIjbYnUHxsVJitcAIb4UUGWIsuOonNUNY0jI52pER8eniYudgfHRLjLEhKtCIq3JDIcCPiYyzlmp28y5KQIGVauaZququfjGMPN2VqubKrrw2F+V5kzDIXXdYhI9mSwjw3mkXP2hpjqRWdqpoXRJlw7+w0R9KSbIiNEDsZok3WLOE3yVakxhpRmO1ESa4rHcomDaJ/daJzfS0JNFWGME9ZZqoqgvrSQBrm+bN8MIcVwgm7GuNorAqX34qltCiI4rmBlJZGkJ8fRGVVotjsRFLSvEhOcVMtJZCQYE9bc5rwhix6WlIYEs7fWR9Hh+CutpooFvfmMDaUz3BbKsPtqQwIl++vi2dApL9O7H9TCuMLiti4uIwNI2WC+eYy2pPPysEi1i+uYP+GTvauVxK1muVamWr66tGdCzl9YBmXT6zh8slxwcTLObp7qSogd/nkVi4c28JnZ5WA3Anu3TjNg1vnBVff5MuXD1TrNH+lTFt995Ifvnk/ZfXnH5QdVv9nDTnVtFUlO+6/AnLvg3J/Zcj9XwJy/y3/fwTk/hMY+q8X/XeGnGqXVVUw7t+7rL4PyKnWkPvxO8FHivyfAbmXfPNGiMTj23z59C7fvLjHl9IISkDu0WcneH3nLC9vneLupUNcOLqDK2cPcfncEc6dOsypowc4dnA3B3dtZs+mFRzePMr5Xcs5uWGA7YNKVlAlh5fVsrYjhw39czi1pYM/vzzLk/Pr2KJkA7XnMtqUwZ7RBn58do+X16+ypqOalU057JZO3r+8jZVd5eIkfFg7Usvvf3/LP/mZn/78gV/+9Sv/UIJySiP/rshv/PMP5fM/pEN+Vh2VdlH+/fzVC7aOtrNeBsbbz7bxzc39HB/v5uS4sp35at5c2s2Pjy7y548v4Z+/SLu+z3JTNs9Q1olTZeQpGXGqzDjVqdyD9MVfItf++e9AnSpY9/6e3+T8d2UA/PkLf/z8ii8fnOTJxfXi0JdxZUMLB4fmsq9fAP+yMg4N5rOhPoaxiiA2NkayqSWKpcqCjnPd2dAgwEyMbF+WKyNFwQwWh1MkDixNQHpKiCupkWIEIn3IjvIlP85fnG8ghSmelGW4Uzvbl8bZQbTkh9I8V46irK3FweJsQ+QYSqcY5e7SOHHiCSoZqU1mRVsma3ty2DFSwrG1LZze1M3pzT2c2dbLGSV7TAlY7Rnk6v6FfH5kmFtHR7h3Yhn3ji/hgRwv7+pnRXsmy1tSGRNl39yfyaWNVVxYV8Kr0wN89/ka3ny2ii+vr+fdjQ18eW01X1xZyZefjfP28hqenl7G01MiJ5fx6NgS7stv3DmwgJv7B7lzeKGAoBHun5DfPDYs58M8OrGYx6eWqOSROJpHJ+SZo4u5c2SEG4dGuLpvEZf2iOweVk2ZviJyac8wF3cv4sLuhZzdPcTpXYOc3tnPmV29Moa7ubLnfeDvwdEB7h7s5tb+Dvn9Lq7v7VRlDR5aUcmBFTVCBps4uraVowIQDo63s29VC3tF9q1uZf/qFvavrOPAWAWHlpdwaCSLMyvzuLAmV46zObQ4g43dibQVuNNZGsy6oRI2LiwXwljEJgFgW6T9ty8rZ8viEtaLcdwkTnbzojmMy5hZ1JylWlA3PtSRiAAnIoLcxRF54ysE3tneSACRGX5CPoL8nAgRYh8i34cEeRIa6icg1w8PIRo2NpZYWigAUI5/iY2NjSrIpJzbCqlwcnISkOz2n2CctbUVVlbKvRaqc3s7W1yVgJG7mzgmV3y83FTiK+KniPf7Y7CPO4FejgT72jM7I4TuljxxBEJoxSkMihNZ15fMZzsr+PJSN+/Ot/Fwbzl3dxTz6EAlWwdjqMq2IXeWPeUFETRUZJCTHCx1diQ82IHwUAfVeWSAI/Eh7sRFeKgWrI0IEqAb5CqO2VXu8xFnGizONRhvTzeMjA3/M81WCcIpQTQD+aw6iijfGRm+FyXbTRFlHTl7eztpO6mrlyvuniLSLnb20i62Nhibmrx/zshU3m+MkYlybqTKuFPaU2k3Ozsb1TscHe2FhPxPZpyfl5cAWCX13kfKHkigjxeuDkIsnJVAnKOcC6Dw8SYzNVkc7lzmV1XSXN9AU129ONYGBrpbWTrcw9oVIywZ6iUvNY0g90AyE/JIiy8kwCNZwGwErpa+2OqZiO3wYWldAVs7ixmvTuFo3zzOL5rPsd4KlhelkuVqQXNmPNcPbOe7p3cE2F3n2f3PefpARIjLs4cicv7DVy/58sUDFi/sxsHKGFNNTdz1tJnlZMmcQGeyfW2JsDfGz9YKO2N7AcVOmBlFYGwQg6FuHDpa0Whqhkm7pODqkoGNpVzX8VGJrparfGeLmYkLQd5hBDh54qKtR6iWDk0yJvdmZnA0fw49nl5k62ky382EbUWhXO/O5PGCXK41RbMjx5Gdc4VYhtlRaqRJpa0uDYH2lPjZUhrtTNOcYLoFgOxYWcMpxQYcHOXShfWcFVu0+8QCNh0YYNfxEXYeHqalM18IpCVREd6sWTnCwzvXefnoDg9vCQi9f4e3jx/x+tFj8aPP+fbla75++pIfXyvrab3l1N49jA32sWF0hK7aCtYs6uX5jUvw4xc8v3ScFZVFtEX40+7nSruDBavluEP0dZ+M3/2i33v97TgYYs9OHwvW2GuzwlqTHW5GHPS25ICPFfuFUOwQYrLX3ZyDnpYclutH/C05GmIpzxtzRAjuuVgHzse5cirel71Sh3F5d4ejLWlauoRqmhKk50OMfQazvMtJ8KsmwquIQOdMgqRf4vyK8LfPFOJSRn5MF6mBtUKC5pDgnkyIjYBlT2cWNhRyascyhlrm0F03m/vXjvLNyzv88voJ//rqjdj5y6yqqyLHzYrGKFfWl8WxUfzQ5iJ/9lWEslds4NZ8H3bJtf3VMWwvC2WD+Kqd1XEcbc3ikNiLg83ZHBWidXRBBZulP0Yb0zi2pZNnt7Zy+vAg60aLWNiTzOLhDDbvrGFsfRE1LaHMrw1lbKSY7Sub2TRSR1dpCsURnhQHu1Ic6sL8VD+xuWVcE79yYHsDKxbPZvGCTDasreLalfV8++VVfvzmLi8eXWLHpkVUVSXRLTa5Z7HYsNEsFq/Ko6jMjaI5Lgw2RbC6JY7hfHfpUzPq/Y3kaM1giitLsn0ZzvCkNcqKpjBT2qIsqfLVFSImRCrZjaVZAfQnuDOaI4Q5yZtKTyNKnHSodDUi31KbfHMdSsW+VzoJCfO0oDfInMEgXcZidLgw35NXC6N50uHPxWJzTs8x4bNqF/bkWtDupUmpEM6GAH3G8rwYzfaiM9SS+R5GzHM2JM9en0w7IYOhRqyuiGAoy4dcex3idDVJFr1JNdUhx9aIqiAHelL8aYpxoNBHl44sL3oKQsgNsqZb7MYjwYa/ffWan1485uvHD3h24ypnD+7h6C4B2ycPc/30CU7u3s2OVeMs6exhfl4RWRFxxCnTpj18SPX1J97FiWh7S8IsdPEz0CTWXo+6VH+688NpTfVifrgt+c56VPjoMD7Pi/PL4jk84MfeLlcur4zmyyPF/PZZMy93l7K2xJUqT03yraT+0obdiUE0J/hLn5syy1GLILFXsVqaVNlZsizQi80RflzITeFkcgwbxL6POdqwyc+DTUFebIzyp9PLnlh5JkSeKfaxZaxSiEldJlUR4meMtHCQ7zx0dEgXf9ArNnZcdHp9oAejHnYs8rBnRN4zFhfBWEIsg7FRtESEURcawDxfV3IdzSl0sKTZx42FkcFyXzijcv+Is6X8vhsbZbwOeVnR5mAi7/FjWWgEy6XtVkTHMxIaSp+vl4wFfxaFhbIwNIzB4GCGQoPoFd/XIGUtc9JnnoMuNWIjGsQPN/k4qDItu0QHRrOEjCWGEmGkQ4COJvPCbVhWGcxonTdLWwIoSbfD302HsGAZt4I9xte1sGJlFUuXFNMvWFFZm6iyLJqiueFCXp2FEFsSGWlLlJDUlHQ3srJ9CJE29wswIjzCSr6zV0lYiLX4PFPBCwZCqpWdRpUMF1sS4pyFYOuoslxCxPb5+9hgZ6WHodjUBOoUAAD/9ElEQVR5IxFdKaOmtiY+Yiczc+IIDndV7c6prDPn729GaJg16Zn+5MmYSUzxxV9IupuPKYFhytRZPyKjvZlTmMKp03s4fWY/J0/t4/79q3x2+RidraW01WVx//JW7p8b597JEbFdy3l+ppuHxxq5c7CKR0freHm6jWcn2gSfNnN1Tw0XdoqtONrB7vESRjqTqSsRjBJohKezDg42Org5GJAYIWRb8HiJ4PIFPXnUVcWQmuxMyiwXstK9iZS6m1toki72qFGweK5g+CwF98yRz+WhtFWHMUeIfkaEFgO1vlw/3MzD051c21vN+c3FnFxbwLquCMHs8zi5qUIwvpvwAUuyIvVIFeKfnyB2o9ibUSnfWHc6Y31ZjPVkCAaLobsyjOYiX9VC8UOCyZTpqn21YssGs1g1IMS9LoKWskDVFLmqfG8q8sQ+FSjZaqFUlkSqdrUM9DEkyMdYcKeySYWZYE9LXFwMsBT7YuloQIrYt5b2fHJzAslKkrrFuJArfb1jrEHscg05cS6q5VccTLUxEl1yEtzkoszA0NHHTnQuwtWEzcPlXD84wMUdXcIT68gPdSbayZD2kiiWiJ/ICrPFS9owzMNK8I4RtiZ6WBgJztPRUm2mZWlmKBhEB2OxbXZmenjbmxAoti3ERlf1rjniZ2MsNUm01CLV1lB02ZhZFnqESXkiZNzNddWjNdaGRZmuLMpwUO2E2h1nyLJ8e8aKnBhMN5bvtehMNGJBlr18dhAdN6I9zoYx4WCbaiJZlOVCW6w5Pcl2NEea0B5jKe+woT7IgHIPTeqDDeiRfu+Kt6Eu3ISGCHPqRVpirOlP96BbfEllqAmVYSZ0ZLrRmuVJkfianGB9+ssjWCd88trZxTx5uIknjzbw6O5q7t8ak6Nwr6c7OHd0IUuER1w7Pc6Tz/dz5/wOXt05xs0LO1XZbaePb+booXXs2bmS/XvGhetv5fKZfdy8eJi7V07w6OZZ3olvVzKYHt//TLW28NffPObhY7H3l47w8NlN7su1wZFOcuekUNc0l0VLm2hoyyVXOKwSgEtKcVKtLenuLjY41pTiQm8K5/rJua1gZG3Bg8bYSp9YSl9ERAi2F+ySkiJcRtrS20eT7GxPSpTprf56BPrqC9Y3xd/LiOhwwcq+ZnLdUs6diYtxFcxmS7jYpLAgS8HUBoIzNXEUf+ftbiD3GhMXZU9SvJNqgxU3V7HvQUYkxsk4ED/tJ+/28dYnMMiCMMGRHh6GUj4ZX2JjUpI98ZfnXRyUaauW5EqZcrOdyctxVh0z0+yomBdE3fwIsY/Bcl1sYboTcwXnpCXbExWuTKXVISZUj5wUO9ITLZkVZUxKnDkluZ7MzXITzuMr9ihW9Myfgiwnwfb2pMdZUK7g2r5sFa4Z6M6gtiqCqsoI5ohOzpkbSM38BKprEqipTZLPYSQnu1JYFEZeXgAZGR70iP3pFxnsy2WZcM36qkhq5wXTWh3F6uEitoxVMto7m+UivfXxdFVHs7B5Fss6M1jamc6awTzWLpjDOuGqK5UllHpzWT9Sxr4NbZzeu5BDm3vZKTx47XA124QTH9spfPvIShljm/ns1FpOqDLklnP55GZVhtz5Y5u5dGoXn50/wOeXjnHrs1M8f3idb794yvfCM77/+jXff/OGH7/7gp9/eMdPP3ylkp+VteT+vbHD/02GnGrK6r+DcSLKUmP/HUN7H4x7f/7/LiCn3Ph/BOQU+V8Bub+mrCoBud+UoNwv/95p9XvVAnjvA3Lv+P7da36UCioZcqqA3JM7fPX8/n8Cco8/P8vj66d5fec8L26d4Z44qpsXjqvWj7vx2XmuXjrHhTMnOXP8MCcO7ubonk0c2rqSo1uXcXjjArYsqmX/WDMHRusZb89lx8J5HFvdwI0Dw5zf1M7eJdVCRLZzZe8Sdi2v55c3d/jh2S029pezoimFsdZkPj+6ljd3TrNxcRW91Ykc376Yv3//nH8hja5MA/1DaeD3kc3f/5S6K9dE/lS1yZ/8/bc/5bqc/+MHDm9fzlhXEac29nBx2wAHljZweryXG7tHxdFu5evbJ6QMt/nj57eqHVL/+ONXefdvIv8Q+V3Viargp/TD/ylKptyfUg5lYwclGKeUR5W5pxoE/4A/f+IfPzzh1e1DPDw7zuPjy7i6sYNDC0rYPziHU8sq5HwOGxoShJiFsaUtge3tCSwr9WGk0JMNTUqgTgB6rjdLSsIZKo6kSEBPZrgTKWGupEV4kBvvT358IHNESpIDmZcWQEWmL/Nz/KkXANCkrL1VKGC0UBROHGi7vKdDnGhnaQw98+Lpr0hiqDqJxfWprGjPZl1vPpsXFHNgRROnN/Zydtsg53YMqQJbVw6McPXQYm4cH+X2qTHuitw/tZJ7J8Z4cGoFd46OcmCsltGWdEabk1ndPovTa+ZxeUMZd/c18831Vby6NMZrIb1vRF79NWX15fmVPD8r7zi+mAfHRI4qxyXc+yvz7p5yfnypKuj3PgC4lIenlvHkzBiPRR6efB8UvHN0CbcOjXDj4GJx3Iu5un+YK/uUINwIl2W8Xdm3hEt7F3NB6nJ+9wLO7lnAuT1DnN8zIJ97ZUz2cf1AH7cPvw/IPTgs42RvB+e3NHByXS1HVs9n32gVe6WOh8bbOLq+myMih9Z1qoJyB8ZbObi2jUPr2+R6k4y5Rk6NV3FgJJuTY7nc2FbBta0VHBnNYWNvMr0CfLpLw1QBuS2Lq9m+pIJdYxXsWSHno+WsXzCXVb05jIvhHBfDt6wjh97aVOakBhAT5EhUiBsx4UKmhUwomWDe7jYEejsQHuxGZLiXHD1E5BjqK58DxcF4Yu9gjY21NXYODtjaKYvtKuvBKWKrOjo6OuDrKwArMECcnydubi6q6ZWODna4uznj6Sm/owTevN3EISmZXR4E+Ip4y7kQCkX8vV3w83IWh+cmIE2ueTmKw7QlMcaLFiHs/W1zGBSCvaApif0ri6WvBdwequXliSbenmzmuZw/P9rAnpEU1VbghenOVBSEU1+WJmAuSJyY1DtCJNqDxFhv4sI9iAx0luvu0h4e4ow9CQ9yF4fnKfcFkhAbQUxkmCpwaG1tqcoCVOprYmKqymgzNTVVibkyxdbaFisLK0yN5ZqxiWp3WSVQ6SRt4OzkiKdS7wAfcdTeOEhbmZrLc5YWWFhZyvG9mFmYY6Zkxclz9vb2qjZ9/7yDOHUlEOeFr4+36ugnx0B/XwENgVLuUEIC/fCVNlbE3cURL2n/pNgYCvKymVdcQP38KjrbWuhqa6a3o4UFva0sW9TFxtVLWDe2hNqSEpLC4ynILKUwu56IgBw8HeLwcYrA0dSOSOnDwcoCtvdVs6o6gwNdJRzpKeV4fyXbmoqZJ2OqKi6IY2uW8OOzO3z7/AEvH94S8HWd+7evcO/2ZZ4+vKFylG+e3WPxgl6cbcwx19XFw0CPdC8HahKEeER5EmpjgJuJMfamTkKo3NDXDUBXNwwD3SgM9EUMIkTCMDMJx9osAkvjEEz0/OUeNxFHnB0CSIhMItY/BF/pnyD5jSJrC1bHRXNyXglrkmKYa2FAgbUuo+nuXOpM48mSAq62x7IpWwh1jhOLQq2oMNelwlaPSk8hvt5mVAj475gXQa+AnR2i0wc2dbJjfQd7dw2wV3R/28FeNu7pYdPeXsZEj/OLwmXM6Kl0av34Mh4/uMGXLx8JaLjNs3u3efPokcgTvnv5hu9fveGbp8/58eVr/v7FO66fPs2O8ZXs2zjO6EAn44vFvpw9Aj+84e8v77N3qIvhzCQWCQlfGODBmgBP9kcGcDImkCMyzvf52bLH15J9AdZs8zRmrRDrPd6mHAt04ICvLXuFsO73tWOfkJC9bmYc8bbmtPiHw0FWHAg05XikHRfi3Tgj4PS4kNHDcYHsEQK+NMiXUitbYnSFQJv4keE9h+zgWpL8qvG1y8HHPoPE0HJy4puI8Z3H7PhuqmePMTexn5LEDnLCSgi09sZT9KQgPoSumlwhbnlsX9PLm8dXeCfA/PsX9+Hrt7y+dJ7heYUytjxZnB/L7qYcNpVHs1mI656ycA5XxXKgIprdpVHsnhfNFvFRG6TNt5THsa8hkyOtBRxoLmCv2I29vWWs75jDWFs+hzb1cPvKeo4f7GfTmgoW9aWyZDiDfQebuHB1hIPHu1iyJI8GAZqddamsHKqkpzqL0jh/5scGMy/Cm2gZF0UxTmwVQHliezun9nSyf0sTe7d3cOPKFin+Z/z6wyO+eHGdg7vHaO/IZ8FoBUvWV7B6exWrtpQxu9CZhHhDOuaHsnUwh9GSQJrCzaiX9h8Q8rmqMJxNlQnsaEhhND9QCJ03KwvDaI+2ptxTl8EUd3bWpotksKchh3UlCXRGOVHra0qtjzmlQmiL7YSwORtT4WREvbsx/aEWjEQZsTHNlAcD0fy5o4S/r8/lXpM3x2ebcKrYgSMlbozNsqY92IjWcFOGRUdWFQSzPDuQ3mgXmoLsqA22pyLInKowI5piRVcCTcix0yXFVJc5ziZ0J/mxpCCWnpRgqpR7Ay0pkXotKIpiY+dcFsxLprMgiU39rRxdu1xI8xArujtY3tPBMjkONdXSXlHC/IIc5iQnMFtsWUpgIP7WNjjpGeAkOu1vakyCiwMJ4psSHExJdTGjMNiRhiR/lgg+Ga2IoyXJiXwXfQpk/I/O9uTWqnyebi/g8vIYbq9P4+XeQr47VcO3p6u5uiqT/mQrSlx0KXMzYr6/HR2JAdTGeVEQYkaysqaXni5pBro0uVozFuzNnvhwbpTkclT0cI34ulF7a1a6ObDW15XNYg/7xL8mSVkj9XWpDndnfX0u66SvamPFx9gb4irv8zUwINvKmk6py5i7AysdrVjiYMawEpQL9KA3yJtaTxdmy7sTrU2JMjck3FyPUGnrGBNdMs0MKHOw5P/D2n94ZbVl697on3PO3rtq1UrmhKiA5JxzzjnnnDNIFBEEERBFRRRFoijmnHNe6sp51aqq3/fM11q169zznXvvd9ultd7GnPOdc8wxx+ij9+fpjFC5bQNtNpvpsdhAv/x5v90GWrevpXLTSio2rCfnkxWUrzWj08FZ99lQK1/RYrudXV7u9HgK123Xe/QNyZ/+mYQV/0GWuWzepr8Q89l/EP35f1GwfSOdQa50BTnTE+VLua8DTh+pHH/+HxT5mjNQ5G7abGlPjQtZUZuwMf9P+aeVpoDc4FAZvb05tAiPlBUHkpPhQV62H8mJ7iK2W3B0WI2T0yrc3NWePhtx91jLtm3/yVaJi8taEVlL/H0tcHZaK+zwqfydCLP00N56JV5uZgT4WGK2/s+sVb+0NF+BxeZVrPzkP007lK/87M+s+NxYXkP15iL7lR5OeKQ7LnrOxvoz03ujohxIT/clVDpuJxLt7G6GnezhVosVItYbdc9WEXwbenbWc+fOea5cPc1tpfNzh2moy2ZssEb85yAvru0XZu/i2fIOYdNaHswWc29auGShlJenK3k2Vy58WMy1Y3ncmq3g9mIdRwdS6KwKoDjdCV+Xz3Cw+gsb1Ze2bPgvEiMd6W5KoaMulubacAJ9V5lGBLq5fEpIoBneqi8z6WVMhB0ttbFkiFiHe31OZsxW0/pRzeICdVl2tBY6MDOczNUThdwSRnq4UMar5VqeLFQIR5Vx+2QZ0wPJwvtmZBgLyQevJk1kPi3MmJq6ktJka4olefHGQu3iBTouEsEvTrCiJtOJthJf0/TUHSVeIuTBdNcGybY7Uaj70lWWjHgr006OmYm25Mtm56lvxkbZEOC7ieDALbi6rMLW1pjKZ6yR+z/5zz/9D9bJjvgHbicywsG03Iil+rj1qv9iX2sOzy+Nc+ZQM4fENwZas8lL9GX7RuGmj/4Ds4//gtl//hfm6lvB2z6jJ8+H4UrZmsogdsteRqhN7dR3YqRXGcHWeFl8zlr16b+on5rkf/5P/qI++ZHyWCmMtnblZ6z8y3/xqfrwCt23Vjq1UcfbVMYQ5ZVgt5JoAx84riFOabT5J8Ru+5yAlf+BtzBEkuVHVPlvpCZoHZX+K6j0/Yxq2Zn2WDNao9ZTFfAJhW7/Ydq8oTZgtWln0mxr2V7X1bSHW9ERsY0KD9kHn7WmAFuB06fk2MnGyyblO35CnoOxntwqSj3XUuS+kjLZvOZoW+oirMj3WEOedCTd6TOV8y/CMGso1fWSKLWH/wbSAjewuzaK8yfaeHh3jNt393Hr1h5u3uzlzm3xq8cjvH42wfJCp/xkLCcOtXJ+fpjZY70cH+/i2OEuZmcGmdO1xaWDnL8wpedP8/LFdR7cPsvT+xf49t1Dfv3+lfK5xeULc9y9c4mXr+7z7sunXL2xxMSJUa7eOcv8uePklSTjH2xPTJwbJeVR5Ob5kpLhSETMZtP0davt/2VaGy4sdAWJ8ZtNQbmoCAMPfyrM/T/47FPpzdr/IijIXnrjZBo5a6w96eT8EWnCDMmJNrIdfxKuX0F0hDX+3mayIyvYuPY/TGJj9RmusjHOjitwkH/bvPF/qv3/hykoZ7HlT+JK/8HWzYZd+1R5rMLDTdjY6XNTGui/GTe1g2G3NqyXnii/zZs/0vlfJIZur8FPdtLFaaXw+f8wbRrh77tWz61SHzB+W0Fw0FqSk6yJj90msSBVWCcj1Yk8YZ3ggI0q10fiZv+JrZV8rfp5ZMgmXOz+A0cbiXTGzUG4KmwzqXHbiQ6RzwjZQIDnZ/i5f0xitPqhMEay8g3Xc17unxMeZkZ8/HaSjB1T87zJ1HuiY21kf1fJDqvvi/Mb01gDjZGtWfKnJUHUVkeISwSTlmBDWrw12UobSgLpqo+mqTSIHRWh1Bf6UpPjRlt5EN3VoeJsPrRK2ssD5ONDGWiJY6wnk4mBIo7uLeXQnmL2deUw3J3HmPr0xFA1i5PdXF7YawrGzR/r5uShNpala+fnRzhzah9nZ/dz+cwkV8+f5Oq5aeGuOe7fPCd+cce0y+rX755LXvDNV6/47psv/jlK7r1plNyvP33Hb8Yuq/9cP87Y1OHD2nH/63RVI/1f42f/azzt/6eA3P8+Su5DQM60hpxpt1Vjp9Wf+fWXnz6IsZbcj9/zyw/fSr75t4Dca374SsTh9RPePLnDewHnr0UOPgTkzvD42hKv713gxe1zPLq+zMObl7h34wo3r17kyoVzXDx7mnOLMyyeOsrMsQNMHRrk+AF17JFO9neVcayvihO7yxmoiGaqM4dTO3MZKA5iX1UkpwZK+fXlZZ5cPcb+nYWcmdrD1dlR9jcn06dG3lMbxv0zY/DDY6ZGqukoDqU5I4wTw+18+8VdVc3P8Hd9869/5dfff+fnv+mbdf5X1c1ff/8Hv/317/z2d3RN9fP3X/j27QMm9zZxoC2P6V0lTLblsNBXzqX9Ldw/NcCL80f48t4CP7y+xi/fPVWdvVM9fqe8ftLzv0rUmMZ0WLWBaT05Hf93GxgNbQyF/NAuxv1GIO8fei9/+0mF+JIf31zn2eXDPFzs4/FsN5eGKznenMTxlkQWejI4aSxQXexHn5T+cG0IRyTGZg7dqdaMlvnqugttcs49Aj6t6d6kCsxEuW8jxG0rwW5biPK2IM7HigRva5J9bUgPEnAOtSE3UqQg2p6yBAcqUxwlzlSluFAtwlOd5klNuhf1mV605PjQVuhPR2EgveURDNUnMiLgMNGdz8JIPWcPtrA83sKl4x1cm+nh2qldXJ/tEwAZNMmdxb2SQe4uDvDg9CCXJnfQVxNNV0kAuyv8OdoRw4XRHJb3ZfF0sYPn5/p4uiw508uD+S7unWrnnjEa7pSxHlE3TxZ3mQJtDxZ3cn+hW2mP5EPA7+6cZNYIAPZyb8G4R3no+p3Zndw81cm1KZVRcv2Ejk90meTq8U6VqcMUjLt0XPV/rItz/wrKNStt1nkTF4826tkWbk+3qDzGunTN3Jmq59J4GTOD2RzblW7aQXWyN5+pPSIf++oFjBqZHqpnel+NpJqpvWWc3FfG7Gg58/vLOHugjOX9heoDkUy1h3BlNJ1r44b+xTPWHEJzpgPVMqD7WlIZ35nP0d4C5V3I0b5cDnSns7clgT0NsQw0xLFbddpWFkFpqrfa3RwPkXUvFwu83awlNni7WpuCc26OW3GRuDlbKLUQQNY1Vzs83J3kAC3YsGGtKUi0dv0GNmw0Y+26DaYAlSHr1xs7fppjY2OJhYU5m82NkVwbsdhmBOE26nljzQYLbLZvkcMzx9b6g9jpuo3lZonAu9UmrC03sl1kwna7MW1U92xXnjp3tNlIWqI/DWVJtJTF0C6jPz9ayM8PhnkkUHvlQDIvBTC/udjCq4VaZvsTqVI/SA3fQk68GwWpQUT42uHjsk3fbImvtw0+Xta42Oqd5itxUv6+7tYEetvh6WalOrAS0LUXUXDG3c0Rs43rWLXS2FBhDatXr+azzz6XrDAF3D7//HNTunq1MeV2DZ/rujGC0JAVIo+rVxs7y67Bwmqb6sdKst0UsFy9ZqVplNxK/f6ZMYpwpcCkEYDbsOGDrF9vqtcNIlLGGn3brSywN0bCWVuZjm1trOXgHfBwdTIF5BxtrU1Bue3Ke+vmjabjuOgIcrJSKMxNp7q8iIbqMuoqimmsLqajqYxdHTWM7e3m0MgeqosKCfTwJyY4maykKvzd09i2wZet69wwX7mF7WvWUpMay1R3LSNlyRytTmexNY9znSVM1edQF+ZGqkjLSH0J3z28we9ygl+/fMjLJ7d5aATlbl/i6cNbfP32OS8f3aGnowWLTarXPwnkfPQn4hwsaU4OozzSG9f1n7Hpo49Z/8kmPvuTJSs+82DDujC1Q5SATqjqypc//cmRjyWff+TM53925i9/suejP9vwl79YsurzrVhstMRmg0DHZgGS1SsJ/cufqLHZxsm0eI4mRVCwdT2hem+d2xoWy/x5vDOBK/X+HIzbwIGYDSKpaygz+4icdX8i3RhttPlPxNp9Sor/epEMW0Z6szi6v5L96rsH9lewb7SIvr257B4qZO+BcrrVFyMFZNau/xOe0q2xUdku459Yb57y5tkDnj+4w4v793jz6Ak/vPqCn9++5bsXL/nh5Sv+9tVXIneXOdC3i13NtSY5sreXx1eXTSPkfhTgWB7azURZAUdz0jgaF8mYmwOTrrac9nZkUTo8Zb2Wo5YrmLJbzVHrzxkz/zPHrFawJPs/72LOlM0GToponrRayymLNSzofEEEfspaz9iuYkFk9aK/FRf8rDnppPuNPP2cGFKfqLSwIuQv63D7yAJ/szACrdNx3pyM+WchWKyJwM0mDcet8dibJ+DvUESQYxlu5hl4W6QRYB2H8wZnbNdsItrLhewYf/Z2VvFUIP6nrx7x5YvbfPX0Nr+9fsa9uWkqw4PJctpOb3Iw44WR7Et152iuHzOFQUznBXI01YuDIvWH07w5JEI9lubDWLo/xwqjWahN55T0dKpG/rKtkP31mQzUp3N8tEE4ZBdHj1QwNJBOXZV8Wq0XR47ks7Qs236hg/FDxVSU+ZCR5EhZThA1hVGUxQeS7+9Giki9/8a/kCTCviPDl731cbLp5ZwcrWRiXwXLswO8e3WJv/9qYKaHzJ3YS1V1PM2yza39ybTsiad+ZyRBMetw9/wzTeV+LI6WMFocQKnLStK3fkS+3efUCbz3xDoykuVHh/xyo4hrX6Ir1R7rdI/02Wsj+9J9JL4Sf/pl6xp8zKl0WW8aLVftupEy+3WmKYZl0oOCLX+m2vYjdrj+mZHQz3jY6gXHs/jHRDpPa5w5Gf4Z09L9pRxHZgs9GREZaPBbT6XIRq37JmrdNlNgJbK/5WPSLT8nw24FhZ6rKfNebQrIxRn9ZMOfKHLexNHKFBbbStkR5UXE+j9/CGiLsFaE2NCbG8mAiFdxiBvRDlvw3bYexzWrcFgtorx2FS6yt57yIW5ma3DZsBIH2QM/+Y1IFzu8dd1uxV/w3rSaXH8PGpMiyfW2J83RnBzhm7IAOyqCbKgI2Cqiu5lM9dlI9eFCx89ZbArn29lKvpsr4MFIDIvNHpxp9+PBwRQejKdwuMxdRPgTQj+VPVoj8mqxjuoAe1qSvGWXHIm1Vrk++rPJbpSbfwjIHfJw5EZqDCc9nBjYuJYh+b+9FpsZsDRjyG079TabCdb9Hn/+E2nqYz1pAexUW6U4rsdt9Z8xl/1z/MsnJMuvNm/98OyYvnWvfF+X9WbKzNcS9/lf8NF7nZWP42d/xnbFn3A1X02w/Ha4jTn+qz/GX/lH/+XPlGxYQY+N9MTGjC6b9VSYf07KZx+RKn+U/JePSfpIxPSTT0j/9GP9tpEdzg7U2VqRs341CZ99TOwnHxH5sTHK8jPqvGzpCPEgy3IDvso/Zv2nNAQ4skPt1io7XeLvhM9atcWaP1Oj+tlfHchIjRt91W5kRGzAauOfcLBeRWFhCHtlJ3ftzKFCOp4pPJkU50B6sgexes7fxxIn1YeD/Urc3Nebppu5uK5mu/XHmMtuWVh8jIt0ysXJjK3mn7J29Uds3vAXLLd8pvxlh2SfvFyNfyRuEGH+nK2bRLDXfMJKY5fxz/7C+tWfs2HtSuWlPNUGzi5b8PHeTlSUM7k5si+ZfkRF2sqnfiZCvR5/f0u8hI/dPIQXfGyICBd+To4kJSmMpIQQJo8O8/TpLe7eu8TRiQGmjvVx49Ihzs32cPNMD7dPtwljNvF0qV5SxcszlTyZL+b5YgXPFyqEEUu4dbKQG9Ml3F6oEx5u4YIw40BbEiEeq3G2/ggLsz+xZeOfcVUfC1F9ZMTZkyU8XpjvTWGBv8prYZqeGuirejb/EwkRtoyLI00JQx7dm8+M/FFTgTPlyds4KBx5dapMWLiaG8Z7p3KFmYt4pnI9P1Ot43Jh10qmdsdRlmROduQGipIs6agKoq0ykLJ04c1MZ6rFKUpS7XTsRE22CxW6Xif+0S7/Ob4rgyP92ezvSaGh0IPaPFcaizxpLPWlutDbtJNjk6S+MpS2hnhqKyJMU2yNHWGjjMCI/2YcHT/Dw2OtSQ885afKCuNIjPbEbLX0futqItztCLE3FxeR3e8tY6AxiV21cdTlBlORFUJCiBPbpBsW6i820nmHT/5EonxZfYRsYuAKmiK3UB9mS4TZpziqLwVvW0FOqBMZoW64ygatkY6v/vOfhSc+4tM/f8LHf/4LKz7+jNUff8wKXV+l39fquQ1KjX5roeNY+/WUBVlRH66+HmZJgWxzofdmCn23ku4sO+20hvKgrdRFWMr2baAqdD3VYUpDZFeD1lHmL7vs+Rn5bp9RH2JOS6QVtQHmFLuupcBhJaWu6yj12ECZbH1DmLVs7SbK/MwpNXTC/jOyHI0AnOokxIo8j/V65yrKdLwjzcvE+5pTvNkjzHygJZOj3YXMDdeZBhlcmtrJ4ngTE3tKxadzWT7ZxauXJ7n9YIxr1/u5cWsP9x/s5dWrI7x9NcXLp1Pcvjou7i4Od22K82fHOTDazoP7i7x4vszVa8c4s3yIB4+WeSae/lxy9ZKeuTYjvHeBL55f48qFE5w6McrDh5d5/ea+7rnNwtIkrR2VVNRmk1MYS0CoPS5uGwiXTuTn+lJU6EN9nfSmPoj4BHOcXGWbUrZRVeVBTrY10ZGbCAnaiKvzanGOvwgvf4TZpo91bk5YiINpRJqHfJSX9wpSUh0ICdmEo91Hkr/gqbp1cZDfsfkUu+2GfIbVto+EnT/FyeEzyec42H6OqxGg132OOnaw1T0WH5nETe8MCTJ2Jd1qGqHrqXYyRsEZ0+U3yReukJ3etEnlEY40N//E9E8HYzqsvfWn4jUf4ac2jAgxgm4OZKY7K68Nps1u4qKNvr1N5d9kmkqanupMcoJhJ9erX6yQvftE5fmLsP8nREpn/L3XmjahsBQmcLQ1Ru+pH7l8quurZF+3yc46kpflRk66K3ERW027zfp4fa50NSnCsjnqwxGRW1Xn5kRFWxIWYUFo2DZihF9DQrapb5rh67fRFJhLTnQkJsqK2GgrMlKcKMrxoijTg4J0N4okOfrdmNpcnetNTY4nXdVh9DfH0VUVytCOeI4NCbMO5HJQ+PlQXw6H+vM42JfPqHxDf2sa+3eJx4oX7+8tYXywiulDO0xi7LBqbOhwYd7YQKeX0yeHuLAwzu3LMzy8fZb7N85w5+pp7t2Q/j24Lp19yDfvX/Dd16/54dsv+On79/z8w1f88qMRjPuW33753jQz0iS//XOXVWPG5O+/Kf13+SMwJ/lX/MaQPwJxf8j/w4Dcvwfl/u8Ccsa0VSP9qzGF1RSU+0GF/zBK7odv3vHteyMY94YfvhTREqn44uk9gef7fG1Eup/c5LEq4unNZV7fv8TzOxd5eueKKuo692/d4Nb1K+qcF7i0fIYLS/MszU0xc+Iwp44d4OSRIabGejm6p5npoSZO9lUxVBXPyZ4Cpnvy2VsZxVhjMotjLXz3+iYXF8fZt7Oc2cO7OTXaxf7WbAarIjnYksi5A008WT7A5J4yTuxtYGJnA/0C4UeHavnGWNPl55fwj5+NLRf4q+rmb6q777/9kS9efKFv/xCcM4Jyv//9r6rKXzh7fJiBmnSONGcy0ZTGbHcB5/ZVc3uqm+fLw3x7+zg/PZvnxzeX+fnbx/z20xvl860a7jdTQO534x2mejcCcsbQRyPa+ptEjWwEB/9miBGM+xH+/gP89Vu99h1///oR3zwwpuru48Fcjxx4F+eHKjjalMDUjkROS5mnle4rFgjPcWeiPpKJunD65CR7s505WB1Mf646gxx4f56vSIMfKX5WRLhZEOllTYS3ldKtJIpspfrbSezJDHYiJ9yBwhhHKpNcqE1zpS7DjfoMd4mnxJuGTF+asn1pzlGehX50FgVIAukpDVc9JTDUkMLB9hxmVd/L4ztYPmyMjuvi2qlersqQX5vp5+b8XgGQIYGWfdxdGuHO6WEentnHrdleJnoL2FURzmBtOOOt0ZwbyWd5OJerE1U8Od3DnVMd3D3VKfmQ3p/dycO5XQI9/Tw528/Dpd3cW+zhvtIHS33cP93PvYV+7s71c+cPWejj7qKcylwvt2Z6BIp2cl3OyJAPwTjjfKcAjBGE6+SCKSC3U9/Ro+Muzk0YI+d2yKk16/dmrp9o5abk1okW7k5LTjaZdng9O1bKzGABU315HO8r4MRAmUhbA7OjLQJLzZwaaVJap/NaTg1X6LiUhQNlnBmvVN2Vc3a0gJldCUx3R7E8mGwKxp3oimCiM5qdxV7UpQkAt2VwXLo+PVjKycESDu/KY39HBvtaUxiQrvTVx7OzKpqmwnBSwx0JdDXH18UCP087iT1uDhY4Wpvh4WiBj5u1acScq5OlnJmVDLYj3iLMnh4upkDb+g3r2GRmJtnCxk3mEjPMt2xhsykQtx1bWxssrbaybetmrKy2mHb/NKa7msS0E6jObbfK2W0xBeJsrTabxNpyE9stjICcmenclIqM2Br3WG/DzmabrpsR4udEbUki3fWpdFVGcLArhXdX9/D19T5enGnkvsDt6zNNfHFWbbS/hEY5mbRwC/JE1gtTAon2dyTAzYYgH0dCAtwEZB31/Vuw2rISJ9tNBIh8hAW64KfUy80WX32/n48zbq62cqrGyDhj1NpqyVpWr1nH2rX/LatXr9F1I12n+9aYRtEZgUrjXmPa7rZtW3B0csTJxREHRwF/OxusrK1UlxtZLQK6WvcYwbh1G9arXjexfuMGvdOY3mrGFtXvtq0qp+U2UzDO1tZagNVWjl/t52oEDF3lhG1Uj1tVb5Zy9lYCGbYquyfpKQkU5KZSUphBXUUBdeWG5LKjvoR+Y5fp/iYODnUxsb+fpsoKAf9gIvwSyEmuJcwvF+stYVhu9mPrOjvMV6wnLTiAI+0NTHfWcKQqk9PtxVzfU8fpjlL6MiMEfjfSlhnLy0uL/P2rl3xr/OPm6V2BuXs8eXiL50/u8OUXz3n26A693W3YS0/WC+xaSRIdrWlNiTJNe3VZv4JNH4t4fbyJdSvUBk5ZAiltREe14Oqaw7r1wXz6iYfAsptIlzsbVgSoDVMFVrKkk/58rOdWfrIaK7VNRoAPeV5OBImApm9Yw0h0MNM5CTR7OxCha0XbVzKV58f9nSlc3xHJsQxLDsVtYq//BhqtP6dA4M5YPD9JpDBKQCvc8WPyE6zZuyuTkaFCBgfyGD9YyeGD8lvG+VAJoweq6FWfT0h0ZpvlJwSHuDJxeJ+A633evHzIm2f3efnwjvzkbb56/lz+4wtTMO6bJ0/56c0b/vHdtzy+com9nW3UFubQVFbAUFcL9y4swk9f8tsXT3h9do7ppjoOZadzuaqMsylxHPd0ZM7DlmXp8IzDJuZEYudcNnHCbg1HrD5l0molZz2tOOdjy6zjFuYki45bWXa25LSdGdNWa5g1nnPbwpKXFRfkG8752nJS9006bWNCeQ97OtAs/YtdKQD6scDuSi/cNkWxfXW4KSC3ZWUYW1aHsenzQLZvjMVpWwaOWzKw25CI3fpoXDaH4mbuic92F1JCgijPkj+b2s8vXz0RtnjMN188VH084fsn91kaGSLN1ZE0ewt2JQdzMD+KUfmyEyURTMumHc3w52CiN4dS/JnMDOVwRggH04M5lBPOidJkZiozmCpPZ665mDP9DYw154vApXFwsJq56XYOjpcyuDeDwiIHCgptGDuYyeEjuRw7VsLRY+Xs2p0usu5GSOAWclL9aC5MpijUj2jZo4gtqygNcKArLYjmJC/6yqPZZWyqU5fE8bFWXj+5wG/fv+B7fdPywkGamjLoEPhs6kuiqiucpt44ciq8CY/eQl1pgLBKJjvTPCh0Wkma9C3D8lNybFfS4G9JS4gtRU5rdf45NT6bKXZcRaH9CspEKKo8N1PpvommACtagrZT6bqeUse1NPqKtLhuotR+LXWeW2nw2kKh1SdU2X1Cu8cn7AtbyZVKR74eiOLr3lBul9pzMnId03GWzMt2TotED6U4UOG2mvSt6p/rPiZhjfqB0owtn5CoMqbZrKAueBvtcbZUCLBnq0xpekeRy3oOlwmr1GVT6WuHv/pZxAY9Z7+BTKfN5EkHa6K8yPK2wd/8c2z1u2ED7D7/FJe1K3FevQJ7XXNd/QkhVpsIszUnwd2WbCMYqjTRyYIcH3s6UsLpzYqmULqaL52t9LOhyN2cNOsVZFh/QqWXyKz7WjLUbyu9VjPbEMyzg1m8PJzBxfYwWgLW0OC3mv607Qzk2FEXZEbK1s8I+/xj/FSeBPN17M6OZGmgjgN1OSTbbTFdT1z1MXVWq9lpY86oow3XEiKZ9nJm31Yzjro5MuXlputW7Fa/qdy6jtBPPsZbkmK1jvYEb7pSfWXv1uG08mMslZ/HypXkWm1n0MeLI3r2oJMtu7ZvoWbLOlJWfWZ6p5tRH2tX4LBuBRaql+2bV+Hrak1KsBeFIT5k2FoQ9dknpHz+CV122xjzdWGX81YK1n9OtJ5PXbeOHLNNFG3dRMnW9WQYbanvzNq4mgLVcfLGlYSrPNHrla7+nIg1n5Iu31zp5UCO4zYCV4vg6fcEizWk224gx82SVFdhic2f4ysbWRNtBOSChd1d6a10Me286bD1E/nYdZSVRDK6r5b+3kKqSkPITHYlIdqepBhXIoLtCfSzxdXFDHvZKTe3TXh5mZkCY8axldUKkWzph8UqYYENbN70KSs/+5i1Kz7GfMOn8t+rcFM9uzvJ/1muE1ZYj4XZKtarrKtUZ2tW6P5PP2GF6n/Duk/lS1ewUfmZm6k9Ej3oEl6tqYwhIdYRH5HqhDhX0lL9SUjwIzzcjdBgN2KjAuRD0zlxbD87mio4dHBQvOE1b2SrLpw/ya0bM0yKMPZ3iSNMVHJ5pp7HZ3bw5lIbz5aqebJQyuPZQp7MFfF4plh4vkj4tYjrU4XCvcK257u4f2Yno13p+DqsVL19jIXqdNNq6YdSK0l8uA2Fwt2NdbEM9BfT1pJKnbhRSowDLts/JdRrA7ubE7gw1Sxsu0M8qIvjveIIDf5cOJzPi+Um4eVSbp/MF0bNFW4u4PlSKa/P1fBkqZJ7M+XM7UtjeEc4beVewowGmQ6hQ0S6vtCL1lJ/2iuDaSrxoalYXEC/1+a50VkVzK6GcJHpWEa6UxjqSKCu0J1GYdSuuhDaJY0VAXQ1x9LdFEdrTRT15REUZvkKc60X1lpDsJ+5aaScq9MK4c51xETYkBbjRklGGJkxfthu+JxtKz/FfctG/LfrPp0neFmIqziTE+VAcpAV2TGeJAQJq677DFvd67hCuic9yXBaR0P4FhpD18mH2NIYbE2M2ee4qU8Eb1pFebQP9dkJxPo4sVV9Z52ur/v0c9Z8tlIYQvLx56wWFlnzyaesk6z/5BO2SJ8spVseG1ZSFeVBW4I4Usg2mkK3UB1oRqazbLijbJDbOor9tlEbYUdVqBXFAWspClhJcdBqKsLMqI/eTmOMLU0x9rTGurA7I4Be+beGUFvKZK+LZNerZNOrZP+rQuwoV9kLfbZSGmxLua6VBlpTF+1GT24Eg2Xx6nvJHG7LZ3awlvkR8em9deLUjZw51MXyRA9LEztZnOjmtNLTk7tYnu7j/MwAQ91FnD7Zw7Pn09x5dIT7jw/x9PkEDx8d4MH9MV69OMGXb5e4e+sY588e4PnT88zNHWDPnka+/PI233x1U/3gEEtLo7x4eYGXL87z7MkZzi+Nce/6CV4/XOLmxaOcPjUkv7uXm9dOce/OElcunWL8cC/pWWG4eW7BzcsYBSfsb+yC7S/fVexHU2MEba1RNDeFkpfvSHjEKioq3OjqiiQ325bIiI3SmZV4uK3FR3XjJj+waaPaSzbSzW0zIcZmbq763eNz4uOs8Pdbi7Gum7H+ort0w91ZNmP7J+IlnwhDy64K57nJB4cGyeb5bSZMuhUebGDqlbItn4gfbCIyzFp6uxZn+8/Fo2Sv3DYIg6/E2MDLykL5WK/EwuJz1slXWlmuYa1s7SrZI6ttnwmff46N3uFou0KcxsI07Twz3V32JZDI8G2Eh2zWe9UHoqwIEgYNDtyka1tlm9bi5b5av23S8Todr8HPe6PslSMxkTbCvsba2J+KY30qfmXk/wkRodvISHMTB/CmVDw9LclZ5Tf+gfE5Xh4rVHdm5OW6qz7Fj2K2ERC0FmPtzsgoC5KSnSgqDjatkxcZaUtAwFZCVNaYKFthcTvZS3tyM7woyPQyjXZNlh4nhFuSFGlNstLiNFcqsj1orw5jsC2JrpowxnpSOXWglBMjRYz3ZTG6M5V9HamMdmcyJu56YLc476FmFo+2M7a7RHqZz6HBKqbGmkzTVU+f2M3ZmUHOSI8unT7EtXPHeHDzNM8fXOLR7XOmYNz9W+d5fO8qX7x8wLfiID9++5Yfv3/3ISD3438H5H795Xt++9WYrvq/BuSMKat/lfxmrCen9L83eDCCcv+nYJwh/98E5IwH/yn/PtTOlPnvfwTlPgTk/iX/FpD79afvTUG5H795z3dfvuHHryVfvebr1095K5L1tRGFfP3AFJB7cvMcz29f4NWDyzy/d5lnD27w+MEd7t+7zZ3bN7h22Rglt8yFs4ucXTzF/Mwx5k4e4dTkfqbH97B4eDdLY51M765kf0MqUzuLODtmjD7qZmqglCun+vV5X/H49hIzE/38/OUTHlyZY7g1l+H6BA7tSOXcoU4Wx7uZGKjht7fXeXV9lpH2LHZWCMzvzODG/ADvn13g+68f8PsvL/n5OwH/N3d4cecCP3/7SnXzI3/7hxEw+wX+8SNXZg4wVJPOofpUFnryBepLuD7eyKOZXh4v9PPV1XF+fnCCH56c5ud3N/hN+f3+y5d63hghp0b8t4DcP/5uBOSMvD+IEbT769+MrXa/5++/f8M/fn3HX797xq9v7/Dzi4u8uy5lM0Z0iTg8ONnGheEKJluSmWpLZqk/l1NS5OGSQPbk+3KsOZGJ+mj6ctzpz3PnUF04e/K86E53ZqAogPYcf1L8rQhzE2gTkI0R0Yr1tSA1SCA3TE4tzJUcgY/8KDnBRDdqUj1ozPaiOc+b1nw/WvP8ackN0HEQbQVBtKtzdxpDVEuCJCH0lEfSX5Mk55/B/h3ZTO2p5OyhNs5PdnHx+C6uTPdzbXaAG3MyxgvD3Dk9Khnh7pkxkzw4M8yDpSHOHjYW0E5kpDmesaZITu/N5cJYCWeGC7hjrD13oo3b00YwzpiG2sOjhT6eLw/y/NwQD4zg2+nd3F1SenaA+2cHBXL2cl/53j89xN2FvdxR+99Z3MMdtd1N1e3NmV3cMEbuTfdwbXoX1+SUrpzYxVUdXz2565+BuG4uTu36IMb5sS4uH+vgijGiTu1yQ2W6dXIHdwyZbuXG8UYuHKhgbshYK66E6cEyOcYKZobrmT+4gzmRtdmxFmb2y8iM1TN3oEZpJfNjFZwer+DskWpOj5WyOJzHTF8yxzsimRN5Oz2QzFx/Iid2JdJX6U9DhjOj0vmTgxXKv/xfAbmxzkyG29Lob0hgV02caaHayqwgYv2tCXa3JMjLjkBvJ3zd7bAXELe32oivm37zc8bX0x4PgXxvkW5/Pze8vVyxtzemoJpjvs0cCytLtmy1YJPZZszNzXF0dpTTc8XZ2Qk73Wdja2W638nRVul2HB117GQtJ2RhEkf97mBjBI0ssFae27dtNq0XZ2G+CcstAt/GsTG1VecWet82yVadW5hvxN3RgpKcKHqaMk3bZo+0pQp07uHdtWFeXtzNzelarh2r4dJ4LdP9BTTm+pIpR5Ub70Zugi8xgc6E6btD/FwJ8nUmwMdBjtQKZ1s5VBcLgtQvjKCfn6etSYL8XeWUPfR9tnKuZphv3oiZCM2mTWas3yBZv0nA/sP5xo2bRBo2yQEbI9s2Sj4E1IxRbuv+GZBzcHLAzd0FZxcHHJ3ssbK2ZMOm9azfuF71+SEIZwTkTMG4zaqDbduwtLDQu7fJqau+rI21/GxwsLczjYz7IxhniJuLE84OdgIlzgQF+AowhJCcGCdHnE5xfhqlhRnUlufSUJHLjroi+jpqGO5rYnRPM+PD3UyKYOyoryHCP4wwv3hSY8sI9snGwToW++0RIgdubFohsGRlS0dBHsv7eplqKeN4fTZLnSVc6mtgurmIbNmXklAPrkyO8fvbp3z55C4vH9zkhdKnj+/wXOnX717x9OFdejpacbSyYPMKke+VK0RQbamMCCDN3R7ndaswXyFStcKcLRu9BSxqBCjGyM4eFFkrxmxTBBvWBLNplWRFEHbmiaTGdZKb04enTyZr1tiJkG3CYZM5ZbFRVEcGESKiH71mFe0BHkwVpDKYEEyaAHmqCO5QnDs3u3O4K5BwutSL44nbGArcQKujALulQLfLBsoFxFKdVxHtvIKiFCcG+3LpH8ijsyuJocF8jh+qM20CcHislolDDSKfBSYwY2+/miiRiqNHhvni9WPTMPovXz/h3fMnvHko0PDyJd+/fs23z5/z/YsX/PbuHXz/HS9v3+RA/y4aSwvoqCtnoLOZG2dn4Zev+fvXr/jb84dcHx1iLCeDhZJ8rhflMhfiyyn16/N+Dpx228aS+zbmnc04ab+O4zarmdy+hgUR6XPS8zOyA0vq98u6/6J0/Iz9VmatN7LoaslpT2vOBzhxKciNs172nHK25KTuPabjMclONyeyN20jeKUFXqtc8TKPxG1rIk5bkrHZFI/F+mgcLZJxs8nC27GQAJcS/BwLcNgchc1GP7yt/Yj0ClHfTGC4p53nd67w+/dv+OaLx/zw5XN++1r1IR05vqubRNkTIyDXkxjMWF4Uo5lBTBZGcjw/kqOZYZJwjudGczI/lomcSA7LRhwrSmCyOJHx3FjG8xOYaynldH8DA7WZtJYlsG93OUePNtDTn0ZTWwSpOZZkFWxnbDyLo5MFDO/PYPRgPoOjhRSU+OPusYYU6ciOknRyA7zxl34m2myjI0l+NjeeyjAXqmI9qErxpakoiqPDbXz54qZpOYvv3z5ief4QDY2ZdPYX0jWcT9f+HHYfKqZBBDYu2VHk1ItdldHURtqR47CaTOtVpFmsIt5sJVnW68izX0/m9lWkbFlB1vaVFDispUqErcR5A5lWK8i0lE46rTWd51qtIkP35dusIcdyFXl6rsZ9Cw3eFuRLl6sd19AvMngw1ozZLCtuVLtwt8aZ5UwLTkRuZi7VmROpruwOs6TafYPyXEOGxUpi164gdtUK0javpFDlSVM50u1W0ZXkxnH5mp3JwhHqLykqS6b9KpFKO5qELbLsNhKuPha5aQWp1ptItjYjcssqEqRrWV7WpLpvJ8xqA0FbNxJpt51EZ3ui5B+CzNYRtmUdyY6W5Mk3FQa6kOVhQ6rjFnJktwu9rakIsKdMaYbNWipE0BuEZ/Id15Kk78+2XkGtSH5D0Bb9tk6ymq7YbYxm2XOsxJ3hFEeyVY7UzSvIcxJ5tltBwrYVJFmsI9ZsNX6ySxGyz3uLE7hxpJuxmlziLDYTpOu5+r3LdSuD8pWHPB25khDJpIs9A2YbmZAvnAsOYMzFlm47c0q2rCFczwStUru5WzFYEM1wWay+yQrPDSuw0W/ua9aQbmNDb0gAA95utFjquU1rZZtWESrb6Lt6FX7yie6Gn9Q1s9UrWL9mBZs3rSHQ1Z7yuEgaIsPULqqfVauo3ryBg0E+jPi5UK56TNI7Mtato0B+tNXdlr1R3nQFOFLjbE2DlzMtIZ5UyP8lbl9LhMobuW0TYRtXEaJ2S7DcQKpsQ+z2DUSarybMbBXhZiuIl9+Mc95CoMVavHVeHGpNf7EX/eXOwoIelKbZ4+OwDn8R7Tphw7HhBgZ3G6Ozo0XifEmKdiY2wkmE154AX+EO2Ssnhw3CEhtwcFgjf7dC2GGjSK4xhdH41pUitOvYunkVG3W+SWXbpvdamK8SwV2Hncpnrvo0zrfKrpvp9w3S13Wqv3VKN8n+b9BzNsbmTcrX082MirIoGmrj5Sf9TFKYG0hdZSIVJQk01uUqTSMzNZLIEG+SYkO4eOYU929e4J7kt5+/5PvvX/P4yRXm5/br3gjaGqI4O93Mlblm4dFWni0rna/g7nQBD2cLTEG5x7NFPND5/Zli7s6WcfNUhXBog+7faZolEeq2EXtzY9OtlVjrW8J81KYxnsSGiQCn+1OSH0Zx3gdpq0+jVXWbGetMlO9GipPsmdlXyLXjtdwxgoLzDdw6Vqq0htfnmlWGMh7NlfBgRnj6RJbSfJ0X80hlvD0tnH0wl+nhLPa0RFKd60xpugOlGQ5UZBkjXtwoz3SmIseZmnw3U1pb4E5fSwy7W2NoKPamrTqInQ2RtFYG0FTmR3O5H42SGunFrh3xDO3MYrAzm/62HJH1YDys1+LvvJEgt024qb1dJEHG5nLh1qSE2BDpvtW05rWfjRl20ntL6bHz+tU4qi3dZYcS/WyJkN54Wa3Bz84ML4uN2KmvuK1fg4fu95UOFKmfdcmmdadYsy9XnCbcwbTpgtG/o2RfqqJ8qU4KIdZdOFX6sUXXN0nWS9YJg6yVrFspnVu5GgvhvG3CeOb6zVo6FST8XBKs+ghWPwreSnOIORXe60i1UX8TVsj1FG4I2q6+6UhloOyv1yoK/VZRFWFOXYw1bSluNKrtWhI9qY92oyHGQ6k7BSpzjoc5OZ7KL9KJ2gQvWjOCaUwNoDNPXKsylZHGXA61lTC1q5aF4R1quy5T4O3C8T6uzw1z7vggs+M7OX1sD5ekn5fmDnBudoxLi4e4c3mae1emeXJ7gef3T7N/oI5FcbTnT2Z4+OgYz55N8eL5FA/uH+LBvUN8+e4MTx7NCtOUc0TvefbkIqcXxjl+dA8/fHuf795fY3lhH/PTe3jxbIknD2a4sjzC+N5KZo/sUH8Q/zNmRV0cY3lWPH+6j+W5fcJKbXR1FpKXF05gkDU+flsI8N8qG7AKT4/VxMZYUFDgRl1dEGVlXuTmOhATs4nsLFs9F0tFqTe50s2wkC3iKpsIUh5+ftbCzMZMlhXY2q7Dw2OTyZZ4yQckJtqRlCicHyTsErCdQD9LgsWLXeS3PN3WCEOvxFiP0vgHXEaqJxkpnuRm+pOoNvJyW6f7VhIXbU+acJ2/9yac5TMclLej7SrxKGNTiJXC7Cuxs1sn3rBN3yH8qr68bctKtm1dJV4jvbGQDss/erluMAXkgvW9kWHbiY9RuQLNiY7Yjr/vOvEPYyr3JiLCjOmlFqaAW3iIpaksfl5mymMNPl6bhfM9SE32IixY3Er+eKve4aT8A/w2ExtlS1amNxlp7rpHvMfPmJUk22K7Aj/fDaoPG0pKpP/VIcTEqizGxkzx21WPm4iMtCI5xVWpDd76VmP9Ti/1zQDlYQQBE2LVjxKcSYrXcYwdof7m4lCbyEh0oSjTi4IU+Z5sLzpro9jTlsSO8kB66sPZ3RQhmxFNb1MUO+sjdC2SgbZkxnZJn/cUM3dE3PhQMxP7qpkeb+HUoR2cOKhrR9o5eaiduWO7uHVxkvvXZ7h9+RR3ry2YRsfdvrLI7atL3Ltxjge3LvHq2T3TCLkfv3vLT98bO6u+4+cfv+SXn76WfMOvP3/3vwTk/vpXIxbzC7/99vM/5b8Dch+WEvsjIPfPeM4/lP6b/Hvc7d///o8BuQ9BuX8fIfchIGeMkDOCcqbAnBEdVEGMHVdNQTkjIGcaIffPgJyxOJ5pyuqHgNw3rx/x7euH/wrIvbhzkTePrvHy4XVePrnD00f3efL4Affu3uLW9ctcu3SOS8unWV6a4/TcSRamjzF3/CCzhwa5OT/O4zPjzA5Uc6A5g6ndJVw50cObW8c4faRJhqaDr55d4M7yUZZn9vH9V4/VCDMc7MpntCFeximTbx5cELm5z9TBDt49Pc2982OMdaabdpA50Z3G6aEy5oYrWTxSz/WlndxYaOP5pQEenR/mp/c3ZFye8FJA+u3LW7y6v8ydhQPM7K5ipquA62N65kA9tw638GSuj4czvXxxboRvrx/muztT/PJimb++v8PffngNv//Mh106VOd/+7CJA8auDf+KsBryV9W/MYf5S/760yt++eq+SNlFvr6/yDd3Zngpg3b3RAd3j7dyT3JhXyXHWlI42ZHK8mChypTBSHkIg0VBnGhN42hjPP35PgwU+nCkMZrBQj925XiwtzyY7uJQ0gWQo70l/s7EBTmTEuZEZoQjuZGuFMrhF0R5UhzvQ3mqL7XpPjQJoOwoCKSzOIQOiRGIM467y0LZWR5Gj6S7TGlFJLur49lTm8K+lmxG2nI53FvCwngr54/3cOnEbq7ODKiuh7i1OMLtpVFTEO6O0vvLB3kgebg8ypPzo9yY2cXhnhz2NcWrzWKZ7svk0qEqFocKuDJRz72ZLu7N9fBwcTdPlgYEeAZ5fWmEl5dGebQ8pLyGeKi2fKi8HhiiOrx/doR7Z4ZNgbl7p/dKBkwj5O4s7JYYwTkjUNgn6ef6TD9XT8l5zOzhmtLLJ3f/U/q5JId1yTieMoJ20p3pndyekZzq+rAG3dQO0+6xFw/XszRawYyxHpwc0ql9Nczub2RxvI2liU4WDrexICOzIGOzMN4o0f2Halk+bGx80cBZpfMjpZwayGGmP9O04+zc7iQWB1KZ7U9mYW8m+xrDaMx2Nq0VN2WMjtO7Tg1VcKy/iEM9uYx1ZbOnMZmemni6qpPIk0OPNnYL83ckPNCVsAB3GU9n3B0EZpytdOxEqHHNzxV/HxdCBeaD/D3lzJzlXKzZbm2JtTEKy8Yay+2WOt+OncC/h5cHXt4euLg64SqS7uHhiru7Mx4SJyc7HB2M0Vy619oKayOoZLlNoHqLZCuWW42plZuV6njLP+WfQaitW7aYAlGWut+0Xto2c+ytzUlPCKCnRWS2OY2B5lSOD1To26tM3zzSnsZgUyJ9NYnSyTgq0nzIjHEmV9+elxxAYpgnUYEeRAR5ER7koW91IkD9IdDHVvUhpx7gYpIgXweJ6inUQ47SR07PSc7IDidHO5VtK+bmxqjAbabA5BalmzdvUfrhuiEWFsa0XeM3Yx09Y0ShMZLQDAt9i7OrI55ernj5uJuCctsst7LVQs/r+8y3yHmrLrYaa8SpriwtVefW1qp/OxGUD+93EdlzczVGLboLgHj8S3x9vARkfAgLCyI+Lpq01CQBlTQK8zMEWrKpKc+hqSqftrpidrdVMbSrnpHdDRwYbGVirJfJA3tpqa0iMiBcOhJPQmSBwEIOLnbxAhxRarcA7La647TVjtSAII60y0HubOSoSMtJAcNrg41cGmiiJU7Ext+JyZ3N/GisL/rknnyBscvqHZ48vC0gd4/v5UtePHlIT0cbztILSxFFDzOBcBdHigK9SXGz0/l6bNabsXWdLRZmfgI/hXL+3URH7VBb5GOxNR7LzbFYbYzW81F42eWQm9ZHYeEQweHFqkMftm6wxnHjNnKDQ6iICBH4NiNM7yp2tmMkI56JwizaAn1I27iRahcr5mpSeDJSxS2Bh5k0Rw5EbqPLW785rKctyIrOOCeKA81I8VEeaS707cpm92AeOzrVxzoT2d9fIGCRwd4uAYvhagZ6C8lM91J7bSIm2o9DB/fy9s1TfhEw+O7dS75984KvX77gm5c6lhgbORij4358ZUxZ/ZL3Dx9w8sAIXfVV9Lc3qb06ub48y9/1/F/fvYD3r/lieYmJilKGRMgvFudzMS2ehUB3zqoNznjZsOhmybzrFuZcNjPtuInjthuYcd3GcqALF4N1n/r9OU8nLknOq96XXLYz52TJkqcdF9VHLgZ56x5XFjwcWfJ3ZVHEfTrMl/3B/tQ6OBO/yY4QM0/CbOMJdsoiwLkAH8c8POxzCfAoJci7nJjgBtJi2ogPrcbDLpYQjwQBtSqay2qoLSxiduIQ7549lP97wzdvnvHDl6/57au3fPvooTBAj2mEXLazNd2JIRwoiOOgCMlkcQwny+KZLk5kpiSZ2bIU5irSOKHzqbJkpivTmdT1kcwIRnJjOFafy2RbMV2l8SKKseztK2NkfzkltQFkFDmTWepEfXsQh44XsygSvf9QHu274mlsj6WgNFBg1Y6qklg6y7NJdXPWN2+kNMCHvYWZDOSnUhvjT0tGBB2lydKBYs7PjvPzl0/5x88Cf1+9EvmYoKQ4jkrZ5E4R5r6JCvZMVFMhIBoaY0tBdoBpKm1djCsZdhvItBWwtd5IzIZ1RK5fR5KIY7b1BjK2i+xtXUeurci382aKXcwocd1MuchbvuN6cqzXkWmxjjTdn2WpZ6zWUWi3iUrpQKmjGZnm62jw2MLhNDdmct1ZyHfmRq0P9xt8OJdty4mYbSxkeHA8zdhAwJxc5dcQZKP3bCXTcoPON1IkglzsZEaafksX8ehK8mShM4+hvEAK3Ner/OvIcVpPptIM2/Wk2+iayptpZ06azRaSrbcQs3U9kVvWk+djb5q2multT6qrHenyISmyc7Gyi/GWW0jabq77zSmWnpbLXqfZbSZ+m77RYRMFrmZk2Kwj3kzfqve0RTrTHulCpecWykXwa322Uu+/hcZgC1ojbakJ2EKhs+rDcR21Hutp9N5CjsUGU70Wu1uRYmtOuPJK1PvSHLbKXqwnbvtmBkviONlVTFNcEJGbNhAjG1Khcg34OHJcfeFcUhRXkmMYd7Rm98b1HHZxYikqnEOeLvTKt1ZZm5meCd+4gaogVyYacoTjcqkW7gqxXI+DfnOShMr2F0jX86y3kqQ2j1fbx2zeRJjsVqStNeHyAc7m8pebNuHp6oqHqxuW5luxVr5B+r0kOIDaAH+KZFML9OwuVwdGfN3okv+tlL4W61rppnXscNnCiPDeSIIfIymRDMlm9KZGUxvhQbzaNmjbesL03TG220h2Mjaz2Ea8ndrNaRvprpakOW0hXm2f6KhU50HWm/CXzhWH27G72Jch6dO+liCqpV/ejhvxcd9GbZX64lAdu3uKaKlLoiw/jLR4T+KjXIkJdxPWcMLT3Zi2ulEkVkTXeaMIrTk+PtaynxZYSffM1TZbVP6t0mFLtY21ymktXbCUrm/Vb1bqF872ZqqTD/dt17nxm5nqcvtWoxzbcVWZvVWe+Bg3E9Fub8mgqjyc8uIgSgsDaa5P5OBIEwdGWpma2MP4/l3sbK+lKCeZ5NhgRge7+ObtY149ucWViwvcunWO23eX6emppKQglGPCcg+uj3BzqZN7Cy08XmoWTq3l4XwJD+eKeThbxBMdP54zgmRlul7BrVMVXD9Zy9Nzfdya76UsxQMfu/W4qq97SN8r85MZ7Wsh0t9B/tmRuvJMGqtzKM2NpTQrkjrZldrCCHJFjFuKArg61cSTs51cnSjh0WytuEoNj2ereKFyvDxTq7Ra3KWIuyfzTCP3niyWq4y6tiAMeqiAY4Np7GoIpTLHmbJMJ5rL/UWqw2irDNJ7PGks86O9LpTWmiC6GyM5MJDN/j1ZtFQF0dUYIXwRz87maFqrQig3gni5rpTluOjeGBHzNNMOigPS/4bcaPy2mxFos4Eo2acoty2Eqd0j3DaQ5L+NRJ/NRLtuJC3QWErHjVgPO7y3bcJJ7em9zQyPLRsJtLPEVamDdNvHagv+shseGzbgoT7huUF6rP5dG+PBrjx/ujKc6Eh2ojbEjjTbzYQpnzjLjVSEeVCbGEBOkBNhslHO0iVr5Wep57cpn83rN7BFeW7baMZ2YTqrzeZYbdiIje4J3L6RXF8bGiIcaI2wpivGmuZwC0p8NlAZaklVmA2VkroIeyoCLCnxM9M1C+qibaiKkETaU6ryGGWsjRfvSvSnLjmQWuHVriL5qdpMxtqLmdhdw8KBLs5M7Oba3CiXT42wfHyA5aN7OH2ol5n9Bq/YxamDXRzf3yb/M8qVpcOSCe5emeXhrSVuX53nztUF8fJr4vKPeHLvPHevL/Do9hkOjXRwZnaEd+Kwzx+e4NG9SZM8fjjFqxeLfP3+ivRdPqwghhb50qvnp3T/GDPH+nlya5rH149xVtxoYWonty7s5+rSIBdnepgfr+OieNH1mU7uLO7i9c0D6hu79Vs3U+LSlflBpMQ6qS8GkJURQFKCdF9229iQISh4C3n53lTVhNDQFEF5lT8V0sU86VNBnhs9Xam0SKdKivz1nDHdczshqkt/f3EOh43C3+twlD3x8DDWjN5AaIiFcJgNmfJtaSk+pCb5ExnqjJ+3MWPIjGB/Y+qnsamCBYlxzqQle5AlHlyQK0wd4yBeJNsof5KV7i1c501EiJX4g7n4w1aC/SwJ0Xv9fbYLn5qp/Jvx8bYmWPbeQzbSwc5Yg3Ij7vJZxj8C/OV7vI1UvioyxFY8w4aocFtTINB4h4frBtNGN4HSF2Odu9goY3MHW9KT9W7xc189Zy3/7upkjNZzUvk8iJHvMwKMzo4b8NY3BwVYEBayXd/qSapsSoy+wcfLDCcH2RX3dSQbGzRWhdPSHEtJqR+h4ZsIj9xMbLw1YeEqV9R24uL03aoXY7Syu3y7r6++SxKrvGJj7FVPTiqPp2nEnK/q0NdjM7kZPrQ3plBbHEpFnh/NFeHsqAmXHQmkqy6c9upgUxB/b2cSgx3JDLYns7cjjeGdWYyI+x/ZWy6p4Kgw9OyRNuaOtnPqSLvSbmaOdjE/1cflM+PcuHCMK8vHdHxc+jgjmeXmZWPK6gUe3L7My6d3+ebLl/z0g7FmnOT79/xijJD76Wt+/dkIyH2YtvqvgNw/A3G//vqTKRhnyP82bfVfsZt/Xzvu/0lAzpD/dwG5vxpBoQ+j5P6VSkzzaFWgX3/+5wi5b7/k+6++4Kdv3/HTN1+Ypqy+e/5AAPqxiMUj3j29xZOb53l57zJvHl/ntRzW62f3RcAe8FTk69HDO9y7fZU71y9y/cJZLp5d+BCQmznG4vRh5if3ydAc4Mm5w8zsreFQezanR+uYG6njSG8xp/ZVcmqwlKPd+RzbXcbdM6Oq2MdcWz7Aka4MxuUYTvZk8frqJN8/v8LMeBev7s1zaWEfx/fWceFQK3O7C5jcYYy8y2ZxfxUzI2XcXuji/Z1DXJ/r4cd3xi6A52W0Zrm1PMmJvc0sDDVycbSJ8wNV3DzQwK3xRm4dbuTRqS4eTXfw+uwe3l8c4cvLB/j50Ty/vbrC7988hd++5x+qw7//rvr/HZNgCsr9w3TNCNT94x+/8vuvX/Pzd08F3u/y3YsLfHHrJG+vTfLl1SM8XejnxuEGbh9t4t5UK8tDZUy2pnCqO4NzQ8XM7sxkpDyMweJgjrekcrQpyTQabrAkgInmePaVB7NbBm2oKoxdFZFkRxq7LTkRG+BBYqgXGdFe5MW5UxDrTkm8F8Xx3pQm+VKe4kudjGNzTjA7CoLpLAmThEqCRWhC2VUVSV9NFLurY3RsSBy9VQn01aawtzmL0c5CDuws4cS+BpaP9XB5uo8rswPcVFvcPj3CnaUR7p7dz/3lMR6dO8jjC+M8Oj/C0wsjSvexeLCW0bYU9u9I4GhPGhcOV7F8oJwL45UCDTsFNvbwSnX+9toB3lwd4wsjvTbOM7XBk4sHeXThAI8ujvNA6YNzYzw8Lzk3yoOzQ9yXo3h4doBHZwZ0vEdipEPckxjTaG/MDUoXBrk2L5kdNAUSL58aUPmHTKnxLZdPfhg9d/PULtOadLdPdXN9qp0LRxpZGqtmYaTCFPSd3VfDKYHQuf3NLI4bO7PK6R3t4LSMzNJRIzj3YbfWM0ekXxPNpimwZ9TesyOVnBgokp5nM92XzeyeTGb7UpjZncTpoQwW92Ux3h5Dq5xSf0MUU0Ml0uUqTumdUwMlHNqVz2hHNgNNqeysTaahKIZUgf/oQHtiQtyJCHQjVOTaCMqF+roQLLIT4udCiM4NiRTJiIkMVhqEn5+XnJoddnbGNEs7bOysTeLs4mgKKnn7euHh5Yq7hwte3u54ernJITmYRsnZiSTYGmuaWW3D2kqppSWWFpZKrXSufLbb6Hi7wLZxbmO6ZmlpBP90Xb9ZK7U13mutfLZbmtaUK8iOYmywgb3dRfS1ZtNTl8HOukx2NeWwsyGTHRVJtFem0igwU5YRTLZAf450Oi8lmKRIH2KCvYgJ9SU62Fvf70pksAvRYW6mqaqhAS5EhXgQHqw6UBobbazT4ou/6sjdzUHfaAQZHU0BMiNQZr1d5dX3WKr82630HdslSo1zI5j272KsH2drb6P68sQ/wBs/ia+/l+rLwzSN1dp2uynIud3I10bfq3fY29sLWDio/h1xcZaI6Lm7u8opehMY4Ie/n6/ax5cAfz/TeVhYsJxuJCnJ8WRnZwi0ZFJcmEllaTZ1Fbl0NJbQ117N0M4GRnobGNvTxOHhDibHdnNouI/a8hLC/EKICk4iJaZYdVEoApOA3fZIkZgkYsKy8HUJwMvSjvL4OI51NDDfUysyXsblgQau7m1hrDyDUoGQXYUZ6pPn+en1U94/eyAQeE++4C4vnz3iB/mSV0p3d3firva1M5MjFxlNdXemIMCLZDd7nW/G0WwbNptd2G4eiL11koBMIZ4eJWqDXOlNksBxHHZbY7Ezj1G5ckhN2EFK6g68fDPYstWDbWbWysOCZC8fKiLDyFbdRQpMx2zZTEOwPyeryjhZUkKVowtJm83YFevHfdn5l4PlLIucTQqw7BF4rhXAag+2oseYxh9pRYZAUkmqO7tkh3f1ZdHeEU/3jniRmESqBEYM6W/NYO/OAkryQvDzsSQ+LoDxg4OmEXI/f/dhx/KvVTffvHopecW3ryUvde35U759/oxf37/li/t3mNq/jx3VpXQ31zDc22EKyP3+3Rf88vY5/3j/htfnzjJSUkizdOl8ZQl3KwpZigpizteZM5JlP0eWfOxY8rJmwcOaKUdzTjpv45x0/HKEL0vS7Qsi7ddV71d93Tnv6ciss+51d9Cz7iwr37Pq52fUty8E+3IpJpgz8eFMxUbQ4elJxlYH4q0EpN3TiHDJxt8xRyQ8Dx/nAnxdiwjyKpUeVZMa3yTgXUVCZC49O/q4ffEmy6dm9W3yw0cO8fbpI757+5ovXz4XnnjN7199zfdPnsr+9ZkCcvnu9vQkhzFenMSU+vd0laQymZmKVBZrMjnbkMOiyMt0eTJTFclM12RwqjaLo+UpHJYcrc9mrMEYKa92ahZe2F/P8P5yCqt8ySp3Z0d/ImNTZRyZEc5YaqB/JI2CSg/S81woKQumoy2bY2Pt7GsuJ93NhVTZgQb1tb7cTPoKsxioyGOip5HJgR0sTA7x8sEVfv3mNX/95h2/ffOWK2enKSyMI688ktqOVJpl1xt7s8guj8A7yJLSgijGRep3pAWRZreFdOstFLhYkWUnYrrVjAydZ9ttJUMENkXnhmRYmVHkspWGIEc6ojyo9LaiyMmcIsctFDttpcTZCExZUOVhRZnuy7M2I9vCjI4AK07Kr5+rDONafRhfD2Xz61ged2oCOBZjwQnp+WSaL90iN9WeFnTFiihKj0rcLKmWHpUqr1w7vd9W4mBGeYA1g9LzofwQ2uIdaRZ5aI93oVLXsx03k6l7ij1FTP1dyLC3JNl6KwlWItvbNpPjaUuRbG+Bn/q+9DBP/iNF/iVOv6Vs30a2g5XysKDcx5FyL1ty9F5DGoLt2RHhRJX3VnJUDiMdSPdjj8hKa5gdLSp7d7QbLTpuCLWiK9GNtlhXynVfvr3qTVKofLJUh7mqryr1h1L5xSjVT6rjdkqDXSn0s1PqwMSObEarkij0kv+UrcpR2bq8nBkWjjqdFM2zqmIuKj3kYseItSUn/H25kJTAdHgwe32cqVEbxuu5SNmYsgAnxqrSmWzOozHOm2hbc1z0m6PEY/Nmwiy3EWZuRojOI2QTY+UH4pxdSPDyIsjOATvZLz93Lxprm2lt6CAqNAZb82046f5Y+YlC3Vck3cxWXlVbzemTLz6gvjvsYk+fnSWd0oGdLpvpC7ChO9COShdr8h0lXg5kiECG2JgRoHuCpWvxsgUFwgLZardUdxuyvezIlWS7W5EuHTDWUYx3306AzWaCbDfLJ7gzZOy03xHJWGcUdcKe3sbabu6WlJfGM9BXRd+uEtrU/2rL5aNSA0lPCiA1MZgw1b+vt50Io5X8m42ItSOxsV5ERnpiTBn11ntt5P+NDYtsLM1xsN2Gi73EYat8lAi8wxbcjVHuAfLTLsIb28zkt8xMATgn9Sdvd2thGi/5duEdEeeoMAfysgNUllRqKyOoKg2mrNCfrh3pnJzcydWLR7l17RSXlk9weXma/YNd1JQKZ8h/vnxynQvqzx07qpmcGObO3fMcPNjNMRHGN88WeHF/khtLO4Up23l+voNny408Xqrk/mwR92cKTcGwpwvlPFuq4tFCJfdmq7kz28Cj0zt5vLyXnpoEEoOsCXTdio++rSI3STZyiM46+aq8VEb6Ojiyv4+J0T6R3GyqcmNol36WJMsnVUdy5XgDT5bkKyZLuTNVrnfV82imiifz1by90MyLM7U8ni/n+WkjSFejY+Hq2SoeLjYIQ2Yy2h0nDOVPbYEHDSWyA01R9O6IpU+yRyR6T1cSu9riaWsIo7cjgX19mSLgERRnO1Nb5seO2nD6OpLY3SbsWRYkQh5Ga1UU3Q1J1OYGk6E+mRPhTE6oCxH25vIdshMBjhRHepDpb0uko5mubSHNewtl4iw7soNpSAuUfnlTKM4S42pNgNUWvKTfXuojbtJ1Z6P/mG/GR+JttplgYa4AHcc7badZerbXmMFTKDsWtV26LjvqsI0YYYwI9bUc6V1jqt6RGkaBdCRY9sZF9tXVcgsuxj+it27BQvlbb9lqEkvl76B3u8kOxMmnFkpXdyR40JHgQneyK83RNtRFWdMgG1geqf7ia062z2YK/dWWYdbUx8omRDtSq/7SmOJHe24Eww25HO6q5GB3tfxALRPCZmcmB7hxepxLs2Om4NqdSye5dnaS8/MHOX1imOXpUc7PjHFh9iAXZw9wQ5z1zuWTPLmzwFtx4Md3lnh0Z5m3L27w4tEVrl44xfXLc3z55r54/AtuXl0w6ffT+xeZmhgUDx/lqxfnePtkjpePZnj+aJbXL5b55uvbSq8wq3dVladTVSyuOdLJyfFu9vdWcGd5P3fODnJ3eUjHeyUDXFvoFg/bw4tLg7y+PCDe1il+VCV+VCaOkiM/mSeMlEByhCVhvrJ1gZayA95kpAYIa2/B1dXYZdmSvAIfyirERXdE0r1LetebSkuzfGh1MM2N0ZSL6+bn+pj+8Rkf70xUlCOh0i83d7WRbHxAwHYiwh2FkS2Ej9XvI23JzBAfyA4jPTmIlIQAggPsSBQPDg6wlK2S/U+S3tcmUZQfTE6mr2mkXJDaztVJ5ZQvyc8JoECSkeJFmu6Ni3QSl7AhMtSJyDDxIA9L4XVzfOUro6RP8bEBwoDGEjhWeoctAb6WBPlZmoJq3m7mxEe76h1+SmWbAiz0u7kpaOeifuCheogItSQh1knl8iI7XVhLnMbbfSuOstUu9rK9fraya04kJ/jqHl/C5fuMTXK8VAdREQ5kZwaYJDLCDi9PM9yMoKCHmbiCbHqOF5VVoWRkOhMcakZ8gjUpKfZERGw1jZBLS5P9DVV/C9hGcLAlHh7qYz5biItTeVI8lK+vaZRxarIHIWrDCN2bnxtAR0sG1cVh5KYaAXk/Kgv86GyIZbgnk71dqYz2ZnJ8tIyFiUalFQx1ZbCnLZXBzkzGB0s5PlbHsdE6pQ3Ssx2cObmbc+LjS9N7JIMsnBhg6dQIZ6T3y/NHuHjmBNcuzHPn2rJp9PKDO1dMs3K+fv/SFIgzAnI//jFl1RghZwrIfRgh99ffPgTkfpN8CMb99+i4v/4zGPf/KSD3/xpz+/e//z0gZ5I/AnIfxLT7p+SPoJxpHTlTIE4v/qcYc2r/WEfux2/f88PXb0UmPgTkvhEheP9SIPqLJ3z35jHvnt3m2e1LvHl4nS+e3OTNE3XiZ/d5/vQhjx/d58G9m9y5eYnbV8+r4pa4sDTH8sIpFmePMT99iMUT+zlzfJCLU32mRScPd2Zz/mATC/uqGduRwcJQNfN7KznSnc/RXUVcOtEtAnOGy3O9pkXzJ1qjmevP5uapLm4tDjF3cAcXTu2RI+vi7PE93F08wPxgDQcbkplsT5dj7OXe3B45r06eX9rPrYU9fPviAjfOTJg2afjm4VkW9jYws6uUC3trJdVcF4i/ebCBOxNNPD7VyYMTbbw43ccX5/fJ0Y3y471T/Pxsmd/e3zNtyvCP339Wnavh/q76NxarU2oE5EztYAyZ+9vP/P7ja358e1vvvMzXD+d4cXGc1xcO8u7CAb1DwOBAjSkg9/BkO+f2lTMppZ3ZmcX54TLmd+dyoDaaYYH6qbYMJltTGRJ5GK4M5Xh7KvtrRRiK/Bitj2Z3VTQFcgBJoTIgQb4kRQSQJUNRlBJARYYk1Z+yZHUupZXq9A0yWC35EewoiqSzNJKusgiRmXB6KsPZrXf218bTV2sE4ZJ1LqlJpq8hlb2tWYx0F7G/p5QjA9UsHe3i8swers4PcntpmLtnRri3PGoKlBmBuGeXDvH88mFeXNV3Xz/EmxuHuDm3i6N9BQJ1aRwyRjXuL+PasQYuHqri8eleGfj9vNV9X96e4L3kCx2/vqE8rh0ybYLx+PIEjy8d4aHyf2jUo0n28/j8ME/PD/H84j45imGeXdjHk3NDPD43Ihnlrsp3c2EvNxb2cWNxH9eVXpsf4vLsXq4ovarUCNAZ6+BdnxGpnO3jzvxurk11cnGilTPSjYXRGmaHa5gbrWVupIH5/S2cnejm3KTkWBfLxzo4d7xDqdrz+A4unujksuT8UWPIeSNz+2uZMv470FfE5O4CpvcUcnq4iNN7czjZm8iZkWzOHSjgUGcsbUUeDDbHclK6MLO/mul9FUzsVt135rCvPYu9IhK7m7MErKJIi/YgIUIS6U1MmDeRIZ6mwFRMqA+RQZ5EK40J9ydaEhsdQkJcJNGRoQQE+mJMSXVzc5OTc5NBdsPXz5uQsEAZ8ABTUMkkRmDOw5i66oCDoz329kYQz8YUyHOws5dzdMBe5MLO1s507OjohIODIY4fxP7DuZ2dI/am6y7Kx9n0m7OTE04Otrg5W9PaWCR7sZeBrhJ6mkTumwrY2VQkY19Mh6S1Jk8AMIO6okTKsiMoSAumICOE3LRQkmP8iY/wJTk6WPUQoG/3IDZMEu5GRJAb0aqXhOgAiTFE3XDWYcTp3iARL18ffbePUl9v/Hx98fb2xMPdXeUyyq5vNr7X3vhue1PAzhDj2N7BqI8PdeIqIh8YFECE6jVMZC1U4h/gi7OLvttB9aL7jPsNcXZxwV35G2LU/R8j4rw8PfR+H4ICBSSCA0VclE9osJxtGCnJCeRkZ5Cfl01RYS6lRTlUluZSV5kr8FxMX2ctw71NjPW3cqC/hUN7dzAx1snUoT0cPbCXpuoqYkKipCep5KRUkBxbjq9HGu6uSdKJMkoKWokNTcXJwo5oN3fGmqq4MCK9HmjifF8d14bbmWmrpCLUkyrV242TR/n17Qu+/+I5r57KFzy5x4tnD+Qk3/D88X36dnbiLX1xtrAg0MqSFHdncn09SBSx9bcUKLbYjrOVN6520TjbJ4t0ZQno5ErHckTOkrG2iMHBMhZHy2i8nJIFCAoICM7FwTkCS0s3/eaIl4UtKV7eNIggN8TFkqw2CdP78qTH+wtyOFVZRauvSKGuNQS6c6mziDfqt1dqE5nO9WU0wZ4Wbwvagq0YyvGnN9uXkggbSlPd6d6Rys6dGezqku2TvW0tCKEo2onSOFc6SqPpEyipKAgnXMQ3RaTTGCH3+sUDvjeWfHjzlC9fPuarl8/5+o+AnElUX5LfvnzHV08fMT95SPpdK0JkjGbcxe2Lp/nbd2/58Ytn/P7uNU/PnmawtJAm9cWZ0nyuVRWxlCxfqP58PsKfy1F+nA/x4Jwx9TTQlZOuVpxws+JcqBdXYgJZDvbkcogvt8IDuaHUCM7Nezgw5+HEkp8Hy9LPc34Sf28uRwRyMSqYBfmOmfgIkXr5D1uRdTv5Er8skvyLCPUoxNc5Hy/HXDwccgn2LiUquIKokAL1q1w6mnfy4OYd/vbjD1w+s0h9qfrzsaN89/YNP7x/x/sXxrqDb/jHtz/ww5NnTPX0kOpsT5GnE72pIvvq11NVaZysSuV4aSIny1OYrxY+qMtkpiZNvyVLUjjVkMl8Sx4nG7KZMkTHB5uy2duUYVow+OyisMHsTvbItvYOyY+erGF6uY3jCw0cmqqgsy+BvBJ3snLd6GrP5MypAS5N72OgKp8C1UVddBSdGal05WYwWGWs37lTmGNQJGmc+9fO8M3rx/z27Vt+//YrtddX3Di/IOCaRmVDOk09OTT2ZlPfnUW2fKuHrzUlebFM9DXSmRVJlrMVmfZWFLjZka++UOBqT4mnM6VezhTpWo69JRlWFmRaW5DvaElDsBsDGRG0x3hT629PlZcNZe6WVHptp87fgRpfXfO2plZpmbN0OcCaI1m+nC4L4WZzDL8croTpBp51xDGdastUqiuHkr3ZobzK3KxpDvOiMdSdhhBndkS4UR9gT4W3DbWhrhIXirwtqQl1YDAvjOHiCPaqH0zUpjBUEE2dfi/zs6dGZawMcCXfzZ5sZzvS9H3x2y3IctlOgbcDhX7OlMkPlQd4k+NiT6q+LdtBZNdVhMLOklKR9jp/kVh/kedgB/ZmBHOkNJbRvGB6E93pSXBVHfjQl+pFR7SzSXpEUFpV3pogqw8jWGI8aI5yoy7IkVI3vddYAsHdijJ/a8pFqnN9HYi1taAo2J2OrCg6hIG684I40prBzuxgMh1EGmWX6t1tGZafHA8L4ExqPA/LC1iQzzzk5swR2ZWZsFAWYmM4GhzAXmPTCbVZsuxLtCTHw1Z5RQinJdEY60OisVar8vSwsMRTEmBpSaDuC5CEWovkObgS7Swf5eFDgL0zzpZ2xEUk0t0xwK7OfWQmF+Bh5yabbEmwfGuq7HKmsxMZyqdY+e5WmY6pD0+rHFOq/zFPa0ZFQI8k+jEsMppvZ0WC2qE8wofq1FBCXazxtrEgxM2GeD83kmUPMgPcyA/2oComgNbkcBrkR2uFIxp1XCIbEu68nWAH5ZHgxXBjDOOd0cIgMcId/oT52RAa5EBFRRKDA3UM9lfR3pJNU20apQWxIrfR5GbFyH/5EBLkSnCgyG2YKwkGuUwNFjE0fK+d/J9Itvy/g3TBUWV2lm54ONuYltgI0XeFBBlk1knPi1gGOOKmfuFoq7r0U5tGeZskQjocJZ0N1ff7elkSLYJaJtJYXhRMSb6vKSBXK5xsBAwPH2jn1NQg1y9N89Xbe9y6Ms+xQ/3Miae8eHyVqclh6moLmZwc5d79C5w5c5Qb10/y9dtLPLwxIby4k3tnunh8dgf35msk5aZdTR/Ml/JwtpSni5U8OW0E5Kp0rY47p+q5Nd3K7fkehtrSKUv3JSXChbhgF9VjCpPDu1g6doBT4/s4NzMpvyA+I5kc3s3BvmaGu0qpzg6gszxMeLkUY3Ox+zMNPJqr5+XZVr2vkWenG3h9vpXnZ+p5sljDq7Mfzo3rj0838kT2b3Z/vrBjHDsbwtkhot5UFkBzlbEOXBi9repvfdkMS3a2xQsvBNOq660NRkDTl9Jc2YiKEHYYfKM9jb09uXQ2JtAuftBUmkBtbhRJsh2BxlqHskOpshsZvrJRidKrjDCqY9X3/WxJle3K8LCS3ZdOya40JbmzsyCYvvIoesukV6kBxLqqbaW3vkZfMYJvVlZEC0elCqOlebuTK44T72hNtq9sgfrbgYYU8aEYdiS7Uaz+nuOuPulgQ4SejzVsrXBgTUo4hdLnaC8HfKRn3tIxb0fhTjtrHK2lT8IoLtbbcdluiav6VrTsVnlyMDnS76JgW3ak+tCZ6U9Tsge9JVEM1KbSXR5HXYY/jdlBdIpL9ZTGM9yQw4EdxUz1NXB6bCdXpod5cnmaR9K12+eO8fDaPA+uLXL93AkunZ5k5tg+pif3Mn9qjKW5Q5zTtSvGuoWX53h255y49w1e3LvAo1tLPH9wgbcvrvGF5M51I0Axz/tXN6Wzlzkzbzx7VMdGsOIa55eOc25xkoe3z3Fm7ghnlffbx2fkf8/x9evzfPXFZd6/vcHr1ze4dHmWiYkh+oUfGyqyGOis4NCeWvYI4zy5NMrTy3t5c3uMt3cP8urGCA+W5eeXOnksuTvdJN5SwERnAt0FXpTH21KT4UxVtrGUjGx/mrfshDUB8ilR6vsB0gkjkBQf5yC7YE2ufHBPbzJ7hjIY2JtFb28KTdLP3GxnCvK8KCsNprgoiCxhs+gYR/xk7z2F2UKC5WekK6kpfjq2JSpK+qE2ysoS/o/z0nvsiJRNCAt2JlM8ITrCiVDdl5Hqq/xTdc1b+N+BpHhnU7DJCPiHBltjbESTne5tCsYlxLgQFmQtnCx99LVRXg7C6camcEZgzZ4Y2Z1E2dn4aG/l7yZ7pHtle0IDZRclxj8H0pJ8lZ/eH673B1qb8jRskxG4M8QYGWesdZmV5keGviU6whkfvc9H/cRD7wn0sSdC3xAT4U58jJfp9zB9e0iQDUkJnpQURVGQGyr7Z0dQ0HbxBVti45wJV74RRtBNbREbr/cFqC/EbjdJaLCFqf5z8wKJinaUHbaXTXaTbVa+qgPjODc3kKKiMGqqhZVyA0xB0Txh5MKCIOqqYslK9SQ9wYWSHD9qy8IY3JXL4eFyxvYUMaF06kC1pEY8pIS9XVnsk70Y7Svk8FAFx8fqmdxfz8RIHdOH21kyjb7cxbS49MKJPSyd2sfy3BiXzqgvLJ/8MDruypJ0/pzkPPduXjKtWf3OmHFh4OXv3/PjD/89XfUX0+i47/jrvwXk/hghZ4gRjPvNCMj9c6CaKRj3v8xuNOR/Hxn3h/z73/85ICf5IyD3r6Dcv4+Sk/zdeKkxes4I0JmmrRoBue9MI+SMjR1+NraM/ebDf/i/evWE798+F5g2RkHc5fndK7x5eIO3T27zhRGQEwl78eQBjx/e5cG9G9y9eVlG5Jwqb5GLZ2e5cGaG03OTLJw6pMoeZen4IJdPDjI/3MDUrmIuHWrh7IgabWcu84Pl3Jod4It7y5w5NsjikXYuntzJ/Hg9JwYKObIzjVN7i3hyfpgH50aYHW9k+UQ7s4caVLZlfv/6EWfGuzjamcPJ7gwujlVz50Q3N6a6TKOlbkx38e7GMa6dMAIte7g718fZ4WoW+4s5v7eCizq+fajZNEru7sQOnpzs5t7xDp4tDvDyzDCvl0f47tZxvnswx4+vr/D3H1/wj9++hr//grFunDFajr8pNeQfRvoLf/9ZCvLuLt8+O883jxb54voEjxaHeL40xOuzI9w3dvkcrTIF5B4YAbnhCo61pTG3O5eL+6tYHCjisBzegdpYZqTMU+0ZDMkhj9VFcaI7k/1yjHtKgzjQlEB/XRzFKT6kR/mTHBFMUlQImfECIulyhDnhklAqM4OoygqkKjOYOjmxprwodhRF014STWdZFDsr5VCq5BSrY9nTIAMpo9Vfl0qfpL8+lYHmTDlzdaqdRYz1lnGov5K58TYuz/RjTFc1AnL3l0dNI9j+CMS9vHqY19eP8sWto7y9Pcm7O5M8uTjC/Jg6qjrwga40pocKuSmwcvVYHU/O7uar24d5Z7r/KO8kb24clhM4zPNrR3h6ZUIO4ojyOPxB9J5nl4zAn4DUlf28vjbKm3/KK52/vDLG80tjPD6/n3tnR01lvHV62BSQMwXlJNdU9qvzQ1yXGN9xY076Ih25aXzX9C4uHmtn+XArSweaWNhvBOEamdfx4oEdLMuAXDzey4XjOzmv9jx/XHorXbs03cllpVemjTXqOjl9sImZ4TpODtVwbKCSyf5yju8pYWZvOadHjQ0eipkbMALTIoejuUzuSlZbBNLfFMuJkQqm1U9O7K1UnRUx2pnLcEcue9vyTKPGijNDSIn2IjXWn7SEEDKSwslMiiA1LtQUnEqOCSUpJoRE6UR8dJgckIBTfAzh4cH4+Hjh5eWJt7c3nl5eBIcGy2BHyLmFERoWSECgDz6+nqYRci4ujjg5OUiMKZ7GuQiEs1KJs7Nx7Gy6bjrWby6uLri6ueIiMd3nqmOJs0nccHPzwNXVHVf95u7qjJeHo5xSJMMDTfR1ltPTWkR3cxFtdYaU0FJbQlNNIQ2VWVQXJlAhklsuEFhsBOZEsDJSQkmRzqcn6vsNSQolIyGQlDg/XQ/UeThpiWE6D1Gq31OiSUmKFDgIkBPyIVBEPChAxCHQX8DfnyCJt+rEw93VJMY6esY3u6r8xneZvsP0nR/OjYCcl4+nnJqcb2wUUTFRBIcE4uHpoXs/1MUf4ubhjqenp6nuDTHawRgJZ7wzODjYJCHBQWqjMDnLcGJiI8nMTKWkJF+SR2mxsf5NLrXlebTUF7Gro5ohgan9/TsYH2zn4MAODg21cWR/JycOD0hG6Wxqkl2IJyEimaLsGrJTawkLzBOhyic7s0VOtp+ctEr8nAMIFUncVV7EpfE9XB/v5Vx/A9eGO1nSO+qiAsjxdeVk/05+eP6In96/4tWTuzx5ZExZvSuQZ2zqcJeBXV3461s9bG0JsxOZdHch08uVeBH2QF3zFMF0t/PFxzUBL/csAaJc6UGu6jcbR4dk7GxjcLaLEvmKxts1Hh/vROloHI4uwSJu0h1bJ/xtHUUoA2jJSKFNkuUlUmZnS6anK7tVXyeqKumPjafI0ZFiVzsO5ERyd3cldzpFsssj2J/iRE+4Ld0CSMer45lsSKMpzYsKSX97Fgdlk8eHSkWiMqhN8aIm3ovW7FB6K5PUN7MoFZGPDnYiNyOWY4dHeKP6+O7LV3z1+hlfvnwm4PuSr9+85ltTQOotPyj9Ttd++/odP717zZXTswz1tDG4s03v6ePOpSX+/sN7fvvqNX+XH35wdoHRphoGC7M5XlHIlaZqLpbmMRcXxlJsMBfjw7gom38x0p8LEX7MeDsyLcJxNtyXK/rNCNpdCPPjWkQg18J1HOTFokj4ggj82WBfLoQEcT4okHNB/lyJDNH9ASyE+7GUEst4dBRVLl6k2fmQ4ZVKSmAxUb4lhHiV4O9eJDKTS6BHAREBBYQHppGbWcLi7Dy/G7tb/fAVp44epK60gMun5/nt+2/58av3fPXyNT9+8SV8/wvfP3rK4bY2U0CuUuUZyo7naLkRdEvXt6YwVZ7ETKX8YW0WM3XpTNelcUJyqimTmdYcSR4nGrOZbStivqecY53ylz3FnJPNvn1lnOWlAaZPdXJcvuXEfBszp9s5fKKa3oE0dvWnMTRcyJja9+hoA2eP7ma6v4me/FRakmLpzEqjPTud3ZUlHO7t5NhwHzNHhD1unDdhImP67W/fvldbfcvfvv+aa8vz1FXn0NZdyk7Z9Lb+fDr6SyiuScLb14nCrFiO9jfTX5JKeZALxT6OFHk5mYJXxV4Ctd6uVAV6qx48KZCeFkqK3OzJEWGs8HVkKFdkWTZvV0oIrREeVPnbUxPoQL2Ael2gI22RXgykhdES5ER7sD0HM7yZKQ7kfFUQr/sz+X5/CY/aYlkqcONMSSDHRCBb/UV4lH+5jzP1IW40Cei3GtNCoz3oSQpkKC+OvuwoqkNcKQ+woyc9iKHCCPpzgxkujmFA+KE1zoe6cHfqIzypDnajKsiTykAvCjycSDH6oZMteR72FOkdJX6ulEj38t0cyHSwpcDNkRLZgxwd1wW4mMq/NzOc3Sn+DGQEMpofymHhksMi6v0iAy3qoy2RjnQmuNKd6CkJoC1W7w9zpEoEpSXWi560UHYrnx1RPvoWd/qzQ9hbrHoRucr2ERnzsqNU9Vcd509ZlLvshifD1TG0qF9nqryF9nbsDHblQGwgR+U3lzNTuFtWwGJ8JOMebhIPpkJDOBkVwYTs/Kj61Q7pbobsWbwk29OOZtVdZ1Y4laqXFHc7gpVvgK0RqNCx7on4p4TLdoU7uBLl7EWMh0ilqzfBXkHkZZdRXtpKTladCGwmXs6BsnUiafYiTvKtsQ4is3o+X9Ir3zEtvLekPr6kbz4e4sLRKA+m5Rf3pQSTL/2qjgxkoKaA1pIMIqWLCerf5XlpwoaJpMsmVKbE0F2SyeEd1SwNdDLX08SJtioOt1bRkptMrJcj0R6q37wIDrancKhb/XQgk+aKCGJDnU0ku7o6jZHhVoYG69nRnE1rUw616ru50p/szGjTaPQw6UdwkDHKxZM0EeRMY5Mg+Wcv1ZmjdMDLU2RXGMDVWApDdebh6kBEiI/JP0eEitQHe+CnfhMovfVXn/CVrQsJcic2yk9+zFXPqn79HU2k2dhEwpBYkfSsdA9qKiNUpgT10WjTOnIlRRE01KYzO72Pb7+6zy8/yF5/IV7z8hrvXt+S7TjGgf29zM4d5tjUCDt3Vpu+afJgm/r6MFcXdvHovGS5jXuLddybr+TZch1Pl+p4JjEFxZQ+Pl3Hg4UG4ds6YckW7i/1cqS/gKaSMAqSvanKj+bYaCe3l48Lgx5l8egocxOjLB47yPL0ES7OHOHC9BhTo61UZvnTWODP0ngNT5Z7eDDfwqP5Jr1LfGWpRe9u5vnZFp6dadR5Ay+XWyX67XQTL8538eJSL4sHS+lriqKnMYrGskAaJAPdsnNtCTRVSm8bo3WeIXKdRV93Grsle/tyODxWyYGhMoZ3FwmXpdFSKZ1pSqWnJZPG4gTi/UXmXewJc7YlN9yDigQfGtL82JEdyK4i9d+SOCrV3zK81O8DnSgNcZZNsJUdtKVV/XmfCP0B8Zqh6gh2FoVSEedFspc9kfbqK8IOKfLr9WnxdBelSVKpS5XuyEZmezvRmhpIl97TmOBMTZQjldLHAtmaZGf1F/URA2sESp8iZG+SgryJk33ykd0LVp6BHtIb3ecv7Oapvu+v46TQQArkA5pKsmjR+7JCjGBeGAfbSpkWNp0dbufC1BDXFg9z8+wkF+dGubF8mNvnjnJ59iCXZsbFYYdZlt7cWJrk4dV5ntxY4p7S10+uChPc4/2r+1y/OM/ta2d4fO8iVy/Osihdu3/nPK+e3+L5wyvcuDhnGon927fPeWWcn58W577Ku5c3eXhniYtLhzk7M8rDm3PcvXaK6aP9LJ7cx1WVY/7EPskIc8eHOXawj2t69tWjy8Ikl/nx/Q2+/+oG3359l7t3l5g6Ocq+0V3yhz001RdTkBlJc2UK4wZHGSrn2ZVhcboenl/pEwfrF8fr4tyxSvG2TE7tSedYVzx7ynzoKfCkp8hXbS6MVOBLaZoracaaqUle5KYEmQJLPuqj8dKD7HR/ytUH8nO9hGd1/45wdrSF0d4Zye7+ZNp2RFJZ6U+z+E9RoS+pafJVRUFk5wXgF2gnTmInTOxmWiaiIF9YW34rNMROtsWV2BhP4WdHXXMnVP7R18eYfmkE7d2Jj5Wtll4WyIfl5ogrJ7iQq36VFG9Mq5eN9lceYfbiC8Kp0c5EKs+kKDeJl46dZYecdZ/0RHobJT2PkN80vivIT8+qTIbNiQh1JCXRxzTSLSLMQfmpbPLVAXomTL45NsqZ6AgHcQ8PcjIDTMG4hFjpq+5PTfLRsYfsmD0B8lU+8h+BsnlRYfoW+flw47vCnEhL8pNtDSEvJ4ysjCCSE72ICLcnSXnmF4jrV8bJxnoRn+BIdq43xfL5+fm+pKQ4kyxJz/D6IOneuseFyEh7oqONUcsuqkNHkpOFgSviKCuXvSwMo0L9vawsUrwjjNLSMCrlk5vrk2msSaC8MITKYmOH5Th2NCTIPqSb7MTenXkmGekrYrArl8HuPHGSCiaN0XFjDaZgnIG95ia7OXm4gynZ1lNHe7iwOMb185PcvHTStKHD3etnuHXltGl03K2ry9y8ssydG5e4f/cab14+5ntjU4cfvuQnY3TcP6eqfgjICYeapqv+MULOmK76Qf6YsvphDbn/HiH37wG5/9PoOEP+/e//PiD39z9GyP13hv8aIWcE4v54iek+I1CnQhiF+uVH0zpyRkDO2Njhl++/5Odv330IyL1+yvfvXkie8/75PV7cu2YKxr1/doe3T+/wxpii9OQ+Tx/c4dG9m9y/dVWVdY5rF09z+dw855emObtwjKWZQ5ybOcj1xXGunNzL4mgzc4NVXD/axsUD9cz2FXJ2tIpXVw+LpNzm6uwwb+6cENi9wfLkDqbkwI7tzmF+fyVPLu3jwYV9clId/Px6gStzu2TsTvHL1884e3wv5460c26smlO7BNh3F3LhYBM3TrRz8XAt58dqOLe/lkUB5qV9VZyS0izsKeXSWC1XDjRw+3ALNw42cudIKw+nurkz2c7T+X7JHl6cGeKb65N8dfsE3z0+w29f3uav3z3lH7+9h799J/lR8pPkw06q//jlHX/9+rHuPc/7O6f4+u5JXl0YM43ce764l9dLw9w5KsM+XMXNCWPKahtnVa7J9jSVqYBLB2pY3CMy0JzEeGOSKXB4ylhHqyaK8aZ40/cdUDpUFSFSY6ytlUJpegDZ8cFkJcWQJgCZkRhOWU4s9UWJ1BXGUFMQTm2+JDechrwYWovi6ShLoKtSnag6gd7aBHbXJtJXn8RAo/JszFCawR7JYHMWQ+05jHTls1+kZ7yvgsN7Kpk50MLFU33cWNhrGrn4YHlMBvwwL69P8MoIxN2c5P3t47y/e4K3St/c1PVr41w9tZPjg2UiO3lMDRRw5XizKSj3SIDl67tHeXNrkje3JbeOKp8JU34vlJ8hz6/o+KpxTfcZcmNC+RpBvMN8eUdye5x3Nw/yxfWD+n2cl1fHTaPo7p8dNU2nNabV3lRZ/11uLAwq3cvNeWOtw0FuS27N7uHqiV2mXViNnVeNTSxOj+/4p6i9Jrq4fGK3dLqXSyd3cX22l+szPUp7TBtKXJ/dxaWpLpYOtZrWmJveV69vrmVyT5VSI8BWzexINYsCO2fGypgfko7LyZ0bL+LEnkx6a0Lpb45nUkbsxLAxzL2c8V0ljHYWMNpdxHBXCR21GRRmGAGoYHJSI8lJi5bEmCQrOUq6EE2GJC0hkrTEKNKT4+SQkuSYouSsAgkM9CcgwB9/f38Cg4JkkKNJSIg1jfIKDgnQNT/TiDkPT7d/BY/c3T1MATwfHz+JMZrMOPbGz9/HNCLM39+Yaumj53Su44DAAPz1nkAR/4BAvVNpoN5tHPv7BxAgCQww1nJzkcMxpuvks2dnLT07yuhqMoJyxpS+clrrS2mpLaK+MoOK/FiqC+IFaGNFLuIozouXk48kMyXCVAcFGbEUZ8VToGvZKaHkKM3TtWz9lpESSVaq6igjXo4tingRr+iIIAH/IKIjgwkXIAsN9icyPEQSSmSEJDLcNHLNw8Nd4vHPtfWMKanGlF7Vi1EH+t34zsjICDm9JJIkcfFxhEeEqy6DTb8bz/j4+ZqOfXyM+vEjSPURHBxEmIheeFgo4eHhkgiioiOJi4slITFOjjSBvLwsysuLqCgvEGHLo/qfwbju1koGeurZv6eVg3vbGTdkqJ3DI50c2d/FiYlByX7d1yK7kExKTBq1InzlBTtIii2XVAmgdCi/3eRn1hPpH0+omz9VqSmy1X3cEag7v7eVS8rz0r5udmYlkefvyWBtpfrjJX58+5K3Lx7y/OldXr24zzdGgO7pA0YH+5SXD4EikXHubmT5epHtK5Lq6UKSjxfRPtILt9APwTaPLHy9CqQDBXi4ZeDqkoKLSzxuLtF4ukXj5R6j32Klf5Gq/xBdk+65iOAp74xAP1qyUuksyKQgzJ9oV2eSRJ6bEqI5VF7KeH4+jdK1PN3bHOrBUnMeD9UPF2ti2Z/mwniWF8Npnsw1pnNqRx6dOaGm/3hPDFRx4VQvp/bXs7M0mrJIN+rjfektjGW0OZf97UUC7npfsAuVRRmcOia780I2X9//1Zvnkhfyo2/49v1bXXvLD1/Kr37xii9fPOHHd6/5+cs3XF9eNAXjhno7ODgom3F2jt+NkVfffME/vnvPo0tnOdbXxeEW2Y36cpbb6rlYX8m82uBUbKhpeunFxAiuxEdwMTqERfWf2UB3zkQGcCkhnHMxwZwT6b4oUntZxPyCjs+E+HJG9XQhOpTL0RFckn6fl85fku6fFVk/GxvMldw0TqSl0OIbSI5LINk+qaQGFhHjV0pMcI2+uZZQr1K1bymxIQWyLwX0dPZirB1o+ML3Lx8ydWiUPZ2tPLh+Rb7yG757+5ZvXn/Br19+Cz/8LL9wl9H6OrLcnWmNDmaiModT9XmcqM7khMj8qep05utyma/X9YYsTjVlM9eWz0JnEXOSmbYCTqgtT/dUSj+b5DfrmBsS+ZV9vy5bPyP/OiMfPnuik6WFHhbnu5mYrGVoSD5sRORqsoX5iTbZ4xoOd1awvy6PPWrH/sJs9lYWs7eukkNql9nDI8wfF365uKg2fcKvwkc/fvWGn796r+/6jl+/+YpLi6eor86he1cFg/vr6N9fRe9wNWXVKbKv7rJDIt7qn0fbK2hNDqY+ypfGmCDKAj0p9HYhz8OZcn8vqoN8TAG6Ml2rDvSgVGmFvwu9GZEcrs5if0kSPanBtMf60BThrnucqQ1yoSs+gP60cJpFEDrDXDicE8B8eSgLxb5ca4zgQUci1+tDOVfuy3XhhtnSGDpCvMhXnyj2dKYtzofuFF864vS8iEFvWjB92eF0p4XRGOVPdag7TTFedBpTsFJEtqPdaY330XmwCLU/jdHeEh9qw70kfpT5e5Dl4kyu+mK5jqtEhMv83Snzc6PU141yP3cqA7wo8/UwBSN3JodxuDyDA6XJ9KeH0BnnSVu0K3tzgjkpLLK/SJgl3IVaEaLORHeJt8Sf7uQglcOLhghX1VEYY3p+VHinTz5xKD+Cmc5czg6UsF9koTzcmZJwV3JUX2nezuSHutKe68++SpFvETajLqpFzAcjfTicGMKE+s5yThpPG6s5l5HEmGz+iJs7k6FhTMfHczw+hvGEKDrkK7L0bIok10dljPWjMSmQ0lA30vVtEaqHcGcX4tx0Ll9RHhFCmXxCmpcPMc4iY56BJPmHEekdTHRIvGx7s4hStfxClvxoCn4+sXi4+OHt7EaI8ohRGRJdpDN6307511NxkSzHhjAf4c10pBcnklT21HDagg39cdb35TDZ00xFeiJRssGVhXl0NNZSmpVBhvx8ZVo8PRX5THY3c+ngHm4eGeL6+ADzA920FxkjY91IlA72VCYz1VfA0d5UJgZz6KyLly/xIiFG7V6TxfBQC6MjzXS157ND/bK2KoOi/HjKStNFPsOJjQ4gMT6QVPnjtLQQ0wi5dOlsZKQ3xm7vfqo7fx9X2XZnPKQ3QdKPROHYhNhwYqLkH0PkPz1cCNF3hQZ7yh84i0C7ERtprBXlJf+hcz+R5jBXIsPc5M/dSJA+F+RJT7qy6GzPoLY6mibh6fraJNpaczh2tJe3b67x+tUVzp4Z59KFSa5dmWZp6QiLi0c4Jd4yIf955PBuOnbI3kx0cvfSODfP7uHZVcnlnTy92M7j5UaeGnK2kRfnWnmx3KLjJh4vNXJ/UZxirklpF4/P7WG8N4uqHG8yYpwpyw7mxIEOHl46we2lSXGY/cyq/pemDnBh9jCX5iSzB3RPO3X5oTQUBLJwoJpHZ3t5MN+md3TqvZKz7Txb7tC723lxYQfPl3fw6lwnby718MWVXt7dGBS/GmTpcDV9zbH0NiewozqSnc2JIsP1DPVk0VShvlwTSa/BJ3py2N2RLsyQQp/q7sBQOft6S2TPC+gSHyjNCCI/SaQ9Q9gq2p9w6XiKMEFhtB8NutaYpjovCGWsPkWcJYnd6r/FIS5k+ThTGeVFveyXEeivDnaVDZH/LQ1VHw1lsCKInYUB1MvGFIZ7yI+7EKO80308qU6KpDErita8KCplc1JktwqCZIdkq1rTAtTv1Pfi3GmRzaoXrkvz8SBa/TlRGCtKeCvAVfhS14J9hOHUd0L9vYkxsJ4wipfeEar+3VRaKN3u4/yJCdOO54f7u9hZXcTZyRH54lluLR0Xjz3O5cVjXD1zgqvLp7hw2ggezJjWcLt39TR3r5w2LWFw+/I8757f5Pv3j3n77CZ3ry7y+I744Ot7Si+IGxvruF0SVrrBpbMnODs/wduX4tV65tVjcekLMzy5eZZXDy5x78osF+bHuX/DCOLpnWcOMT+1h+nD3Vw6bawnt5/5Y7s4e2qAWxdU9qtT3Lt2kuvnJrkkXX5+/4J8l7j76+v88PVdvpG8enWN+cXDDI3upG+wk7497TQ3FgvLJNLbKl42WseseOgXtw/w8toeHp7v5tpsIzP78zjSm8j+1nCG6+UnSr2EiTzYVx3GSG00vcWhdJWEmZb2yIySnU32pSBNGDrQhSjhr6LcSMqLhaeKjCmjbuTnutLRFsW+oSwGB9Po7omjZ1cye/bk0NqaSKH0ISlZGEt9t7OngMLSSAqKIoWJfUlJ9jcF5OLjvWUXnIWjnYWpZW9l56OiPITd3YWp3UhKDBS295BtcCYzPZCiwnAKCoIpLQ2nrjqRUuWXkxVIRqoP6Sne5GYEmkasZcrf5WeFUZQjbpEcSHy08pDfCBPmi5Mex8jfGUvhhOrbwqXLhkTLT6Um+pAsrBgWZATjDF1T2STGKLqUBC9TEC4nw598+TfjfWmSdNVTmvBkip6LDjeW2XElUP0lJsJLZZG/kE8xfjdG+2VlfJBCfXtKkg+pyT4kGYHPvFAK9G05eUEUFoWSXxCka/7U16tOe3KprBInzPGltEx1WBhKcrL6QIw7YcIMUVEu4n4esst+ZAv/5sve5OQG6Vj1VRxGSUm4aaScMUKusT6JfXtrZOczqCqLpqEmkfamDPGRFNmMLEb2VDA2UMmBwQ8y3FcqflIuTNjE3PFO5o51SbolOzk7I18j3Z2d7OH09CCXpdtGUPny2UluqF/duDRnWjvu9jUjGHeWm1eXTbMx79y6wsvnD/lWWPl7YeXvv3tnSn/8wZi2+u8BuT82dPjvQJxJ/i0Y9///gJzx4D9Hxv2RofECIyBnpKZAnO77Y4Tchymrxo6rHzZ2+Om7ryRf8sv3X5lGyX3z7qXIw3N+eP9S8oL3z+/z8v513j+9w1fP7/Lu6W1eP7rFy0d3ePbwDg/v3uD+zSsyShe4fvksV84vcP70CS7IcC2fGufy3Dh3zxzh1uwwZw+0sTBUx83j3Vw42MD8YAmXjzRy8UgTi2M1XJhoNq3/9ereFBeOCVTvKeRUXz5LB6t5fm2YhxcHuHKynTfXDnFNjfn6/nl++fKZaZ7944uHuXq8nem+Qub3lLEgZZjdU8TSvhJO9mRyZqhUwL2Es8O1XJFzvXi4jQvjLVwyRsYJvN8cb+b2PwNyt00BuT6ezPbwfHGQL69M8P7aUb65O81PL5b56c0V/vbdQ/7x00v+/tMb+Okt//jxFX/75hG/vrvNT88v8f7GNG+uHOHL6xM8OzPE7aku5TnAq9PD3DrSwXmB9htHWrg71c6SnN6xjgwWBoq5fLCe00bAqjnFJMbx7O4C9qtjHW5NZmZ3PuOtSSI0sUx0ZjHUmkl1njGFL5L8DJF3Ebb8jHgqClJprcqhrSZTksqOykRay+JoK0uisyKNnTXp9NZn0tcgIvJH8E0dy1grbkiAZbgtj32GdOQxYgSCugo5sKuUiT2VTO6tlcEWUZ/u5+biPtOuqo/PH+SF6ujV9WO8vjFpCsJ9ee8UX96f0fEJXl8zAnUTPLwgB3KwieNDlRxX+589VMutmXZuz3Ty9uYR3ui5V7eneHXzOC8kL28e07UTvL1zgneS93em+Er68fW9E3x9f4pv7h/n23/KN/cn+fKunNutw6bRdS+ujEsvDnB/eT/3zoxy31jfToTN2AziD7l7RuVfGuLO4l7uKn2ga8bx1eleLspoXJj8IKapqZLzx3q4eKJHDqqPG/MCsZK7S3r29CD3JMZmEtemezg30SEA1crMaCPTw42cGGpkam89J/ZJhuXwRmtZFMA6c7CC06NFzA/ncOloFfP7S+irj2F3QyJHjBF1Mn7jvWWM7y5XKumrYri7gqbyVJG9CFMwLi89jpy0WKVGICpe13QsXcjPSiYrNZ5MSU5GshxPBslJ8YSFfpgOGRoaKoMcRmxcnAx0IgnxsURFhpt+CwkJMgWLDDHuM8QYvfXHsSEhkjBTICnUFMiLiAgznYeGhpjEGOEVofyMwFRYuIhHdCTRMdEC4lGmwJPxe2RkmGkKbXx0KIU5qfR21NHbXk13U5FAYzHdko7GIokxQi6VMjlIY9pqfXEy1UVJlBclS+ejyc2MoSArnpKcRCryUijLTaY4J4GS3ESKc5Mo0HVTHWUkUqT3ZKbEycnFkJoQTbLIVZIIQLwIQGyUyhIbIYkkLtZw+NGqryCRaz/Tum6mYKOOA4IClQaYgo5BqpfIqAg5NNW36jgtI5XUtDSSU1P0/ZGmew0xAp9BEtMouJBgU11FRESoDiJNdRIdHU1srBGIS9TzqeTmZssZFlBVWSYiUUFdTRnVlUU01hbRvaOC/i5jdFw9o3taOLivg4NDHRwe6WLyQA/Hxns5dXyEkxP76WppJCMxVfpRSHtjL41VvaqLRulFI/nZ7aq/VoGBciIDkgn1DCEtNJyxjkYui5BcObCLS8rz9uG9HKwvp1hAtiU7g9un52V7vzAt1P/Fq8d88eaJaQj5+zdPmTg4TFJUGFEioemBfhTomYJgH/JDfKlOS6YkNYv4MBFOr0R8PDPw887H1ycPLx17eaUJWOmaCKmXVxyentFKDYnAzzeC0CDpjV8AkcY6Z0F+tIg495YXUBAVQozeZ1zPDQqgLy+bI5Xl9CTGU6rr1SJ5kxUZPBBxXGpM4WCWSGx5OEcEYI6VxTNelkynCEVbTjhL8lM3ZwY53FFIlUhniUhgbbQXPXnRHGor5lB3ub4hmJRIX/4v1v77N9It2xLE/oH+awRImhEeBhi0NIDQaP0gaKCq96rq+sy86TPJpPfeB4PhvfeO4RhBb4Pee+89mUyfN++9VbW0zsfMW/Wqq6WeaRHY/Pz5jtln77V2nHM+RUMFhns68PKEPlN8vOD8CDcXJ3glgnEvCRYoYvvq/BRXxwd4d3mK95cnmB7ug07eCIdeScBixNxwL366OsFH+ty/vrvE2dYC7YQVHtZ5r0mFXkUjBtj+I9UlSFNfB57exxQJ9WzWQ0xTd8fvf4eRe19JQbVJkuCpp3cwdv8bTFJmSNqFTEjyPWap8wtPH2KeOj7DfjfNeyb47MTjbzFTSB+Tyzq9cx+1f3iA8m8KkPttJZ59W4+8R1oUPDXg+Z1W5D+SI/dxLeoqWzHcN4hP71/hrz+/weHWEvo62kkYwjjaXMeHqyvcnBzjzdkFfnn1Bnj3AYfT07CSAJWSbFnzHqFfWY1BRSV6mwqk9eH6W4ox0FKCvuYi9LWVYFhXhYypDoOs9251OXq1lejX1WDC1YaFoB4TAS2xBQnzSFhaE7TD14KBqJokl6SFdnqiz0TQp0Q3cUYi0IAAwb2Y4uppJuFsLkaCZCTWUi3pdyfruttjQl/Eg8nBTuwT+7x7dYqfiI3eXZ9JU3Dfv7wmVnqFj6+uMTvSh6a6fGj0lfCFWxFOKOHhtrr+Ge3G71Ge+wBphxIDjjYYCu6j7ek3MBU+pq49RO33/4Zyktmab/6VJPWPqPuGZJX7LXf+SPlXNBOQa7O+g786G+7Sx9BnfQNzzg9QP/4KtV/9DvXf/B7qh39C2x0+x7pUf/876vVXGKi5i+Ga77BIAr6ueYKZxq8xWv1vmJc/wUDtE5juf4Vq0Sf4vJ0kyUeSZMn5N2ge/w6KH3/H9/4OLSQdMt7XwDI0knzIH/0eiifMG/uB+vk3sBQ+hLXwPjTPv0XzPb6f97SQlDff/QpVf/o9qv74e7TSrqvFV0Lvfo2m70nY730N+YNvmd5XqPzjv0rlVj/9njrwEIbsO9A9+5b3/wEtP1Avcn9Avwi8thbA9OJrKB/+HgaSJO3TP0AlBQS/gvbZV1CR4LvZLxMNOQhXP4Ut/zu4SvmsvhhT3lpEZc/RyDJV/EBy883vUMyttvQ++3YJ3Ly/8bt/QzVthorkPJZ9Fz0FD9HBPE2U5eJE14YJ2pcQbX74q6/R8+Qp+mnXe3Oy0f78Mev7K5T87vfI5fPih4oGtoWMdVPJusj+w+9wn+ez//Qn1NOvWsvzkVI1IdraANnTJ8j6PYnbv36D51/R3/7+G9z/7in1yEAS1Iavvy3GN98V018W0w7ew59+9wfcE9Pvv/kOBV+RcP3+99D86Y/ooH/KPPsRXXf/DX3Pvkcvdcp17xs0s221T75FWtuAuE6OIvqXO7//I6ryi+k/S/D4O/o5+q6nf/oD8n9gGzMNfekLRNpqMO43Y8hrgbmuDAW0CTnf/Q66ioeIGwqQMLMuDNloI6l7/iPJ4FOx3lMpQux/AW8b1G1FaGvJZzlyUVOVjeYmkujiF8gVP4YRn4qA3OPHfyIR5LPZ31Noy3/4A75m3Ykg3FdiHVbq8Z3vviLZfICnj+/iAW3T/R/pf3nPt9TXL3Lvzh+kQN992mCxTMcd6kw2+0d+7nd8l1hI/o9oqH8It6sGNnIClSobGnUuWmVZaCKJNBjKkE5bEAi0QacjzjBUQca8t7WVIkz/2d8fwchoAosLvejvcWJZzPxYT2Np1IaDBSf2Z03YnVJjd0KBTWmknJjlocTxlBaHEzw/qsTumIaix+64BTuTDgQMOajO/z0K2c8ain9Ab1iLo8U+YuJOzPSFkUkHMNYlvppJYjocw0ImioGECdp6YveqOxgMN/F9duyMGXE0Y8PhlBkHEwZujTieMeJkxoCjKR23JpzP23G17MHVagCni35kEi1wqrNgVZIXiABH6zNEyTs0TQ9QV/wHyKrvSCPf/DYRfBNTUrNhUOTCrCwgf8iCso7+kfVTnXsHz9mPstkG2bRBz9leNY+/Q1vePeiKfoSp9C5cVffhqLwLb+0Dab+BNqOWfVAE0HS8zyKmdpc/RKjuCRJy+mLiXVvlV9AU0o48+z0qH/wBudSH59Tjp8LPs+1L7rHOsmlHXnyH4ju0fdQ9JXGfln3fSP00sy+bqnPRRmz34ts/4THtS0X2U/KibDwlxnxy7zs8vEPc9TV1Pucpgj4nvA4LsukDc4j3BpLtOBDT4RYmsDU7jkxnDEEb/UpvFEtT/ZgeSWN5ehBrcxlsLIzjcHMBF4cbODsgB16dws66CLAtY397Hrvr0zjZXcAZj7dXJrA42Yfd1Qn6jm3srU9ieiyF86MlnB8sYJzcNdPjx95qBgtjScyy3Sf6gpgbasdUf5DcNoDhtB1zo2EsTsWohzGszyewMt2OjXmx/lwEq+RUG+Q6+yspnJBv7S53YXUmie2lPlwezROPrOLmehNvXu3i6moTa+vj6KG+tcdd8PlMcDnU8BBDBmwt6IuyzOSqg7EWchsdxuIN9IfFaDc8Ize8g7D2IdKWLCS0jxBs/h7hlnvSQJFAw0PYqu7CWHkPrUXfoZq2upG+pZY+7ynb6wV9VkstMXv1A2LOf0P+i9+hrvprvjsf7eEqeDzkqkzbbMllnqpRQ2z2/Dn1K/t3qKy5BzXtuclWDa2+HGXl91FR/gh11Mnn9AOPH/8RT+lXHz78A549/yOxOHEg5enTP0pr/D6nrjzhPS+y/4TcnD+ipORrtLQ84/OPUZT/jSSlxXfIEX6gfC9JVdl94uI7qC59KAUqS7hfSN+bT7uV+/w7PH/I99LvPaStz6UPFNdyaX+ePfo33Gd5hU16dO9fpeuPqLs5z78iB/tWWlOuMPcbpk1b9YJ5KfheClSWkdcU59Ousp4e0bY+Zfpi/yl9SgH7XHX5YzTUZqMgj+9/QR9Qck8ajfeCtu7x49+juOR7VNc+RGn5HdTWPUR1zY+oq38ArTYfdvbpxibywPw/8j76kMJvaHv/xPrhux79ifXMemGecnO/Rl7eN0zzj6xXtlHB16iouMt6esg6+wbVbN8G7itpF4QNral6KH3UR96cA0VLLjlJCSz6CnisdfDZ68hPyuAyVZKbNKEzpsRQtwkDaSFmjHTbMNxtx2DaiuEuJ8YH/Jgdi2FmNI6pkQTmJ7uxNDuIlflRrC6OY4X9cmVhEqtLIiA3Ly2Rc3lxhKvLI1yLH8LJQ0RQThohJ01X/YBff/mIX3/9vGbcL1+2n7+u+jkQ918LyP03TVn9vP2Hm26jef8YkBNTVsVIuduAHK+Jaaz/NCB3g49vX+LTO/ERgmu8Jll4zYK+f3lCAMrCHm/hdGcZ14freHW8IX119XB9FgfrizjcXsXuxpI0Qm51fhqL0+OYmxjGbKYXM0MpGpN2aQHL0bjlNiDXrkUm2IbVPoLkiBwD7lospAWYbkLaXICZWBNG3OVI6HIxGmpBxi3WUyvFdKSRz9ViPNLEfTnGfM2YTerxbm8CP58vYaHXgcVeI2aSrRh0V2HU24CFmApLVIL5dhkmmf5kpBkjzmo+34Zfzmfx8WQKs2kjpqNt2KABWuW9awkNtrutWO2gkxtyYL/fjMNBF66mYzifjuLlYgJvt/rwZnuQz0/j0/kyPp4uM701/Hy2jLd743i7M4S3GwM4pfE8mQzheiGK/RE69JQOewMuHGX8WIzrMO5txlJSg/UuA/Nbh7ShECOeWszH21i+eiQ1eejQ5EvTa4fEgv7K50jp8zDkrkRcm4uIMgudljIENSVQ1mahoSwL1WXZqKnI5TYHddy2NZTASKLj0FfTyZbD2lYIa2sx7AQdTlUZPBp2HnUlvBSPshw+NdPjfSF2qqChAn5dGfw0gEFjJcKmakQtNehw0kB7ZRhqV2OO9b4+GsTWZAR7dBQHcwlJDuc7cLrciYu1Hpyv9uB0qRMnUrCuA4cLCUyyjnuCMqbTgOFwI1b6dFjs1uFwLoLz9R6c8JmT1T6crfXxuA/XW/14tdOH15Q3Oz14tdWFlxspvFxP4dVGpyQ3G2np3OVaUho1J607NyMCcszbZxGj5fYo+9w/oCM7mLldg257wo/tcR/Fjy0xvVVMZe2xYqbT/HkknPgqK51iD/Ws341l8ZnvcQ82hIgPSox6+Ryf/xzMm6HRGY1qMBRRoz+kRF+QQpLfJ/YpPYFWDIRakYnKKA2YjNdjIlaL6WQTjxvh1+TCJs9BzMF+QaCbcDZLknTJkPTI4dHVobkiCxUFj1GWL5zFcxTnPkNp3nOUcVuU8wQlYp/gpDgviwY/F5VlRSgvLUJhYR6d1EMC3dtRWFlZWTTU+TTQ2Xj08CGB7Q+4d/euFBy6e+eOFLD7LWj04z3cvXdXCq59z/NiKwXdeJ8kn/fFM7fXRNCN94tjkQ6f/fHH24Dc7VYE6O5JgcBHzE/us0dQNhFAa5qlYJyeumqQF0EvI9Cve4FaEqm6kh+hbcyHgUS6pTIbDZSq8ucsX7ak8w1CSqn/JQS/JdmoLs5CbQX3y3NQUZyNyhL2j9J8FBCsvXj6EDl8Z27WYzrKRyjIecbtY+RkP0E2Cddzihih9uzZY0mePHmEBw9ZL6IOWNbvRPCR5brzuZyi/vLz8+j0iunMWKckb/dYzu8+14e4V9z38MEDlvkRHekjqQ0ePRL7j/H02TM6wufIJuErKMxHTW0VHV8diUID5LJ6yJpr0NpcDb2yHi6zDF6bDAGnHCGPClG/DrGAAYmQEamoFd1JBwa6Q+hMBKCRt6AwOxd1ZY0wKB2QN1ioL60EEs0EBXJpm/WkDs9+JAn86j4ekHzKi/PR5zFgJeXDcsyFjY4Q+kwatLC+Gp4/Zd/vxqeXl/iJPuPqfP+3gNzLy0O+O4K8Jyzj1wQhd75D5Y8EOPe+Re0jOnTWcQXz8vzHHILjbHz9VSG+/aqM21JKMb77toT1W0Epw3ff5eEb6Z5n+PbrZ7j7/TM8uPsEj777AU+ZdjnBtK6iCIaaMuT/+AOeffu1JNkkm8rsLKRlzWivrID87g+o5v32/EeYszdjXFOEjorv0FN3D6nyH+DP+w5GgiwlQZ2epGKYfW7Mr4a98inq734F2cOvYSSRCDUXoYegNWFuRFsldS7vAYzKRkwM9eD1+TF9pliD9RivLk/x6vocr19e483NNV6xnl6L48szfOD+m/MjjPSkIKsVo0CbINaQWxwfxLvzA7w83MQvr87w5mwbA1EvHLIazLHuR6w6pBoqMdxYjd7CHAyxf08WZGMm9zlmqK+zL55g6vl9TGb9iMkXD3j+ESaf38M0ZSHnIeYp07w29ew+5rIeYYH6v0D9nnt6D3PP7mLu+V1MZ9/DJO3JQEEOPI+fo+mbJyj7tgD531Uh/74cVbkOkjcvip/pUPFCQ7LTDJ3chI3FFfzl03v89dNbaS3ZRNCL0Z4eXB0e4uP1NV6eHLHM5/jz6zf466vXWBsagL4kH7U/fAV/ZS4y+iaM6uoxpKzAsLISI5ShtkoMUEZo68ap5xMO2kxjPVK8p0dXi4xdjvmgEYsRKyb8eowGDVjqD2G+z4/+oBrjcQNmUryW0Es/iiScdYhYq9BuqUKEPi6hq0SfuZlpNaBTWcetDMNOPpPwo8dvRWfExbKMSZ/V/+vPb6UfK99eiS/RX1PnX+HnD+/x09tXBJF9aKzJJZmoQIgYItVjRCJlgIq+9MnDb1GRcx8RfQO6TE0wlTyA/NnXMJc8hZ02Sf70BzT++BUa732N5vvfQsH+oWH7qJ78APmDr9H2iPcW3oe36rmkfwoeG3PuwcB2EsEtGfuUju2nevAdZN+S0FJXgwT9fdX3MdXyBPv2Uhy7SrDYdg/DVV9hSvYYGVkuAoUPIb/zFeT3v4a95D48FfdgL/wa1vyvoSdxUD77Coa8+7AWZUH9/Eeos+5Cl/M9dCTD2hc/3F4rfgxn+RMYC0jASHrann4NTQ7ve3Ef8od30PTDt9A8IcF68Qzqx/fQIvJ7/xs03SOwZ14r2Ecr2SdrfyDJFtdYVzqWS8d3KdjfdM+/R4B9LFidBSNJkObJ1zAxfSOJj4r5UzOfGtalmu+2k7DESM6idbcBOWPO14g0PEGnugDeykdoYr2U852ld7+m7foejkZiK0MtzEVP0MjzcubD/eQeBipzkKl8gRFiqeXmSuxp6J/Z12K03Z200ZmiEoyVlWGopAjxvGwYaH+qv/4WRbSXJd+QcD77AZqih3zHXeR+RzIlyvjoPpz1legxyTHh0WHIqoKVvrjwGxKfr75D1rf0J1/dwZN7OWipM6OqyoL7jxrw/b0qPHxaRd/xDN/xvsff3kHB3fsov3cfNd99Bw3tXOj+XfTQb3Wy//bQtkWfP4TmG+rNd18j2lBE7KhDQNGI/Lv38PCrH5HzMAdZ95/h4bf0tT/Sz9GO5rD8xXe/QTn1rznrHgLyanQ6dHDzueqs+yi5/xW0JL9i7eeUrRAhwwvISNKyH3xFv3EXavrpcEAHv6cNeuq8uq0ErU2FaKzLRxPxZ2nRC/rTh3jBtLOe/0CfSjJLApud9QMxh/D9Am98Tdsu5Bv8wPzcpU48fPC9tObto0fi/nskj3foX8UauN/jGfvNA+ruXdqPR9SVPOpFMeu9mv2klH1MrC+Vm0u7LZZesVdCqcqBhsTU4agi4a+gb/1eGlGiVBVC1kpsVPmQxPP+LdGveAIFsbDXr0EsYUMqZUdnhwnTGS9WpvyYGSA3WPIS41qxNaHG/owOu9xuZ5TYH9fgaNqIwyk997XcmrA/ZSGutGJ9zA6/IR8NxV+jknlrLruHLr+KOLUP25NpTHUHaO8d6G23Y7jDg9FOLyaFLYuZYZbnwdD0BEPEi7tTLooNR7NOHM04cDhjlYJzZ/N2nC/YcTpn5daByyUPzimniz7i7iAxtwZ+UxGcukJoZc8p2XAZSoirHqKt5j4MrS9gJ5dodzfBb6uDk/jfR2IdIu60qcuZ38eoEz98PvgWz6jXL9hOlSK4/uxbGFjn5tIHcFY+QXtzLuK0MaH6Z4jJchBsoA3J/gayJ+yzud9JNtBT8wx+9tcIiXyMONdf/wCWCtqLIrZZ7tcoo87lsE8KP55FqXr0I/18Doy1OWhmHgrZn1sKnkBJzKeseA57axFsxIgtRY9RSDvyXOgPny/Oov1Rt6EzJnBQCCG/nTiKXMimxfzcGBKxIDFyDjF0NrGUHqmwG4OpEIYoq7NDWJwZwPbmJE6Ol7C9MYHzo2W8PNvA7sokNuZGcba9jKMNct/pIRxtzeHmjFx5n+e2F8ib13F9tIbd5QnMDKewPN2L8/15zI11oCNswFh/ANPDEYx3s517KL0+zA4GsTzaTolgYzJBjhHF7kIKG7MxrM/FsEnutLuawsl2Lw7Jd/ZXebxEnrMSw+FqDNsLIUoU2+SphxsiGDdJzLFEPLKGq8stvLzZx/XLfSwuZZBO+5BMeBCP2BHx6umzjeiJmjFGvjNGrtrlo48lZ05ZihDWvIBf+RS+toeI6p6j25qPTkMWksrHSKmeoUOVhbgiG/6GR9QF+q78b6Euo0405EFRSZ5Cm12Rfwdtjdlopr5Vln2D2ir6EjENPtqMjg45IuT4dkcZXO5a2KzVqKt9RK7yHUrK7qKs8kc0UV89fhmc7mYYjNUIBXW8vxEVVQ9RV5eDkhLi9Off8P4HaJET49c+wxP6pCdPvqNtEGsw36dN+FYa9VVR8T1xNbFNqVifWayRRp0rvid9EKKk8A6K88X2Loq4radNqa98Ro51F5W0MTVlz1FeSK6QfRf5lFzatGL6w4riJyjKEzORvkP2MxGYEwG1r/GcPvsFcWVJPn1F2SNUksOUF99l+swX60kcV5XR/hQ/oDxCXjZtMm1jFd8jBho8YxpiPc7SYtriIvGjxjfIz/teGh1YItIpuUf7+BXt2XdoZr+WyWmfKUoVOZKhFEZjGcymCqjVhairJy9k+5SyTusbnqOxKQf19eRVtVkoZf/Nz/+eXPB2BHOWWPZAzKprzoKKadXSRtTVspxldyh3efwIdTVPID7q01D7nDY/F0r2Q01bMZxmEZBrgt1QhRDbqztpQH+nCUPk1EPk/pk+FyaHfBjv97If+DCTiWBpWvSRTml03Ox4J5ZmB7C2NIqN5UmsL01idXESK4tTWFuZxebGEvvk7ueA3Alev7rAG+KzD+9v8Omnt/j1F7Fu3K38be24v33M4bcPOvz5n4+Q+7L027+Ps93K3//9FpATf3+76Tbg9vdBOfECMUJOGhXHc1Ig7nMw7m8BOWb04zt8JKj8+JYFefdKmrb6+uoUby6PSRxO8P5arCe3DbFu3MvjTbw+2cTV/goO1qZpDGZwvL2Eg80FbC6xoubGsTSVkdZUmR/pxsJICmtjKcz0+DDd6cDGSBDjMR3G2tXYHHRjMqrCaKgVK70WjIVb0euowGKiDaPeKnSaCjHdLpdGkY3Sic6H2aiGAgyLaaZ+AnOC6slgK4bcjRj2NWEq2ooRfw2mo43I+GowEWjCSkJDEqmVpp+udZswG1NgzFOHhaQWb3aG8IoyRyVZTOmxxeurcRVWkzru27DaQac66MR+vxUHAy5cTLTjdDyIq9ko3qx24obydnsI7/bGcLM5grc743izlcHVEq+tpPFqmcZyxI/DjI/PtGNvyImlDj12Btw4ygSxSAUdo3ERIwU3Rfn9Teg0FmOM+V4S65YFW5A2FNPolWAyJMOIp14aDddtLUPG34gOUzHi+gL0iKGhphpom4ogqy9Cc30pQVAZ6qrZ+SrzSRQKaQRLSBor4DHXw2+hGNhZ9DXwG2sQMtUjKITngvpahCgRptdu4ZYSMtPwSVLLc8yDneSFDrsv0IaRmFYapbgtgnGzCUoS21MxbE22Y2cmjsOFThwtd+NoiTLfSWDQiRPWz+FiGqujQQzFNBiIyDEckWFlwIyVfgFcfLhY78XpWj/ONwZxvT2Cm50RvNmn7A3hzW4fXm52QqwxdyJ9KCKGKzqo6/XbkXMXa2lpuuvJUoJAh3mYj/PdSRwvdOBwNo4d5nWb7bg3GSKQihDMtEvBud2pELbGA9gY9WNdjGCkfi72OVi+2wDcUr+H4sXqkBhVR6fH+3dmg9idYVrTlKnbNEUwb5n3z3bZMJY0sY4MLKceg+2UqPjVSY+Bdq30YZIR6v9YQomxeAtm0q2Y72rFdEcLRtqbEDGWwKEoRNItR3dQg+6ASgJvPSEdRQ+Xtg5NJA+1ZTk08nk06nmoEEE3SkXBC1QUvuD5fEoBjXweaiqKUVtdTkNaQmNOUJ71DM+fPaVzyqdzqqAxLpUCc48fPSYQfigFjB5x++D+AzzgvgjOSVvKjw/uS1sh4pwkvO/+j7yH24cPHuHhQwoJjNjel9K43Rfb2/3HBNoUMRpMBKYePSB5FaPVxILC1XCb2+C3EhhaawgGC+DQlsBjqkTIUY+kT4YYjb1bUw1VfT5kdQVoqCmgzhegUeh9GZ1xUTbqSnNRV56PqpJsNPBaPaWuUmxLeFwq1VdB9jPkZz1GUc4zOr8slPG5imI698Js5Oc+Z11l3Ur+Czr1fNZTEfIL8vD46ePPdcAyi4Da48d4wPyLoFpRUREqq6vo9MroJIuR/SJHuv6Q5RR1IqayPmPdZ2dn4cWLbKneheTk5CA3L08K5OUXFKCsoowOthHytmYoFUIaoZTXQ6tspMMjgHFrEJGmp96OikuGTOiIWJCO2dGTdKGfgGukt53OMAi9spXlLaaNkN8G5OpNKM5pIVBoQG5WCwrz5KgoVaO6VIGCJ8V4cY+g6dljhDQttFFB2sQINjvbMRVwwl5Tgcas59TvON6KINTNBS5O9nB6vI03r05xc3GInlQ7irKe4vmdOyh5cBfVj+6iTpDynCeoePwAufcf4endLDy4U4AH9yqpO3W4e6eaUom7dytw71459aaM+yWUIty7U4Qfee/9u7l4fC8Lz+49Qs5dgoqcLJjqKqEoK0b+wx9JMglQnjziO++j6ekTpNrkGNGTXBYXoYF5UTIPPYoKTBoq0d/8BH3199Fb9wh+sXD+Q14n6bOWPUVCVYmorBi24odSAMSYew/B+gIMORT0WQa0mxph5HVZNUmevg2zmUG8uRD+8hw35/SZ5ye4ueL+9aUkL6X9C7x9eYEPN1e4OT3EYGeSOlqAlqpSeM1aLE0O4+P1KT5cHeOXN+d4d3WIse4YbG31WOxN0p/0YMZrQ0ZDv9jaKH15dYrlni3OxzxJxRL1eb4gG7MFzzFT+AyLtA3zJVlYLM3GMveXuJ0teIqpnMeYo24vFeRgmXq9lP+E8hCLBY/4/GPMFGcjw3TDOQVou5uDqjvFKL1fj7Jn1I98O8WB0iwtip62oPRFA/yOEK5PzvGXn97jl/evsDCZQcBuI9jqx7uLC5blNd5enuPD9TX+8vYtfrm6wHx3GqZy+qZn99BO0j5iaEZG34ARDUkAbduIhqKmaBuQMbdgzCbHmFOJQWsrevRNGLTw2K3HtN+McZ+BflKGdlUd0nYl0ryvXVeDblszfacOGa8SXfR9aWs9UrYGdDta0EcZsMkw5lBjyCRHxqrCUtyHPeKWA5KrnpADHZTt1Vn8+uEVhWVg275l3r+MjhPLfvxK/DST6UULdcPuaEJPvwNDYx4MDLkRDCppT56gKp8EVFWNmLYGjupnUOfcgaH4MczlWZA9vYumB3cge0yy8vQe9GwbWymJJ9tB+ewONAT8vhqSoZps6HJ+RCvv1Ty/C1P+I2iz70ObdR9Otpe7+AX07GP6+3fgz7mL/rqnWDWW4m2HEp+6ldh3FGCi5R6m2p5jSlOKaEU2VExL++wuPCTRofqniJBMtdc/hrvsHgx5d2AqeiTlRZ39AKqsezCRhNjLnsFEPdHm3oe15CkcYoooibqt7AlcJF7u6hw4SZxtzI8h5zkctJle+h4r9VKb9QDanEeQP7mHpoe0BbSD9ffvoeH+XdYDr1EnrSW5TP8ZDLmPYGEdOIqfcfsI6id3oGYdmfleW8EDlv8OHCQyQdann4TcXfQAQRKDdpbbU3YfFl731zxGXJaHYG0u9NmPUUt7UXr3DhTFTxE3NBBfNbN+H6OFdsHw4x3E2G/Gm0oxSRy1JK/GlrYFC83VGCzMRYz+L0Y/1ke7PFFTjUx1JTpKC2GljZPSZRo1D+/CyHr1t1bASNxVRluTzfN1vCeiqCd2VWDIKkO/qQWeunJUM83iu/dR+CPt5N1nePZjPipLlCSKbtp+C55ly/DwKe0h7d2DOw+Q8yPJ3JMsNGVlo5V+UsOyOB78iDjrNk1fFyvKgoX1qmJ+ghW5yPB9/ewLusoi5N2lzX2Qh+LscmQ/yqPtfY6cB1koevwUlc+fouIp7T31r466JS96DAvrQVtXjEq2ezX10N6Yy/5TQSmm7SuAmmS5OOsuCrJ+hEpegUhQj6BPBauxDibquUpejuaGIsnnFrNec7Mfooi2p6yU5LxcrIf6AkWFj0mG7+IZ3/uMOvGYfuIpcYDYPqQeP6DcZ7s8eXIXxcVZqKwqoD99jrzch8gRI+5yH6CA/SA/90em+xStsjK0NBfR/z6gf71Dn30XWl0J3J5GmJl3NzF0mJzC4ayhf75PIclvyUJ1HYl5Jclm43PUkaS2thXBQHuhNdTAZGlEJKJFf48D88R3SxM+zA6ZcLjsx/GyBzvTJmJLK04WbNI6bUcz3J+1U8Qx9+edOJ53U/zYJ15MumthaHmONpLZlsoHiNIO7c11Y2M8iUzSgZhThSBtXDvbLe5RoTtiRJr4zyzPp2RjJK4gbvXjYNZLPEsuIaXtxsmcE+eLblwsuXG+4MTVig/Xq0GcMZ/nKyGcr8UwP2hB2F4Jr0n8CJQHvTwXTn0ZLMoCOLWl8Jtr4CaBDtrEV7/r4dRVw6qqgJXcQVWThyram0rai2ra7Oqn99GS+xTWmlx4G18g0pqHiCwXSdZdWlWKeEs+Io05iHEbrM+BtZS2pPIp7NXPafeewFmXjWBLIYKyQsSUxfCxHcxsEz3bQUt7JBOzGmgTSqkPhffuoZmYK6iTw9bCfpNNHSfO66Z9Hu2MYCjp5daPgYST5WhEBfUjj7aihLZGS7w00tshfYTwaH8VO9sLWFoYxfLKFDL0p431FcjJekj7XQ51Wx3MOmLxsW6c7y/h7HAJ56fLeHmzgYuLFczNduJgZ5K+exWr0/TFg3Hsi/Xhpvsw2hXEwhg539oYdpaGsTnfj8P1cZxsTmJ3cYh60ymd25jvxexIO6aHwlgcZ5uMUKfIi3dmO6Tg2xb50/58B47Jk46X0tLghIvNPhyvdZNvkztt9GBrqQN75DrHm9242OvD5V4vrri9OezHiQjSrXRI914djtNXLeP6bAFnR/MswzZevTnF5eUeJid7pI+X9BEj9iTd6GfdZdJuchWzNGCgw1GLgDYPndSXuL4YMUqHme2qL6SfzUa78jna5U8QpyTanqFDmYOUpgj+Bvq3Avoz+jgjbXNAVQWHvAzqujw00kcomnIgb8yiXbgHuewZtBrqj6cWwRDxPLm5x9cIq62W/TgXVdSDUtr4iqon7KPP0ET9UlFP5YoiNIpZX8RojbRLpWUPIJOV0DY8Rgl9kZY63B7XwWSrQ0HRPeTm3KeNEDbjnhR0qmN/F2uiVVPfKspoO0ruo7z0IcqKaU9y79Be3UNR3l0Ucr+04EfUVj5HGX2OWJ+6mLamkj5dDIQoyP6R3OFHFNEOldNmioBcZckzci1yCPrGvM8BOyFi2ZzK0sfkKeQlVU9RXfFIkjLmr5RSIt5JDFpSQJ+Qd5/nHqNSBP6YZgGxZ0HePZaB9pZ+raj4thxlLHdFhfghgXmnzyspvYNqYVdaX6BNkQeVqhAtsmxJVKoC6NnXm1teoLTkLm0k+3Et67Q5n3VdiIZ68sYK9jn2zWq2W3HxfXLDe6itfQqdjjaCPEzGPlpPrFxVKX74eCy1Tw3vrWWfrme5mhvy0Ma05E2FMGqq4KTt9DqakY4bkSF3Hui2YaDLSrFhlHx6cjggBeNG+3yYGo5IU1XnJ1Lsfx2UNBam+7G1Osk+t0hZwtb6PNZXZrldwPbWihSQu7o8xvXVKV6/vpQCcu8/B+R+/vk9fv70Hp8k+fDb2nFfRsh9Ccjdxsn+MSD3JY72vzMg97eHbxO4Pb4Nyt0G5Chfpqt+Dsp9GSH388e3+PjuFT69f42fKWLa6lsx9E8QgxsxNeNECsiJdeNenW4TYO/i5ngdB2tTON6YwcXuIk63ZrBLw3SwMo7zrVmcrE5glRW6OUHjMNeDpYEAFnrc2MqEMNNhppiwnQlgQkwpCSuwNkBnl9JjKqbCSpcBE2EZRtgxlzsNmAy3YtzfhIW4EgM0DmJ/JiTWjKnFVLgNvdYqDDprMR1pxaAI1kVaCNDrMBNuxlSQpCVQJ00BFWvIzcXbMMWOP8+05hJqLKX1WOzQYIH7271mrHZosdFl5L4F650mHBBU74mg3KAbp2NhHGbo3KbacU2DeTmbwMulLrxe68PVYhduVnvxcrkbJzNRXC4kcTEbx/aAGwcjflxMRbHT78JShwG7TOtolMY7qZcCcmvdVmz22zEakKHLQoLF8q4xD5NhOXos1eijcZoRa5bx3rSxDAOuOozzWpetGklTBfr9bQiReKhk5WhrqSIoqYVC0URj1YK21lo01pWghcCqlSDT0FZJR9uCoF1Gp9uECB1v1N58KzyOsgO1mxvQbuVWun57T5gkJmJtQMzeiA63DL1BAst2DUYTesz1ObDD8h3M3Qbj1sdI3Cdi2J6hU1jowsFSL8ELHcXqAE5W+ulkenC60ktwksREpxmjrIfRhAaLrIO1jBsbo25cb3Tj5XY/rncGcbM7hNciGLefweudIbzc6sc5nY0IuB0vxnG63CFNZb3a7KXj6sXZei+OV4QzE07tdpTeKdvpeCElfQhiYywkrSW3ORrANvd3JsTIOeaX29VhP3VVfNjBw/3PMuTD6mAA6zQYmxm242SUgKgdh/Ms8wK3cxEcC5mNYH8qjC2muzTgxWyfBxNdLoobY2knRjvsGE87MJYioU6aMRzTIxPXYoL6N9WhwFKvBiu9Ksx1tmEi2Yq4pQI+bRk6/SoMtOvpKA0YjJsw3GFDX9QCMwmerLYQjTV0TjUlNPSlqCK5ryrJQ10Fz1UXo7G2hMZfXCtHU0MN6mqrachLkJefh9y8XORRKisraICrbs/zWIySE8Ghp0+fSvL8+fPfzj0To7d4/M9EXPtyXdz7Zfs3yZbSefZM3C+OX3CbjZzsFwREWXiRJUB7Fvefop559jsVGKR+nG53UVJ4eTyE9xdj+PnlBC42UphiHwnQ8ZpaS6FsKoOsoYKgqgLNtWVorCpCQ2UBmlk3zayb+qpCNNeV8p4yab+plvuNFWhgHVWRyFQW5bDecllvBagtF9s81JTnUwrpWPNRUpRLwF9Ap0eCUlnGrairHGRlsyzMtySiTCxfYVEhautqUd/QgKraGlTV3EphSTFe5PKZnBfIzslBTm6uFHwrLCyk4ytAYUEhnWARnWqpFMyrbahDU2szlGo51Bo5dFoZNKpGmPQtcFkUCDhUiPn0SAZM6AiZkQpb0NluQ3fcgV4BsFI+jPSE6fji6E6GYNEoUFNWxrK3cN8JXasd9WUall9DwGEgMNGgplKDllo95DUKKKoaUU89MbFOJ9s9tIMEgQMEjZ3tSOoUaCvMQ8ollgzYwJvLU5wf7+CUfuLNzQluLg/pfBMELTnIfUQS+fwJSekTNBPAq0rzUJ/7AoVPqFePWB+PK9juLQRNCupHGwmaDM+fNuDJ40o8flRBqUTWszqCFIU0oi/naRVePC5EzuNs5D16DFlpMcxN9ZCzbYpJUsvYFiqSZVU59f7ZEwJE+gm3C/0aNUl5FlofPyJRL8CogXaV9nScQHLOUCatW2bJegRL3hNEmspJJkoRqc1Hey2JBkmHv5qAU1vHujAjEzMhYCJ4V5RLX//123RYnMjgzfkp3lyd4+r0EJeU64tTvLw8v5WrM9xcn7N+LqU1W2/OTwhEutBYUYLKvGzY2T4rU6P49PpKWqdMfPH84+tzaaS5RdHIfh/EW7FUxMwIxt0WTFv0mFHTVtTXYIY6uVxRhrXKcqyy3IvU1SXq8jpt/1pjEVYaCrFcX4iVmkIslOVijvq+WJyH5VKeKyvAYkk2lkiUVwgkl8pZH+w7M7VV6CiugP4xSfWjMtTlyNFYYkFdkR0VOQZU5mtRmtPC/CswkBrEL28/4C8f3uPjy0vMZYYQZZ0vTU6wLDc8/45luZbwBX56h0+si4XeNLxNNXCxP3ZrGjFmVSBjpt83NksybpFjxq7CjEuDMer6KGXCY8CYy4CMQ899C2aCLkwHXMi4zeg2sT+om0kYZAjIq2CrykG7rBSDphb0G5rQpalFv1WGUa/wpTqMkPgOWNqQsWswZFMTLzhxMCZGYC/iZm8FQx0h9Mbpu/c28BeBi26u8f76Ch9Ynrc3L6VRj38Wv7ry2tRgN2R1RQgGmDb9SGYiiKERN3oIQDWKErQRqIYszeh0tSKsLIO98hkcVdlwkOTKnz9C69NHMBa9gK2c/a04C5bSF7wnBwYRGCl5gqSiAjGWxV1BHS15DmdlLustD65KIbkI0A+E2baO3MdwZT9CtOQxBpteYMNejbedGnzqNeDIX4l53VPM6tj+5lqkiAl07AvW/KdIMY8TbuKjUAu3tehQ5MJS/AgaElpz8XMYCp5C/YL3luXAzXcZCp9Bl8+8lWUzz9lwsq6D1LNwUyk87Ft23ueqyKcUIlRfyf7EdqZPMhW+gC6P/TPnGRQUdUEuFLnZMJQUsS4I4GsqWf586R5T0XOpjG6Wz5D3GIonj6Bj2WysEzvL5yFJ6zfVYD6owjAxS6g6GwGeizVmI1TzDPaiRwjXZ6NDXoT2RtqIAhIG2ofGrMewsW93Ubfi6haoaS/UtCNe2u4u2vuxhmLMNJdhk3q0bVBgorYcoxUko7wv9uQJBkuLMElfOkIb01VRDmdBPuoekzzRzokfG7ytVei0qRDUNKOJ9q+I51v57g5dI3VWiSFirG5DA3z0V41Pn6CBfrAxtxjlz4ppDwuRTftWV2shcfLRl6jxiH3vkbCTj56jIjuH9rMMBtpxA/2GkuUx0welmurQTz/hKSlEG99nfPEUg4ZmLNEXdJpb0cJ6L6K9Lc+rpF+Uo6ywHtlPCplmNvKfZqHkBQkk26GuIAst1C956RO0lj1FQyHLxTpvIQGN6KvR72lAylqKDlsFLK15qC18gnLqj1ZRg2TUhljYALu5CSZdHVStldIi8U31pagup+8szUEDfXBjI20J+0pDfQnP0RfS5maxD2RL8hi5Wc/w4jlxB9v7GfXzMcsjrldQn1qIbysqcvEim2SYOtHSXEJCX8f6ykNJ4SM0NRaSINK3Um+zme9CnlNrSuD2NsHmrIGH3CFKrG9z1UKtL4RaVwCNgfi4LQ8yRT6a5PTz1U/Q2FoAi6OF98kQI+aamoxjf1usITmFo81urM34cbgSIs4MEAOSI8zZyXPsxJjkCYtenC74cLHkx8u1AK4o58shnK/EiEPpi/0tcKgLoWH/bKqkL7LUYXehE2sTUeI7I0LE3k7WtZv+JUCc3hHQUNSwq0vgVBcRP+qJe5nWchQnCyFKUJqOKkbBXSzxfczX5bIf16sh3GxE8XIzRszcQXws1j9zIEyO5DGRYGuKYGZ6LlMV38Vz5hqEnc1SIM5jqoVLXwuvsRE69uuaHPpVtkclRV6UBR3xkZG2x8m+EqFtiqtKEVMUIa4oRoK2pF1WgEBDDo9LEWwqgK3iGe1xNoLycvhkZXAwTT+5SERdiwjtcpL9N6ipgLUll748HxZh6+gT3BoZ7IoWGJoaYGph29kNMFKnGkuzkQ47sL8mBoQsYGd5HBsLw9hazGB6OAWnSU6skwOFrJJ66cHc1BCO6TsvyF8vz3dwfrqDleVp+Dw2YjsRGH4OraoeGmUtcWEx+rsDxDRb2Bcj4w4XcHG+gvW1IWmdwZWFbqxTJvp8yHQ5sELdWByLItPtwNSAH6tTCayJddwoW7Md2CE33F/p47YHh+tDOGQ6J5sjON8ewxH399j2B+Qm19Svs9U+HC2kJb5yvkLcS/5ytSFmCgke1YW95T6c7k7iaGsMpzsTON+fwPXhBF4ecXsgvqA6SX+VIR8f5nsGcb43hQ8vt/D6co2YbB2vXh/h5vUp9vdXMEhcONIfxexoBzKdHikYnElY0OtTIEZ9CFBH/W05SBAbpcxVbCvadxVtKftThNdi6jy2ey6Sylx0qAoQlecj0JIHcwUxHu2GgnZazzYPsI0D2kYYGkrRRNuiqC+AspF9reopFC05aG16Cp06F1ZzCYzmUljsNdDoaDNqn6Ki8gnx8CMpyFZZk4X6RnIb+tKyiufEz49QRLuUR5+Xy/3S0mcop55ZyFPD5MuBUBtsduLCtmLidWJN2hkhVZXZaG0hT6qiPrP/tcryiKvJH6inNUy3OF8Eyajv9B8lBUyXNq6U/q7ghVj25/ZcRTHzVvRMWgpIzK4pyX8izcBprBVfmC6DnrrUTBsnbJII0FWw3BXc1hJftTSIwQM5UpCvsTaH7xRL6Yg0+C6mXSa97wmxeA5tZyHvL0J1RRbtHe9hnupqslHLuqhk3TQ08nkxBZhbWWshGppyUEf/J1MUQm+shM5ATtRC/9KYJdlBjYZt0Mxn6B/FiLiGhlymlc26yLoV4pJqbuvrc6VrItipETPoxIwsr5x1Sb4pRjg259L25qOy/AXqqrlPu9vMdm1tKoZKLux+GXFPJWzmRvjdrehJ2alrAfR1Oih2DPa4MEZOPZUhVmI/GuW1sYEQpkaiUjBuebaXMiCNkNtaYR9k3z05XMfu1iK2Ntjft1ewu81zx7tSMO6VNDruGq+Jnd+/u8FPP735LRj3k/hwqfhWggjIfQnGff666pdAnPQB1N8Ccn8Lxt3G1P43BOTE3+1NX4Jx/2VA7m8v+hKY+zxKjhn7VQzlEyPkxMg4EZD78IZ4mYDz+kxaC0cQAhGUe3nCgh9tEWwf4de3Z/jp5SGNyhw7/ixuDpdxtTeHg+URGo1hXG5N0YCMYGOcBG62C0fzPVgdCkqyM96O2bQFiwSqe+MiOGfEdEKPzWEvVvvsWOtzUOzYGHBiN+PF5oAD0zElJiNt0qi2IXcDZqNKzMfUyHgasRDXYphActwn4zkCd18Tt0qC61bMxdowFW7ETLQF8/FW6cMRCwklJoIEKh1qpsM040osJdWYjyqw3WfBSkqHzW4zdkRwqNOIfeZrZ8DFa06cjEewN+TFyWQEV/MpnEy043KuA9eLnTidjuOKRvVSjMKaCON8LoHzGRrkAQ8OMkGci4DPgBuLLO/eoBdHYyGWh+QiKMd6rwPbQx5MRFTod9ZjNq7GupgqGdWglwZlgE5yPiECdCr0WGul9fcmo2r0cdvpaEBvgOfjdszNDGF1eQZjY0MYGOhBPBGCjURRDM9WEMioWqqh4b5N34iIh+TFq0TM04akl8IOl2TH6eA25ZYjQeIQp8SctxJ1EpiIqZK8p9PXhsGolsbbgFGWYZptuTEexg7rQATiNqeS2J7txO58N3ViQHI6J+t0EhuU9WEpMHexMUjn04ulIR+m+Px4yoAZlnlDrOc25sXNVg/JpwjEDePV7hBlBC+3h3Cx3o/TlR7plyNpOiyd1dVWP8FGHy43+3FBOV3vw/FqN04p55+ny56LZ+jo9qbpKMfCWBulLoqRciRP22xXIeujISwP+iRZGwnwWHwEwod1tt8GDcf2RJLPp+gw2fZLSeYjJQUGRUDwZDGO47kYDqYj2JkI8dkwVvjMwmAI85TZgSBm+/0UUV43xmmYRGBunH1hino2ndZgpd+A7RELNkfMmCWJ6iL4FSMfe8I6jKXtGKUhGxPPdXvQHbXCpKxBG8Gtku2qaqXjaa6hwS9GbXkR5I3VULbWobW5kgadBlJWD4W8hYC1QQq8lXyWisoKGt86KShXXsZz0jTLAuTnFyAvL++/SfLz8ukQRXDv83F+/v9PkQJQhWLqbBHBELc8V1yYj5LiQmkUmhi95rW2YaTTQuDSCbyfA94t4NPFGH69HMWHo0Fp/b44+4ebwFEvZ3lFIJrlVMrqoGiqgqL5VlobP9dBM/sB7xGBOAXrTNwvgngiaNlUUwpZfTlFrFFXilaSCHHcSDJWz7zUV5fTUREkVJbSgVWivq6G9VaLyqpKqR5FUC2PdSaCceUkaQ2sZ1kriZBMRifZiLr6epSWlyOf9+UXFqCgSPyKX4yi4hK2RxnKKRW8XllVherqapKxFig1apIFDbR6NfQGJUxGBcyGVrhsCgTFyDivDomgCamwFZ1RO7rjTvQkXOjrEME4LwY7g8j0RunoOtCTDLPfq1DP/LbUt8Cqc8Gu8xGUB+AwxZluFA21BpSXyNBYpSRZ0BIMm9FWwXorLUA3gfB2fwqHmW7sDXci43fAVF0Br0aFjdlpvH95gavzQ1xdHODtGxF0OsXIQBfqqIslJLr1+QQXFHkxgVdjDXR1tajNL0ZhdjFK8ppQW2VCY4Mb9ZTqGhtKi1UoyG0k8apFzosGVJTqoFNFoVeESSi1KM6tQtGLIpS+yIWsrBT6hjrmlfXHdzWwDfx6LaImPeQk/DrW96jDTuIeQKShHtoXL2ApysGwvh7L7mYsWiuxH1ZgSl+FEAFGqLoIA/o2pBV1SMkq0EmAkWgpRZIAY8ijxkzaTfBqJbFphlVTRd0TC9YasTQxJo0Ce39zhZcXx6yPY27FaMFzguFz1s0pri55fE2f+uYG719dY4HPqBrrUJqTDZtaiY35afxKXyyNxLq5xKe3L0n+xmDX0O6GXXhztImfSSaWO2MYtdH2mnSYUcmxQLKy2dyMzYYGrNfWYq22EhuNVdhurca2shprJEJLzaVYba7AWn0FVqvKKOVYYxtu1Fdiva4Ma3XFWK+nEDgvN5RjWd6EgfpG2POpM9mVaC1VQ9fsQ1udF/UlFshrbQTWJvhstHfza/jrT7/grx8/4C3LOTM8iK72MPbWVvHnD+/x54/v8eH19e0ac58IkK5P2X87EVE2E8jXSV92HHdpMOnWYsKllrYzXj0WgxYsBCyY4P6YR4/pgA2zQacUiJuP+LAYC2EuQmAX9NDXezEd9dGnOpDQtMBJwhhtLEW3sg596kb0kRQMmGTI8D2jTGvIrsagTeAIM8b5zGwyhMPZDD6e7eLd+R5GexMY6+vAm7ND/OUt8ZEYFfeKYO/tG7x/8xpvXr3ELwLovXmF8b5OyGqLpHW0Zuc7MTbVju4eG/qJG2zmOujaqD/i63xdbvS45CSxpQjJiuEh2DaKkWTURzdtTaCpGubyPOiLs+GozYerNhdeguMOVRU62I4x6lqsrYbktxY+2ig/yxdtrUK8leSWbRcoe4Fw6Qt01edhTFmMJWsFjsPNuIjKseupxIIpB/OWEsyQ7HcTE3hKcuEmce0x1GKZ/lwszbHdY2ZdNyFE0mQr5/WafOahGPbKAkohrOWF0OZnw1yaC3tVIZzVBfCQfIRayhFsLif5zoOhUATq8uCqKkKQ9jdEf+QQ08oLc6DOewFlLiWP+0Uk9hUl8LcQkyjkcNGmagpJAgpe8D0sOwm/nwTZXU2SXpwDe8kLeKpyEajLRaemEpudNpzRl88GlYi25CNc/4L9thgJWQH8VS+QlJeiR1eHMOtJyz6m4ntd7BeddvpXmwZu6r4uJweu/CIkaX/7qkqkEXJTsnKsUyc3LSpM07dON9eiuzAPvcVFmG6px4ysARnmtZd2zFtaiuZsEhPanlaSe5+inm1sQNSohLKM/pjnNbShXdS9+ZCeei5Hv6UZAeGbcl6grZAkprwWjfk1KMmppt2rp5/R0R466Jf1KC6WoYh9sCiHfpF+w0Jb5+C7XbXVbAfWXxHT1iupyyY42Kfb+D47627E0Ya1Li9SplbIaHcrcwtQX9FI32eEWmGjH9SjqqwelcXlJIKFtMO5qCvJh4515Wgrh6m5CAqSwoYi5r8mTwomjxF7D/jq0U8MHTDSn4qR6SI4o2lEV8qNZMwKt10Bq7EZOmUt31Mn4ZBG2pf6WvpV+txG+tzycpK5ikKUUv9y2S45L7KRx20+66OAkk8bLe2zvcR1IWXMm3i2siKf/jab21wolVXQautIDotZZy8gb2VbtBSRcOaSNBbSRwuimgeboxYGUzms3Lp8zTBaSBZddQhEWuEJymCw1EKpK0Vd8wuU175AJZ+rZ/ltLPPoWAzjY1EsL3Ti6nQa+5s9WJ8LY3XKjYWMBbNDRswPG7E948bxcoh4MCwFya5WI3i1GcPVWhiXa1FpRsfRfAwp8hZLWz7UJMZtDTmI+eTYX+7GxkwMIykTIo4muI01tKtNiPnV6IqaiPeMUuAuaKkhfrTiZDmJy3Xi0MV2nApZCuOMcrnazvdGcblCjsJ3vtpM4tV2Cjfb3cTJYsaSC1ExStBFbEn+EOW7kyHxw55cCsYlyCVSIWILcoCQgxyAOMMkq0RtbjZainKhZv+3ET/ZiTsdjSXw0i/G1LQ/avpI9seYqhzttG1JTTXS+jp0ULysRxPbxsF+HFTXw0vb5aVNDulaEKDexK0K9ImpkpSuoAH9MWLdLuLmkS5MD3ZiMBklV3HBZdAiSByiIC4Ta7YOdsekqWxri2NYnR+hDONgcxb7GzPoTQWJiQUGrka8nTa3M4L56SGcn2zg3ZsTLC+OI+gVfaAa4mv1Zr0cXR0BhH0G2Ki7g90BHG5MYntpBOtLQ9ggnx0fjWN6PI75qYS0jtuKWK+cHGFjLo6dpRT2yAWON3pxSi4i5GyLPGS9m/yHXGR7EPvkJfvkL+d7Y7jcnyR/zuBonXnaHMbZ+oA0E+h8jc9SFy7WeqWA3PlqFy43+nC+MYDD1X4cb45LX2q9PlnD5dEq1uYHkekLYaxffJmS+Iw863x3Bq9OVnG2Oy+N8vv46oi+l/L2GK+4//LmEHu7CxjsC2N8sB0zQxHyvzakyO+6PC1IUsdihgokjWJkXDm3VUgYquFqyYO1Phue1gKENWVImqqR5PWEphQdbPugjO1cQVtRks37hJ0qhK46BxbaE2dbHVRVxagryIa8uhBK+r1mXlO2FJCj0P9pimA1VcDMfmk0V0HHdyvUpWiRsy/X5ZCnsP8Tm1VVFRBTV6KKaRTTF8haKlFH3FJMf1lJW9XaWoIAfUEoQrxsrYLD1QSTuQGNjUW0FzmSzaimXxCjwaqrsmlPcmC11MPnUfL9tI0y4nvqajXfVcn0Kz5LKW1gIfuAWP6nqozPicAbfZ2YjdYi/eCQS2ydT50jHlQ1QEO711hbyLRoP+nHG6rzyCFypQ8/KVvFwJkS7udT/27vKWf+xTvreV9tZS7KeFzP54y6Rug1YpmaW/tWV0scTb8sby1mWek3lOXSCDdZaxFaFSXQsp2M1gYYiDmMtBd6A/ND0WjKoWabifuaeb9cXgKTqUH6enQj81FWyvdXvyC3yWEds/zcV6kqeL0OLvqrKG2Q16dEG98hAn9qdTl02mqolfSf6lpi8zqo29hu3DcQZ6kV1dyvY502w007EqXf60ra0ZNyYKjPh4mRCObIpxen05gZi0trxs2MJjA7nsLSdA/22Pf2NqfZv8exuTKBva0FHOwuY2dzEduU/d017O+t4/RkDzcvz8g5rvGeuPkd8fKHD6/x0+cRcl8CcmKE3JcPOfx9QO5LfOzfxcj++t8ZkAO+3MiHpQS+JPZ3I+R+E3F8G5ATI+S+BOREME7IJykgR0Jwc0HCcIFf3l3j57dXeHW2j5cnO/j0+gx/eX+JX16f0Kgs43R7DjdHy7jeX6DBGMXhSgYXW5M4Wh7C5mQahwu9OF7sw3qmHVt0bPvTScwSRK0MeLE/GcViN4lSlw17EzSYaQLvmAabgx7MpUhwui3YGfFiJkGQS1npIlAMtGKR15bpuMT+ErcTwTZMR1RYFAvuh+S8ppeCdsspPhdrw1xcIU0BnW4X92t5r5xbHY95LabCatqAeW5FEG65Q4fNHit2BpxYSZuk0W1iiulmnwunE1FsD3hwOBrCxWwS+xk63+k4zmYS2B8L43w2gdMZGmc+c0JjLWSdz+2OBKT7NpnOQoeJhNaP44l2LHVaMNmuwQbP72QCmI7rMOBtxnxSj40+EoSEHr00KIOeViykLJhq16LP1YgRUd6kEQMBBXq8regP63C0MUU9+JnyZ0kfxN87tufQcA+cJItWowpaRaM0fNuoboDPoUCCnSQZ1CIVVCMdEKJClyRqdPpUSHtVNNS877N0sEN28d6Bdh1GCN7HmKfxtBWTXXYsiQDWeIxt3oHd+R7sL/bjYGkAx2sZnGyM4nRjDGfcngmHsTGCl7ujeEXHtMO6m+wWXzWyYKbXhm3xNdSJIMFGJ94eZvB6f5QyJt17Qad1tEgHRzkRTosO7uXuMF4fMK39DPdHcLk5gFPh9Db6cUUneL01hCs6s7OVXhzMpbAzFcfGeLs0ik+M5tuliBFvYgrqBtt1dcSHNRGAGyfgyvgwR0I11WnHRMqGsQ4bJtJ25tPJ8nqxQZ09XuqS8iECfmIq7gH1YmdSjLYT03bFu2JYI5hbHWvH2qj40rBYoFWsFeFhuV2YYNpTXVYs9FqwmaGujIuPQtgw161Hf4iGzFaPEZJ/sa7EZJ8XE71ejPcG2G5GmMUveq01bNcGOgEZnUAznUStJBo521rVDBXbWylvoOFsgUatgIKkp66ujg6tWhrB1SJroUFvREUFQbkI0pWIX5PKuF/K/RI6umJp+0XE8T+e+3Kv2P6jiLS+yJfjv10rJzCvkLZlPK6oKEM5r5dzv6m6kgCsDYMJAT5T+HSewa9XE/h4wnYmsHy7NygFb9NuGYLmRljptIQj1Cqb6ByapSmdapa7lQRXgK42WT3rohEaXle3NdJZsD5YXy0kZ0Jam2qkgJ1KBC5FIK+JgIDH8iYRwKvm9VrpgwqN9dV0YGI4fSPBQBMdWyvrr0kKpJWxDsvKmX8SOxHobG5h/atUUCgV0j0VlZUoFmUvY9l5T3lFpSRVVdWoYXsIqa2rR119A2RyOXQGPUwWI4wmbk0a2K0auOwEpW6SvYAJ8aAZ6XYbumIOKRAngnDiM/eDnX4Md4eQ6W3HaH8CYwNp9KXa4TBqCR7EyAUVzBq7FJALOdPoaB8hiUqwfEYCAgWaa9qgqG2FsVkBGdtDRsIXUdNmpqPY6E9hf7QXS10xEs8W2OUtWBofwYdXl3hzc07neHL7taPXFxjP9KOlrhIVBQVoLilEK0VN8u1RymBsakRjibhGPazQ0IEHYTKmCQDSLHsAleValBW1orCgidKMpnobPI5eeB091HkXasqaUV5QjmqS2cbiIrRVlkNZVUHAR8DG+u3yezHd2QFHM/Wf5zr1Oiy0RzBoMZHQk2zyXI+yHiteJVZITPbFWpjWRiQJJOMNZRgyyDFokKGHBCLeUo5wUxl6LDLMdLhoI6LsjyF0tRtYp6IPViDgMGBlagwfb66kEVPvbsR6cRcUbi8vcX1+iosz+szzE1xRREDul49vsbm0CCP1Q9SR26jH/toK/krw8OHVNd7y+Z/f3uBgbQntLivSQRcud1YB1u3FwiQmAy7MuGxYtluwotNgi7q22dqKDerdTmsz9tjn99RN2CHpWZFXYZ5lWGmpxlZrPXZkjdhi3WxQp7eo83vsFzuKeuwSSO6yH21Sdqhz83rqWp0M6kLalBotLMoAtDIf5PUOmNR+BF0xAqo5vLl8ib/89BF/+fCWZOAQ00N9GEp3kHzs4i8fCYbev6V+XOHdq9v6eXt6SJsaJaGrQ0Rehy6SszGXFjPU6/mQFUvtDswETZgNWnlsw7jXiFGPgWWmbYzQj0Z9mG8PYDYSwIwkPvr0duwMdWG1O45uswr+2hKkWN4+VSNGjQqMi5FwFiUGrCoMu/QYdFLcRkzGmBbJ3RL7yfHyFH4Ry3RcHmKSac2O9uPtxQk+3VxL025/eSvW22X7viFGYhv+5Zef8NefPmB2ZAAttcXwOFVYWOzF1GwKHcQP3cQ3NgJkOQlBwCrH4kAE41EriUw9Ai3FcNcXwNtQDldtOTz1tHm1FdAXF0DDPmevKYK3iQSD97W3lSNAAhxuqUC0jYSWOmouLeAzpUhrm9CtJ5mWVSBCEhCrLsAAicmUvhIL5nJsuGqw72/ithKzxgKsuOswYahFZ3MFYo18b1UhQiQI/fZGLBFXbNAfT4eJAQx1iCurkWAfiLKveHmvWQTjCgukPNpIZH1NVQjJqqX8BJorEaY/clQXw8i8ieCdraIIjqoSSazlRTCWFEDHZ9Usn4b7el53UQdDtCU+6qSpshR6PuusK0WAxCvQUoawrIxlbJQCjx4SMZ/4aqiqClPEKXvEY2L2woRYH1DJepIVoM9Yg4yjCb36aikYJ6aHxlpJFIpIEPnetEmJWZLvPpcRpjISx8JCpBoaMUibNFBbitGmUkyz3Os2JTadOixRd+bpK3rpH4eqWKfqVswomjDR2oRhuQwB+io5+28T60VD0ulhP4oZFAioZdI0+gZe07NcPZY2LERM1HENMi4l2oWPKiqCoriEz9VDXt4MWY0KerUXKoWHftpM8uOC3RalLzejvrwKzcyDjvbLSAny3e4m4jnaVC99foT93VZdBj3r1SNG+ThkxJJ2xExNkLFO60pK0dakpu9zwe9JIxUbQsgTJ4Ey0fbLSAQraYtLYKfNSLrUJOhquIkVlSTBuvpidJCYTaXFl+WJobsMiDmboaZONleTiOuakU66kEo44ONzTrsCdoucomD6MpLuWtpw5p/6UlNN/8f81FSXkBSXoKK8WJLS4kISURJP+sZa+sVq+tDKMrH+HMk367a8VEyrKuNzJLHU8Yb6QvrgUmKacijk5dBqqmG1NsNibaIfqYfN1kIyXg+trlwKyLm9jbA766BUl0CupO4KnUkZ4A8p4PLJ4fQqIFeXoUlehNqmAlSSdLfIxTRXNQIBLUZHiPGPJrC70YtMnw2pUAva3TXwGEsx2KEi9yHmX43hlHK1nsTp4m2A7HojjouVqLSUipixkXA3wihnnZLYGpWl6I4ZaOP7sL2QQqbTSlvfDB99UYSYO91uQm/Chj7ioHaXDCFrPSZ7bDgTHzcjRhYj7s5XEkw7icu1BCWOa25fridws5nCq61OaXmXm+1eYuNe+i03kqLcgTakBJ8ghh8iBu1qJ2GmzLCM88SrAyk7+qk7vTHiBGUtWisKYGU/96mb4aU9dcmq4JNXI6SqRbuGNlxdjSgJetLYhKAYMWdopDTB11YJr6IKDvZll7wWceKXTp+FHMKD2YEUVkZ7sDk9iN2FEfKEaZyQhO+tjpPPzOJwfQEL40MY6U6jMxqGrk1G/tKMWuqK1UA7O53B9tos9rcX6Gf3cCm+UHpALnq6gbHBDvYj4j1iY6/TQP7TJs0sGOqP0v9uYGl+BHazBo3URZX4ajl9xuHWPBamejAzmsLqTB/9eTc25vuxTllbGMDqQh9214axvdKHPcFFtgfor7txukOew7o92iAv2RSj4DpxRDnbFlNJB3Gy1Y8TcpGTnREc7WRwsDnC5ymrQ9inHK6Ss2wM4WJzWFqm54RcRXAdEZy72iSH4TPnmxm+ZxyXh/M4O1yUvsw6PzWIWMiJEH1jOip+jPVImG9vdQofrg/x/vqYGOKIPP6UvvcYN1f7OD5axc7WNMvfj7H+IDJdTnSH1IiYqtBhr0ePuwk9zkZ02cWyDo3cF+vH0Vcpy+Bgn7A3FcIpo71RliOirUE72zyuq0WS7R1kOxtp89VlvI8Y2qUQmKEI8rJCqKqI6dm/G4kBVSKgWl8CBW2UUc1ntBWwmaphoejos6y2RoTCWnjJRTW04a30fS30bWX0H8UiDeLxctqpUtoDJW1tG/WqgfaphT5Mpa6AwVgFi70WNncDPF4Z02tCG3VSRZuuUdehtbUUanUlmhrph1Rl5McyeN0KOGzEOUraQNoXMaK3kjaqinmvpz+rqyqSjqXlbmgP24gJnVYlRUVeUUd7JUaIFUPBfMrpV8VMNREQbqUvaWmgD6AtkYJ4zKNG/IhA/6ViudpkxK91Bahm/xL3yJqKyTdYV6wfGfGalvnVa4kfWsvRQL8nAnMKBW28vk4KpmlZ/yp1OdTaSqgoFjv7J/2imGovzokAnFpTQQ5Bu0dbU0+8IeM7zeYG2kdyRk0N2pgPmZhdx62WbaqhHZWLKcbs0yJ9h6MV7e1GuFxtkl3VaqqkqcIW8i63sw0BnxZuh5LlqmO56MMNLWzLVqm/ia3LoYDfrUGSuGeQ3HV8pB2T4qMNIgA3kcIcZX6yE4vT4gMOvVhfHMbB1gwOtuekYNwGZWdjDgc7y9jbphADi2Dcwf4mzk73yTnEV1ZvA3JCPn58g0+f3uHTz+/x06f3+PjPAnJ/N131dnTc52CcJP/dAbl/MkruHwJyX6KA0kcepGAcMyQF5JjJn5hxAulfmfk/U356/4qE4gJiAeOfPwfk3l4e4dXZHj68PMZHyrvLfVzs0fgdrODj1Q7ena3jeH0Cx2vjuN6doWEZxc6MGMk0iNPlIZJnsXZXB47mWOn9fmzQ8B8RtC73ebA64MPBVBzLvS7Md1mxMxoiYDJiodOC3UwQ8ymTFLza6HdiMqLGSpeNoNuO6aiG+1bp3DyB5DKd2UxMg7UegvikTlqbTUxLFevDrXQZpf3VbjO3Wmz02nifRRqJttplloJ5YirpWpdFCsDtDHqxznccjYWxO+TnNT9OpxLY5vZwNIKzmQ7sZcI4mU5IsiOCc7N0wmJUHO8/nozheCqG1T4XtkVAbiaJzSEfFplHEbw7no5iicB3hvneGQlij+dmO8wYoqNcYpm2h0kS0hYMBxTIhDW818l7TRj0y6U1+OZYB8MRHQZCWmmo8euzbSrBJ/z1zz+z/alU1AHxJyLEoyQLfo8dDouOwEkOi74VAbceHewgnTEzuqJGdJNc9lD6ud/PziekN2xAJ4FIZ1CLbu738dpQwozRDrHgpxUTXQ5MMl8TlNkBP9YmktiZ68X+Ep3Mivj1ZwynmxO3siGmMtOhbI/jZm8S745m8P6EerLajznW9UyfG3Os9y3Wy674ktVCUgrGCWd0tZUhmBghCBnCybL4yINYVy6Dm91RvDmcwLvjKbwhULrZG8Xl1jAuxNSCvYwUxLvZFc/T0a3SiVLftsQw8s+yKQJn1LutySi2xiOUsDSdVYyMm0yzXnxt6HDLEbXKEDG3IECA4afjCVAiPBdztLF+dBjv9FDXu+lQx3C42M/9TuzOpikpSXZE20/GJVkdj2KeejM7FMQM+8FMnwj6iSmybuxPh3G2GMPOuBfLg3YMU5fTBIoTPeKXWPFLVhgzwxFM9IcR9RJkkMSaNC0w6wg2dEoYdQpJzHrua+USEDZoZDCKY4OaoqOB1dBxNUuBOA33VWolmsQIrrra36S29m9SU1Pzm4iRW/8o4vw/3vv357+c+7L/5d7b479dr+NxQ0OdFCwU+y0NtXCQCI12eWhPhvDxTLT1IH7i9manCzdbXdgc82GAfT9OouAxy2Aj6DIb2gi+lNwqCMhIcJqr0dZK0qJX0FGwHlgXBtaXkYDOwP1WWT1aW+pJUuS8Xw4tiaGO5EsvAnskXZo2kg55E7QkO1olHbZCxvSaCQJa6ODbWJ90yKrbOqypZTlE/imifG2KNgIMPUUn1XWrvFUaOVfL6/X19ZQGSRpIBpuamtHc3ML8tNIxKkgi9LDZ7XA6HbDbLXDYTQQNZoT9ViTCdqQIwNLRz4G4DtZD2o+hrqAUiBvpjWBsII7J4Q5MjnRSugk4k/DazVCy3U06I/cD8FrC8FliCDiSrC8/FK0mggjmV64jYdDA1qYmoKqFsqICQZWctiuOlZ4E9kZ7sZ3pQdJmgIP1NTPcB/ERoJvrE2k9h1c355LMTIxA29aCJj6vqauBkW1qaiCBYVpmmQzyapa9grpYZ6AzFwG5FEymNMsfQE2VATWVapIyFaq4bZORmJo7aMM6oFN60FSrJAiqYdpVkJO4qWsJEmqrIeO7VGyH/vYw1scy6PG6YOb5UJscM5EwluJxdOlU8FZVoEfdgrWQGVskImu0szMkc10tlYjXVaBf04wJhwb9BpIgAizx5cHRsBmrQ1GSiIT0q/JgpxuxoEFay6/dZ8XKzDj94wV9JoHBq0tprbi311dSQO7lxRmuKNfSSLkzvH/7Gn+h793bWIPDYEBLVRXifi9O93ZBh4yfeF1MjfzLx3e4PtxHfyKKpM+J/eVZ4N1L/Hp2QL8zho10AuvhAJZtFiwoFFhpa8MW9XGXermrVWCH9n5bL8O6pgnLBK+rikZsss22Fa3YUVJUMuxq5Nhn3zhgvzkwKbBnlGNDJ8OBy4xNrxt9GgNsta0wtxhgUXvYLzxQyZwsd4h6NYLT/ROWmbjhNfP19gaX+9vUiX5MDw3g5vQEv4pprG9eS1+cFUHKn3jPy8NdDEUDsDdUSYGJAZsGcxEHlhNeLCVo7+IuihsrSdrCpA+zURcmRWCO+j8dJk6I0X5G/JimzCfYrin62m7a9P40ZpNhpNj/29n3BzStGDWqMGHVYd5vxwKfnQo5MBMleQk6MOCzYZ46vT5Ouz0/jpcHW8CHGxKaEyxMDElt+u7qDL+wLf764QNd7Cf8/PEDPrx7g3ciqErs9JefPmB9dhr6tiaCeiX6B9oxRHvd1+/BOO19PMp+RaBuUdXTb3oxkXCgw0TiSrIfVdUgQRsdbCV5YP+wiymb1GEjxVFfgUBrFRI6EiVrK3WwWhpVFWqphps6KiSubkKvRYEeYwtSTCvJ9/RxO0WwvEBSteKsw06gBXtinV5nNc9VYrtdhWl7CzpIkqMkDpHWSvio4+0kR6N+NfERCbMYHa+uQZjvTJAQdLAfhKk/Yu1IG8VNUuRi2wXlDSxDC/Nfh4CMhFsqSz2vVcDTSCLOe+3VtyL2XfVVsDPf1loeMw037a+ftjVMHfTJG2HmfRbe529lveibEVXXIiyvRKdRhrSuGWHmN9hUgZS2HhM+NXWDfZLYcCKkRJpELKaqwKCjGTNhHUZJIDq1tdI08wTJuaehWsr/ILHPYlc7ep0mWGk7AvQ/YzotZvUajMnYz1mHi6YW1psR6z7iULMSc+pWDNGOjNBHzXJ/ir5lhr52lH433FQHDdtLXVUJJ31GhP0oTP1zC//B8rTxmqulARmfgfrswGqCuI+2JM17zNVVMNDGmprktJEKGBRWxCL98Pt6SKKicLk7EY/10+650VbXAA3zYKQtNTDfcYMWvW47Qto2GEQgl7pjYf06mysR0dTRXhEnph1I2FppE5mPhmb6NzN9mBN2axzRUD/CvhRtv4O+0Ezyp0FbcwO8JjUxpQ8z3RGkPEYYGitgaqlAF3HgLHHzXJ8R071m2iP6VGUtFHyf1cS6pm53d/oRDVsQZt1FgmYEvCbmXUMsIodK/GBIPWluIlGlrihZP8L/yqkvbXL6v8Z6tNA/trXQB9IXNtfTT9ZUoVb80MJ6FGt9tVL3m5ifVuquWlUNva6OhJG6Q12IEKMGAxpEInrWmRkedxtJJ9udpNztbiLJV7A+m6Ckjuj19EPeVoRCaviDSiRZT509XqjY1xpYViWJqcHcBBn7aDP7hpn4b3AgiA3i1amxCDz2ejhNtF3eFrhNNYj7ZFidCuNwOUmJ42KjE2fLCVysJnC+GsfpUkxaVuV4OU0srYRHBCA0lTAwLz0JE86IZU82BzE96ENHUI12TxtifpJYlqkrZkFP3IK4lzaNuj074LmdCbLaifO1NK63enCz3SP9UHm9eRuAe7V9i5FueO7lVq80y+RqS6zrHURvwkjMT2wfI+4nnu+hdJBH9HK7MB7H0lQHxolNB1JO9JAj+GhbLG3shxbxI70ZMYsaAfrHkJY2TEN9UVQjyP4oJGpmneqbkLAq0OUxIE0ZbHdhJBnEVC/rZnUWF7trOKec7a7i4mADx1tL2F6axMH6LPYp28tT0tdLd8V6UYsz2Flfwsr8DGwm+snGWupENToSEZwebWNvaxG7G7P0t2KJiDUc7szR125jeX4EfreB+LcFfekoyX83MsREY8PkmXMDFBGMNkFGW6RqqiWGCvP9M9hdHsPxxiQOyV8PKMfkLafbUzjbY74P5nG0OY6DDXKb7THsrdFnrIiA3AhOWLeH67042xni/YN8ro/Sz+MR7K8NsEwD2FsnJ17LYJ98aH9jAlvLI1id6cXmfB9OmOb59ijONodxwnTPNoYkuSD3eXkwzTqjHMzhzdUWXl5uYGayh+UzwkQuFyUe7O4ISLgwFrRidryHmGMPf/54Lclb8vXj/RVsrk1hcXaQeDCB/pQbvewjPSENOpxNSDsabrllu4acU4keO7GQXYYelwJpmwxJC3EQ+4aTttitqIFL+CK2fYQ2OmlVImVjPxLBGPZRLfurkbbdwr6t51bFPqykbWqlzVJw30Bfp2+thUXbCDf9msfeCoeVzxprIaZHOuh7OrucSHU64GI/sPAeg6GVvKUOVUxbzE6pYlr1dUxLz+u0z3K5wN60C8yfVl8FK8vj9rfC7ZXDS9ugpK3Q0o+ZjM3EmE2SvTAa6mC3tcDrUXLbDIupkdJMWyV+rG9EC21pI/2FmFWjVjRAKRcjwRqh4lYt6sCulgJyrU0sG32SgelreF7stzZVfb63BmpiR3GuiflTyMQosnrpPlWbCMzVSqJRiLRZX2qmoRSDKPicsgY69ikRlGsRz9PuqZRVMDP/RsPt6DYd20TOtHQGchgD0+DWyjJp9bUwGOuhEGs/qmhnWFbxjMnYKAXivF4NbVoT+R/risdOJ30In7Xb5bSVrA+2iYn1oVKJEcjkYjwOiHWqY1a4nAopsOmgfng9KtpcrfRDpEEr6o621qml/yIutqtgNavgcujoBwzoiDsxRO46PhKXvjA8JT7cMJGWgnArYm3FpWEpGLe5PIrt1XH269sRcuvLE9jdnMfh3goO9tYoGzjc38TR4TYuzg+lgJyYrvrhPTHzhzd/C8iJWNZP734LyH0Sg88+j4772wcdPsfFRJzsvyEY98/+/mlA7vbvS1Du8/ZzUO630XGfA3S3gTkxZfU2KPcLAaUYJSd+7cWvP0nTVgWhEF9b/fSOIkY8XB3jzeUhPt6cSgG5txciILeKd+c7+Ov7M/zl7bE0Su5scwov9+ZxToOzz0o+o1E7W81IXxDanxXTBgewMtSOnYkOnCyIqawhKTh3Ot+FFQJYIfsTUSz1OLDG/cPJGJa7CWJ6XdgUgRs6k40BL9Z4LEaNbdI5Tcf1WOoSATYnz5mkj0UsdRKo9di4JagiiFjvIxjntY0+cY8RO8Ne7GXEAs5+6dxat13a3+x1Ym84gJ1BcZ7vH4tiZyjIc8wjHdXOcAiHdFpnM2nsZiI4mkrgeDpJghrG2VwapzMd2BoO4ngmgaPpBFZ63bwmgnUpbDLdZaZ/OBWTrokyzqVt2Btrxz6B+1ynHZmIBit9buyOhbHIco+26zBJh73KMs932TEcVmOqw4xF5m0saUOG4G6yO4jrExGQ+4VtLhTrL/jzX/7Kdv6zpAc3L6/Q3dUBr8tGA6KXfhkKei3oSnrQm3Kht0P8GmbDYJLv73DcCoHjYNyGvnYT+qMWDCbsGEk5MNbpxHgXyVG3m6BMfAHKi/EeD2YGQ1if7sI+O9WBGCm5JoJxkzjfmaajmcLF9iSu96Zwsz+Dd8fz+HC6IMkVndD6ZByzBCKzbN9N1s3BoghkxaVh2rfDucUvR19kCNc7Y3hNJ/XmcFoK6r2jvDqYYPpjuN4d4zvG8fpwEq+4FQE9EaQTgb/9hW5sz7Ad2I5b02KbxA7bSwrKSVNWA9gcD/I4gom0GXFHC6I2OYFIG4Ugm4AkSOPvMyokcdMZuklUXPoWBGwqjHSG6FwHsbNIEb+mzfdgb74bu3Nd2OJ7hWxOd2BlIoHFUbY3dWqO+i9Gza0M+yHWpTsXgG4mgp3JEMbTJvSyvWeoi8t8ZmFMSBJjfWGESSocJiVJsQZum1FqV7NBDYtBBbtFy2MdQTKPSUbtVgONp1kK7BgMOrS1EfxrtTToRimYJAJ0Moq8VUZgLIdMJpOkubkZTU1N/4WI839/7cvx359raWmR0hBbIX9/z99fa27m803i/S1o5ftllFb5bdDLRZI+kHbiaKMHf34zj5+vpykTeLNPwLHLep0OYTimk0Z3hl0aeO2i3Fo6Sj1Fx7LTcaia6LTlrANes7HObAbuc2s3wmLR08G1stzN0nReg0bJ+qOj0tORsB4tJFviQwh6VSvMOh6zfs16OnLu63ivTiuCehrWI4GfgWmxLqUysGwKBcmKycQ6txNQWGAym6T6FoE5Oeu/lfUsl7dJIgJwSqUKahIio5EExuEkcXDD7fGQNLjp9Jzwee0kOE50RD3oSnjR0+FDb1KMiPNjqDuMYYr4eMNofxRjg3GkYx68eP4A/+E//AduHyMZ8bPPO1gW6oyFwC2QQMSThEMfhFHlgU5pJ8gwQdOmg1lNZ6o1wG8wwMa20NaTNLMOlnqStGFdtF8En9NDGAy74VTJMNnfRQB4TKBIHyACcnSQL6/PMTs1BjPrSMHnTbIWklU5XAoZfDxnZflVDWzreoKpRjOUrSRDyjDrMML28KK5wUICppOkudEEZRvzqA4StPihlFnR0qAiYGK7NYgPK8hgU8m5JcDgu4zUpcFYO/v4BEllGj5VGxxNBJxuF7Z6uzEXCaJTLUeaBHHOZ8FBlxfrEQNmxZqFBFHp5noM6WSY95sx6iTBU9QjpGrASMSG1UwSywQSY30h9BHUdrTbEPDokYp6sbE4jXc355LflIJxFLH4/7vra7y6umS9XElyfXUhjbD686efsL+1Ca/NBhX7Raqd/f/gAH/h+Q+8/ob3ipFl7y7PaSsGkQrQ702P4ZebCyko98vZIY4mRrDeEceq34sF6teSRo11nQbbRi22qa+7tAHbJhU22Rc2DRS9EpuaNmxR9qjnByYtDmkr9tk3jpxGHLsM2LdrsEnbsu+lbwoHMWZ3wt8q2kwPk8pGHXISOLrhc4UxPzOPd6/e4Od3b/H++gK/vH1JcrKGmZFBrM/N4CcRVGR5fuJ1sebaOx7/8uEtrg93MBgNwkXQnqaNmom4sJSgnSOxWOkMYinF/fTt/mqXCLgFpCDaeNCOCRGQS4glHyJY7qSPpSyl4/T/HfT5SUy0e9FJIJhWyzDKsk05TZhgf59hH9pIUy/6Oogp4siEPWxTL3am6K+W52hnFvGWAA8/Ma/nR5gbZ90uiDK8xJ8/vJOm3oqA3F+Im34iXnrD89IPmdzfXlqAg/XtJDHp7BLrx8XQkbIjTX8pb63AD9/+K/6H/+P/AT1hK/uNGQkSAxGUG/Ub0GvVINTaCG9jPXzU4bCSPof67Jc3IUDd67S1scz01+Y23lePSFsjEtpWJHRyJPQypE2t6KOfGnEqMWJrxTRJ1Ly7DYvuFhwkNHiX8eLNkAc7kTYseRuxRZs541EgxbQTlD6bAnGdGOFQj267ApMk4d0E22EShAglSULeYZIjSqLiaamHRwTRmDcX+4nIZ4dRjahGjiDzlWRbxrRyloP3kHgF5I3cJ2nncaitBRF1qxR4c4l0WGY/7YeQCG2tNOJW1IEon7EVAx4dBr06dLP8PTYlBgn0+0iAkhqSQBKXfhK1MZ8KU/SRSVMdHv7p/ynZuydf/6/otDRjxKVEr5nEkvWcYPna6QtSpjbMxN2YivsQp/67aS9StHEzFhPmDVpMKpuwwPrcj1ixH7djxWfEIv3KIss41tKEsdYWXldjjn1q1qzGMPtTu6wRZqZjYduF2J/i1LUQ/YeT5TGyPDpeEz9oTJAwr6U82Or2YjXtQ7/DCEdjA+wtxBAqHe2XDtpWnrOG4XZ1wBfoRSgyAKejHVqFHroW+rE2klf6GCvTTTton+IhJOwm6R1qipP2NcB2SphlGI9ZMNflRsqthlVJIsp3GNQu2lkv/Z2HhNBDm++ASmGmH7OR3Jvp75TENCr0txPT9cWJ/9xwsN7s1IOesBHTPXbiPm77xQgxDdOkzZWznX1mZEY6MDKUQLrDi3jUgSjtZThgJu4k/rARb9D+aNTNKCp8gf/lf/mPUlv9X//j/8z8yGCQfKqKdp7+uLmFQjzC+m6ljrU01EPG8sqpM8Kfa9j2RkPzb+QxEjGii3i0M+1AJKzjsY6EUCWRT7u9GbEo7XPKjGhMS79P4m1ulIJ3Pq9KIpUekn6fn/jBq4WN+u+izoUiZpJ55pn16KUOdBNj9/b40JGwIBbWI+xXIRrSIsz3+J1yOEmOoyT/vWLZHLEG9XREWvvrYq1TGskmAmfn3D9Z7cZw2oKEXwmvtZn+kf07asTB+iD2lnsxTawnAmNp+qOUKBcx+HC3D8OdHkTdCsRcrVgeDeNqS/w4LaYz9uLl9oC0rvLNtpA+KUB3vdl9uw7zZh9udgbxam+UWHuE2DOOUeJ1sYj6SK/4Ic+J7rgFHWKmTIj9rdOFTK8fI9TRHr47RuLus9IWWWhrvEZJH/ojYk3kEJaGUpjti5ELhLGcEWvg9WKJ2+WxbmzNDmNnPkMcPMZyTeF0exmXB5vSwI4P9JFvr09webwjffzp4mgLx7urOCHZ3t9cwNH2CvnMLo5213F5uo8Pb69xeryH9kiA2KoRSur4IDHHMUn51uoM1hZGcbq/hM3VMcxN92CD2+mJHsRCDtiMSkwMdWOVeZmbIMec78PWSgaL030IewxQNrF/0j61u9mXetqxONaJ3cVhaTDB9cGcJKdbU+S2i7iiHAheszuLl6fLON2b5nt57Zj3Hc7gaHOE3GcQJ5viy6vjTCPD+zM4JicWU0dfnm4SJ+2y3BvYXZ/G+iK5z8IIdpYzvH8SF7uTuNwdJ1fKUMbIpclddsmZjhZxc7IqrWl3Qo49OZZGKulC0G9EJGRFT1cA3SIYzn7Xk/JhdCDK9CdxvDOHPW6XZ/rRm/YiEbHcLmsStaMzaECautsXUJFTajBKGYtoMeSjrXXIkLLQhphor3VN8CrE+n7N8Gua4Girp9DesV9a2RZ22nAXcZSb9kXsO2jjLey3OvZZjVgehPZN39woia6pEWr2Yz3r26Tgc0Y5MTv7Af2WTXwgS18Ps4W2JEh7Tt8Zpv47HArYHcTetPt6vYJYWXCGBjTQ1rUyHQPPmWmLpfWVxeADowxmqwwON22lS+w38lkZcWW9NJrORF8mglGJhAMh1kE4ZKSQE9taYKa9ECN7rfR1epWYbUS7wzKImTVa2h2jrpWcRCuNtjSyXr4E5Iy0t1aWxWEVo4GbiGX5DEXono04SojDooaWdSSW1DESW4r7xQhOo44+giKCdwbWsZHlEAMJtMSbRl0zrGbyD20jbbUIzNXTTgrbJ0ahsVz0cQZu9fpmhFgOr5d23kZ87dfS7rXBKuqBWxf9oLCV4l6jsYnPiQAc65XnfqsLPi+OHY42blthI44QQTq3m3VPXbDQj/p9WtpYD+vLxDrne/issKOi/vz01W6HFu0hO5JxL8+JwJ1O4p5O+qeIdN5F30D70UNMOZzABLH0zEQnFmdoN2Z7sbE8go2lDNYpmyvjONiel4LtYnTc8cEaTo82cbi/LgXjjo92KOKDDuLrqld49/YGH4nFPn58K01XldaNkwJyt/L3H3T49e+CcWL7JRj3538IyP19IE7If+3v/0tAToyU+ycBOcrt+c8v+zJiTmRMBOQ+f2lV/Nr7i4gmikijWO+FoP/n9zf4SXzq/1p8dfVI+sCD+PLq24sDXB1uEMDu4tPNIT5e70pG63J3Hm9pPK53CXBpaC43aWjWx7E304ejxSGc0RiuZxI4mO3B6dIANsQi+RMJXCz3YX0oiM2REI5nOrDSR+CSEftJrA/4pCDXNmWx04G90XZsDBCw97iwOxrCTNKM9X4vNkXgoscpjVZbIXAQAby1Xge2uN0e8mGtz4XNAa90bVfM/RcjsoZur22IQCDT2mIah+NRviPC5wM4nkpyXxzHcCZGPjG/x1MpnM13Y4fnj2dSkuwwT2cL3TiZTTPfYW7FeRIE5muX6Z3Nd0rnRWBNnD+eS2OZ1xZYhgO+42A6iUU6yom4ifUQwM54DIsi2JUwYaaTRGIkzGO3dDzf48Yy62qaTnOChnZuKEkieMbWF20u2lusIfhXKpxo59sprJuba0jEwggHPSRSVgIlB/pIdIZ6SR6YzlAXnTSJ6QRBxyRlgvujaTeGO5wY4XaU94yL85RpOuzpPj9mxCe7xUKM/UHMDkWxOdtHByQc0YT0K9PZjvjgxyx1YoaObQav6bjenizgw/kSPkqyiFcH09hlvS2IofLDIWywHo5WeunMUyRJfTgTvxzRwQk5W7/d3uxP4+0x9YzpfTibx/uzObw6nMTNwSReH83gzTHlaJppT+FqZ0wK6p2sDeBgqQ978z3Ynu3G7nwv9hf4HraXWPduLM7D/AAA//RJREFUayKC/ZkYjheT0rSCuX635LCSbgJsAsqYy4i4+HXQTeNCghe2mwlUxJQ1tbQ2l0nbBgudQ8Rvw8xoNwnaKPZWRrC3NEgH349tvm9zjmCB716f6cLqNIHLBMn9uBg1Jz6E0Y7daerTfBzHC3EccDtLfe2PGVi3IaxOpbEkhvaOpzHcw3b0mAgETQi4rVJ7um0mWA0a2M06AmALgj47t2YaQxpqt43G0wmP2wmTySgFjxwOOw2tWRoxp1ar6MzUBLqftxrNbyICS21tbdJWSbD+jyLOf5G/Py+mav7j/pd7xPbLO1UqBQE5j3mPWq2GWrxfJ7Z0DiRhfQTZRwSbf367hJ9fzePT1TTeHAzize4AgW4PJrucrCMrkkEbAi4TvI7bOgl5bfDz2OXQUwi+CbgCHisdh5X1YYHXY6PDsUgj3DQkAoIMCLGa9CTVJjpaOhKLAS4LHZVRC6dZDw/bXJxzWo3SPVaTARbeb7PyPS4HHZBDCsKpVXS+rDurxSqRjv8e+Zd/+Rf88P23yH3xjOSpGb2pEPrTQQx0in4rRsOJIFxMkvEBOrmhDkxl0r8F475I1tNHJBBe6VfmoMePzlg366wLblMEZrWH4MFP3fFQj02waHXwmU2IOmgnrKwPJUm0RoGZNHV0oh9niwSlBNrTnTH4SEgzXUncnB3i3atLvBZg+801bq7OMD0+CqteC01rK8xykha2s49tGyH59RoMBGW3BFSjcJFoBQiYglC0ia1PmrKlVbt53kn9cPKcm+X3EtR4oWmzk6CapLyaVRq4dFr42A4OjRIGvstB3RpLp2lHFrE5OYqUh20jb0VMr8N8Mo6tni5M+pxIkyQPmDRYS3iwSYC7RsA6Q5A1QuA1YVFiOeLArPj12aZCjCCtL2Qh4ehgn+1GpidEsuRCsp0k0G9BT0eY5GBOssPvxQ9YNxfSGnBiPTkhYrrm65trSW5eiim9N/j5w3uSjh1EAwHo2Mc62ttJTHbx68cPTOMVrq/OWacvpYDc2vQk0uEAZkep+6xrOmj8lT76en0JG70kQ7F2bIfDWHM4sE593KJ+7rIvHLAvzLIvOfOzUPzH3+M//Y//w7/TCyGVX/8Bzfe/R7y2FGt2LQ68Jmw7Ddjx2rETDmHa60NEbYBdQV3X2aknPhLwOIb6RwmUjvHpwwd8evtG+nKsGCF3TF8zP56Rpt/+zPN//ukjfnr/Du/evMbH92+lKbkvj/aQSbYjrGvDAPvmQiKAZer2Sif9bn+C/jiORUH66KM2qNfL3e2Y5/XZJOsgEcRCOkp/nsLB+BB9eA/vS9JfdxErdGIiSv22atFj1rCdaY/9doyJoBxtwmZPkv59kOklMdoewBKJ3dXmKo7XlkiolqXRcKIMp/tbmB5l2quL0vp3f/1EMPee+IhlFbMKPrAcr1jeTwSAfyZm2llehJd17veYMUh//I91/EV620mIAkYkra3IBI1YSpOAE+SH2loRpI5GqcNp2pdOgth2+pOwtvWfpvP3oq7IxQBB90y7GVMBLaa8Ksx6FVgOKHDWY8Vf6NP+LNY97bZhJdiGzbgR80Edeg2t6Da1YTxswfe/vw1m/dckQRKSsmqQNKnRzjYLqVrhYV+L0ed02ugfDSrpfMqqI5FTI6xp/XfHEfrHuFHDYwM6KEHaE6+iFQFNG4JaBRIWPcurgo/nRLlTNg2Gg+yPSfGDqwtjIRtmCfRnY14MOPVIso92s0/2k0ANehR48u3/+9/l9+m3v8OwR4MMScSQT400CUaa5G+O5HWN7dPvdyDAd0VY5wN6DebtFizS1i8xH0dRLy66w9gleV0LmrERsGGVfWlc2YYprRrr9K1rPisWqFNjNj06dCo4mY5TJX640yPhMCPKMnp1CtjYrlbWU0SvxkTEiamIDRFNA5oKnuHev/7u3+X5i/zuf/0jvvrTXVRVt6FVYaVftpPgaWBWqOGlv/ZRR7zqNnTShw1EfGinvpj4DiEBtke7he1E3zkas2G+N4C+MP0e/ZfTRP+v99OuhuifwhDrhpoNQZ7zkDB6STbpB/Qm2Ng2AucMdQTRF/fBb1XTvsoxyPQWh/2YH3Jhot+BjjDtgZ7EkvYlHHRggnZxYqwTPV1BYk2nFJTroG3tSHgRYh3a2aaPHt75L8prNJCw2uhnKTot8QHLoWJ96llOPfOiYTupKTq+R/jzgM9EMk0MRmIYJiGMxczo7fVSPOjpdqKX+DgU1JJ8s01IMEVArp9Yu4dYwUddcZOMxqOCMJJsiilVPJYIKsl/e9SGdJcPqU4v/CTsfvbVwcE4Zmb6mXaAuEHNfPIZ3hsKMC8eLVwk4hbqo5vkOSxG94QUWCG/uNqkr1ztlgJl4oNj52J643qfNApOjEoLesSPY63oSzlwvE28uDogfXVzYjBIv+6nj/cS69HWTXZifiyJhF+DqKsNy+QdL/eIazeIgcSUxu1BvKS82h3Gq50hXEtrKvfiWgrGDeHN/ijeEg/fEA+vTnZgMC3WmSVuEvi+x48hvicVMqCL9mOQhHuAnGKkR3z9MIIUfWKKOjtGfLEyPYBt+v7NuVHsLk3gbGsB5zvkfHvLON6axwmPT3eWcL63gpuTLYkfXpJEn+6tER/s4eyAhHpnFVen+zjcXcf+9jJ95CluyCtfXx2TW57i/GALF4fbuD7ewd7GIq5OdvH+9Tn9zCb6ezuIqfSwEOPGqPdTo/1YmhnG2vwIdsk51pdGsCbWMSfnWFkcQQ/9RYB9tJ+4ZbinnVsftleHmeYCNnlfiv3RSvtqpa2yqeUIWFUY7CAWmCNXXR/D1b7gLzM4254if1nidp6cZh5XR6vYXZvC1vIoDrdmcLIzh5vjNd7DetiY4n1zfG6RW1E/y3h9tkPO/PkDia/OcXmyQ78yi7WFcSmYuLdGjrzPZ/amcUU+JEbE3RySM/H9V/vzeH26Tr69wzraxeLsAHVXrE0awvBQhH3LhmTMgnRSLJofJPZLYDoTxxJ1Zno4imHytoGUS+qr3ewnYn2+gXZhN8wYCBuRidKGiZlPAQ362Td6nHKKAkmzHCHWS0BNv6Tlvr4NAdpzP22zh33Szv5oEzaPWz8xXZAY2a1m32KfdRLTC1ukp0h4jLjapRM4TQMnbaWd/dhjVsLv0CDo0hA/CczN9Nh/3G76CRH0ZpnMFvZ95sFsJi6nTTPRjwjR8nkl3yt+TNew3TQ81tG/2OhHvbQNLhEc8hITBnRw0i+azGKqZRu5Rit1RwTw2cepC8mEE5GwifbBIm2DfgM8Ti0M1Akd79XTNxnom8QP9CaW325W87qRuF/MwJGTX+kRoh/w0B8FyMe8Lq10Xstntcybw8I8CE7CZ9y0W2L2jkGUh2k5qGtiOr+bdSBEjDAWox2FiPUMbSYxhVZJO8Oysy2c3Bfpi2MRNPTRtwV84ocHHfNuRif7bIz22cvzwjYK8XnFNXKjhBsB2jGrVU7Oxzaj3QvzmfZ2K+uBdpE2JkRb6uX9Ado0l0vFuhTBOfrluPiRg7aK54WI4J04Fu9tp21IxO2IMZ0IfbUIxqWSfqQ6/EyffMxvZXp2PudAPHbrB9JJHwZ6w8gMxTExSp493YN5IVPkxey/myu0LytidNwMbcQS9jbnpbXjLs92cUEbIo2MO9jGydEuTo73pR/+374hRn77Cu8/j5ATP5befln1doTcb6PjiNu+rB/376esUv4hGPf/l4Dcb4G4LyIl/Gdp+/ciBemkgJwYJScCcmKE3Hv8yq2YtvrpPcE1Cyk+7iAF5N6K9WzE1+NOpKDcq/Pb9eSuaGzfXuzh4/UB3l/ymAbp5nAFH8438eZomQ5jEtc7s7ii0TpcHKZDGsPlxgS2p7qkaazna8PYmerA4XwXLlYGsCUCXxMJkr0ubAyHsT+ZkIJcmyNh7I3HscvrK3S8h2KEE6+vDQR4fwwLdMI7oxFsZyI858fBZBzrdHoiMLcx6MUut0I2eG5rOMBrXt4TxeqAGL0WxP54O+8N44Bpie2RCJAxH9uZdpzOdvJ6gscdOJ/vxd5YAsczXcxXH3Z5/mSuG8e8Z2csjvPFPhzPdWJ7LMrznTiaSWN9OIR95vdssVc6L45P5rpwwnKtDJIQ9PlwyOePKCsDQUynHdgcJfGdTPI6DWzKTlDlxfZEHMuDfpJgO5b43Gomhpk+3t8bkn6R+sg2+jJC8ktAjk0tbcXfGxK8TGYQUZKQcNCNjngQwyQ648MJjA5EMEoDP0GZ6icBo0wx7UmCuQk65ole7vOckOmBMGZ5/wxlWmyH2jE7FMNchoRobgCH4peZzWk65+nbgNwe2/9gFq+O5/Hu7DYY99PlMn66WOF2heeWcLI+IgGFZdbn+lQKRwQm+0u9JNQDON8Sa8+JoBplaxxXO2J6qgjCLeHd6QLeny8wDTqt4xm8PprlOfEeERSew6uDGWmK7CnTP1odlD4wcbA8iL1F7i8NY2+BDj1DnaLenCzeftXobKWTIKoLi0MBdBOkdAbMSPlt6CCgTJEUdATtSNDAxEjoQ24HARUBrNkIBwG9VQRvCMQDBMrjQ2nsrE4QZI1hl85/hyIWiBUj6DYXBqRh6huzPdic7ZY+gLE1FcfebIzvv/1QxPFSiuA3gKGkVapzEYxbnEhjfqILg90RKfAX9tE4Bgg+fS74nFYpiOQmGQj5mTcSDj8JdYD3hILiVw0/fD4PjbIFYtSW13u7bzCI0V0GKVAnxMh9MZLLYrFIIgJMOp3uN9Fqtb/J358TW71eL8mX81/ky7m/v377TgP0Bi3P8ZjvNBj5br7PZBZ5oqOyazHY6aE+DeCXmwV8vJyh3kzj0/k0Xu9mcDCfxnQPQWuHCykxXJ/GP0wCHvJaubWyXiwUHpOQi+MI98PcF3UTCrDOvA6W8TYfJpEfvt8u1hhzst68Lvjd3Lrs8LtsUv2K/aCHRI7t7uM1r9MGF9vdxWtucc7nlupY1JuB5RRbr9eLYDAorSv3j0Tkf4/8x//5f5I+SCGmpYog3Jjow4OfA3EjBGGjXZgd6/mnzybag8wznWMkhu5kHzpC3SRbcbhMEQLXGMsbhtvmhMtCHXIQFLkt6A67kWI9RgiIBtvd2BwjsViewCkB+fJgN9pJonqitGm7m9IXNN+JUdV0iq9fXmJqLAO70Cm1+EKcmmCNIMKoR4z1G3W54DbaYSLZNGh8MOjC0OvaqUsREq8QwUsYQV8nnXqa9RiCWu0mkfTBqAsQsPio634E3QH4LHT81OOQ3Qw3dUm8J2A2Yaqnm3Zlhf18DplUDEFeC2jUGPC4sNaVxkZnB4YdVnTw/ozLhHUChT0SyW2ClyW/CdMOLRYIMOaiTmTCFvQR4AzGHCSjHVhi/U70xwl0Q0gRaLRT73oJ+rfXxWixc7x/d8V6oLy+XTNNfLzhHf2pAA7i1zwRyBHTHT+9f4ezwwO2RQJmEm0RkBMBOjFyTkyJFIG7d6/FF88vsTE/Q/sTwPhAD0nOrjQS7c+vr/Hx7JB+aARLyRj2OlPYjUawSXuwRT1dsZtQ8f3X/1QX/mvyn//lf8RByIFd9pMtprMdCWM+GEbCYIFTrYebpD7ki2FABOOOzvHp4yfm92d8evtW+rjBL5QD1vvS5BgON9fx8fUr4gjiibdiiucr+qnX+AuxxvXBDsY640jZDcgEXZhLBLGcjmC9L4GtwRQ2h1JY6YthlfW8wTpf609IssrrK330jb1J+vpO+uUh+ul+7ncRA/Rjd2wAs6kIOu16dBJAT4acmA65MMHyzMcC2BnqJo7oJ2ZIYqlffKmbRGhzFVvz08wvfRLb6iPlYGsNs5OjJI0bt2vjffyIT+/eEQuJL9K/xVsCwFdiPTzipV8J+raXFhFinbfzXaP0x7O08QH6j3+s37HudowkXBgIGDCbdGO+Q4zmUyNG3Yzr1UgYNUiSdKbtRsRMGiQsagyHrCxTAIqKgv8iPSH/r//0f0MmZGR69DskVqMuNWZ8aqy2a3DUY8HbyRDeTIRx2GXDZtyA3S4nVuJWDDvZH0hAukgI/lm6reU56PMa0O3SoYP5GKSeD4fc6HETyFO3YiRhMZOWedQhYRZbLdIOAzpot5NWLbrdJH0BJ3q99Js2A+K8p9NpwVDIh07xoyDLG6GdT7Hv9tIWi2tRMcLMLM5p0U9yNc7+NxV3Yzrhw1JXO+aSIQx5aZeYn16bGj1WNbrt6n+a/7GQGRMknuPtRuad9RKzYpfgf2U4hZSTJIN9P02SOG4zY8XjxAZtw0EkiJd9aRwkAlgLWrEZcWAv6sUqfcA4++gs/cMmbeIa9WqJfmQh5MGg2wa/lvaNEqI/SdI3pChBM8kN29XJ95ia6pF9539bX/wi/+f/0/8FBrUJVjWJJtMLMM9Rq4mE2ode+jExKs/Fd4h3tfN8h9OEFMlbhuR7abCddosYgX7K7wiQJLaTvEbgcfejKz2LrtQ42oOd9Jlx+sh2+OwuOPS00zYdulnurpgPQacBQbsGGZK3tUn2yckIZjPERwn6QIdOGpHfzjoZo++ZmOimbYgybT/Fh+7OICWMZNyHrH/4keiLiA+Pudn2buqEwE8G1qNO1BnzIUasm6gnJoNaGmUXbXdKQT5BphNxG8WCZJL2uc+DkZEQenvd3BdfN3YhQVLf1+vDFLF0ZjjCZ6z024JUs7+J0XtBM/c1sFOPnOwDgqAmO+jv0h5p2nlff5j7Xkn6+rjf4SHhZV3zGTEty+MW+1opf2Yd0wwaaZ99mB4iz5hN4mpbcJw+KWB2sdFL6SMeHcbCWDsGiPPb/VrWu4a+O4JLYtWTrVHa+W4sEQPPipkQbLuxwSgWSVbnif062+mTPWppZsXVLrnUdoZ4WKzHLNZaHsObA7HWsljSYwQ3u8N4s5/B28Px22VdiIffEIOvkbsMpNxsO4f08aeBThLkFNspakc/fd9wV0j6GNRoP/vaeBeGesLMA3H54ij2NmZxtEOSvC5GXs3hfH8N5wdreHm6g8uTLZzy+OZ8j7JPv7aB8+MtnByIwNsSbi4PcHq4ieODDbx9dYYt+sqtNeL1V6e4ltYn38W7y2OmuYmLg03WxwY2lyal9xyRkG+uTGNsqIvtR0zK+nZZ9ZgYJjdbn8XJ9jzzsYiTvXmcHi3yvStYJ7HvSgbgpm3qjgeID2+X99heGWJ+RaBvhRgqCpeR2IRtZ6fOtbv11Os4Trcncbk/KwXIznenpZlfgte+OtrAm/MdHG0tYKg7igyx19LMENbmR3nfCt6c7dCvreFKfM11b4W8Zx2vTsmPxah5scbu1Rmuz49YJ9ssO9uC5dtcIV9i/q/FOuwH3FIPbg7Jl8hxbg4XcH1ITn0ivmK/j6vTLQwT84UCRgwNRjBOztmddiJNW96bdhEHRjBBrjBG7jbW7cNg0oEB6nyPWIcwaiIOcmCMWHk07sBQ2EQxYjhiRH9Aix7qVQ/7Ro9Hgz4f/Q/1OsH+lnYZ0EOu0UNO0cE+GrOZECI+97FvumkPv+C5hIt8w0B8wHNCBA6zfhYv8XWAzwUp7S4zIk4joj4j2ulbQl49UnE7bZCB/VEPMeIqxn7t53UD21mIhXbURBsnxEpbY6EfEWsq69luWto8MUtF3CeuO11G+P3E/hFi/oiVfZp4n7zNQvwq7hWBvQi5QoK63pF00Z7Y0NXpp40KSD8ihALkcSbqA32wnzwuQL8U8NjhcYjAmhk+5l9cFxIQAzQigicIziUCczpyQfGsBjbmz0px04+7iXGcrEsf8+amfxRT+P0esS+meuoksdOfOejLxBrRbifrkdeEeNkOYiSe36MntqB/FAE25jNBLCpkgHZJ2Nlk3CmVI8by+linIggX530BYtkQ8YOPde3l+UBAHFuQStGuUTr5TIr938c29/PeGJ+5rTOzdH+MdqGd9ZgSdpGSZJ2JcyJQJ7Zx5iFOHx2ln4ywnuNRN9O4lVQqiHSatp/9MJ0O0RbHqLdxjI+mJJmepK2bH5Bkmbx4e30SOxtT2F6bwsHOgtTv97cXcUS7cnm2hwv2paODLRwf7uL0ZJ9yKAXkxEwFSYipBS4TQTkRjPtZBOI+y2/BuC+j4z7Ll2Dc7RpyfwvG/XcH5P7dwyKxz/L3o+Nug3S3I+b+fUDuozRt9TYgxwKIoX8s2EfxxQqJVIj1cM6k6TjvxQiIq+PfPvLwlobi480x3l/t03is4dXxOj6cb+H10Qoud+bw+mAJr/YXcbws1veakuRgoR+XG6N0VGPSGlsny724XB/G7lQHjuiQzpb7sT0exzH3z7m/IwJidFK7E3QMQ2EpCCYCYNtjMSmQtToYwD6d7t5EUgrqiXNbmQj2J+LSiDux3R2LYksK7EWxmQnhYCaBDW73ppj2dAdJTRxHMykpICgCbIczaSm9s4VevjvNY+ZlcYD7nTid78Mpy7DH86eL/cxnL/am07igsZf2P58/muthORLS9mxpQJqmuzWWkK6J0YHrmShWh0nC+IyQtZEo5nv90lp7hyzjRiaGuR4fAWSEQDLF6wRCvR6ssowbkynMD8coIhA2QnJ3Qy340s5/C8j9mf+Est3cXGNsfBgdHe3sTAQuXSTxoz2YEb9qMo2pkQRmKHMjcTr8mDTiTZLhOGaGYpjhOSHieI73zw0nuH8r8+xcC+OdBBND0sclxIc+znZmcb43h6vDebw+WcS782V8uFjGx0uSnqtV/HS5ivcXKzxPPdmbwdZCH1ZZt2vTnThaG8Hx2jAOWZ9iquv51oS0vRTOcW8Wr48X8fZ0Ce+Z5num+e58icd8x9midPyex68O+W6mK4J4p9S14/UMjlZHcLjK7do4DpfHsDRKUp4kORkV63uIjz8MSh+AuKCsjBLIEvQNkAz0RsVXTd0Epy50UtLtNOYRL+JhPw2lm6DMAafTCTcBvYfipQGPkGROjfZinyBG/Jq2uzpBmcQ23yuGqG8vDmNncQg71CMxtfVoqZt9RHyxVUxtoK6t92FtPIbRTg8BXpQEtwvLJBMLU70YJBiIhQk42/1SHmIhP6JBrxScC1PEr4dR5i8S9tJoBmg0Q9xGEAwyv34fjW2IBtgnBeZsNoJgu00SMWpObG02cWznsUMScWy1Wv+p/NeufQnoiX1xz5c0v1z/8k6rXeyLddIct/dK+bDB5RABMAuGCQ7FV3p/uVrEr9eL+HQhAq0T0hTkxeEQ5gaDGO8JoCfuQheBejpOid1uU2yzDrZVsp0APuJGQtQZiUM84kEiyjoT0zj9Hml0m535cLL8bralxyUcs49tSAl4EOE9YZ8bAZKssI9OnISyXdS3VOceBHnNz/Mi6BkV9RzwS3XpEumEgnT+caZv/6dkpK6unve54KIeeX1egogQ4okY68uC1tYW/Hjvh3/63N3v/4hJEksxGm4q0ymNypyb6CNw76eODCI/5+m/u/9F1lOkEu0EDl50xJPoTvZKAbmQMwm/PYGgJ8GyRQk+qCPU5SAJnABPmc4IpvsT6I04pcWY5wlCjwhAz5ansTU5gk7WTdLnwcbCLD4JZ0ifIfyHGBE2OzkBH9NymkwIsG3bWSdRSpz1Evd4EXT4eM1L4BKExdROsJSUxGKKEYQk0NmRQWc6Q11NEYSFeD4MqzlMQBMiUAkh7A0y/27m00Wx8x0EfVYLEh4PhlNJLGSGaKf62X+DCFtIwJmPTr5/ju1xMDKEpVSChN6CXpLsxbgfe330AQP0FdQ5KRhHmSawmyD4GCeQHe8KYpblX8yQIGV6MDnYid6OMPueC31dfG6TtuftJQHBS7x7LwJwt0G592/oR6UFZ2/w+ubyNiD39ob19A4XJ0cY7OmGi32luyOJi+Mj/PXPv+DD+zfSPT+JIfis1921ZXTFCcKH+nBxtIuf3oiPDLzEX1jf56uLWOzswGoHfVl3Gju8b5Lg9z//T//yW/t/+//4T+horsUSAeJB0I3jsAeLYvRSYyW++8//99/ua356D4cxLw7ZP3YjQewmEliJsf3tHhJ/G0IuP9KJLszOLLIcb4kdfiV2+IRP797jVzGC7O0bKa9LUxMkSDvM+2vqxGtpqupbgqb3lF/evSGB2cRUdwf6/A5MxPyYT4lgXAe2h7uwMZjGan8HNki4Nqnb69TztUFxnJbObYk1DEfpL1j/60PdPO6nnxc/eA3QR09hY6QHAwEHel0mTLDfT7K/L4rRnbxnJ9OHlQH6GW5PV+Zp61ewMpHByvQYro738FfxgyTze7S3jbVlQfD28Sux0S8fbkfHfWIZ37GMb1ie16IsPxMz/fQOBxvrtDchAmYPhoYINuf6sLQy8Fu9fpENErhl+sv5XtqutB/jJAd9zGe3nbrJNktTOsSWfa+TQL/XZ8VE0o9Z9sOwTvVfpPdFUm4NNokTpmMWTJNsrSTN2Or8/9D2H/6RJdd9N/yv+fM8FkmRlBhlWZZpWX5kUrZISZZEBeYoLkntLimaQYFp0+zs5Iicc84ZaHTO3UAjY2Z2z/v9neoLNBoYBtkvds/c2/fWrVwn/OpU1c8s0fWK5QauWbbvmm23v2LbHa9ZCp653PK6DV3/sQ1igHz7c395dZwYA303f4aBJsDsJzZCOw3TLwZuX7eRB7dtiHHVdf1VjDfyCq/uuIbxd/3n1gGf6Kb+B+9dt4G7b9rQ/ZvWcxM+QRkfv/pT60Nm9UIP4TEPfvYT679zw4Yf3rbBuzfoD/DxNzAw34T3w3MGod63fmqDN1+ziYc3bZw89JFG92s/tr5rGJXkrfuNH9sn/+D3L+T9Lz/+Xwn7uo1r7D74Kfn9ic313rStmV4bxkhQuo/gBwLl52+8aevkZ/P2TUvcv2fZthZbQ3Yu3aC+Hl63JGN8+a03bOwnP7bZN16zNfKwqCXWyJJFdKkhynaHd28R373XfmYdyIcOyQaBYDz7zP/6XxfyJvrCn/+PsNTr+/8bA1cna75mb/7sdfv+d35kn//MV+3f/bt/fxb2U5/8NPzhTQxbeNxPMAKRkd3Imom2R9TldXsI31NdCqR7pPSv06dotyHKPt//AF54w+69+brduX4XI7IV4/Cx3b09BM+atcf3B+FfHXb7rUfoEo8hZADy9y5t2fUYPZFxqYmsu2/+2IY76Dfo2SuT6HzoJvI4ukm412nXhw9om/Eem0A/GUEmDQ89duOro+0WBuMt+8Ln/9rL8pm/+0sMx3sYjDftBz94yd773ncj/zD+kK3Xr0n2/pz8/cQnxl6jPO6tDr0KvXntJ9bagvFMPlpb3+AemdT2Or9ft0F0+1HsgW70495u+ufgXRtD156d7rR59PWhgXv2+OGrDsJdp9/cvqG9+mREkn+M7dfpTw8e0vfa33LwbWy8zRYXB21yqpO0rmFgamLzZ+RBHjWvYcyjGzB2r9H3fkb7Xaf/D2mpoDbpR1/JrQ+6F5uWiZY3B7B7eh2gq8RHbQk7ZwC9vuUexvWdn9r06GNf/phET13DDlic1KTaYwfjBrrvoJ8/tAlInmvtfDOLvlqKjRP/eFgVkpzA3pq0WoqrfqMfifZS47af1vNJ28to0noOPbvXxsjnYOct62+/5Z72PdRpP+001HHHBjvu8vy2DSPnxgdbbbBHJ4tqGegkRvKCg2yl/LYvH5N3m+5F+7W8PysXsAOLCdveXLAK13xm0w3q3UrKv81nNrAr8+75ouVoOwWM6+0VS60Td4zr6qyl1wLFlsZdZ06uT1tifcpW5oet5f51Xw1yD7mxqFNTt/kO+7KsVVnZZWTjIob8rC3PDaEP3rBrAqjhyV3w0JmRFnj8nO0Wlm2/soXNw1hgfF6jrz2kH4xj5yS017U807Bb3GstPmuV5KLVsht2TBlK6XWbnxqw/m7ZT+gB5GF6FHt1acrKlG8nu2nFxLKlN+d9f7ywRLdgOvRKBz2V82lLxFYdkFtDh1pfmrDUJmmklkln3m2WihwYtEw1veied7v5GN9nLJ9acyeKzrYbNohNMNh727oYB930z/6Ot9BHeNZGWz6+ZkMtb1o/9otP/tz9mdMg/GCYfjzEff9teCp9aZgxMXD/59bP/dCj162f9z13fm5d1EcPvLcPXbpTW6WgX93DVriHXnob3im+JrpJ3d177RUH5XR/o/78Le6lQ96GHz14E31PzgOM8wdv/Yz2eAU76jX09Ffs8b1XrLfrpnWTf536KoCpFbn4JnzlJ8TzihwIoJ8yxn5GW2ov5TcYa7KxXifNn6HXvUJ+XkMG6dlbpPPWW9hf5P0+NsDjxzcYu29il/2s/q08a1/l+XX4B2OQa3eXeINsuZ/Bf37q/EZgnGT5PeTA3VvoPsR7+y30Yq7id28qHuTDPWTAffSLe9gW8o6XR5xWn929hS6PLLt7C72eOPXNA2ThY/TMm3IOuCnHgJ9x/1O7AV2Hj4j07t6t1x3ou3dbaf6UcD/hXp6Q2J4P37QO6qft8ZsOzOmQkp4ueUrSdr33ravjNjbNj+Hv8kyTTUO88KwbxHMbffa2nt9E7mIvyVNQwGRr6w3uX+XZNfjpTa7YSLx/+Oiag3oC9FrpTwL8NCnR1kadwZce8/7hfewq+sgDbOR7srEevInOfgu6Y51dyIjeR9bVfd960d9GR7psYgy9eawDarcZHZwyP+jguYC4dHzB4oyF7Y0Zy6VWHdRPwzsE4mdTG5ZNb1kmtWW5bMIKubQV8pmw2qRWDWBcTaes7toBurPAuKdPBMIdBzDuCkCu0Tvuly1XFT3v75d4yNVJkXrkwUPOE6n/vgDIKYPKLAWI9pI7pkB+4ip0hBFxIFBOTGW36N5yJ3tahpNzUE7ecju5mFUyMGPNIMg9t7gN81+FucxbTQwFZpNZHbfCxqQVN6csszxkB5kFO8otWFpeUKvacHTE4jMdllvqt6JOoJlstfxSn5VWBi0+0epAVwJBtYmQFbilZ3HCZOa7fNmrAKzEVLvFxrU3HYr3mPbiarVNFIfkVIt7qQnQE/i2OXoPo7LNvc5SM+1Oiak2/07x6ioQLT7ZZvnFPr/PzPWQbr8vtc0tDpzdF8hfhvwkZrqsuDJMfsgbQjy/NOD3MQF4hM0vD/p9jDLoPsf7dQTx+sgjyxJfZr7fVocf2kLfnbDXHt9uyCuq77atjT6ibhCKo7xH6d4gj5uksTTaavPDOtFn2g/jCICcANjQB2hu6B0631PLFTI2ONzLYHrg1I9RMjM5YNMTKFHEodmwOdFIK9RicwLZ/F7u8q1Qi82cPWtHKeA5pPcLDLKlyW7bYHClEJz57TkEmWZ35m03u2T7xRU7LK3YUXnVjut0gFDcpQ/spBc8nPacW8OIWZ/tsQT9QwdBpKlPgXBa8lrUvg0JhClCSt/Vsou2TxyHirtOB5AAPr2vJOeshEDVHnbZjXF3O9deELnNaUsuT9jcYJsNwogGUXLWqM/SxrBVN4esvCHlCSZBfxmCAQ3AXPq0TLAFoUH4bpTbzkciBAeG751bNxyAuSG6ecMBmNu35YUIs7r7ls1N6MSYOQT9jG2vTFp8FVqR59yoxZdHKOugJejn6ZVwMmxuhT61htG93k++WmwcATUzhEE63Wsrs/02P9lrPR33rAUFuO3RXa53IPLy8K7n59H9WzDn25BmhGGaj+/BcB/ao0cP7O5dDJEH92HCD8nvDffeun4dRf/Na05vXb8O45YnnWZMriPYEB43b/r1De1pBumbZrp27Zq/0zWiKHzzN41hlPb1t67zHLp2nWeEidLleu/GNRvuvG+bs720PQpofMS2F1ptZfwehi18gDo6KC2jyE2gRL6FcoIyjUDpam0klJaW29aJcdH5COK+AyOjHVI9PcCIFlh57+4dFO4bnqe3oBvk6/4d6lJ1eu+208M7N+0+BtAjDFHRY9X1fZ7LEMeovH/3FnWOcH/00ONTn7h3/y7jrdVaWh6fGViN9NZbN7zf3Ll71x4+fkhbPba29lYMgxbrFLU9dOXg//1//t2lb//nJ/4QZbDLgbi5iV5XFLWEY2F60AZ6Wuyzf/tXHu6zf/dp62x9RFyPKJP6ymOU1U6Uoi57eKPD7l5vxRBrp++0U74HGGA3eKZlLNdtaqDDVqYGbaz7kbWjdIzR97anh+B7s5aan7KBR/dRuN5A2R20PYTj0f6OA3K7lZLNz0z7cswbr71mjyhnJ3XSzngRgHfvjTft1uv0s9duo7A8QLl6hLLURl/o5NrKMwzEu93UYyd11MLzxxhtj+zaaw/tzdfuovjccg+5O8TzkL7ygP577w0UFuLvos677qMQ0C6dtNGjGygYGNKPXkcJhAZuvmWrPV22MYBxQrt2kb9RxutK+11L9LdYou+hLQkEQambQiGZfPQaxu81m8CIGcWIme5rsWXG9fxoH4bVY3t8B2WSqxTtw4OyHR3v2MFh1fb3Kw7ICaQ81mazh7vuJVfbLaM47LhXeimfxejqsreUL67lQtYP5jlBDmum7xS+rtNYc4mY9Xe22uTwgBXScTsijifU9TvI6Bq/10YGbLbloW33dlmso8X+64c+cNZPPv0H/9mybfct00L54Bvxu9ctee+GZRkPOcZF6uF1++Fn/sLD6jTKOMppgrGRgGekOzptvbXDBq5Tj69Rz1y7W7tseQG5vrNnB/uHGFgCrI7snWMUnv19jJMFmx0bsUx8y73tBTwe7aMoyUMOekrZcxurNtXdakMC48jbCv01Ntxtcep0a6THQbcYhs72eK9t0cdXB9ttY0QTXN3I9h7kfB+/dR1ANxhDfg/zTrIag7ev3QbuvGl9N16zEZTgGZTDzcEuS04M2fpwjy3pfn4SnWTeViaGbaJPEyeLPgGpPXSfkN9cOmGba/CWTIr6V/kCnUKHB/uu9B1pJvZ4n08OLJ+Ie/s8FGBEH5rV5sRbY2dtEFFscdS2NBs80WkrfQ9sAgV2BIV+EMW99/pr1nkN4torYO/emxhRb9kE+Z/peGB9N9+8FF9EX/mbP/UJQYFyS+1v2Gb3m5YcuGHFsTu2P9dqu9PoRfyO6wCt/tu2hNwbvS2w6ydXxidak8HZiZF3V1tl3LCxx7dtgL7Tr+Vi6BBzPe023nLfum++YR0YH328G1D5716zAfI91nbPhpGTI/S7AcZhO4ZZC/28DX7RdeO6X1sYl4Pw2InWBzb66B7x33CQSftTjniaN20AvtN/83UbuX/DJuiXw8hV1dcoRsAk43QMg+D+T35of173Bv3LT/w3a33tX20K/j/dfpN4X7Px1tdtcfCBzQ+1Wad4OGO++/XXbRaevUG6G+RvDbkdQz4mW1tsE/6xQXrptruW6Xhoq/CSSfK6QJg4vHCz/Z4tP7xlS8jXMfF9ynWXOFuQWT2Up0vPrr9uv/8f/sOFOn3v//vvrBsDbL2/1UYehO8ewLfua4LiNYy/Gw+sp3MEOfTIfu8//aF/88IL/wh/uINx+5bdf/2adchTFn4+gszveYt+Qr8YQwfoI+024uuhPYYZ00MYW9MCX9qQdbdv2r2b9zHwWjH8WpEDA9b+eBydQbJiEoN40FoediADHtlt2uXhDeq8/YENdj+2lntv2UP6ygD8b046KHr0zAj9seOm3SWtG7RrW+s9m5kZtNnZAZsY77Lx0Q4bGW5Fz3xoX/ri356V/y79up3x3vKY8mC03oQ3i27d0L5D15H719w7XZNc/kze/fICZCzfxUjt0/YMw4+sv58+1X+HNO7bIH1e1yn0pQnyNoHuPzneatOTHRh9XTY8+NAG+u5ZF33hEQbkXcoiA7KFOmrFIL/Db8X/GCO3T6tFiH9w4IFNT3fbLHp/VxfthPF5+xZ5oF92Iifk7dFOvbagT8jbvov7DXS6XHzaSvJwSmvicAIat3JsGBryvY21HFFeahMDGKnoLG0Y0tPo1GX04Nz2lK+emBtrs4nBxzaMgT3Qfc9GBx7D99tsuFtg2Vt834F+O+OeVNoGxik1jRyAMtO2p6u2bdGqEV3lHZcRwDOPjt7v4J6WoMpDrL/zrg11MfZ6tDexPO1bfXXHaL8OgyKfGNHz6BOxzXnLZTZNp6cfHVQwjDdsp5q1THrD0ql1B+SKeey+asYqpaRlMxtWLSctGV/2JWfZ5KqltuXxModcWLJNdPCNhTHLbGEDoh+nVrEZYitW2FyyDLqylntq2WcxsUh9LlkxtWgZ7IqJIXSUm4wz+PryNLp6UgdDLLqHXCG5YMU0YbE55WXTgZ5+n3ZtgydNDLTa+sIg7+ZN+78p3BjP7tB3O5B3aoPYCnoNdZpP0IaEKwkgk2dcFrleTmDnbtrq/IiNkYeZyT6b1750XMfhk/OT/Zakjmol6qCwZVnKWkyv2+FODlu54Paz7Oi8y5VF20T2bK7M+dLVJOWvZlbpM0tWxsaR7bKbwc7JImNzG7ZP2k8OilbKbtrIIDKz/5Ev+evvum092Ci+fQl6yajGRjs8+vFbNtp22wYfXbfBh8gQnb7KdRTbZZD+P3j/dRt6AI94xDNsGuk0Y51a8US/oD/0P5YOdc2678Pr0Q+64YOt8JYH1163R+LZb0nn0kQsOiJ8vBO7oh3duO0WOjj6cBe8tAt+NNhOvx3ogmf0kbcW63hw3boYb70CFLFrBrTsViuvsIGHGQ/D9MvB/seM8cfI0ZvYBPLwkldq2G5H9CbtdYPxduf2W9gz6ICk/yb8Qs/kaHIP2XDrFve0aRf9uotxehd5dAcZe5c+cw96xLteTTJTZk0YdHXchx9iexD/W8QvuntbyysZ3/D4B9oW4BYyBj1PAN0N5LM84QOF1WaPH6AzI6fuwiMeIAdbZZthf7W33IPn3LRbyEc5AXTBU1se8ps4Hty77vcPueobxad9osVjBNy10n8f3H3dqQU9oQMbtAOZ1vJAtuXr2B7wIvLf3XHH2mjbLq6iNsKIx90irptvyZP4OrwKWwVZ+ZB+4EQc9+kHLS1vWWcHtqPihoeJp91F3t+DOjqwlegbmgTphvf0QB3wUF174U1KR3X5GDndxvctyGrF1Y9+3A0v6YJ6ex9bP+NsaEggnCZsupEPnTY91WOL8+hjq+O2vTljydic5VIrXOctsQWvYezkBMLBWzLJDfjNJrrYtuUdjEtZuZjzLV00uS0grhGM015yp6dH9vSp9otDJ/VlqlfvHSc6w8R8deHVYJzoeX+/YA+5xggiAC5cG3/7HnLK2JPTcLCDI4gUAArLVwMod4oh8PRk3w2Cgx0MC83KH6JQH6FYw5hrxTTMQoc9iFltWRWGsZuL2UEx7jMKZRjvbmbNwbn8xoxl1yYtJ1qfsMP8ih0XeL4+YuWtcaslZiy10GfFNX5voGAL4JIX3fqoJbnPLfZbarbH4ggjAV96lprtdgBvc7zFsnybRnjqO4WNT7fzG0V7qpV33SjtnZbgmYC7GM8yPAvXHkvPd1tylu+IKyFvNq6KK0n8BZh0SmDc0qAVdFgBeSisjPjvJM9L5C8nzysEaXl9nOdaSkeYVYUZsvgMcXBfXB31e70rro36s00UBi3f1R57Ws67jiBeQRlQPeggjJhAN5SJrclOS1Omzcl2Wxl9bFvEsz3fZ6tT8iqjDhB4bz/BIKKNn/mhDgHtVT8QIKfrIW26uDRjfRgrvT1tKDA9tjA7itE8iCHfb4vTfbYwySCZ7Ia6bAGDYWFCs3XdXEU8Q9EK1G3zdVqc6EEw9tvarJZlYoQxuErJRasgXHayy7aXX7WDEoKpvG7HFc0ybdgR93sFeVMuWQVBW00vW3Zz2j3HtpeGLQ4VtqYcSCtuT7uAqqYWrJYT8IaAKqw5HRKvx+dxbng6NfpVLbeMMNOME8Jc+xoiyPOxGSvGFyy1NmXzI90IHoRPB8p0113bmO6yqg6ciKEwxUasEh/zPd9GtSyw874rLIPQgFxuUWL6YOA6tbKz9SGC4y6M9Y49uH/P6b6I3w9R6MWQewi3tjBp6a1FBO+8JddhPuvTltrQJrCTlFuAIfW2OsBY0NHnvb4EoUxeNunL8kBUnW8sDNvG0qi7yPeS9y4Moh4M726oq+2RdUO6dmLYCMTp4nkn1NHRilBqt/b2Vgd72tvbuLY6MHf/3j2Y7x2E1W2ne3fvwmApE3T//n27x/voKq860e3bKKD1669Kd+4oDRTw+u8oLk/3Nu9u34Xu8Y578qA0H9wjLxhBwwhnnUSlpRxbS11+otVeYcae7q/b20fbdrIL096a9I1s+6RMdKOoIAj6aa/+Tiktj3j+sIEeUX+PMHqoL9qmg7rqaKMOO9oRMC3ehqoTgZePHtxD+W6lPlswXh7UCUXciXctCHzVOdTGuzY9x1Dq6my3Tkgg6OPHtE13l1NklDTS3XodP3r82Do6OxBindbdA3W3I/jarJ+xOjTQgeFwy979G//Ppe9/+i/fcxBucXrIlmaHbUn7ksyP2erihK0tTUHTtr48a3NTo9QL8ZCnzjYte+5DMRpEGe1DYcXo4L6/ewSB32WP7z1GcWq1wc5OmxkesKWpMa6ER7kY7XzMeJG3M4rvxorN9PdYG8rYGNdyLu3LEwXA6PCC5YV5a1H/uXHDOu4zhuh3fY+ob9XtjZv24Abj5vZju3+7E+WhE+Wqi2s3hg8kr42bbTxroV+02b373XbvTheKRifPeXYDRYvvH91EaaAO2wU03rqJIoiRQT8foM0GUAiHOltQBjEuqM9Byt5BXrqhGd5vjgzacl+XDdEnB/QMI3ETQySpTal7H9kiSswyRugyRtqclvCjjAygJI1o6dwAxkp/B3VE/6Bexga7URw27fCwakfHNdtHTu7va9ZOgFzVATl5u2mfC1cc9neRrUd+2MPoQD+GLfEO9DlA97YUCGSx9sI4IvwxYSvU7dhAr82OjwRAriZPs11fInpcKcA3Vmx1sN+2hojrny8uQdSyukJfh5UGOi1Dn49TziSURTksdD+yPGMmA19T2PFrP7EYRuY2ZUrR93N9fbbV1WPj9x5a96271sY4HepBTm7F7WDvkPLt294OCtAB8ucEXeLgwGKry7Y4M2WFTNJOUY60N+3Jgbzu0Sko+5Na1ZcTT9O/J7QXXH+7xUZ7LT6OUTM1bJnZMUvSxwS6JSYHeDZoG6PdyPleZPgghFyFtnmemIF3zk8gwyeQ9SOE67dJeOPgvRs20UI7dTywpZ7W4EU30mcrI9oOQQcNLdv67Dh9ox0DeMhq5Zy9/fTInp0KdNujLbdtkzrNU+8nR9pb98jBOO2Xd3wEHUMnB96mKl85m/H26Wy/bxOTvbaxhaGFEdzYDqLtpXFLICdTKKMJlNIleNVUyx0bR/kfRnHvu3PD+u7ewIC6bWOUY6ztvo1DUx30ZYyd5vgaaRYeuD3eamt9t20Tyo49tL3FTns7NmzHq31WGL9vycHblhy6byv06yn68j98IXguXUWFlUmv87GWWzbRdpfrHT8ZV/kboX/M9VJ3vR2+F2DvXY2PhzYJXx16fNuGCTvV3eLPovfdtzEabqG8M9Z07YFvdHMdfHiXMiKP4an99xhjkOphGGNosv0efYT3j+/aKHUySj3pfpK2nWq9bTPtd6Db/L5tE3w/iiE4ioE02XrHFjSGBx7ZFGWd7ub3YAtj974DWuIBk/D5Tfp4orPNtuDd2/DuXE+3FfvoZ22PGQP3Ld3x0FI6LARZPsk3y/D5LH01M9xtG4ylFWTs9OOH1sn4beF9O0ZiH2H60Q2+9JnLdTtN+gnqdH24izqFF/JdG/l5fPOm3b+B0XSvBdk0jHzusdt3wtYDb735ED6JzL6BQXT3vg0iK0bIa+9t6opvdfr1BnrdLG3STx4GqWu11zj1MoWRPYQc7ID3tT5sQ0b1oZcM+FLVztYx62odtbHhORsanEQ36OEdMvA2RhhtrLExzZjRZEP7o5vI2Ae2gk6yhl69ONXuvzUxdZ/0BjVxszJlS0tjNolOODzY6vTD7794ofyP6QsPaaP799AF4Nd3RJRD5DIfveQx9Ag5/OgBhuKjexiB1C86V08340D66EK/zaN7L8zLqOvhWZt7w01PtDkoN4cOv4y+rM3vZWS2ITt70fPkXdSNztf6mDqn73TSdwQYDvQ/RieGZ6ivoGvMz1HmvvukKYP0DvoSbUq4FuIR8DhB+80haycn+10296BjDPQ8ss2VcSun0X1T8w6Y6RCzWnrG924TOLebmvHna9gAM6OtfvhSV+sNmxppw3Za8UnslZkemx7WxEtrmChH916aQ05B4/TfIfrxOvnbySyiP89jW8072FbLztuetnHJLUK66vksejP6M+nuZBasyjeb8vobarEp4l6Yks4Pv8RYHhMAB81N9NucJurHdBLpsK0uTdoKukRsY8HSyXWrlHRwU8oWFyYwpmdtbXXGNtZmLZVY4f2aFfMxv89lNjCeNyyJDahlZ5ur6LuxBcvEFy2fXLYSNmEhsWTl1Cr6/zpl2bT9fJwyxKzC97IbdzIr2BHL2JarVsksWzW3ZimM9SGBxPRPgYcCs9I8k268Rf3nk9ic9YMTxmkbhWuDr472wRcXhvxAhy1srZW5AeuFtwx0PbTN5XFfwlqh7qrUXSVLXWFDVLNKFzujmrCTWta20d2nxrroV9orUV7itOMUMpl6nMcG2liesCxl0tLSAmXaLSWwlyvuxHKEDqBJKXlcx5ArydiaJTZXbHuNesU2qOVU/g23iXbJS43+UKPctcKWHVSS9vSwZNXCto3KkQC+NjZEe0EjfY8dWBzt1cm4j2yE8owwVsa5DsITe+/fsIGHIuqgDdlNHx7m+RD9X2Cbws4MdmDH9dP3hhnbY9ga6I5cNxexTbaWLa9TLVcX6HdTtjo9bhtz6JSzup+wlalxaMIWx4a5jiHf5mxrYZo+PuH3udiq5bZXfPmxtlMZZYzppNvJ0Ran0SF5GrbAK+Bn3Vrqji7W18ZvdOCux4zBR9gk4hc3sUPEJ+T0cIPft6xddk+X7BlsGdr4ocAzeH8rY7Snp8X66c/d6DcPHmiV0E10cQFO99DPH2D/dlg/dScwrsM9dm9ZC7ypo/2ROzO0w/v7kW/dpP8A/nYHPq2J94fIP5G+6cGeaH2ELkvcAu5aH8EfkH0BoCPPd27x7o6XZ2Swy9qQWXIA0LfSE7r5XvdttId+C6xrJ+8dUBe/e8hnO+9aaL9W+G8Ptqj4TBc8qYUytcHH2rVtCmlrW4DuznvUIbZPX4sDbF3wuj7CDw5gQ9BvegSQ9Tz0q94rrN7pt/hhOzKzA91W3suqR4Fz4rn9/eKLvTZDH9e2BD09962Nd62Eb0HOt1KubvLaS1oDjMnBQewLxltvb4tf+0mjD/1zoL/bxsYYM8SzOI+upn3ithcsEZu37c1ZX6a6vTnn/CIDL9ESd52knMto/7g4vCdjpUL6DJCr6NR+bQfj+nTN6RDd7Vj6mnvE1b3iImoA5AIYVwfi6iT85P8vgBz/8P85AOf3ZxHXQTllQujgMwFzJw7Kafnq20IU68tWtZ+cgB55Xx1iAGgG+elRzd4+odA66KGS5VqEWRX8oIdaIWG7uW2Y6IaVqdBKah0Gu2W7MCht/FmUezEVLy+l3fSKHcBwiiiutdSCHeZQftfHrBKbckotDlgFQ1uURYiUeadrar7PAbs01+zSgBVWh217usvy8k7jvYAr3Qv4ynCfRHnILw/4EtE0wlvebMm5bsvxLDHb5YCb9rPLIOQLfKd4dZXXWppnpbVRTzPHM+1/p4MpiuQlv4pSzfvy5kTD/SThRi2BwCzJG6t+r4MtREm+FZUIp/fb5DE+2+v3OpV2C2VgfaLDssvD/jsx12+rY+2E67UsQiRG+PXJDtsmjgSCZWO2H8Y4YDmE3jMBclZvVye1uXcF/9OmhqvrizaEYTI01I3iMoTBPGnLGO8r89pcdMSWZwe5Blqe6bclBs75FcOca7jX+0Crs0O2Pj8ME9cx4AhE2riKsNWs0i7tu1dYs4MShmp5044qW3ZU3rL94obt5df8/Q5CdhdBVEgsuNdYYoU6XhMQN2v52HTdy26FfiQQjjjKMeKKEVfMjqvbdryz7feHkNLZKwiUU9wI9Kz64IpvwiqQMMuAX54asPFehBk00dtq4zAo98Da1iEQ47aTnLBqctK2F/tsauAhSgoCrx/BAY3A6IahIb4bgln3CehqeYSCh7LLta3lsYM6bRj7HSj63Sj6AmtGBrosjkKTiS258pCJzTnloALllPdefnMUBW7USppN5apNXeP074XRdlul7uVZpz085P00CKMTUCOBMQSTG+zrJD8dNogCPdCDoIH6oN6eTphpN9QDc+yGkQbq6OhwYC7y3GptIc9QC4p+W2sr1MZzfkMC70SPeSeg7ip68OCB06/y/Kpnjx8p7VYEAcIXw+HRI5RyFPE2hOLUWCeKywS8Zs2eHSXMTlP29lHc9kvLllpHsWLMzGrZNUJgGMN+uL/L61s03E+9IAiGdHXi3n9Hz7pskPrp7e5AeEkwdaFcd1Efj93L7dFDFGae9/XwnLbshQSC9nUiZLqg7jYb6G7nipDiWbcT4Qjf399LXXc5MNff32cDA/0XDJOIWlpUt9R/e7v18k3/QB/Ui6DsgbpRTLptAgNwBoXp1vWrl70uozyJVubHbdWXQUyhAM9As7aFwhdbX7JFlKkh+kE37T7Y149CN4ZBNWo9bf3WDfV1D1MXY5RjkDJizAxO2MzIlI31DtnE4JDNjY2jCFNvlH95Qn0UhTO9beszk9ZL3x/t60YZZVwiFI8O9m2nXLa15WXrpA89vocC8uAhhupj66duRV20e/sD+t4DlOaHPdT3AP2iH6Wrj+sASlE/SlQnv9v53U09DdAugyhIo4y5fpQixfvIOh48Ij7agnR6aLMu2myAsSeQZXNx2im5tmjx5XmbG6ScGHt95GeMPMurLDYxYrO00ZCePbzv4FBqqt9Sk32WGOuwFPw4PdVpGyOPbB4jbQrDbRwlZaQLpU6Ag/oZ43BmfMiVhqPDqh0e7Togt7dftZqWrEoZdw+5PT8MQKTDDSRvD3Z3UeanrI18T4xQr4VcfRsJAT8KV7NTqFrI2uTIIMbSGMZDyo5qOmxpx08xPeX+qFywwsaaxVGSv/RXwdstoix5zMPzi0M9lqPvJzsfWRwjPkP+iyjjpaFOy6PUe1j4WxJlPtnVYml4SH4IOUnfnYMnDD9U22HITWDk5Ut2enxKWY5sb1dg2wG6wZHvJZfc2qTPwf8rRZ/cc0BOihJ9Q4DcSbVkKdpjlrE4h+K8Sf9OTA1ZYhJZPDdhxeVZS06P+vP45KBl5nQo1IBTGnklSsyOOCgXn0H2zo0jr6cg2nsM/t6Kkg9PXqKsK4yfFZTh1eE+W+Pd+tSIZTeWkDELyILR0E/Iy/H+DrrQiT0TEEp9b2+t2+bGis/Chi09KFsdjDvRIRXHh678aa+SZ+hOpUwGnsO4Jc01DLdcAYO0tHahHUSbyMl1ZOg2PD2FvN0Y7nSQZqrtoQM0I4/v2xD8b7gFowVjY7xD4Av3jLvRlodn8Xz9s5f3k/vqZ/7CtsbbbR2DZ3v4keWn2m13scdONoZsb5m2n3ho2XFIHvbItuF71/y7z/6vq/f2qiIvY4yFKQyBSQwXebwNwZeHH99zoG1CYBS8b5zrCHU+gwyaoU3HMCxGoSlk1BQ8cpC26GF89T/ge8o1SPn8nufy9BqXJwXlHKWcHj/vB3k/Bv+f7hKgBmEYjckbjfdTpD2LsTbDGJzpIgx5mya9GeKZoP7GCTeHkbGK4bw83GaL8jBHjiwOwe9Js1dj/f59W+1otzg8OtbeYnF4d3l0wPYxOCsjQ5bu6rAEz9PdrRZnnMySn6n79yyGvCjQN1MjvRZD7m7BU+fhH3337lsn8XYTbpDv3vzZjy/V56s/+B5tPkrfHrIY/XqO73vhR/qmWxMVyMHOFmR2zygyeti6e6b8u+mpdXj0gLXdR/a0tGNEt9sg/EI8a5b620KWJenna8ikSeIaf3jPpjH25jBIpwcwguFPvXzT1Y5M6ZuwsZFFDOEF5NYUz0bQI8YwmEasq6sfI6zDWiX3WoiDMbM4PYbe0+m/BQhtaSJ6HX0PnXliGHnXIRkJ/x/psTX0k+XlcfLbZxNj3TZK3/6LP7/Yt9po/5a6fPdJTMqgq2Rty2MMQ/hyNzJXepU8xLtolyHG78R4n43ThtNT3baIrr2IfjY702kL6PILcz02PdFuC+jHK0v9Ftscw9gT0NhK+eh3vRil6HEDGOAyQt34pc8MwvMU58x0r+99p6VUS0vDtrw04gdUCKgbQO8TGNhNX9N3Q9Tn9NQg3yAXx/vJW6cND3RAbbaxNOagkeug2SWrJGd9LzABYzrMbD+/7Cdmah/h8YFHyA3GO2ksUl/6Tt5ga3MDNjfeZdNjXTY12mWL6NcCszbR/2Z4NoZxvEkepTuHiWeBOUs+wb0vynMvUI6rVozscq/ll2XSLWFnbS4O2SzlnB7V9ie9PpknEG52rM/m6ZOL08PIoyGbp4x+nRlGdxi1pYUJ21xHl9hYtDn6/yBycpJvHIzblicxNl8hZsXcJkb0mpXyMXSAhGUSAp8WrKAVU9l1q+Y3A+U2zpw4KqkNpyrGdzGOHRhbdN19v7jlQJxOF90tbjpViH8Z3t9P/+4R38TAl068RD0JEMtgZ1ZJO59Y9TJ1yYMXGulrNZ3euLowgKzu5Pcjn1hX+eVRV1FdFpdtr4zcKohow8IWaWNj7GXRPxPUxYB7qE1NdNs4evn0ZI9NjUs/oy7h6auLyKUtypqhHNmY7yd7iJ0su1nOLYfyDE8lCLNuqdgGtG4JdLPMllYRYceUt2k72cyydbCRoP3Sth3upO3JUcnrd5o2mxrvoU2GvNwzE7QbbbUATQ132ST9cRo+N41Mn+X37HC3zcOr1mizbWTkBrJyfXYMOTRpKdqylMI+L6TcuUYn5e/Xt6bSfvHaN15bVsnDr5JLUrfkdwO9G7m4vboIL5izxOoydt8i8SGz15asEN/Erll3nStN2BJtWtDegbTpFn14jrE2Ptpqy9jXS9DQIHJoEBuL8dYDL9c468O+GSHf42OEhQTqtNPW7fB4gW9a9dOODJBzySB8rxtdpYVnLfCoVvhLDzy7HzncTx8VMNdK+yu8gP0O4uggrk74VjeypatD/ECA1H1/34kMaUWG6Co7qhf51Qq/egiP0uSAeFc7cmoYvWmUPHbzfRtpd7TdJ6x4TBs8B9uB8C3w4Z5OyjbSbZPwr8H+1pA2eRiS1xg8wwG03sce3xjtFa7inV3Oa/S+R+Aq3w5j4wzB0/sFytF3RQPoa4N6Rp0pPn3TRz56u+EvQ9hD0OhIp/Ni3Q9B/cSleh7RtiujyIT697oOUNfdpBd4HnVM3sQnR+FF2pJgWEAmPLGDcndRf6rDHtIbIt9Tk/KO7nVvuAHyMUT8w5RjnLKP0AfHxpAZ44w/dL0FeIq8bjPynI2jjyWWLCkPWuzjJPxES1TzjCHtGye9upjXfnFZq5ZzZ95xFXRe7R2n7V1cr9ZKDOhEW4w0LleVPi3Hs6enDsRFgNw5VhIo4GSNWNlFet7fr7ZkVXQJjIvoHJB7520yp8w6GHfqy2XkKaclM9pP7p2nxw7ICeGX0vr0WICcNjcuM3BzdrpfxlDecVBO3nJH1SxMJAWzhSFnGexcd53pwmTyW7aTXnNX5HJ8EVqwYmwOYYUgycKwYzN2kJPnHMJpc9J24rNW3Z6xwtq4VXmXXx11sKoam/arA10b45aEyUYAWI4wep5ZGrI8QjnNoC+uywNtyL3OdM0uD/JszEG0Et/LO01U4rss35V0TLXiWh6xyuYUcWBsrY054JbmfXlrknRh/soL+dO9ALPq9qwV+DaNwAz3k+Rt0ErEUdqa9lNnU3xf4ZsyZdDBAkmBjTr4QjPqhN2a6eH7EcpBuRaHbXOql+cqC3HxvZa7JMmXTjLdWhi2LYRADqH39PRQPcDe9iWrF9tcfwcYhKswyfHxQR8Y05MjtoIBs7Ey427T2jR1bXEcGnVaxXDQng1y0b5MhFkYc5ISEkMQajmmPL8KDC5tQrqLYBHVECoHZZ0yhGCpxO2gFEPQCDiDELj7RX4jdDQTld6atczmtKWpL80WFhP0kxTCirA6NETfHiK0FM9xNWHHO0n6WyLEy/N9xU24GuFrXHfpb9Usgl6AcHIZZWcYJVPCCgVuqNdmMFKlsMap71p6wfa0vwQKlLzytuZhHNogn/CTCDjRuBiYX3ugXhtGGe9Bce/qhAmjlHd3dTrg1dfXa729vXWAB6aOYbUwQ99FScglUF7cxX7RXe2LCcYA/TzsHTFlO0mu8Unf3DW5ShsgwDZpDwF5CRjYAgrTKArqKOmLxkdgciMYoSjPo4M9/mxksA/GDGPkOoIRPzyM4BsadFK+AiAnLy7y3tVlvT09UDdMODwXKYzeRdTZ2Xn2rq0NhbnhPqLmZ897f0Yo3h0YCu3tHQiqevwdCIQelB6U1FRywY4PU3TrstkzjHvutU9IAn6gellCIVqdQRlDcZyG0U9gUI2PDlIn9XuuY9SPP+O37sdG+pxGVV/QyFCf9ckjjfbrof0GaLuhIdXXgIOYAlYFyA0NUKcYYyMDPTZGHY+prgf4XX82zFXvB+gTA/30Dep8BMNucLDfhrmOjI5cMEwi6qRuu6n/vgHSHBn2cKOjQwhR8itvH8o1R5svCnSbH7P/8rHfuxSHTtSVN9w641h7k2ytYkivz0MLtr2pJSNrKIuzXh+DfT0o0uM2O8nvoXHr76JPdA5YX9eQ9feNIphHKc+kzY4vodAu2FAX+eH5POGHe/utr63V5slfKaGtCbIoXSs2ovrp7ULRXHNA7vjwwHYqFfKySrz0HYFlUB802N5mowIsaesujMt2DNAOjM2+3ikE/Sz9bBylaxjDUPvH9aNM9aFo9Vlb+xB9dBJDb4n+PW2drT3W0dJmPa0oIR2MS+pwROOPNAboU6uz8JDklhVROCvpbcturdrK5JhN9TL2oTGVg/aKYXBujY9i4HfaGN/OdcMPUBjy8LXyCgYWcqCiCZr5PotPdzsP3sBoinjD2vwkCvGILc1NWKkAP0IWHkDBQw6qVQIgh9LggBwkpUGzeO88fYKifkQ7rVsf42t2csI95gTIHUu54BuBWW8jh2ulAm0wbosz8IZcxnSq6UFVe7zu2BOBe4oXBSW3tnypf6yjoGbp8zntscY1jQG/3dliyZ42K2BIVzAsiyiNCpuDx+UoVw7emIPPFcco+9iILcMfJmizyb5+i6+u23FtPwByWsK5f8DYPEI3OEYnqGKgxSybTFBuLcutn95OeU8p01PyelwpWhJlfpFxJI+17UnkIvxRnm6FZfjvCor+jNoF+TiDLFxEpi5INvN+BdmPrEoyHtLz4zyfRE4jg9fmeTdv21O0pbzeUKbXkXXLlHcFihFfmnjTyMDY0qyt0l4xwme2N+DL9GXaSDL0GUqcALmtzTXbxmiSwvf0FIVOHnICHB2MO6LcB7Qv7YPCpz3/Spks4waeQn1ux5etiLwrIvea22Jpqt9mUKwXkDvbGHFxGcTwuxlkxCx8aAaaZnxMdnOvsdqN4t/e4uDcJDwqiqfv4YML8UY08OCaxSe6LI+eUJztteJMl1Xme6w012n5qVYrzLZbkd8JjNLvfOVz/k3v3auXwubXpmwNJXwWZX0WRX0a42aCfjNFXub6u2yKsTIJTVHXopk+ZGtvh010tdoEfW66t5PxxrhCPg63yTuNclCeKco4zrNxlZlvZggzI1AbmpZXFnHqujDQBVEf3QL+2myaeEXyylvk3RKyeIn+Oq/66yCPyA6/YqAtYzhsIB9WxrhO0/5zI7ZIXxslHxrni/CIbXnCUdeb5Cs72GsHC1N2wHjOws8zfd2W51kRmZHC6Fsi7k1kamkeXY1w28N8O9xvCXj7EvxkuAU5Uedxo5TvY7938QTV3/voR8nPCH120jIL6s+T5A350NoKT2y1MWTGEDysu137nY0jN6aRC5P+7dzMJvJmGl6HbEFOjqJXqBwzna22RR7T5DGJLEqQ7zXSniW+aep3abTPFsYGbBodYBDe3dXeh1E3jSzZsnniHOibRm8ZgfeOorMMo7sMIAPRaaibYep4nvwGQA4dgTrSYUFx+GFyfQS9b8BmJ5RXjGLaaGZm2LYxqLZjCzY/O2yzyOUZ+nZjHYgGFBd57KI+2ymDT2DWSb/buXYiIzQRpnCdlFHG3KIOEUInnaVfz8x0Y/x12PRUh60sDdoaevjCDOMcPTmB7pZOwVvm+30vu1EM0Al5NWFQyqCVYTs6Qt+doG7QbxfRsefR9cYZD5OTXbayMm4z9Bd50MiIlcHaT/8axPiPQIIRvh+BR2qs92lilPfaImIZ/bKCzrtfQq9F762hq2j7FAFkewLNsG2qaQzPtQkH4bTdxPRYN3r0qANU5fSK75mmie65yT6bHO2mXEPI9UlkKTKZZ1OjtAF2xV6R+PM6ZEBeVGHie7+4Znu+QkQAD7K4is5c3kC3XvIVK9KlNWmuSfW5iR6bYWzPY0TLu34BmbcIr3WaFY0i08bQPYZsHv1jA52iiGFcyMTIxxB9BF5Au+jQhhJ2Xl52ndO6L63cKSUckNNhDxn4YT5FuAw2QR3k0vLPCuGqfFtJb5K3TSsl1y0nYzy2yDvqsRxD7mEzFnmPfVjQ9kfEm02sed5GBuEvEwO2hF60hkxYRUak+V4HS2S2V5DN4zYKn+ojrwvUaQL7YgnZLc/D0QF5mHWiK01bWd541NtukbrTtjelDbcj9sjnQSVlJwcFq5bi9GvpkZ2MxwG/n57sdZqb1u8hW8Z+SsSWrZRPov/k0IWwmQ92oF2XKZqgSsW3LIlcycQ3Kccmev2Ke5DpcMTDctztIrd3sGVkzxxUsHP2stjiFc/DIn1MtIQNNjtNP6F95MWYJI4M9ZJP0o+yMa+DGnb4bjEJpYhLp7wWrCZQQwCcg23a165gu9zvVQN4qP3ia5W8lQlTyCasUky7Z1Ixl6Tt48j1LUuhT8bX5VywTt0l6bdJ2ozyQJUscReyPItTLh3QgS1WSpNWzorYYSk5XmDrJhJztsy4HRmhLajTEXhLD3y7j7HU14uso10Xqc9Z+r+8qgR8C2Trhv87SC8bDPk+Co/rYQzqmbzlRHJG6OtDl0fP6eeqbzqRWw7w0xf0u1fp8J0m0fW8A+rUaiL/3UpeBIbJdtNEhlYiKTy8CNtrfLTXATbxgiF4Xw/xKR55y4oUrrue3kB/uwNyAfzC3pzsd96je3mniSfpmXim+KV40wTxKv4x0hHwrTgVh0CvfuTwQD/fEZ94kMJqKeigADDqaBSZOAJpAmOa+ASQOSlNwgW+JYAQu2isj+9CfqM4FY9AxQHypnuFFQ0qbeVF6fJbYOgAZRfg5vkgvXnxC3jHmPLE7ymBxJq8gKfMoN/NoYOJZqH5WXnYzlg8tgTPXnKPuHRy1dLwE3nayhs3D6+RTi2v3Cp9dHenYDv01yp6rvaO263qsLSds0luB+TQN3WIQ6NnXFiqeloH5a5Yqir6JWCc6Hl/VwByV0cQqDmRkLAjgk5kTpkks/KWk3Ipbzntb6PZ4neeatb4EOaCcn1Ys2cn+w7InexjDDB4nxxU7e3jXTthMB/AhE73SvZEp8yVYQbaUwCqwJS12aU2xdwvxKwCc9aS1opcl7cXbCcFM9QsBYP1GAb8BGW2vD1nB1mBc4TbnrU9hElpc9qKG1N+UISAr3JsxkqxacvIaBIAVt+jTuBWbm3MQT0BdOWtqQDe1UkAX4UwAtEEhhWJS1TZEuindwLZJgmHgRSfRzEdd1BNIFt2FSMtPuuAmu53EvOeXp6wOlm2ElOYccLME2aWvI2Rtzn/nV7G6JCRxzfV5AIGwqiTgMgycWufvcQCBtDqhOXWpwg7YdsoDWmEdH5zhrDjFkeByPJOSzzjvJfnlGaDBKJ6TzjrWFG7+2PbwbBYwtiZnh51msFwWZybdA+a7Y0FrrO2iXDaXJly4S9a1z4PKAMC6zYaaBOjSIIsBslrK7E+ayntDbE1b8WkZuUEtgkcCyTA7BDBIuGyj1DRrM8Bwlqu2BJ4IgnpAv0hF1+AsWOUJRdh6gjXzOrZ94eEFx3tpOx4N81VALA2TVU8Sd9rYY/4BfDpVKJdhJyWU0vwa88KbXY/O4YygiIsmh8bhHotSR3WSEcnKaWp+zUE7AJMbBaFY2a0H0VULvwDKEMQ15nxYe4RFMMDMC3NfPTBDAdgrprxGYRRDcK8BrgOcBXT63UwaHtj0RWUAv29mMJoq+9/UaI/a+mu9tPT8oMdFMpSnH69AdOaH3KwM4dSk9xacmBvkjxNjQ9BwzZJOXQa4DRXgVD6PTk+ArMdhimOwIhHbXxizCYw5sfGRslPv/V0y1NOXnOafRL1IQR7EVLhmRPPFFZliEjh9N3zKPr2eb+jZ+f33XXqI23lgecYG2LgpydFeu0e/TqL8oCikZi1bbUNisjq3Ki71culfp3r8uw4ismYzUzSt6GpiRGbFtHHdT+lZ2fE83qYqQnqj7obFXg21E879jqYNjI8iEIwhoI+jpCi7Dwbw/CaVJ3SF9T2qvNJ6nsCo0z1PjE6CNEnuI4Q3xhhJydDvYumpiYuGSeiPup4ZFRtNGHjkxN8IxonfZVlBME1hvI1gdKl5adTfgx7cxzf+sZXGb8C4DCINrREBNpaRgFdsdT2GkrgBuN5kToZpayDKHIztrywjGI9Z8P9IzbQi2HYTx7GZlEU5hDqMyir8zY+wD1G2/ToIkr5so30DzvANj08ZOmNVZTGPAp1kjE1YoM93ba6PG97OxV7cnJstZ1dlPg1G1I/4pvh7h4bo+2nBvpthu9Hue/H+Ovt6rehfoyNmXUMpG3Kvka/m6E/jNMX5LUxZF3dpNun/itjb8NmJpYwkDAku1CIiHe8jzE6SPtQl0OkNUI/WluYsRzKYCmD/MnGfbZ2bQb+NTtjyWXGEXmY7u3CSNbEy6LFZ6ZtnrE6g4G+Co9I0c/Ka5O2g1yoIktKyJGcJoGQJTpBelkGFQZZDENlbXGG9kGO5FGej2t2IO+4vSoKQs1O5OW2v+unpgqMC7N4Bw7svINS8PTkxNLxuA1TTwvkYbdcdgBIHnQiAVlvnxzZAcrH2uK8Lc2STiZtT4+QyTXi3ycM8T07PnSwawfluLl//OOXv2BFxkJ+YsgK9PkCvCMzBN/DWMkO91kJA6sypef9lqfsJYyzIgpxHl5XoA9mqaN1xsE0fGNuGPmzHbenh/Kqf0J5j+1YYNzJKbrBCcZTEcMA+V3I+aSePP0km55RBuVZeTws5pFjs7ZGfmLws+TcuKXmJtzDLb88Rz0jS7jXs3Td+y2/gqzfmLfKJvwSeSUArrg+j4xG/tLnqzEMtjX6/zQGJ2VbplwbWsKK8hdDzmVWdYqdjL4tjN45i68tYbyg8GUSYak1BpPyqRUCx7RTHKMpmdw2bRgs0E1t8vQUpQ46oX8fURZtA/Hs2amhOGHkFOEJo4x/0tXMLwZ2GpnS3BarKN7z9Ju5gS6LIWeyyKU16ny+r9sWB/ttCT6jvjlDX55FnswgO6bokxFF8Uwxfl740pcuxC364qf/zFIYjMXFESstDEEDtrM8ZLW1IdtZHbDKcr9VV0dsDaNU4T/3F39q6yjmzfGI0pL/2s4ChVs0j6I/L5AMY2iR+l1Epi3A/+bhnXODfTY3xJigHJOMq9kBjH3eTfdjhPT31Knbwy7AHxVWtEiYGZ7P0hcXaDfRLL/nBnSokdLW7y5bJq0VeOsKvHYVub2u/QDpt2vjA7Q1+VHc1M8iYdcwZLao282Zfluf7qWvjVoMo31+EAMa/rAIf9hkrMeR3WnqPEed785N2cHyjFXpL3nSKpJWFf5dhM8n+Z1iDJTgb+Vl9JMZ9DTGUBIevz0ybMu01URXtw2L9yC/bl97/VJdfu/Fb9s2PCkv4FjL1NDFVpDPo4ypMWSg9oYcgY+Jpw0OjNrQ8LT1D0xjAM0ho5ZtbGjaBrvRL+CZ+maSdFapuyT5y1AnWe5z5Cc1OmIryPQZ3i+jC6zOTNji9CQ8fQQDc9ABuTl47czUKulMI+fHSWMCmTWBrJPnE/kQjybeRcqp6yhtOT7Y40vaNBkWXxuxrRXKPY+cRH8aQ0+al9cqOkoK/U+G1srylHtVNdfDBHkaIa/99JM++kl/X5dfNek1SB/RRKI8zKUHSO7Ky1zGtwC/xUUMurkBm52lT8xouWq/bW6MWwzdfBt9OCF9O6WllfO2QLhJeS/JCKXfTk8KNEGeytsLQ1+0vIRsXeL3EvrcVA/USxryjqMt+WaMcTpK3xKIKG/6CcbpLLpJ8NaTFyC6Ae8GyL888jWhXUX3lWfVXl7AyjrXVQfJ9rRaJK/tVjaxh1YtsTHrnl6zxLWxNGF7AmPQgcPyS/JGPhe0hNC93WeRpdO0B3qrJiq3sId88hk9W6tCtOKkKCAwXAXSHXB/WIV/YU+VMytWQpeuZNd8ZYaWaGrSXStjludGSCeQQC552PtWF7SfdI5l2nAeHq3VNOn4mmUTG8gg9CKNt+mR+mmq65bGqJZuW8nHHDQ7rOVsfydjRXRvTUSXMvJu23KvOB1SILtQuvlBOUMeMbhzcfK4hZ635g4GOuxhv8r7nQT63zbxaPka5drNWaWQcv1mEb1onDZY0OQKOs8yvzdXZvmWb0op9Gzyyngeoe02sGvymTWLbcy41+G4eAY6Y470irTHbnHN9isb2BEb2BTb2BIibA3KcXxQtCL5XpgfsRn4yiL1trRA+8wxBhbGvI60/Y9OjhWIdVArI++rbjNrMm5vp2zVcp440g7IZZE7+fS25bVBfXwdW0DtJqcCvsV+OaQvRPbSEXbO6WERG1wHQqVsmTEgME4gpDyNpuGBAkK0x9ah9neXhz42+BF0fFAmL0XaoQBhn++WreaARs52KnnyVbRdbHaBbjsC6PYq6BxV0wnxtd2iHXIv2qnmrUw7CWQUOKe8y7svS1lKmaQV0wn65AZEWbjfyWfpa0nacov+pvbc4JsNy8Ab4tvz0JxtYTOvYAtrvGn5t8bTAO2kVSFDg/B/+tz62hx1Poa9KlCujzEZVo1o1c8w8mcMOTCKjBhGjoyOcA9pQlz8w1epwGOG4TVyTBjo63E+o/cKP4Yer4n6YeSNj2Hi1GqZwJe4yi6BB/VrbBNeY12yXfWtvAnQEhg8wxgYQUaJfwmg1zOReOII+Z2dHnZvWgFqUxNaqjnuPEj8SOHFZ/R+cYHn9CF9Oz2pyQz6KPxGYQROTus36ctbOOJNqjM9nyL8KOkprLx2RQINI09eAXNT0CTpC0TUVXxM340MCRgUqCbgTfwOeSTAkTR98oFxMgzJE1HXCZ5P8p2ceqaUdh10m6NMkgEer/8eswWNC8bkArxjcWEq0PwUz6bhvVrqjs2CPpfYXrEs/SOifGbLCjnGPPp0WX2Tfrcrr0365E4lAHJaqirdTFu/aILbCV1ZE93aP+4ckDu1p8K0tFS1TueAXB0Hu4CXPJ+e93cJkLvq43O6KqF6Buqg3EVADiNBbn4o0JotlsdctIxDbrdvnx5CFFyz/trH5nDXl7CewAwOGfhPGcDymDuoZmEoGTuGgcpjrlaQV1PG9gWUwNxOYdaHMB8tb9zNrFs1tYLCrFmkdTtEaFWTi3aYX7cTBM8uwuREs05agphY8EMiCgjgHcIoXH5DnkWLfqprBH4VeCaQTgBdBJqdE4qXwqxP+lW/BZ6FZ1NcF6yM0CuSxm5SeyVN+7sdAYEYY7vJBavCWJTGnkAjwis/ezD2nRSKPs8FuFUSi5Zd59vEsoOOAtIEtKk8e5SlQBo53uvwi2Js3rIIi/TqFHERN4I5x28dQJBGGOel5K/xe0VHcS9Yjvcp34sMIQBDPwPkzk5arZP/97btH+zaOkbpPANiHuXTaXYSYb/ghnucgaGTkWIYPVvrMEyYoRMGZyPJAI0TJqH90MhTimua77LK07ZcoDVjFwvCpU6HddDtjOgHh/SPw52I6BcImzL9IE8fyMUVzwrG/prPHAp0OzoLC+1mEVS5s291VZwHlbTHLzB4jz4nQa8ZoiRlW4RxBpK3D4oZCvbCBIoITGUThUjl2EIZWVYYjNMFD4OwmBi12YhQ0EVTArpGh2GK8mQS8DUO8xqHkY3aCL+HMVpHoCEMq6FheTyh5CEsFmcnLIfgDKAcBmRS+2isODCnvTJ2czqYYo0xEE5cytEnt1Aa4+szhJeb+4p74szKCwTDc2YKYUW+ZsjTzER0L7BVANA4gmwSRXbKZjDiZzD2JyakfMtra/CXEGEIp/yPeP4pF2U4/3bArwIfz74ZaLiPaKhOZ7+J8+y34pAnmjz39Jz60pVn05QrlVyHKW/SL2dQssZ8f5AtlMQYCpf64CbG0zpG+6qYPPU6p33O6nRWN/V6Cr+1lEaz3+H3HMaGQLx5rgv6vv7NBEaN2mpiTMrXJMrCNMJpDAHHb76fnSSc9wXqWfVNH/I6535abUBbCEybUjh9PzeDATHNuJu9ZJyIRkZGaZcJm6J9ZmZnAnE/By3MobRQxjV5vmHkbKHwDfZ1XIrjv/3X/0I9rTCOUfRjq5aEVqgXeU/evP66vfzit+wP/+sfEOcU5ZIiOWfbW9vEuYliMYUQljKwzLtZe/21G/bpv/y7C/F/7Pf/0P7hm9+xu7ceoLgMosyOUP9LKNR5lNgCaWEsYpQq/mpZyuMpSt2eba6t24M7d+3zn/mMvevfn58a+O7f+A370mc/azffuI5iL+VmHgMuYevrWYR3nP62aAMDU9bS0mtf/eoL9rv/4T+dffuff/8P7H9/90fWLW+P/iGboN/M0j8X6dvzY7TTAMoQBuXK/AyGxaxdf/3n9nd/ffEUyT/+oz+yf/rud6zj3h1bYhxnVhbh+6u2TTst0h/nMdJl7OfhuxV4+XT3PfvO14M3UUSf/5s/tzd+9s+2jVKh9llZmrYCCsTR0a4d1vePE6CztbFm7a2P7Z9+9EP7yIc/VFceDniXsB//y7/YRz/ykbM4P/O3f0s99jmgeXp86HuX+cQYsvh0f4/xv+mgXDGdtrflsXWgibEAyDnYxfVkt2of/K33X8ir6BMf+3178/vftdmW+1ai35en4UX09fTwgBXow1XGQJnnxakRq6AYlqEiimdBgBjv5EU4Rxsvjk+QfgaDaNt+/K8Xl+V958UXraOlxTIJ5HqpEE66QpeQx58DcuTvtLbroGFsFkOT8ZlapJ92PraXv/5l++3ffPdZXL/9m++x7/z9V2zo8T3LM+aLG5LJS7Y6Qfug6D5481X73re+YR//w//Cu2Xe0efHh+wvP/k//fv3/sa/J40J2xawt4ZugHFQK2agLLx02xKbq/bzH/+LfeK//9FZmn/6qU/ao4f3LY9BkUxsWzaDrELhi8A4kXQlKXUC5U5Upqcn3ud/+uN/tfe8+11ncX3lq5+3+w+un/2OaIV6XUYZX0GxTWHAC1SMw9MdbILnrMJDlhijc/DCefjvvAB0+nNEUTzTmvChrhvjjmis9a7lMdyqq5N2EJux09QsNG37sTHb3RizPZ795Lvf9LD9D246yNUch2gLWbg6Tl5RvnVdxvhZgqeMySPgwW177Z9/aC98+Yv2m+/6DVscG7KlccaigFvyuQAPXYEvjna3M85u2U9/8D372uc/ax/7vd+1xdEh3g8w9oYclBKoJ1qdwHjo77Qfvfxt+9THz9tF9Af/6T/aP37z763/0T3bRIZvIKPXkd26Ctid7G6zvvu37c1/+YG9+LUv2B997PcsgexMLI9bHPm+iixX/S3Qh2PIaAFXaa6lqUlb6ybNb3zdPtjQfh+gTN/70hds5M5NyyAbSqvoJYy9FDpTFt2psDDD80nbZlys0lYCUCegSdJ48YW/v5B3Ucu9u5ZY0envW+iaaxZfmLUFeI/CTzEGp7gfl/yDpw0NjiEXppG5c/DCeWTPvI0OTtpoP3qE+C/pzMKjtpA1GcbxBkZk689/al//dDjEJ6KP/e7v2ksvfMN65A08NWPapmBsCJ1gcgnZBL+fWCD+GWtv67HHD9vsn374T/bFz33B3v2udyFPkV+0Z2fLQ/sS7faed53z76996W+su+2GxdBl5b0tI3WVMZpKrfkG/9uM0w10R/HExvyIJHs1KTZKPxKYMsW3U5PEQTvOzSKLkVu6jpO2vMtbW1vs61//qv3H/3h+OMbHPva79oMffBs522Xb9OVt9PcUOrj2I4rH0FPR17V3UsujW/Yv//Q9+8LnPoPc+D1bRWdYXZlBhnXYpz71xx7Xe97z70lTHhwD6MRDDtK5AcsY1bW/r82+9cLX7Pd+7zz93/9Pv2vf+8cXMeQ73KgfIZ9TjI8t9HMtzdQeafJyWyHOtvvX7Ef/+E378Afed7a6QytMXvzW1+y97znvb99+4SvIrXZfcrmJju8eX5B7usP7Ntdm3UNeoFwKXVuHBwiUWyXPP/retz3+KC7d69ncZC/67xb8esX3VpMnWIZvNTmt0z2nMLi/+9ILF7zu//AP/jNy6Qe+4sAnAamz5XnyAh+VnRBOCJ3jPeMdYzsVD14t8pQr5wWcxXzJpm/IntwIdoUmUDCy98pp18t3sQVr6OWH1ZwfECi7sYrs1OSZQLlietNBvQP0/v1q0mqVhFWL21ACO7TCNUOdYMvMTaJzD5g8bjZW59HjtHXHOG2wiV4Cr8cOiNEPp+Ff2sKjmIu5/r1OmcaG4GWMZXnS5WivncIG+di241rcr/tyHsCWON4r2PF+yQrZLfoO+qaASmy01ZUpW0c/2ET+azJO9SSPnj3KIiAuosNa1Q+4EhiXScahbeonST3Je5D7dIx2kWySrRQcCwTE+VV2z14OHUCTdDu2Q36U/soy/YPyCPDQuJmE/20j/3SK+zH2uAA10QE2+d5uEdLv4Kl/eIBtvl/xZ+G59uAq805L/wIAt8+94jqR483xnu0SrlhMW7GQsmI+Zbn0tqXjG07yLhelttaws7QCKGYVwuzSRuVsnN/r7kgQ25ij7yyQb2wsxpjGnJa3b27O2dIifbHOBybpVxPjg/AA5CC6wSzXKco4Tn/UihHxDfGFIcgnvpEhE/Bg6du6agJ9EJ46AI8UjboNM0g4bDLeiQTc6Tt3XGD8Kk5NpI+Phcn04FihCXqtqBE4Jp15Ap4ZJsi1f6J4nsCnpYVJeJom9wXU6T266Py4LWNLKpzANz0XwDVDORbon7pOoceIBLoJVJPn2IycZaI6ENhIvrwueDdfT19LPkX6Ttd54lNdTRJO/HSSOPVcdSXATEDZ7KxsGQFzgRxImyR9yqDwUVwiPVd4AaG6BvBNgB78eU7PFB/5qQNt8nzT70Xaao68yOaaI6+L8As9W1qa4XpOS4uzjB14EON3G14Sl8MAfSTLmM3XQbjgEUf/qXtnngFyOyWupXCQg07trzHG0KdPpR+LhFvJI67BKy4sUw0g3GUwrgkruYSTndMv+rtyyepVkQRqTqghA8rQ22HpqhRNece5h5wKVFeksa4ckNMeML58RnuVQTqBNSxhFUgnw0AAXcmeHdXs2TFGyU7eD34QOHfM/QHM+FR7zcEkD0pJe1LL2REMppaPOTh3BDPS0lZtbilwTt5zYT299ipasWOEjza9rCFUThBq8mjScwFdWvqq37oKEBPg5fcIoYreEa6aWHSqxLlCNb4rIbwF7imM3u1or7HY/Nmz8C3xIuj1TPGUt+cdeNNzhT3Mb5LHDSsRpzYiVb4Fru3wvppcsQICNmzYGfN99PK8q2XXebZh5cSyv68QTkt6C9tLlt0QOEc+4uFdBkaW3Vzgfplvl/xEooJcwAmro7WzPBdjlyeCe0o2AHLR8lWdvnpyemgJmOUKg2F5eR5agJnM2jq/taQtqY07EU6JmGjZZ6Bk5GvJW5zBE9fSNyjJ8xSUJkymTsqDvPQEMOlY8F2Ep2aXDqvyYKNtBZYJjPWrQLS8HdI3REf0iaOafudsR15ycntPUefZDZ8l28lvORh37OEaCEEZvgv9TKcZBRI4J8oh1HLEt4VyM4OBjhBFiV5dmEbBgFGgVK8I8OBeM2vLCPdlni1hKC7MTNo8yvaC7mWkzyH8BKpAs9MY6Bj/U5MIkSnRpE1Pz3CdgnlNQsHLSe/999S0X6f4RspoTJvho7QUtc8ESkspDdH2ZfqLNq/VzKb22tM+JPKeS6zPUNdLKCsxdxVfEVObn4bIE/n3vM3NchWFZ5qBmOf9IgbE4tIC1wV+z3kex8dRygVcCESs09jYxfsx3U9MOFCkskxT5ikR3+uZx4HwC9/o9/n3zyXK73T2jDyQj4mz96RHXPo9yTsJ1wXaY2tDJ3NBKHUJ7mMoXlKyNlGsNZO7CtOXsrhMuy7QhnMzAtcQhLTdInWxjABQfSkugdC6aj81hdd3q/QN9Q+BN6rbFcLruzn6wKz6AGNkmXpcoG7nqIMl6nFpPoRRPIv1/tLYTxaoewF5apcl6n55eQlaPFN6G2mK/jE7O2vzC6Shtqq31/LSoq1JcK3KezV4sSY2l+ifV3vapbY33BNOStJV70VLpDFPnlaXtYw1bsk4Ct7KGnldsPv3Htv73nsZyGmmL3zhyygLWt6+ZNWcxluF9lm1iVEpHtMIUHj+k1Nfxvizn/z0yjgietdvvMsmR6dQUKifpW14U4r6jtHnVuyFFy5uBt5M7/qNd9vD+w9tdmLSlqZRiCnXMtcZ+tQMfefxg3v2gd/+rSu/baQF8r1FW+Y34F1bG7ZN++rZyoS8l2fszZ/84MrvIvr0X/4ZSvkciuaclVAkjpF9oqvCio6PDlCCxuwjDUBcMwmoUx2GvcsO/ZCHZ8dH8Iw0/R+5xfXtY5QPAVwoJArzlPdPuT4j/n/+/mUvymb65mf+1h789MfWe/1NW+7qsCp9t8o4KWOkVDHAdhhbFQyNsi8hnbck75eol1Xq+fq1sPfY8+hvPv1XKE9a6nl8thXG26dcyeOT2i5yL+6ARAJ+/Ma//ujKOCL6wHvfY2XkUBnl7ar3osLGirfXB9//3gvP06vIT74tpdAdynk7RV852dux137+i/vlhz/8YXjTKMohcof6lR4kUO70RAofSt6TJyh/J7404v79u1fG8TzSAT+bGCBbWl6FUVWApyXhOxvIhnXkyQY8ZgXjYgkeuAxPXIX/aqn1Cn1mmb4dxbMIn1Q/fekb37gQv+grf/tXVliettrWgp2gszwrrNqT3IIdJHimFQWLYfn8l/7mL20LBXqNumuOQ6Tnq4yljekx25oZt7Wpy6fGRqQNvkXL5H2Rb5bI71XhRGsKR9y6ymtskz6nPY5ab1+332oAZZ9HMeS1PB83oW3q86owohz6UVoTbYRZJk+L1NcmdZiFTxThVUXq+saPLh6A0kwfeM+7rbK2YtmVJdukfWK0UxG+vEufKzhAN2NbyHfFrYmBedrtz/4kgMKNNNzXiyzH8M/ErbC1bhvIhzn62AwUlqIjR5AFMxPTyL5p9Id5jJulQBML8Ff0i1FkMfJ5hnQWSSfOmOy+e8vz2JxeM33za1+DT87CG5E3xD03s+R0VVjRHGW99eYb9p53/8aV70Uvfuur6FGa0BpHTi9ZBl0rjU6zjU4oI/Vznz0/XfV59N73vts2aCPRFob7JjIuxvdr6wv2rW9d7tuN9P73vRsDvB3jbtpS6PoJdPAN9KWrworEo+WF01wmLY3Tktg17dUmz7UlDEqM6Rdf/MXpv+c977IO7X+o/o4eGY8tIoOfX6fHOyk/ufS33/+bV74XvfwPf4/MDxNw8riSbNmsg3IC6HRYk04s1QT27es/vzKOiD78od+yWjlu1cKm799WQZfOYjso/u9951tXfhPRexmH/T3tbgMkt9fRKzYtk9jCHlgx7Um7hIxY1xYA2ngdY7qUjzvpPrm9in6FXNZEw4J0bcY5/WMX4/pot2gHbhsWfdujU+zGg52ClXIJ8hi3MtdydtvBO0267++krYYdsScbcb+EHbqDoZ5x3UiTn9KppdNJ95Mnn7bsKKFf1yphmWQB/VpAZgIdegcjX2DSOvbPlCYm+Vbb9WSxw+SFd1RLYmek0GkSXr+yV072y/YEG7Zaklfekm3JaQG+Ks8e6abS57WcV0Clln0eH5wvUz2VzXy076eL67CmbCphOrVbJ6mXC2kr51MOzFVyccpLenImIF0BcYe7yn+GeLQPq1Yd7Fq1kqF/zzltkf4afWOF8gr8SNI22qf26VNtq7DnE4PHmhx0AE6eRLrumA6J0jMBcTUtT4X2dL9bst36/f5eAOV0PRTAx325lLVCPmml+lLWLDI1l5K9tk19JyyX3HLS/Q5ha/Kmy1NeeT0JqE+sWIp61hhbXgrjbX1txkF81ekyusYScnAO/XYWHX5W3rnIHa1qGWd8aaXPDHxmFppAtkg+T8ADpUu5rYVtod/hme4heOWkbBh+T8tWo79MEY9sCwfx+FZjV/eaRJ8hzHQd2BMpDT2T44o8upZkZ2BvrNBnFunfKwJiqX9d1+kDqzwX4LaC7hRTX6F/CGQToCZPMS8jdoeeCeSLHAgEYkX3PmFBXiLSM4Fx84w3AV0+acG9P4OUJ3mdRXXlcRG/QGoBZEukubKsvAfALCK993CzpMl99J3CraD3rsJ71jQJsIK8mEP3oGzqbwLilI9l9ELlaZb20lXAm65y+NE70ZJsKsapYw5+hT9r/0H4SZK+kk7HnFLJTcti3xYLSfp41j0yq+6NGfaM29VS6x2dplrxLUREAuN0mIP0aT+cVGBbHXx72w+2jMC3cxDuHIzTMlVhJE142AWc7Jx+2d+vCchBDrw1JlynuofcOSAX9pSLADkt30AbNW1arL1goj3l3mHQa/nqCSSPuXeeHNoJg1zLWOUt9+y4BnODecJwn8EUTmpFO4IJP4W5HVUx4qpZ7ksIqKztFZP29mEJRT1vB6WEncKEDorbDmIJtPIDAtJrtq+9B7Ib7k13XEn6O927dx3vD/lG93uEEeAloE7gXTW1bPuE1W+d9rqTEpC36mEq7pF3/q4mjywEu0DAHYF90IG89RRHfoP7LQfc9uWOro1Jk3JF3/RDKwSo1eSSLaAlLkBxzUoITh1w8XS/YO+c0IlKKGNi/gjGPS3dJd8lgXFplWHDD8IobgvEW3HATR5n2a1F4lvl3Tph13i2ZEWYmzyrtN9Cnuc7xTTNdKxO4O16ti5a7ctvIcM1OrAAufX1lUAomasomesYLYkYAlf7GSQw6KFUnAGjQVOnVJ3SIrmtN5BcvpUHeXAJXCpntfmqZrcQKO7BJgpg2YFoN4Bx6h9yq3bXar8WbA8hWsnFiIN6lmu7vClpVwlmzaQpnJP6zr4EegPRxwJoF8C9I9LRJqUCETcQwJswBF0ljNfqtL68YOtL4X6V68qSQEqYDoqugIuIFjDSBWjpfhYFfE7Po2fQ3Nwcz0V6Xw9TDzfLuxme6bcAPaWVQ3Ety0UfxaGU0ZIC+jn9UHtGHFfjdlTRfnh6vmYphL/2zJCiojZYwzjWDMMazG1tedHzLMBoVQAOtEqZViABQCury06rGPFLvFPe5H0lAHFmRqTf0X2gaYwVvZ/lncrhZfFyosSrnJTJw3o46Ozby3GJzt83koSSKPxWmCjcHPHMcZ0lzOLiLIqPNgVetSTtuI2S7odjML60V0gMgaGl1u7Rybt16mYZA08g3MqSBCSKPv17fRVldlm/51yJ3NRBBwjLbSn/fKflngK9BH45rSE4+E7fe91SlxsaL1xFqvc16likfiNwdHkBAebvlVZogxWFW9FYW3W6SvFVvS4vLXkbrSoNaI02W19bRqALEA+eb6qDFIqulqBeFU8GASclKYuAy2P0zUxe3rNuY30V5Ucnn8WJexMFM874TtnD+48vhHvpxe+hGKwh6LdtdHje/vRTFz3Mvvzlr6Jow4fS8k4NGxUv0E/keVfM5zDItn4h4BTR1778FZublnEoz90Nxtem9fSM2bvfHYCVd7/rN+3evcf0BYzH2RV78KCNd+fGzLvfhUE2MGgrpLtOO61oXE5NmU7FjcKIPvt3f83Yn7UsfC61sepLbr/wmeAFuEI/XMUwTzKeqinG5PaWbc3TlsTzF5+8erP7Zrp5/TWMMeQFisPpiWbs9n2p6iJ9ojns/bu/GoAzPDRYXyp5jPw98T3MSrks/XXVChn4vbyzBHAdHfq7pyeEhd4mfGLj6j7yi+iPP/afbfDOLasybnZQrmqMiR2ouk690Afz6pPU1f/6009d+X0z6YAbKUgRICc9ggLZk72alRPbNt7Tab/93ucbphF9/x++6V5FlTiyBf433htOnmyk1alx++D7zz1EIipjpOxgIBxUNDG4Z8VM0j76kQ/7O1016VIponeg2AkA/52PfvTs29/6rffb9tYm7ah95VSOU9pVoBxtQXvEePfJev/48b/+C8ZqAp6xTD+dog+329f//stncTWSPCrTKOsJFN4MCm5Ry8rhS5t8p+XUm/ThtZkp75Pr8OtNeO8m/EW0AU+M4lmHR65ogqT/6sNiZvo6bBcj9AB95TgrWrSD1LztJebt1R99x8OMtD22uIAEeGbz96It8rSFzErCB1Pw1pjygfHbz3fNYTeQmavke31O4PiU0ybxDnSEw0IaKY7MijE2thfnqINlxt68jXSFJbQR/dWfftJmBvsYi9NeN10P79lffirUdxxFf0v5xhhJr85bgrE92HE5T3kt2+f9Gt+rrgR2pqnf8uKizXV02Aff855L3zTTj/7hW7Ybj9k2eoF4gkCw4hrG/Sa6Gzw7R7+JE+cq7xah5YY2aqQl2jaGTNFelknJJH4vEV6TCau08foi8mtxyfnq/IwmTsjjnPoTvHEW2T2NnjGFDqF0+GaNfLQxXhvT+Ol3XrYifLAkGTQ6YH9NHTa+j0C5hak5W5hegGeLFq3lwWVPyx/9CqC+6Mb1V91Y3Y6hB6LTZNFnEuiF73vfLx/bIoFeCeR5HEqi324j1+WVEX3/m7/5bvj+XVuQXEd2t3c8tPc3AFq6n58ftiR6dQKKozNvbc37puRRmIjkgaP4mp+vCvzamPVvU+jsWgoWhVM+tCm8JvikP+hU9vc18C2FGx7sRz9YJA8Cr8Kpot1XpH/3xquXnl1Fd2++jt6j/V8x6qWfoPPEY8voJdJT1A+G7CMf+u0rv22kf/7By7a/k0KvTtoOtoe8zpbnx+397wv9/v2UrberxdPRBLxOtdSz6Pvfev97SVMTyEl0igQ6Roz8oIdtrnpdbK4vub4hr5YdDOkSV52IKJtBk5vSx5LbG+RZ5VhCh9VhRALhdhyIO96roMdXrQZ/VhoCqHaKGavkk7aPjSi9XktU953ydnqMjXlUB+QYQ5ocl04dTZQ7KEo5divoJdgBpwcl38tOy33T6NDVUgbbRh5yC7bIN5pMXafv5rBdBIQd1QSC6YrNsitCnh9WkbM128VuTaB/CQgTgLRJm4hi6KUC5WQ3yTvuFHv3ybGcV/b4br8OyFUpW5Y6pIyFrO2U8+Ql66S92qqFJLZRSPNAK364Hu/lqRvFJzBuB5lTsxp1ILB7C5tQoPUGOuyGAMENeChto20yjklTwMXubvGMBLYJXBMgJzBOXnRHAurkCQfJK05LVQ+1DZXAOwfjymdgnsCRUjHlJ1wKSBQgJ3tRgJwARQcWfeuHpHsvisq0obwRdVJmDrvQ9weDYoyN9fVZB+NilCOtd+lN6hQ7hf4inWkRXutOBcgQrS6ZoW1nkS0rjH+VdYVwcjiYQ9bo3TQ8UdeI3PZCds5jky2gX7v9RjxawSFSXwkrUNBZiUdx69kCep/CRr8Vl8b9ErxnlbQFbInXidaQK5vUvWhDtge/V5FDonVNoCPXY5DKsMIzHYiywXPZJYuUbZF03c6s91+lI2cKeZCdrWCDFujTIv/NdVGOBORlHb1sHZ6zSN7Ow1GmOgncVFgBY8qP6i6KS++WkaFn3xBOy0kF7m0Q7xb8QH1rEz1FIJwAXwF065TBgTa+X6IcagOBbsvwgui6zjhXG60x5nW/Dr9wwpbZ2lqHR2KjMA7y+TSUsqy2k4GHZDVRRZ/x5dQOyEEC43aKZ96d2pNY/ThaqqpTVXWAg7Cr6IBSJwfkntozUQTIvf2M6zkuEmEj/yd7x0V/vz4gJ6oDctG6Wc+QA3Xce2EExukZmRfiGCnS/ltLaA4wDo4Mrd/3lXvCwNcSVnnLvaP3hzVoF4PgwJ7xTsxWTFeK8An3JzDiZ4cwA82MwOjehtEdC5yBkb99pJPi8nZUSdvbB7zfgTGWk3YKY9IS1wjAqmY2bAeKDonQvnS7OjgCkpfdAWH38jCmnMC7Te4DiKelsbpqXwddRQL9BOAdEK8ANYUN9zzjncKG+/BMe98pfqV/UNB7gW98x70OryjDWCqZsEmpNiitCmhJ6UAB8gZzfXYIUyynPMxeUXupISRzKpM2NN3wDU3PThviW/0uan+G+Cr3PBeIQ7xFhEcZBlaOPKzkJo0hKDCVBr7Q2ULbv+2z+uVyCWVnEyaxUadNmMkawn4VQQPjhLlq9kgCVoa9hO85hX0PtKFnTvsekI98neSBJhdzB5ayMZiyNmJNOfgm7zX3hpOHpEiebAJnHYCTMA50ciAq+zc71E21QD1DmjWq+T4OEq5ln60KYUN40Sn3ehfRiQN18r7L+x4N21IgYAZxyrmF8r8Bo9jkmcCOLYzbzTVofY3nKBkrMHv3ZlqypTr5PUq3KHg6LcHcVpz8d/3d0pLC1cOi8Dv58+V6PIvELYAGIYQwkyCW4lHNh7JqvzvtgXday9gJSsGBZjbpY9p/I08da9+MNPWvk/8212H2GARqO4E3yrMAoy3KoWebTmu2ubkOc4S4rlA2eV4tkq/n0cICCjq0KIqee7mVxrKXV7/9+QLh9Y1/V3/2CygKG/JAOg15Ce/Cb9Xbsl8DqLVBm6n9dER8Qt6ZvsRAIPCapWIYOAj5PGNB+w6oXgWkbfJNRDG+1fIGAXt+z1UgVxxhqZlcAVxhyXbwCA1eoSIpD+ob1Lfi0SbvUIy61b2uW7xTH5Ihvk67bqoNVPf6Rs9pj03qX2NtC4oU3UZaFmC3vk5bbSAAdVW7kcYW+UKxlQKpmekwBqXgXB2PQLg8ylEBxVYb8GppQXOYxDZ1lNQsZ4F4EygN29T1CkbNuSfZ5z/3Rfr0Fu27hSBPI5zz9NmUvec9FwGP3q4e+qZmdaVs5ig/44E20zj66EfPwbhXfvYzGxsetlX6lJa5drW22Pt+MxgE1994EyWafrmwBm16mh/72B+efdvyuMvfLcyv0jfW6BMbdvv2xc3s/+mHP0KpZkzTv9cETqOAfQPDszGMNlDeQZHUnnKZ2Aa8M2nbtKnexWmndb6J0a9LCfh6Lm1F6mmb/Or9d7/1DTf6JStq2VVfgtQYt+gbX/8Shsi2Kw1v6xCkp0co0AfutdwcVqRNy0uFvANoAttaHp2fnhnRSy++yPcBZBOdHh2i6BbonxsOyAWPuCZAjrjcqx2a/QUeSr+IXvned2yP8bLPmKgxDnagXYyqSmzTtmlfhfkBxrrkiYApUVfn5WXUL5N/KUcCFYOn/RN7h7CH1Yqto4j+VoNRe/faK760tBxftxKG/WhXm33gfQGU7X50z2oo+1VkUhUZtZOOn30X0ef++tOXnolqMgCrRXuKbvIOusuf1gEd0crivBtKO2XkxaFmWamzJjDlxlvXqUrVKUreU23lEfaQk6IehXn55Zdc9h7v78FTNt0LVbO/lWrG/vXHl72vtlF4s5rMgpdpom0HGZVBJsX4Lkb9btMPt7hu8ntLwJWT3s1bHPlxFg/hPAzPf/idly6kIfr7L3yGNlu2WnLFDjKrdphdgVatsBHAt5/+4Lt+0q3AtgyKc/P3otTKglMBXlSiD2SQm1r+m+baHDZG3pSfDRF50sl7KfhgfPVy3BlkUwY+mWIMKi7F+Z0mb6i12XHLkW6K7+OUP0E+Z0cC+JhcXfDfGeoyR/9Mc01gpDV+L8rQj7f4VuN7i/Gchv+UV1ctOTF5AYxrufaGJacnrUp+dqCp9hb7YL1/DsKvijHkrvgX8WTg9RX4dBWZWoa/F+B3Kdpig3dr0EZ9jDTTCvWiyb8t8q323CTcutcV7Q3v2kS+bi6v2Aa0sogesbAE30PeLiB7l9BNluCv88hEvhGvk1fd+xrK8I3PfdYq8LIqtIP82NniHvn2gSZgbLCrkzSXbHUefYQ01peRU8tXA/i33rpma5oUQ6ZuUb+3rl8GlL7w+c8g65bo8+iARXgsBlaScaylSHHGcnN4TSauypjdFIBFP0B2p7UHGaT7FHr0H/63/3IWvqu7HRlJPWlCjji34Es6ZbExzldf/VcH42LyUMMuyBBHfPtyH/100+nTEQlYESiYxWbIkof/1pB+f1+HAwUrtNsWfS2OTG55fBFs+6cf/cCXX6k87jGGji6PrMYwEbU9umXa4kD7CWsS8LVXLnvrfuWLn0U+Uw70/jT1qiVdukpnWZwbsw9+4NyTXfHl0YG0dctxLWeLM8NnYF1/dws6d9b3c9uDH+1Vs/bHH///zr4d7O/0dJJQmrSUTmf7o7P3ohvX3/DlltlUWG6Z0OmgcXQD+qD0IekZ8mSREe3eU+geqqN4bB0DW0scMbyRtzn4dqWQJQ9FdPRddPVdbABswP0dnpXQITIOVAmcE6AjW0F6vmyFw72i74v25KQG7bu3jGwWTUYvMubEczVRusV4z8JPD2oFOz4Ik/xV7Cx5tqmM0pGkT23DewTKbQogp14rhYTX0+mBVt5kyZPAMOVT3nEBYKtRPtWPJt7i6KABmFui3dEVaRft4VbDxtEebqdHOsxoh/td95bb3y2j72dcNytRH5ViNnj/RIAc9pLyKttFts5RHYw7oQxPjncos7ZN2LN96iBNOkn6WIprTAAhaW8x1uPw5yp1d4LtLU85X36KvX0EnRxhm1Nv0klOj+VIIw8+gXDUr4Nw2msO+xTbXMCj9pPTEkHfS07ei8WUlUthLy/Vg/IdANQ0bUWbyrNOe9PxvCJAFV1LHo/SybVMWKSN+gV2x+P0G8aGSGNUdakyaWxp8ttXlNCuspXkOLIK/1/iuWyBGPwkhR4gDysduiRdWeEEuuk7kVYFydbSJLdPdNNPFUa66SL9JAB0mmjX8lnsQdLQe71bgY+vysbhXqQwypOALwFvAuHEB0T67f0cniTgTZP3cpYQsOi8z2ndnQH0TPxB8cj+02T7mvIlexG5onQDKU/kWXYPPFXLOtfkTEC8It2vwTMExm0Sp2xB1U2Uxw1k6SrxLyNfRPJMEyimePROILZI95vUt+6dH0NKL+JvMfIqT2UH5bgGEgBMGMoaQFHiQm9RXPodgDi+1/iiL8YY/7oKhJNdE4NvxOEbafhILkv/KOasyJjIo6PldWCIeIUAX/GSSt6BuOCxKcBY4Ns57dfBOB3koL2YNfEbYVgRGHcOyOn+mQNyARtpcFgSHvZLwDjRL/u7EpDT31WRXaAzUK4O2lwJyJF5AXIUUstXAyCH4n0S9pRzxfoZiqlOToMEzjlAd6TZgADQ6VRWMdwnMAaBc6cwpSfQ2zC2UxjA2UEQ8naCeb4D0zmVl9Nuzt4+qnDN+jLHd47K7kWn+6cwq30BWZCDYPJGE6CV1Sy4ThNK8Tx+RjrdtaaNQ/MxO6ok/RttmKmrnukq8E5LZf2dvLqgGt8pDYVRHLpX/Hv5uO0XtKyW77RpKGnsZAlDuCrhdnJhk9KqP5OXU5Y4+JbnOnn2BEarZbtVfot2iUPhdnKBqsQr2uX+RCBWBcYmgEtAVybmx0cXoVJa6REeqhC+jBF+SKdVO4V2Dm3MnXqEP9OfNhNP6chtjM5AcQYfhieGVpKBkkvDQOszYY0kQSqSMNMpO06kW4RKSp98iCqUJRDlgnnryG8JVbmjXwTjyi4ENDPmXpX0BZFmoiR8a+UM36ec5DKuvSAkpJ4cCngL4Z4cNZGEYB2YkxDVzJpmnbTEUyca6ZhxJ+63uZ4RSrW8IBwwwdBdR8GWJ9OaE/f81jW6d3AL8ucilHunhm/8Wn8moCUQ32OE6FsBZapvCS6dbqS60l4Xe/Ulvic1FAMH5TJWK9EGqQ2va228KtB0W4wOiqOQaONx7VElz6ftLcqJ4aD2FPPbVttuS3jFYIpbCLZVBxHdE6t+/zxaje4Jp7DNZQ/fr6IoR3FyJV6F92v0ff3dhfQ8XEQhnlWRfxuuyqPa4Qwwpq3SMPdMYsPBYIHAqpe0wDmU3wLjRMqrZmMdMOO70La0Oc+khCWpL7V/nGcC5gTyJekfWuIpkleolnyKgmeoPMnCdyIpmP4MUpxSCONa4gipHXQvSlD//pxn6lcx6j6+vY0w2r6g6Ea0viHhFdoptBnxKJ2EhJc83gSUM/7qY1DUHIeWZhYRbFL2nKQQIeyawyXjMQyPGEpzjrGeRcFM2YN7F8GgtrYu2kRL27dp7zRtkKV/ZezH/3rRGPvH7/4j9Q8/rVRQosvUZQxFYhmj53wfo7t376CQMBZkbEqBp5/Ke6u3I5wW2d/TxzspVRv0gW27ceOioRPbTJGHOHnZRMlCAYeWCdsY5s//9M+IW2A7Cpr6DNT4XpTDkNBpmtEm/rrmGUt6l6StZAxvQWn6zE4W3iMDBH7w/t/8TVuZmrRyMjotXJsvb9nju5dBuSIKqAA5yUKBcjqxU9QcTqcHPtVSVHm4nRzb28jaYxSL69feuBQ2AHJhuaRILvoZeLiWUiqOyHPOSWHqclue7e9wH6Mufvjd4A3169BcT6cd0r/3oV36cQ1+VU3ELLW2Yr/1vvehXCdc0fFNcpUm1H0FKNcMyOlwCu07+Ok//7OzMPeuv25Fxl6VMb2TQQbS53X4wkR/OPV1ZXoc2Zum7pPI0zT3l/v1Rz74ARvt7bYCYyiNgj3S1WF/+5d/YVUMwSOMN+kg2jOo8RvpLlpKtLe743UbKXWNYT73uc9SlwGMe+eZ9tp9itFTuRBGs+m8QIYdwIPiPoGQoy/sIutKyPvGsKJtGY2UN+9lRr/AIMuLn2t80Afj8L5z0m95eS1bkngz9M8onjS8WP01D4+KrcxdSCOipfEBO8EgfVpNcd2240LMrv00gIRpFPwcPDCt/G5e7b2b5blAMZ2oXGT85DD8dCjGDm3RHDbDOEqJ75LXGGVJYSzlNRtOH7oUlnzn4JNZrmqvFEp9c5g8PLgovYQwKeLMkNcMBoPeZbmKchgOeXh4VgZx/V0jJSibxnUMSsGHSozpnc1N++yf//lZmI6bN2wffWiX/O+S1i5l2IFmekL/W2X8p5B5ikdtUiDfuwoPr67A34tqB54rDfERLSmP4m6kDZ6L/yUlzyjzNnWkOAXGRRSDj8XIp3jZOvcba+gL6+gm68gT8q3nWx7Pmt27dfNC/ENtrVZWGaizGn1iFzm2i0y88crFfR5/9L3vko6AP4wopb+qOC8DZ3dvXEeXS5s2addkZkz9jz774M7lE3lj9Iu0lq6VMt73U/SRJGNY8rM5rIzDWIx+l6bu0KFL6DhO5YSV0YFaWi56EMcphxvgtLMM8m3ykEAPaAzz13/9vyyVZgw5qCZvC2QpaTSGEf3W+99njx/fJw/B8Oztabe/+Is/JX76IPpEDh7/6NHtC99oGa4Mbs83Y0F50feNYf78zxXHGrKVvkA8GUh7qzWGEbVTNnluacsSrTTRMkfxgzs3L8sTraIoaAknel+BOpUeIKDzL8lvFKbt8d0A4Gj7H64nDuoUTKek6r1OXVd6R9hOuvZ3X/RWzcNvcz4BL/0/5pNKedJsDPO5z/4duif6QkZ7hyUtTd/PYFRL70wxvnVYgTZal3d4pUw4jGsZ9mnkax5ZGmNMxRkzAuWq8H6Bb8cC5A4xprEPtbRzf7dCHEWraW8oaJd4dOKndH3tGScSePREq6+wL3XoTgE5IMcCAS6a/BRImEF26FRGAXIC8XStYXtpbzd5sAkQUznS6AOaTJWzwa6WyLm9ksWW0CS/bJQCNkTJ7ZInxzrpfM+BKQFHKcaU+m4iofbWpKkIPinHiF3qGhvkSCvBZId43qvko+z6vtKPQDl5muk0VukNO8gJrfoRAKe0j2hDtZk7HDggp9O8AyCnvp3BJlQ/T1Im9Tv1SemKu8g6B91OdIq7lvMJjJNHnJaqqi53HHjbwx7TQQ+qY+VTVz2rVXN+VZ34PTab7ivFFO2spcN8J9CukvfyCIDbpf33dwWa0oa0W45+qglhlU0ek2Xao4xdnMde14b9yQQ8MIkN5KSxrCt2DLJGbekEX9qA5yTpXxHAk4CfCIzL0D911bsUfWyLMSlnAX0ngE1X2Q6aDJcdJkcEPZONdPZe/BpZIFtJtEFfjr6TvioHBK1s0TcC7ALwpnEfwCcBoAn4UppxI14n8E3v1O/lKax3EQ8Ur1DZxDsExMlxQjbDpuxC6cakc07Kg/KKbeL6P3Y6cYm/evxcxQOVjoNqxB3Ch3ulI2eM83qgnOJZ6BeqJ4VR3AojQFP3AtH0PIQLeY/KG4ffaKLF65vyqK9FvwPgJqBNV/XDAL7J9tTeySl4hFbkbTMuZdckeJbW4R/or1n4QrlcsHIJXljIOjBXKmb5nYOHCIyjP+0Hb7jg1XkRkBMYd6DDwQ61xyG6L/ql9oprBuQclPNndQDOKTilOQ72fwGM099zATn9XRXpRapnRuCb7pXJeqbROgMghxLqgBwF0jNfsoHSGnnM+T5zMijkMRcBdNrA2Ze0otzyXODcU5RegXO6l1L8jrwGDnft6ZFmrAXUVR2gewdmE8CUkr1zAiOpCxfj/gQmJ0+6pzArAVoC7eRNJwDueCccGCFwyzcLzcetJrCM625OoJ0Aru06iBf3vev2Ef67AuoKvOMagDy9h3REdE6gXbjuMPh3BaplBeLxzElgXLgqvPKk9Pe5PqUMuiovpyjk+5pVINw+ispBOevXGsxNx0A76Tjqsg6+QGDCAHeJVwcRPJPwoS50WlCF/Gs/hV3CVmDeAuCq+RTv6sRznZ7zzttP1PpOoY3P21x/Mp7KpaIPiHQKwQolEwwaDHTfwBphq9msC4SRH1GJNEVyT9asjlySK+RXnluiqpi2iPwLaBLDP6BcZwTT1ylA0VHgDsbRF9zFu06aERN4t692RZD6ElfoCOH6FMHylDBPjyNCUPFMJMHtXnPytkPAKG2dBCSPqayMcTEDyillIuVEmfmdUtnjYnrbMA0BV8GT6Zy2zu5jDnbBiKJnMHR5NW1JUW4IL3BFYQOd32/Vr1rOJyC0hEKhE4/2aXcpAwIfw9Jc+jd0gpKlffdKtL/qWsIvl4k7o5YwcoFUvwpgVVumnHQPYRxq43jRNuVTXjc2lGcJoHD/PNps/s03Z+WgjB5HczyK3583PIMUV3N8V1EIo3olHdIQUKp6kvJ0BkjRplJSNftWQHnU7KYAOoFxWnYtsCxqW4GeIrV9BsGWRvkShXsEKX1D1wjkkvu9AE8pdQqje//N9+Eq0C+8CxT3vKkPiULfCm3iz+vtIOA7lWS8Mb4aFd2ItrfVVoxFbyuFJX/EnUV45eoKXOFsHKZdkWyO4xtf/ypKjxQn7bsQqIqwaw6Xy6QxMIgvr9mpPMpdxr76la9eCDM3pxm1JJSmvbX8NM/4KNr4+EUPlD/HqE3G4KElFLrdXeowbbduXjQStTR2W+MF5SMuwxrlJ00fStK2eh+jvTfX6U/r6p9J++IXL+YlsZ2lD6R5pwMftqE4SsRlQDJG34mTToIxnISa3//TD75nK/PTGJfyOs04GCeA1/fd20a5ps/GyWMCytNmO7msVSlPjjjTPMuhZFRRhH3yB8UysX4ZAJFirZliyT7ts6qZfFFzuACkCaQKQJVkqvYp0wz/pbANBwlIRmvjWnnWVYoF4tHWEdpO4hywEzjmm9hyFZDEA9+37ahadsDqtR//i/3Jx//7pXSaScv0DujTAipqXGuqE/pmjnrKUr+1auVMZ4gm7rRxdXM8kkk6hTQsWX3qHn2dLY8vhImvzFtJXgoYhHvIkX0MFQfe6oCyTvLdp1/vQYcYbQdQ4/cieSbtUSdFxpqAoQLjvsg4FCC0y3fy3v/OSxf3JNRhGfu7KHv7e5Ql1K90n8YwIk1avq2lDgLknjy1hw8uemjuULcq28nhgY8BAfEFlQHjqYIMawwrysB3tO9OgTJX4WVHFcYqY9wBLfpair6cop5TjJdkHXTL0k8FvOXhh1E8We6L8Ikqxs8u9fbKj//pQjqiF776RTtGvzglH4foEpm1MIZf/dcfORhYIN4sSnSOa/O3oiJpVhgzAkNL8L484SoZ6UqXQVGNm5z4oMqhPNMGJYzw0hV8LwcPyBNWoJzAuUagMaIf//D7FlueJ80A3BXISwFjQSRQUFSkLovUY4FrnufNcURjWnVaYCxX6btdd+9cCJPHaFEfF8C2S75Ee/Sj43xoO/UpxbOteJBvZfj0Pu28hx61y7sKcWpcKB2FEW/77SuWT0+Nj7sOkiGdqG29nQmvEwqT3Efk/Ii0ksgGeTKn4KP5NPxfPIn0xUe/8oUvXIh/ZWbal4LXqO896n2PdtqFzy1NXNy64G8//VceR4Y4U+gFKckf9JTGMKJKLmMV6qCE8ZQmzwnyrNUR8Y3LfEqTU5JVFQz1EoZ6TkvapH/RP5vD6nkefaaMTltG9y4IlCvzbTXt9I1vfOVCeIFvMgAT6D0yymUQpuHFjWFE2Rz9kz6ufTwFCmoZVHMYbdiu8SmS3iQQQ5SiXGlN8qHzf/3rF5ea67n2OFK+s5QrS72mGAuNYUTKXxadREa6gDl5TDWHkdeVdFkBQALDpINoom9j9bJXpUA4BzbgJfI60+9HDy723SK6oQM5dTAnIqWj965XolMGD7Oivfjti16oAt8Ur66B0KtIqzGMSKcaag+0In0il5EXXMb1HAFutR3tPxbtQVbyfqDJYi1Lky6zRT+XPqZDfg5r0vkFxEUnj2Ncawma9oTaEZWhkuvFshW04sr3ZHMvL2wE5OlTZKs2ci8TXwYbRnq4AD/pXNLnytggARSjHmRTYhvIs0t1LZ1NgJzriOqzPskpnRIbETvj9DBaecNVk/yk/0wrviAdgOCrh+h76icOztE3BYol4T0C5LSs9pg4lG5IO8Qj2ycAqwLg6ks/sQX1TCQQzMN62rThob4N3wfvOJX7wHQYQx57skA/L2B7OThHnkQad9rrTUtRtfRUTg8ODDooeJlkM51qZZpAO9JxT0RsVjlOaMmvgMw96kRX/db+ewIOwzVbz7tAubDHl4BVLXeVl6SAObWhljELyCthfxfJsygA5ujljCsBi/Ko1bJF2TVb8Bh3WuCqMarxViauIunoPsnYEmksCowLoI9sqro9pm8hxRP9jlafyDtL/UTxyq6QrSTbN/pW30SOGRt8o6veJfguTT8ROCbQSZPl4kfiGxmeix9kyI/AN4FZKkcCWRXsNNkyKksgpaE8ORBYT2tLto/yqDT1jue+koWyebqQ+I3SVhweP6R8KB2R7oOTRsifgDEBmW4j8q2WMzuwSRj3VKPvqx4a8xZAOMom2wgSACdSWUUZbCTnf3VS/Ste5SXEH0i2qNpF9k4KG0Y2TRpekIFXOPE8L29Y9CZRpQ7MieTh6cA8/CQC4XQ9PJA3XI1xD99g7AuICyeqHvrBWmFv35Mm8O0qME4U8K9mjOQq+lX/fiEgp7+rIj8ngXANmaornFJG+cevbgBA0TMp3VL2Xcnnme8zF818C7RT4eu/pZzL2BA4F4yTcP8299p/7unJgS9rfefp4RkQYzAbeTmJ3jmtOagijyjTPYziFHrGO+09J0+6Uwk2mIUAMO1Np/3CTiR0eC/wTkdpH8AMtBxWAJmuAs/2SnXiXqf8OJAHAxfA5kCZkwA1GBKMRVeBaHs80wEB+zAiPTsRuFQVYJKzJ5ph4CryPApEIj091zcKfygBA+3DXA6qWn6JkCGOfd7rhCF5DOr3nvKteAQ08X1NDJB8usClDmrEpf3idIKNlmDpvkaeJLwiQK6xs/FPuPL39MkTOnwZBiiFKVAGJU/AnA8SuZFqs1EZ9BgxMvAbSW7WAoUiCjMk5IN7kUA4d3WmTDUUM7lpy3NPMyeB5CIt5r/rdHpUo+01+1TDUNujX+w5OCfXdM3YCMRzjzpI/eHZSQ3ac9KeDuo37hqOsHaiDjWjpaXScqPOy+NP3jAwg+AyjwCrk8obrjBTyp9CQRVw4l6DKKqiBIpwInH+PFm/l6eTKOFh9Pwc+ArAioDOREM89Wv9WfgOJQCmtK+ZJS+r9r4reB8WEP3kIPRxLbt10FP1TJ0KmFGepexkoFAenqFkqC2jsokZ6oTADAq8KALlBP78WyjKv+IJdXJevqvC/3okYRPu49uKO9RhSowco6eQkyKTog3jrqD6ZriQL8tEMIgcUJPAQHhlJAz4Vp5EObU9QqAA6Z1IXqAen76DXEnKh6UWYQYzhD+n6HmdCOeepLwTKQ3Vu/cv0hSAp2dSXEVqF7VBDiW2WdEVpVK811gkjNpMs0cai+of8nIT+SbAPg5zvkdVcxwP7t9h7Ok4cO27EISaTiJqDlctl+ABOqWo7LygVCzab//2xb1o0qkc7Zqlj6LEJovUZYkySBGsXQgnSm7HGWsyMmrwgKJ9+UtfvPD+YH/P+UsCgy9FO2dpF1GGvqj3iRhtHqMfbaegjL3//b98X5yrSAZrlnrUWEgzHv/o//tvV4b744//d/v+P37HOlsfYTyvWEn9KU9/om3y5DNNHkWltCZLqMccRgjx5XkmgKeM4uWeyRhCzXFrRngXhULy7dmTQzuVN/jR3qVwAYgLJE+2CJCTkdMcNnifaXJMwJYOEjhGgQltKEBOclfLJSWXfdJMcrpO+sa3MZAMRy4/2UPBwYjZL+Qsv7VhE73d9uo/XwZxRB9+//sdlNhnvAt42KNualCRMZqj7XbJgyZ4Il1BwKA8/ZrjkS7gYBf50f0TlKgXmpYT79IGFcZulbG4jxw5kqykHg+rRX+vq0C4A8p8tIsMgRq/D2GqyMSCFRmDBfpXhfGjZcl5xmKFcaST7qK9435dQoMLYJwvWX1CH//ShfcC8hTmydERfSDnSnCJctSQyRVkeWNYkfqclmSVVGaMYZVXB04Uqecs4yRLHWdRbAV8ZqC8l4dvBMhzH8VToGxlnod3jLH1q5fILU2Nuqd+lb770x9935+tzkw6wKY+XYAEXDZ/JyqhdO+S7r6MLq76XUb+VOHJzWEL9BXl1a8aM9yX4Gdl2qI5bIm+JCqgvGtsCZz7xB9dPWY/zlj+xxe/be0P7vpyzxLlqNBX1GcqGHKqwzL3RYyG5m9T1GcaKsAfduAPAtC+2dR+3rd5rne67hPuiHY8oY/rvdpA/EskvlWFNxzks3YAzxYwtwvPKSEPFU7p6YThr3/1IqgkGujtdVCtQB9V3eRp75L6KeNedeT3uhJngTyJHwngzfGNvtNy9T149i5jWHHI26sxfvWbMuF2ia8mIq4d6r8KNYYTVQoYQJD2+wxpXNFG9TyJBOAJTCygTwlMag4r4EXyqspYdVCO/l+Ar2o5UnPYHM/K6IlVxkapBM/OES96uMC5SiVtH/wV9ka7igro64pXxntOMprfzWHcYKyT7n3ySwYv/Vp7GGnJ7Qc/+G9LX3qZQBHpFJrU075qzWHCVitVk/eRgDCF02SedJnmsA7IoZdoYtwn5NB5vv61i2Bh0H8bVorUScCO3gtQ2Ze3GPaDwJmPfPiDF77/Valapl3pd+WilqViG2A8S8eRvRD2cwpeLNrDrIieorqQ54v0VE1K6hvJOE2CSAYIkNvXKYk7FfJXhXTIgIh7B+eUX5UlLK90ewF5Ku84yczjo32XgZpYdP2bcemT0NSlgCJ5hZ0eh8l+2RkC06QTapJUcla6oXQ4earJo0sOBgKkBEwJpHrCt8E22ffJNZH2VdOyOgFhRexEAUkCwqKJXrXXAbZKALkExEHcH9M+8ipTvtSeArEExoX9sXRypNqn7N/5N/U8RPnQUtVn2MoiLT9VH1X6WkKqpaRF9A6dfqr4BIg5GEcfk1fd0xPKcayDF8PV45RtKWeGJoeGY/IgeyvYX0XynPf+431INjXP5AGovitPOS25VVlkF+5qGTL1dUw7OZgqpwvyqlNetYy3WlGZ4ZPkV4BiNrsd6k4AJ/UonpClPdyDinaSh5XGZQHdt4I9qRNec5RT3nECfwTIZQSMo+uLZPME5xLZZWFsu10BPxadgUS0u0j2nq4KHyecKHxLON5Fz9Wn3M5CJ4/6sgP55E0AXbDFsCHoR7rqWcRPFC4i8RldPW+elp6H/J6lDf/WhLLbpvDskE8B/NQP6SteeZwpbqUb8tBIIazqUO/1jcDxkC+BeuF9yHMAyyP+pzoVcKd7fSPwTc+SSot7T5Or9nxTW0XtdUbEJ5szqivZo26DIjuyjDedWp8TcZ9FbhbhI7uM813GfxU7RbTDmN91cF8HNkQ8pRGI27Pj44NA4iHHOrxEYNyJH7Clbbkct3J8KgBygS4Ccuf4SMBInke/zt8vBeT0d2UifiUjdUDOf+teGYX4x68++w29804EyAWjwJVPD6NlrPWZb4XRN9xL+ebG76PZ/3CP8fFMYF24lxed8fvpyT6XfTPtuQPzFNDyzhMtdw2Mw57o9FaBc2GJq07TfIJQe6IZCATNMxiMgAxt6C8Pu+h92OBf4IaWxBbtKc8E3PnhEjAVfSs6P3Zb70LYIwFkYmowUf3Wvd6fimkS1k+OlZDwe+1PA/PhqnsBabqGe+UXQwJmpeW7WrZ7sMM77aVHOVXGQ97rpCGVVd5d0elDbwukIo19GN8eDEn3qoPwW2G03xoMkvsDhM1BrYLxRp3Wl6hGnU2/vY35fXR0CFMs+mCQd4woj0DLYXTmZXjWBW0w6DHu6+Tu6HWSwSnSXg9OpK/fYsJnpHwxuDTzpVmwiI4ZWBLEMlJFvvGpwDXNep3SDzQLxG8J4gDg0Z5cwx5z1ToQd04SmOfedQHck/BVXQjAKKIgakYvIgnifEQwh+jegUmU0jRK6UXS8wbi2RkRXs/EXBrpcjxiTKK0pepXkUCaAnnQZpW+h4P6qfqXhDH9WJvRCpCW27wDnapn+pEUIM0u6Fsnzz/CivaTcqJnUbn8N22cy+U8XwJ+fjHBpM8oPHNwsX7v+W6oDy9T/d1Z+Kbfv5zO04vil9eW1ydXMfCyg8MCpup7laB4aFZO9wKF5bUZ7WMizzABeBIqAsu8D0DyRvT255mMBFdwEaIiB7wc7LqCBIRFVFc+ondqCymaWj54RvU05MnmM8qQ2kH9TderlN1cnnFYH4uhDbWBrhQeLQHReAxjMgLably/dikO7Vmn5R7aWyVQEGzN4cLJRJBcvvf3ub8MGOVz2qdEyzMK9FMtkShDFdriMhCSod1K5F+A3EHt8smiR/Iaom9q37oMpNlp7X+Wo82z/NbzVJIxkcpBlz36nkd/9Ef/3b7yla/aSy++5B5LMigLGgOQAPZbN29c+V0zvfjtF3xm95j62KuWTYcmKF85yrWDAXxYQTngGl9Zsb72dnvzlVfsha9/xT70gcuntwo0rzFGfcIJBT7aY7U5XADh5M0WecidoMwe0NbFS2HPwLinyFuuAuSkxOxUNXPeAMg5RWGfOFgW9j07B+Xe4dsTgXKkc4Qxc0J5j8sly2+uX7kH2z71uA+fEuhwkIVXQTv8LlI/AgdKkDZOfvjgvn335ZcvHIgQUfA8C3kQIHdycNljcI/xvcsY3GP8HiI7jpFtWmZ6TP89ElHeQ/qzTvM9pv8e09ea4zjc3fH2Enggz54aY2dXsozxWaOs2iuu+Zvn0ac+9Sn71je/aT/8wQ9seGiIukN+ykNOgBx12hze6xf5qqXFO6SVZ+xLuTxAZu+iPzSH12SWJqyqlLkK/9GBE/uMa4ExBepWYExEAhgFKNbgATV4WxneEsUjz78aZdyR0QI/E/3sXy4DrN/8+ldtl3S0n5v//tpXrEo8AvhEirMx3kYqk/4O5anB72rwO4WvEFbUHFZAUpHx7SAO9wKNot/NYauMsyo8scz7IuUUePqo6YCC59ELXyX/OfKFgabJ0xr1qRUDAiebw+aS8BtoJ0P/RQ7uka/mMAKa1cf1bh+5c1Qo2EmF/sbYKEsW0SbiXaIctMM4OKSvHcGzD+B9e/DrimQV7xRW4NndW5fL8i//9E8OhKk/7qKHCVirMRYj2uP5PmMygG5FH2NlyRfqSrJEEx76VmErPG+OP58SoIdspJwVyqs8Vfld4Xdz2CLPtI9ogfw7XRkGuUna2oxe95pw0j5YOkmyOawMyJJAW8buLvqoJoPK9FmBMs1hNT7k9RI2nGfMlvRbYB55hprDP48+8Yk/shde+Jp9//vftda2h8QjQ4980hfcSKSvNn+jyaFGPUdGoxuS6qsaj1eU7Xn08Y//kX2dsfWP333ZHj9GBknmSy9w3QAegN7e/I0DaOir+9SRJhUFCgnYku7SHFY6jQC+SN/QctDmML6csm43BdBF92GiWl5iB7Jt0Ct9rzCo+fvn0R//8cfhgS/Yj374fevp7kT3LFMe2lYTefS/KvxKOqb2gZLxLKP5GFl3gCyVx4vaXX1A+qiMdfFFnQQeAXK6HkkHQRcJXjAY3v5bHnNaVilAh7JhG0inFxj3VJ5qyFV5yAmQkxyUPSM9UXqI5L5I+pIfqMC3fuW7Q+J0XVl8iT6tiVLpb7JV5N2l9oj2fnMwTvXqcUiWh8kzLaHT/laiigO/xEUb5QX+0o7SDx1YqwNfAuPC/Y7bMtJbXX8V7+deV7eVGAcBkAthHThzIh8C1cj/29jHbz87ptw17wfq6wKfBez59iSkrf22dIJq5PTg9tSpykGfkJedwLl6/BEIJ4A4ALraUy7YIQEQVBzhtzwr1ZeC558219dec/Awt0nq9h6/BcbpEAj9FngZAXQCCHVARI1yntWbJtQ1VhmjAdRRPQa7RvaNfms8CZDT5v8eXmWl/jS+xUP07RlYhozJ0rZ+hWRz+RiHH2vMh/cKB+lap+CMQjxQdC99Ve+cP+hb4g0OLLJPFJZwpBtdPe/k2fOt99E7yNPxNKN8hu8V7xmRR88D93oX2W8el8ch3oRuC+l7AW16H/IT3rsNGL0jH2F/NgFg5891H8Ud4o++Vb50hahT1beeKW79VhtEwFsop9qD/MCT9NvbyZ+H9FTXstv0W1hDQTJMmEMDVSQDXY8NXnIC58RHIpKNEniKwDctv9bSVC3FPnKPuAuecXUwLpx+Lwwq4FYXgbiGFaHQLzvI4df9+5UAOf1dlZhTIyDnvwXI6TfP65mPwDdRUPgpKM/RUPmm7kWnMPyOwkSgnijEGZHeyTAIhoN7c0Fa8iomK3BOBoyWt/oJrnUhY091ems45Uant+pkTi1bFDjlXlMwG4EW2j9Mz3Qv8EpgmU54VRhdHTTjW4Xz8GKAMAo9i7zTdI3uQxzn38pLS/EHsK/kYJt/r/fcK5zun4kJ1XRfIW97fhUA91QAFO8O9W6/6st3tXRX7wXUqXzy8lL5FI/KKkHrYBsMTgCe0tT9Ic98Q9QajA7FX7P/R3ReeTFS8WfU2N7qkHLxlHeFNuN2cnBOwjOAczKwZBRKeO4iTOV+Ljo38uukdxieIhmgAt8uEEqZgCa5owuE034PkZu6Tuo9VdkhB2MlZC8QA496ESh3YWkr5ABeRF6fdao/04lGMoDl9l52EEdlCjN6WuYVkTMFL6+uBRiHABMBkzmYiZhKuBflUVYFmDho4r/DswvUEF7fN8bhv3Wt/z4nATQoBDAiAQIqq/q5BGNYmqs+r3LDqOpCT268Aky9TFzL3nbkR3GpjPwOVA+je9q4QBmVXpS3X0xivuE+AI71+/pVefc64Rq9+79DqpPzOpWREAFU567MAQCWMuOzi/otxQZyb03d80ygnNrf9yVAcIS+cJEqMmTrIFcAvEQCms9Jz85/hzABhI6+C+TAGfHptEb1ORlRIZ3QRlpaEdqicKXyW6SN1E56L9K4vDAOG4nx9T/++BMXvv/sZ/7O+4Yv+3DBFtFlEEJ7L2gfMnmuHR0g7A4v73FWKmomWJ60Wn6iayXQFYBcDsNPxt3Brsb6FeAe7SjDL0dfytO3dPiDjFIZmXkZsXyfy9D2WRmHlw2GTKaA0lAI16z6coV2rdDnBRTmec739B8ZlD62NY49raxvyN8c31V0/+5t50sn5F9LMVUe5a1C3vs6O+0Ln/nMWdjvvfyyDfZ2WyZ+eXmcFGXxR1fi63vIKd7mcBEIF3mYa8LqFGNFxk5z2EjuhiWTYc82gakCVqWMuFw9CxNkq+Syp/O0/kygHERiblycwpMPSOsQOkEpEq3PXT4N9og2EkAhMO4wX7BD2lHgQ8ejR/aZv/mbs3A/+cmP/VQzHY7Q+L0oyhv/+P3xFYBcNrZpe4wfTVwd02+PJc/EFx18g7geQQLdjmrIWvpucxxHtZrVkGkV8ucgHPf7tOWBPOr2NBF0OV2dnqrlqpplVR5d/4F0iENtZ4c6ljGkLTqQoc/QZ+qgXHM8ahuVT2E1tjTLeyQjUkuMkOnN4Z2Xw0O0wbmDbZRdVKa+SxojKLO6Rve78JGaeJDC8zuK5wnyVKQN0o/3pPtU3YOpMa2ItlYX7dqrP/f72OoSuov0F77DyJQeIU/25m9ESlO0K0IBF2nJd2M+IlL+lV+1QVjqeF6G5rA7tJHKpWuFMIpTfeDmm69fCnsV3XjjNQfi5Fmoq0BJAbDN4UrwB4FSe/TfA/jDPvlqDpNbW3Ow+YBxf1QSUE1dQrUiPJm8BT4VqEi4XfjCETxadEiYfXi7AMaC+A7kB9wsX/ZW/MBv/zZjRDoSRgd9U/tuytN0hzQFtu1yDb8DGFeVHJBs4b6ie9IS7xTpfXP8pTzv8+h1yNGSA3EYzCWBe5f5SpH6KIgKkjvoFeXL7V8lP+5RzbhWHgRoaOWEluU3h5UuU6mgC9IHJXcEzMnrQfsENYeV7iJ5riWOe+i6NXReXUUC6S6FlyxFpuvUPYUVaCaS50y4p3545wBgZCSKruh3kYeGQJww+VWfwCR8ABQve5VXyGswcBWe7+hrPlHGc+kmuo/AR5Hi0TuBFM1xOciCLq89xQSyRROG0qWbw/q2E/V0dqRrI1suhUHvcd3XJ7ZF8oqSPszYlt2CjRLAONkIl+V3NPHuE+6koXwEHUITd7tOut+Dj9botzWuklMi1YfAN7W3DhGQwXwIP/J2p9/K4Hb9lPrW95J3YVsj7Z2KYa2lZ/CgI+SuSBu0OyjHM4FfOqVcdoLbCshSl6fcy55QmMigVztG41NpadLySd1LXbJY90pHY8nBOI1p9WXl3XUmHWhQJj2BVgIBVYeyT2SPBI+8Z8hzeQCqrSXnoz6ne9c34UE6BEF1HjzzArgWtbeW3YrvC8CKbKewab3qKfKQCwCcE9+I3EaiHNIn5NByTFtHaXvfV78nbZHKoTpzz3z1ibqDQ+gTF0n9Q/ambI4AAiJX+e1LWev5934j+5kyucchpPLJ602AnPq3n9BKWwV7DxkNaVx7+5EHgXJaZrtH/er5DmVWf3OiDjR+AqijNtHYDbaMt2nDuHSirsMY5z3jTO9EYQwHir51UE3jHHJbS8/9XRjv0QoxJ97rGhwABKjL/qin3xT2LM4GUloKq7jP+IvecS9bM9iZAqUiHhLy4Ok1xBPiCvFFDiOKQxRsPvHrejz8jsKIFGdjGrqKz0Z5it572ZQHJ6UTfQ/V+VcE/onP+bN6XB5f/V30WxTlRxTFfWbLIDuiqzCHAMRJRki/YgyLr+gePU8HNYTDGkTRgQ3BI04nqQYALoBwEUX7JmuiVLqxT0RLlxP+JEwKvaxxz7iz5369iJFE9G/5+5UBOf1dlWggAWfn9wGQ494LoIIIXJOHlcC2YBD4Nw726JmUWAF0EQAUvo9+X0lKx73uAgWvOim92pPuEOZzxGMqmsEsgMa4j9D+tyF5Swno8uWKMBABV/IscyADBiavM131TPcROWimcGJC9aueC7CL3j3lWfRez3RCrH47yAYTCkCgjIQK6QZA7cTBNRigQKPonue+9wBhBCRJ6RVYJK+uE+79JFqYvX77wRfE779hpgLrFJeW9Oq9FGUpzIpL5RK4J68xfaN4DxAoEjYSdlEd67/o/rw9wh5yNYyaKkKsikJYrVQYIFrDLYWMwSJlUMIWQRfcRutUvxfTjQTY+X4PAQjQu0ByPxfTFkOnHWToCoRzIO7ASQJSwvWZSMKmTv7bha4EtAx86hdBrxky9YFIOJ8JacVTJ32n/iMAUMCFZvAEaARXe0hXL2PjfQlmUYKRFGFCArcgFM9AAisvUgBN9A2/Rf5cTLKRxJTCveLze8JJ8Y2enaVBWCk2AbAMZVQbB1IfkEISlDevc+pZ5ZLiK3d9kcAbgT1ieCqPnkVl87aF1LbKa5SvX0x1UIx70aX3Xg/UgZcd8ufnZb5ArvD/cgr1qDyGuvX6pUxKIwKnQnvWFRkUEgFvUghcMZBig4DXvZZJK4zCOlgGqQ+E31wjYKtO7lVGG1xN0fvnEH0/KKeMG+o96m9KK1DD8zo1K8SiSjQOnUI4H4MaYz7eRAgxrjrdqfl77T3mXm8YQ+ek5QK7l8K60nuAIgzJe+3k6OhSmEQ8Sb1j3Dv4tVOnKu1y0TPp4x//hLdxCdrf3aX/Hlx4L5qcmKANUN7pU2XaWgbpLuWUsSnPOj0vYEgWCyr7Zc+nkZEx+mPJqVTSUf778KZ94tzx7yLwVn1Ffd5Bav0mLRkQUqwG+/vspX/4tn3kwx+6FL9ISxllHGjW/nCvRhuWfV+PDzYs5RUol93etl2VAcVDAEljHCIZNWqjJ/AieYJrskm8rzncmed4/epLOVEu1N6XwsKzIzkrkgu+JlYEqDogxzv3QquHE0WAXPRbIJK/r6f1Dld5KRyjEB3Rr05QiE6RC43pvvzCN+yU+jxkbMsL6JCxmaf8H/7gB87CfOHzn6PvVx2MInIvV2McokZATnlQ/TaHGR3odw+xQ+rOATgn+hNKmUj3Trqn3MdXeHUe7GAI0K8EajgYR9sfKQ76ucBO7a/X/I1OUTvc18yrADmVIegvWgIhOXlAOgI19Uw6kdc/ZWmORxsz672AvH3KJ6XylD7w5OmRHaOfNId3OUlZd8UrUGgFJOlapa7l5SfPKW1+LkBYz9x7Ch6jzbPV96J4wioD2lQGo28NErYEeesKUOvLXwr7jf3jyy+hCPAd5IePuPdH+Lb5G5HaRN6GSnePPr9PPvZoq6vAL4FEUZ6Vf12j381hvZz1sir+EHfRx5X2UNNJzN/6xtftQx+4evmg+uE+cmCfMSfvwT2NPfLWHG4HubtPnziAjugXp/SL5jATfb0ONh+X0RnpRyfwMl8CDY/Sss6IT+laIdwecR3DswXcHdHnFP8Oz8u8Fwlg24WHfPMbF/frEj24d8/5izxcd4jD70l3l3uRnjXeOykvUIV4y5RHwJzAsua447EE/E+rA8RjkQG7NWQjRg/3jeE+8YlPwCuROeUqusEOfHfXqTGMqFKSVxR5ka5I3cmYk0y9CmjSux3k4QH6174b5XwHP5M+2RzWZaFk5g7jVLIKffsAnVe0h27bHH56etwBPt+nDF1Ihwe4Yc9VJCBJxr3ilG4UDMdgIDbHJePQdQuNMcILOAqgWrgqT83fTE6M+btoEldhFU4ksE5pu0cgcUXvNXGm/bya44omj7V9i8A2n8iDpN81h5UeIx3DdWrVE9fmMDNTYwxl6cKQAzDhqjSkT2pCW0sH5amkTf6bv5+eom7JqyYRRALXwjIxgV5h8s4n8OBrAZiTB1SwD3zSkPaVAX0k/R4eJONZ7a42FninOlG9SR+RfPCVUvWrZKNsF6XloBx6cADm5C0H7+a9bIXIXpA8PeVe3uTKW1jyFtKQDhDkPvyS9B34g6fpW9khAvqUV+XFw9FOCic7RfxYwFJkczoIpitphpVdWuWlZbJ79bqibA4wBfJntJXGRQD1AggWwDXaWzYqz7VyJ9Ljz+2pAGzJq81XC6nt6t/4fnlyUhB/Fq9++9ROKI97oErn5SoKNgHjkrYTgCH9I3wrUpx1Is5nWv5aJ/0W+CawTfmLSKewqs/Is00U7d/np7NydY83yq/8C3gTGKvVULJjHCz1e8Jio8mOcyCOcXrWzyi/2sLHK31IbaF28TZU+4gYo9EYVrhobAvgD2BPaMMobETRxHYAh+p8AIrsCH3f+C56H5H6kvpusBEVXvkLeXFP4gZS+PM8h35+Fm/9ebDJKKt4HqT4Fa/uQznC7yjPSitcQ150L9K9g1qSSX4NvMbroH5V/URxNVIUh+7PvovunYifenFbiTgi0u8IdPP6h/w7hVV5vF2CzeJp67v6s4hCuHCvsSq9ShPKxwLYIO0H53vC+biXh23gPb48lXGuMBEIp8PBtEJEy1N9iWqjZ5xWL6BfRnvGCYuKqBGMc3DO74VXXaZ/69+/CZDjnzNq/B3eh0yG39y7AhqBb++4wirSu/AsKijf/NI/hYnChTTCNQL1guecQCUxnnBARFj2I885ATIRaHPCABdYFZYohnv3nuK3ljQKJBN45ae6CsSpUwSaBRBMHkh8z3Pdn7+r+fPwTHEEsEz3SkNXB9U8D9r/ju9gPJ4fAUd+jyAQU4SkJEeeYboXYKSThXQarfbTC4dd1L0CpRhzFTAjsEleggKZ5NYtQyR8LzdvCVmFkXeLBDvCkA4tIyz6i9rT69j/wlWddR+DZpdB4YTyucMgqaLsuYLoA0aGv4z7YNAHtJp7kYSXC7BzcvdyURRGApb8ijSoJDxlEIkkJF1Qqux1I8BJ7thcHVRzYSKhG5i7gDzVhzzfHHxTGI9D4J2+CXFJcCpeCXKBJK40UB4pB1IoRSrfDr+9rE4oudUdGAxKLIwzAiUDMNIIkqBgEF4UPSujSP+qVELxLfl9iN+viodnyt+xwICzMkoZoJ+58Az3R173Ajnrs4Iqk8p2Vo4GUhm5+nsvr9r3F+dbAFvjvWbMld8wcw75s/BcdRXqBvJvJGRE9bD18E6Kg/eh7M8nr1+MBvXDiqhe9xJkKktU9xLiUlCl1EghkBIVljejrCLsdY1m66T0qA+ovqJ+oN8B2ArglhQYUQQiXyLCXKBLYZRWFJ9mQEMaPpPclJ7PLPO7WSEW7fg4jKg+BhV3NAbrV/3WqY+N3/7ohz9kzEmIhTEXlOmIrvAkOpQLuEgCMcw4vdy02f301DT5qNEGNdpx16lS3qUNLsb3ve99n3e0FW2/X9NYPbIXv/2tC2E+9clPUm6MPvrDDm0t7xBtpK86kjGqb9V3BLDVdg/s29+6mJfvfe9/0+8qTlXG6v7+AXTo+VPaoV9K2Qn9X31GacmAFDhyWi+j8yDKrb35Xvv5zy6kIfKlNIQ5pn7kHfW/v/e9C++1N9TJHvyWd1pSJtCn8b1IyqbaSEtR/TADDA+l2xzuDBhzCmCVACPx3eawESDnSkad1G4CVKWgSHb6e4FykPaZk6e0vtV40TvFEZHCSNbyA3mDUUQ8WgJ60gSUdT58YE9ooxPq9JB2OmTc//P3w/5jEWm/E8+/ZA35ugqQC/JdYFfwIBMg980XLgIVf/LHf2yH9HmdvOcgHH1X3oqn5E35072AuHBP392/YtkrfKMG7dM+hwIaSUfeeDp99m0t3SUf3/3OxdNm/+Wf/5n2liyhPbxuAyD3xD3dJL/QObx8yFPXh8I+cs17yL311lv+XkCeG630ARlOAuRO0A0aw4okJ2UkyntPSxC1VFq0D38QkKirL2ukjwlgVH9TWC3j0gRcFA8Fq5P6UyD9Fo9sTK+RdMjN+XdRH1T5Ly/FFQm4VdvsE+eRykW+dVV+m8PqmfIsYFRliH6LmsNGz7VMM7R9AGKPKKN+Cwg8IE2RTkh+7ec/vRRHCKMVBKF+NEnYHGYfvnCIbDmib5zuogcyhl/+1jcvhPnkJz5hJ/SbJ7w7qcE3uZd3pSYPwjI9+ApjQCCYvM0OiFNxPSWsvtNv8YPg6UYYfqs/Li9c3qj/gx/4oOkE8yDzJEN1lSxHH4MC+BbuBcJFv3egqmQv6euqb174xgsX4p4YnyY+yRnpbAI7BI7wLc8aw/1veGq1ojjF06FKoMYwIvFlzxtxOF9VGTG4JF+bw8rwktzSZtuSOwJx5PmgZ81hZZwpnpr6M7q0e9VJhkM14v7mNy/yhx/+8Ps+ZhzoQ+4LhBBwt4/sF5175SHvIQGDwUi83O+UtvLlnl/0NxmQCq/vgjFZsm9962K9/uD736MOFG/QJxRe5PoDcYjnCzB04xNSXK5XXAHIRRPIAiwczCE9kfSI5rCuW3g8QfZLt27O26c+9SfwL+nFwSMsIl/qKZ1Sts0Z7dtLL337wveqWy+H+BZX6Q0ygqUjuJEM3w0TeGrTGnmqe8xBro/RvjKiI0BOXiyqE9XVHvlWGPUb6S+Si8ErPOjqAZCLPOKCvSAKuowAIPRfdHu3CaT3S88XMAXPkkz3NvR8aBwF3Vr9VHrZKTaC4pKeF/2WnhSFUztGdaq+FS2PdacA6s/tDL+vA3KQwK6ovdUXQ70x9kkjAKdhmaa3RZ2itlFZBE6d20gCIsNv6azBo63+jcA0t3VE5MG94wKP1kSP+rvGSSD1+/P+GAC5AERGaXu8TxS3yneeN1EEFgbgFvlL/n2pqQNwod+4p5uTnqudlH/ppNK36+WgToKzheodvYv0Bcj5voLkMwJ71V9EEUgjitrkzG6ApNPJvpA+LC8q1buuGmPBfgoU2VSRc4nzKcjtkjq5HUF7h/RCeCcfr+GbiIINBRHWx7r6Vj0tvfd81uN0m4o8nqUV5b/+W+8j+yXSTcUfdK+4o/yo7TxfUX487WDHhTyd5/8sH8qT5yP0ZQ+j+Px9eBbiD3mIyiAKeaunVw/j34kX8V1EXg+et3Nq/E7tcV6vIY/hWXguPigAzj3g4BviH3uuV9En0VGlp+ogBoFtZ+Cc2yYNJL29DsY5AFenaM+4CIzzLV2k09YxqudRhFk9j/6tf78WIHcOzJz/eeKegUYKf555z3gj+KbZeXm1ReG4nn3/b/0jbleEg7ecmG2kHGpgy01XyqaYmbvswpAFWrwjJi2Gw3PdC7DTbwFaeiaAzJ9xr1kPXQP4JdAuXP0dcUXPBKZF3+uZA24wdI+PvAhI07PwvfKAUPH4Qx50LyBOs84SOq7oygPQDabgneAu23QwCSN3g64LJs1Swx35X4ajGOhh/bfeSwBFHhKR8RVAzBC3ruqEzR2qoZ3qV7l1HiBcNSi0d9QeVNNSHwZLRBo0kbuoyIWkrnWKwLYzkjD2d7rW7zWwIAfjqLsnCE+RyhoJZBd0Eq518md6r7pUPVDPYui6OpBHvQTwrf4tA9m/bYhH4Ry4gAG4EuPKw9Wksu7u1mxnl/we02YMaBm6Z2DlGSmciHspt85sGknPnk9VXUnj5EQM6Kkzkxrx6Z3iE8NSXQXAkjKiDETgs0h9QYCuz/JRt7+sTKKzZ7RlKGdIz4n0zu7rJKBDYNg5Rc/O3yncAQaqGF6YjQh0rDpTPPVvdb1AjemIeOZ1Uqfz+q3nk/54jGEr5qr2UF2pj56cPVMbS3kQYBuUB/EEgZbuUcm9lAQpTa44Ul4n6kF1p34RQC4pQxfJlYtfSE19v4E0ZgJoprjDfSO58gg1KsMRBUEShElU7ghQaxx7r7326oXvvvzlL599K6ElYaa+FPZc4B5qDC+K+LhIAI0E3dDQ4IUwt27dJr8H1PsB/AIe9FRt/sy2ty+emDc0NEIbS+lWGeGFtFFne9uFMKJXX3nFjUuBcPKkC/VD31T7ez/RWBBPOrS+voFL38/MzNT7m+pHpD1NL/bDM4FMmeQ9pu/CcsQwGRBNCPgymaZ2+J3f+Sh8R/xDs/b0L/pb43uRvLJOD+Bn8E8tjxRw0hxGYFg46UkyLORF9dscTvJA8iF4tQkYCW0h3ns5rHi8JsPOveRCW1MeeIl+n8kYSEpOBMiNjAydPW+UGyJ+BFAOheaUuDpaW87S/OiHPmQnjJlTxovoGAP/GB4WvY9I9Rs8yKQvBFCxOUxIM+gTAr6O9vet9fHFU1ZFb9C3T1HUzgmeqKtkCFd5XwYSsHrZm0tjW33qSKAdYdSOAmNVPpVV+RsbvXjapGhqcvJCHqXTSE4eCvgjnVA+ZGhdJ1I7ac+85ng0Ix4AOfEreLp0A2TZ0FD/pbAyUtwYJb/a2Nwn1ahLgY5hL0bkl8YK40PAzoFkBM/dQxC+EMWDgCBP50SHOqMbb715IU3Rd7/zMv2uHkYrFLxe6v2B383hRb7EWbIc/iNwzj0ruVcem8POz0x7mTSJqPKoXAr32s/DUtlG8mWbkIA0lUu6k54/Y4yK9Fs6l4Oz8F6BtY3ff/TDH/JnwQsy1J2A/sYwoiP4zRH1eMqYfUrfe8K189GjS+HefPVVe0KbR2M7AnjVp+RFuSc5xG89V5wC756JH3DVUuoovIchPeVFcufWjct7WX7mM59xnvd8CrIzAuKaSYDbXm3Purt7LsR7462byEvqYV8eRDoVsuayeWnh4qmo2hdRcUSA3E5V4S6P75BWXUbrSr046NbUFiK9k3xzGQQJmPOl9U28VhQBdfIk1RLHs2VKMt6R293dnZe+mZwYJV7qGpkvOmZ8iXSv7wQKBe+8IGdrkv9Qczx6pzQFIB3QbwLAEuSzjElRb2/3pe9GR4ZDvPW867vzeFTOUDf63nUAyi4dpDmeAJhJz+c78hr0FNXpZd6vZ1Fcrp+QTmvL5b57/c3XPU63kSDdu5eUCJ0y6NAQv4ev4Efii1Earouiq58ZyE5Br5A+ItkawlJ34lPkz3UOyVfZN8g/1avqSWGk36pv6NvgIRd0fen4kseajI50Hd2LIn1H74O+L7uAq/R8ZKt4lZapKV+uE5MfpReNG+VJ+o/0Lk2G6l4yUVdvI/EdvpGeFNISCAlvoH6ievQ0Zat4mkGGnpCfqJ+FNg99LGrDAEoJRFQ8jVQvq/RU9Zk6efp+VVmx++phHYSr58XLX8+D+LTqOOrnEZ3lg3vZWw58+reiKA+BzpwfuBdQFwG30psFuule+dF91HciOyy61/tz0u/Qhq5j0a6y+/wKD4/K6Hn1PIa2cl6CrJSNcsGeUhtyDXxH5dLYlueUxqrGKO3cGP6MFGf4RtezeBRHPR2NTbW/k8axSOGhABxpfEP+rB6m4T5KX8+CnCdeyPNU73uiyA6K3jfmM6SjOAKviPKj+/D7PL9R2uH3edlVd1F8Xj7eXSxTuA/fnuc7pMG1HkeUpqgxD/67HlcoZ7jXt7qep30eVuEifh+FCwBceC5eECZr6Gvor9K5pK9HB5CpXwvMF9+R/eNX/RZ24OBbWJoagXABiIuWqSquYDs1e8O947jI+bPw+/n0b/37NQG5y3+eeEMGmjPmCioF4I3/dtCnrrBGf3ofKkJGAeHPnr8DEwkGk54//09x19NxQC6AcWI8DlS5YYPBACOIllcImHHQS4wH8mcMemdgkANzXAWaRaDd2TPuwzsBdOH3hWf17/VMTMvfKQ0JD94rrRDPxTyc32u5bd0AoExS7P0EEEidUB1LCr0v46GsIgkoLSEicn7LKAxMWL/1TsuNZBRE8UTumgIozp5B+u2gT0M7NP+pEwuQa6R9lE15zQmgE7nAlZCSYETgRQz3TFi6wKxf68+conBO+k7Mm7ryASUBLCEhQRcoAtEaqVFgi6EHMI96Vf1zdYXjmcKGugt0/n3kyh6UBsjLxG+RythIvKuh1NZqCBvaSYNZbSRDTMwwogBY/ltJzAnheUBffjsYemorGdPanygi1aeUIJVZZdSSbSfuHZCr17/q+6xsjWURqayKh74hr4/wPrSt8iKlOgicq/IZSHn1cH4N96KDA+qe/Gssa6yfYlhHpH4njxJ5kzh45ulE8YX73YZ0o2dKQ1eBwhF5e+wx/ujvYrRixt4eGBcBdOEZzFr1EC19lgIhQE4zea50Qu594v1AiouU2kDRM9WNFDlRpPz9SlRvA+//Z1R/ztXjbIjb76PfXJVuszIsCnUajW3xO41pgUOMI41B6PUrwLhG/uLEGAueb5FQuwxcqB6dV9R5iNpOs3qNYT784Q/T5oy/U4x18fJ6m1+7du0szJ/8ySdpLym4tBlteaB2E/8hnL5vjE/0uc9+1kaGh22fNlddqO5mp6d983zvC8Szt3dIex3Zhz70kUvfX3vjmi0tLZFv+pzqCNra2rL79+/bF7/4xVBvTpSrXm7Vd9RmGj8aRyLtl9EY95tvXqP/UF/UnepaBnjje1E+nQ4eVwKECJOMbV0KE3iI6o1xC28Ke1tcAVJJiSCfAgB9E1r1d67it5fCIksiigA58XGVUfLE35GuwMDIcNB99H13d9fZdxH4cv47gDLaV+ejHzmv85nxMXtC3Z1Cup4wNk/2L3v6ac8e9Z8AZj3zjbWbw4R09L4OyAn0oH4/ckUf+eIXPm9TE+MOEEa0tDBvL734D/XfMmRlsFyuU/E8vRMorHpRWqpnL6N0jHoefud3fufSt/JwW19fl+LipHG1vrZm9+7eZZx9yWV5VEa1sWacm+NQvNNTU86HpYTqlLhrGMof/ejlcsp40dh2ngBv1FhQ3xKIJeBNoJa8/PROezMGkIt38K7GfRopIHJC+kTQmSLSc4HfjWmK5mdnvQxqcyeBcg3UHF70TP0UfuLAqPgR6QfA7TKAoDZVewk4VX6T2zH75x/98FI4kZcNCmCkJlXqgBwy0CfmJPuVpsYtaeqgnMbv33jtFfJCPfI+5AvZCG9pDCM65pnoKf1OJGDulPoU6Nwc9ouf+5yNjYz4pIEAXvGBpcVFe+mlF12XECinNATOC7x7Rp/TVb/VTv5dPYx0Dp8847d4X3NaHyL9leVl5D/xEj7wwKAPRHI0uhff/NY3vxXCEF6A2+HhkeVzF5dkfuhD4tsCDeCjyq/nY89ee+WVszB/8j/+hz+L3p/xXuJtjEskmew6RD1sZHTJwL4UVu1JmwuYEUWgnHTJ5rB65kAT7SfeLGBL9xoXQWbvIkMut8/rr79qCwuzrmOGvYX2bW1txW7fvmGf//xn7aAej8t86Kq0I3nQCKY5GFhP1/PBu6vSf+WVn9vMzLSHk0zX8syNjTXSv+me6xr3kfGs+BRPcxzydhJQIv3lrLwaA1eEjfSIKM+eb765Km9akj47M8nQj/TnQ1temreXX/oHv/fJ8Lru3cjrI3qN8TQ/p7oV8BIM4vX1Nbt797Z9Ab6s5wGYE4W8BJ0q1IMbzsi6SI6p/mV8ux5NneiZZKGDS55H8WilE+KL7AW3Hfw3dhtyNCpPsBki+1C25el5PyMd5SUaN+qvikd1p/gDmCeZqXGh+g79zvWkenoeTrzH06nn0a9hck1yVfWiNo0o6JJ1og3VNgFEVDyBIpBUbeB6vNN5mpFO0vxdIOU75CEC5FSHZ+lTPu8/9TyoTLK1ZDfrO+9rWmmlfIgExjU8U55cf3ZSu5+T3vn7K36rDMFxJNgsstNUnmDDBG+nqA9F+3+pf3te6/0h4m/S79VewTapP6+H0VX9Ru0ceEnoT8GuChTde9vrG/GpepizuCDZQeFez9RHQl5Ud+FZCOfk8YRwUVjnWYRVvKG+6/Xf0PeifET5kpeywkV58W8JK2qM/+xe1+Yw0W/Pf4gjovA85Nnz5PkJ4UTn7+u/6/lufB/dOyk9roo7PAvpis7K6t/X67chD43pR3UTAXC6Ru0Y9Fb6c12XcmANks52thwVvTgi1+XqYc4BuHNSHBEFPRk9DX0tusp+Cdfo/vn0f/L3fwbIKXHPwMVMXMxgKISH0e+6Qnv+zbmBLnKD2d+HeKJnT56gJPL7+X+KX4Cclq+eK5ZiPNHMrwa9gC4xSQE8uncBA/kzBn0Ay8LsQgTcBYBNQB3h9K5+H3lbBRDtPLyu0TOBIdEzf05nEvAmRqb3ROBxiDxv5Fd54R8vi8CDc0MZ4cH1CINCdarOow4mQyrMzocZainWAYTTLFAAIOQdcRGQiwzPy+TGKkbxEweYIkMu8m58258LDDpEkRSAoqsY4sEZaQAFoetCg7AutCLid3j+nPdNFDFotaULYxF1FIC055OEp4So2j3yqHPhTD17XYuavlH8ypOMm+BiL4EchPXF34FUXim2exia6qMa3JHniZTQM7Byr34VI3LmFP1ufPc8EvNCAJ/SjoyBwGwEhGiWS+mLeQVm5ca5ykr9vPNM/SiUVWWXwHPFgbwp7CGka3TvZaIt1a801pSGDF+9i9I5z7uU4aZy1GlPJOX7jMjbMflhiKr/eD/zPni5H0agnMddpyiOxjib01Q9n9U17SHwUnxDCpfaQ+Xax8AIz+ptRLmkzIR+Ecagj2dIs3SRwnhWP2cUPQ/vLvblX5/UJhH5M+KM2uWcQloRNSvCosnJyUt1qr0wZAzeu3vHPvKRi0b9T37ykxD+Ej8IfUuketK18TvReftd/Laz86JXgkAunbCretc3nR0dF95vbcUozzFtKoVKiof6sMb2Uy9PY9hfRK+98qp/r3giQG50dOLKsM8jAYWNZVF+9VzAoPb/0T5yoY32bXFhzoGf6NuPfvSjpn05on4lXiFw55N/8idnYUQyagUknfJOS9G071zje5H4tOpc41TeVVE7NIcTT4wUDfF4AUD6rT1QmsMG3n0OoEl+RONA30TP5SXXeC+vvyiOP/uzP3UvCNVDCBNkeSKRsBtvvXUhvenJCXtC/p8K+OL6hDpxz8DDI/vTT33qQtjXXn2Fcahls8/ceFNdNr4XRWmJ1D8iQG5ybOxS2OfRm2+8wdiWASdej04An2sOE8lKLz/vw+8gi12XUR5gZPPzc5e+/UUksE4MUN97WxCnSCf7XhW+kT71qU/6SWXNz90rQvxAcgl+HN0H0I3+pz5Y/+3gdf2ZwiTj22fxaEm860joDS4363I2konX3zwH0NV2Wrorj8GIzhRdSPusRmEbKZVMnOVHQFt0L2qeJLiKBNItXHVgCN+H8kIo7xHQqHE1OT5qOp1aYJtocW7GvvC5z519qzh1wIDyI6A2AIDUJfIlChOR+vEzxuLb9NNn6s+EE02Pjl4K+zx689obDs4JyFI6WjYtYF7x6qrfR7zTe+XB+zjl828gyUJ5CV8V97e//W343ajFt7dDWOpDtLa6an29vfY//+f/9HAtj1vgj4or8NrDOvDW8rj1Qnyf//znbW1tzXUC8bH2tosey2srK56vQOgHTiHexnAif0c8QYcIeRPIIT7SHNbf0Q6RV0MjMNccVrIyeNLRB5rvaW/J6fGxy96sv4gEKAmkUDzBeFdeL5fJ5bGnRTuiV4Xwyru+pc7QK/RsYuJX7x8iea/LEA26VTBIVc7mcBHQI53Oy+r53DNtuN4c1nUKKNKng/5H3hgfzWGfR2++Ce+UngRF/GF66teTr2+8/lrdmA5t6vkgXyqv8hN0faUBL4HvatWE+oJ0adftqBOVQ3LP9f+6/i59N5TrvIznv6XfBV52ZjdI/5ecw1YSf3dZS3ilFY0zkeR4BAip3J5eHVALYAH8izTOQCPdR2HFOxvti7pNKpmq/J/319BXI1IbSr+QzRJsHJHiC/eRbiqKyul6vd/XwUAHy8I3iiPEc56HUG70bE+/Pl78Gu5DeVVPdXng3yu+JnKnBrWX7DMBbbpepKjPaBmyO0bUn2vJrMaN7hW/6uSsrrlX+sHuEwXbJXqvPGpMRu0U+EXQu3zsqG1ox+he49j7Hd8HXlLvT3rP9812xTn/bLwP7R19FwFG0b33Hb3X7zpF33kYUT2c591/Bx4T+kD43sMrH54Xfacw+ibYXxGFtOrxRM/r3zSGUfxKL8pvuA/5jL5V/F6n3gfD9SwcdH4fxRnKEL1T+PAuouhZ9F7xh3oPdORXPQ/x1sMqXaeQn4icV6j94Aci11nhEa6boUvpKh1WtmO41okwjffiKaIIeGu8jyjCOCKSrud6n1OEaT2f/k///i8Bck1/DRlUQTzMGdV/R4Ac92cVIPDNAaAAyCmMKsiNI5TAX1zgepyKj4oV04kYjzMhZ4TngJwYlxTQCKjxZwxYZ2L8bnwWGexnoFr93sPDODwOKIrX46g/k9daFG94L68lOpKEA3Fww1X3AYSTkaC8hnqSd1wAKeSFoo58CIWleM/C8/oyyVDPgYIxERkSkfIfrvpGhuYxiqXik8Gne/9dJwFy6sCRUSoAzr1o6NinPA/GYvRtuIZBFlEYeHrXOIicFH/Dc3/n7yOqh4OCwRlIDFptGdGZoBN5Wa+mYDCE+vVvueq5t4FIgzq6hzR4gyH8fGpkKgKPtATzAENTHlka1B4HZZICGsDKoPSGcDAhpwjIbKDG543k8SDctMQuGg9qI8iVlno6ypvSdmFKWVVG9S+R+v250FOb1csjZle/qjzqZ+pLzuTU54g3KmtgoBcpSvsqCrPsMFX6qEa0xrUzTQcO1HdDvwsUgJ3ARLUsoF5/SkdxeXwN6ZIXpaG8Naerujo8os/Q58/b49ifBeA/PPO+R51E/UJjMxL6Z/XiFPr1WZ8/e34uJH4ZeR+v04Vn6vON9/X2cWpIy0Hs+vPFxct7Cv069PLLLzuIEgCc0Je8Dagf93bzsR7Gvsb80tLFpUqiZXmZ+Tfk0dvuPK4HvwLI8JGPfMQ2t7bO0jpSm9XHgdIVIKf4Fubnr/SCaiS9T1Ietbs88s7p2MbGJuzDH748k99ML730kulgkPP+KLp6g/pmcsAknQr9jPrQmAnte2yLV+z/FNGnPvknNnMF6Li2uhL6JzxQHogaE8tXtMHU1CR9WUq2ZKZkHfyHcbt9hdddIhH3MGdAGmNcvyMgJXoWyZHoXkazgNvm+J5HAu3kFaZ8PKUdRdpj7il1IVDjCfWzNP/8OvmzP/szm5mevvQ88jyTHDulvx3RTwQUaIwsLy5eCeI10u/wXifnqV+pDii8g3/N4cbGRj0dkcJ5ncIvQn2c6zV6Pz83d6WnXDNpvGlmm49CPKQtWewKIv3/+vXLy0Ij+uIXv0A4KZOXvfkECgcQTqAJRgl14Xzi7Hedb3Dvv72+Qp11NAAs3V2dLgfFByU7zuSuZDBttrWxfhZ2anLinF/V0wvpwgeIvxm4iai9rbUOMDXnLeTvC58/B7eb6Yu8c0CPcM3vFuEPUXxupHJtDnMVaewpzvBdlP+Qv0XatTn8+vKyvQM/8r5MWAHMEZi2Sv/7nSu8hRpJwHYmnQ7ylDSiJdMaF880NrgXSK/6OK+nqH4Cuczj+fzcvP1JE9D/y0iTCm2tbUE2Oq8NPFJX/T6C99+9e+/KbxtJQOcW4ya0XcinyhTk1JHz6+ZvxsfGnK8rnMtn/+bANhv6VUQCAaVrhIkeySPR1TJvcLCfd6Srdq+Ty21RgyE3OTkOf/jlMuDFF/8BGZDzOM+N9wNbYJw1h+3v7/N3CuNgAxTSO2j4rfcHnn7zZNhV9OKLL5pOhI/aOaqnxcXLdTo7OwUPCTqdl1t5gbY2L9ep6tnrx/WLoFtH3yxRr+KNzd80kuoum0k5bwgAT9DB9XsSfiBZftV3jfTSSy/6hvDKwxlp3EEqY6hH+I30MOdF9Ukpz7dsldBvFD7KR6Sz63ekO11FyquH9WvQi4McFH8Pk1KS9erDUToi9WfxXi8v3wXv8afk8ySEaci3E2kFgCmkd2Zj1L+L0pQ8D32lTvW2E6lPqW1Upii/AdhTeZWXOn8mz5E+721Kukrbv4u+8e/qpPy4HSwvZjlzhJUjjW3hdQ0pPpVB4UPeG+ITCFcn2RSRPR2lo/wFEC7YIaIn/D6TKSL9/v+x92f7liXHmR/4AsoXEgngIVoPoKomCQKsqn4D3bWkIgkQ4GV3/1o3rKFLVSIBAiC6dVcTu6tLBf5IkMhEJjIjYz4xnThzTJlH3/8zM3dba6994kRmYBLTM7+z3M3Nzc3NZ9tr70ga+R5LnHMy3/ZWv1Q+iDlFOfpa/UU/MU8Exgc2rfFCHwbCnjNdNp/3mULdKfoaFbTJV2Mk+GZZ4lEuaSmr8gadNDpYl4ynPr09C37Jte6p0y59yT/zGU9V1+RzfAXzWY/EyIN/iSlzpidv5JWckm+6xxdjrdb0mHPklb6DV4jxmGVcrsY544TzUDjT7EDDF6L+d16eZzk/gzrfrp1vlBlxZKQcMM96/cynuM9v+/E2wuf8ymocTHfCQtFoFLQFKGvW5pAT4o2syHNo+VeHlGn+MioLLgsLC6EOwFoEvMgw4TWxidtBozSLDRfyWMS0SCQ9HHbqWPJYeBS388205pAzf8RxwpVTjwUrnHS5YClfGREXvyIuR1rM1gm9aQcH97o04xDAUYbzjTcI2bDI41Jsh1y13zbAXnPxjQGnpwYfg9MOOQ6AOWiHk0wDHpl29jGo87KMYwN7un8ka1zgjTlxznlKroG8hCfSdSDb1KJcE8rAxrYXGzUgHlg71LzxJIh3XkPt2i3DBJVdRUeP0nuN3la3V+20Q8igH2KS1+YwHUQgDr5nXoBYeGoxUpwDsaE0tJQbC1SUwwnL23H0NeMh3mCMw0HxYXfs5TayWeKM+/SlHXIe37Jj2bq3Z7RP5Rlj9DELGPVUX1oftyF03kLpUSi7MJ4YP3bE5ZhC7rKs6lYbO49lNJ4drOpbQJf24XyjPzRWcTYvaGPM5YGu2aLbZwvIMx+2NK4a56+bA+Tv8nRdCv/8n//zzQPvVcBZ8Uff/Obl//q//n/8xlxtQLZ19gU2Yz5j99kHu06ANegzrxGt33je+OjG5b/8l//y8p/8k38yeP+b/9N/c/mNP/yGLjP/Vv2n9j3XYZrxLH4+WKg5QDycSy9j/An//t/9u8tv6sLS6+YC9e8lq3iivPr5jK9jMP8SGoP/9t/+e194+tdg/9E/+sfW8SP+oQW1vcZVHHZi7OHo4yuHf/RH31y8LcYl5f/xf/+/Xf4IpxjrieD1g/XK9pAd6Ef12U/+9seLH/DH+fCf/9N/shPgpXiKvkZ9GLKV16EJHuuzxjbgLZktPhD7YvIzzyUfXb1HJp09Y/BpzefJ73ngrPrWt76144T69re/FV/X1GU6yuc+rHk2vlKrttBWHDzhlPtrO1pKxn/33/FVqR+5PnTq8jsYE+xXF+prnnxowBtvr1TmL//Df/A47/zfUr/95X/kN/Bija89sfPsg+1Dv6pctanONZUmj9/SWtvl/6Jxz1eYP/jgfetc/FV+2p61+ZUd5P/T//T/XMj4Z//sT9T/rGPMk/g9vy34ACuEo0zzSvadzreCaMJW+Y66BLGHePxm+W/+4R/6bU/L3cCWrH3AuVQ6dYcTzjy+1lZ8ODF4qyZ0jzJdTod/okNjjfF25+bNy+9qzrJedEcIcf4Bjv/yn/9zzs0C60fo0GVuwY5l6VNvf36i8fcJ811P1qJvyE6d/1t/9Ef+3bD6gKHaSptesDdKHuVx9DEvsCX5rEHmRS/arrq8rzkv4rx5/P+Wzahz7aDjQwrof/Znf2onmdc11ce5ARBnbeR5fs7+x9r14vKD9z+4/Gd/8icLeXw1EVv+h3//72xj29n2m/peZ2yxv7gN2aafaW5s8YFxNtV43Mpfo5xgdjTlpZI9mfEczor4jdNvfnM5Jv7RP/o97al/onn6U9dVKEdFr2MfvHdnPdNxEM4BELIu7EBkD+oOrKj/n9lptr7Egl7PFpirtI3xQZs//NkVNmWM2a7SFZ1Uhjh71//3L1nD/mjBz9r5H2Wzcop0Z5zXJK0RbrfkMjbCtrNt//gfs7/+c/ezzzTJW7b1mUZpzlPWzfUgn7003qiPM1p8wI094CsdwkEUZ3zaMRFtLJDPWbjO+75jeb+Ls6DvQ9Yl9dEYZb5A897OPVF1lbPQZ27Pw5iXri/7ATv5rkc9Ruw7tfdQJ2v5sIHgMVLjRE/6JtrX7zLRXujcY5ftnO31PTR5yz7rduuP+2+cO1Wu9ABh4+Cf5bvMcMQFmn7SLRxyS5RuBunSX0/yaVMg9rno/7iv+Cn08tZXdq91Mewf/UPf0IeMFfLpwxo7O6APvR7lmmSZxVv0ma6xuoWQlcixMWR+BgxZCx06xAfgz3ynKy566VtlijbilDVIF4KH8VDlzJ9lFrxJ77JBzPFZd5QjP+4KE/ObOC6n9BJzzZh9HGdrjxHmlcZz3eeKhzlaZ6vgZf4G6oxc90DKLxF+jnH+Nea5bR/eVvjcvyGn2Z3PFkrJrvAaGcgbRhAwFI6Hzx66Qw558bYZCxETmycLDBNdK4ifwDR1XiygWmDUqTzHoqCnF1r4i6YB4IuYO5284GeBMk/G7aSzTMrGb8PFIo3DRHHKZjyccTgfsVt8rYiDHAO4m4V2MeAY5NhshrBvXaQsJ+3LQIwNJSaDNwkBnWgLg7wqwYZclnkzkTe/qmrolOetmJhggjfOeAspHBUJJpkRPLFxgJw8rwN6FbDzAPaOuPvKwJ5MMDadQNkYmNflop8mP5MwAA/1hs4TsWDMdsYzF2cvgFrkZA+/3YmNpS928aIpO0zAmzQfhCNdqAUWx6adm+aHT3r4K9s5HiSfQzX94zGQsgH1uo1qMzZgTHlc6UBSn67ttinTagMOAMaKbUE9kh1tDT2Grq5zYtGOQVNZHfKZ4zVekRk225YTX/sFHBjChmvAh67oX+Mu2t9kyT616NIfwcdciTXBfUR58fZ+hhabQYJ05hU6v9PiizEd47pkzLGch4lML/P2o+rZRbQ73iaOcYvMGD/oVDqkDWRP7E6a/u39UfZzneKBRplylFlXPWONZmzH+kEZ3paFD1ne5EYZrXn+7U/0qzHLV1DoT8CFUPq8oH8i3zLRnzEjnZCFTLeVNiWCJw4TAdGTxni7kPyLC+RXXYGou8YwULuaftQzZYeNK0289Kl1A5uHIyjWorGeFLCFbIeO/opk0vu4Q28cAn6LDJvBh07Yf9Ff4SQDxN0PqhO7jzUeevZBjQf6E17yvB+AlOF92W2PuTbpAf0Z9c101NPTBctLmJb7kNusdnh/MRRXew21/UXawQ4K5aG/x6CeIS/ai67Ie8WHEPQPdoMfXtF4ulyWxf4AW1T/+EJUyHZEWwqzPaQ9t+g3PUUQOfRxG7N9pa95Mr+eMa5j7Ay7JLwnezzNtpkuwO/xobnuCwr7V4K0Lyg6W4z1AF7Wfj1xUIZ9SIddjRYvvnIYd8SZJvbIcrzQRzhS17yg6Miib+MsEf0NyvE19NgH5MCb/BNV10zHvE9kWdfPXBRmu6JM8XUaPGGDmItjrgu0l3bjKAtnWYzVDhxofTy7npSBPObvp9m/jD36lPE96wm7Itt1CH0uVLsmQsexB6p87YHe75wOVB2GylYZeNlfAecH1kTWSuKs2c+hSQ7l7Oi2LWlbODux7SfY2O3O/k2dw6a1Vvf6Q0/WPK+pqR9je+6L6hM7BKJM5KEreqkcEM1IOnOrnCA8OXePy7pkAeLwhqzdfOqbfJJR80rp4Jt6lC5um8ut65l1xBtAVVfIGuVdLtrBM84tDbZZwHy2W5YRfB/ROlBnXtY214UuKoO+deb1WoE+olWbyhZOp7w6K5YDJs7X+9Hlu+9SVvRPgDpCN9qd9TY9ept4Fr/3Na/bWufFbx6ejJvWvq4H8ZKPHMZtIMYFcnv7HM97Fuu2dcx6qi7PFz2Rg3zkwFP9WOO7aFWf50jqVd924k7ie0ne79Cn6lrYJIFNqdM/IwAsK+LIpR7KVfucTlq3S0e0P/Y+/REN+846sXOtNaTDZlq70L3LWaMcnaqXugu1Tw3dGkrnwa/yhvs+4LWneJy3nJtG9hn274g+nHMoMOdVwetoS8M31ic9Kz1kkJd8rsP5WT7HQ6x3k15yCoN/A53PfTHKFGrtrzKT7vJVVz1H+aX8ivsc2vI7H7Zd07Z4Cy5DX2R/EC/5hnTiPMtZiTke6zfzIO5mUXbZj3O8TFqsDwJrnzDuJZZX+bF+BIK/zlp1nlsCGUvUOe86eJvhLTjkNsI+pXkWMpDXjeB4y39dkPT4z2WqXMUF0acO8XQnaJLrT3YYi2UdpAvSg06nM83DQqfObB3cef2U7iweLH7Bz6KluAZKLYRiXJSDFofyOPQPDHlxYeLiJJIDZT24RGNQ12/uzRDyq0DVRbsp40kh1CJNe7zxqC6Xi0JKM9BVh+sOer2lRV7IDdBv6MkE65gTKWQsy8REKn3GZPUzJpsYZxnsofywPxtFoG828FX7J6LtwR9lgzfk19iLcmHzcrC4HdJnq71eUHxggi/6oWxMHg6JrgNtioUcxEJ0LUgH/yMb6CYZ2Kf63brKvtYjF0PbR3qoQNqPsjHm++IW7Y7+tP6vchynDaBXn3S9azzstm3dJvV72g15tsuKJ2wX8FelxWMnktsVDqOSZXkLm+4fd7SHvN4fu7TgDXvEmOuyA2HzslkHZddlmJfIoo5IY0PxLbA7nobNV7xb9U5E36BDjdWeTz2++G+MyVg/ol+nnJC1tlu1cdBcT7TB/aqnx5IQbWDskCe6ypnmutSf4FmAr2AjF5noWuMB+dDct6LPPhXME/Dm32hznMw6AjF2FpAe1E8d0c4px+1Lucik/VI0bVDrhOD2Mq9mX2KjWGdwqmmeSg48o0wh2+aLr3jKgQTdchUnH1siK8bTXKMiXfKyv+gL2bnszbN4Qq8uJ8KUMWVNBK3rHqGlEzNvQ6baY+eY2uM2Jp04becf8Qi7x5hS5iwLHzqXXWwz+ifmcuRHP5hnVS7KRpt3kDIjXeUirj9RPuWSnjy0NZ70EyiejpgLsRaYpjI8p5yqe5a1TNVZB1T3o/sSOcwJxkP0s9cH8wm2HxfCDXrDHOMx7gZfwo5Trx0C8UwHejxgB03FpZPPR4pH+ZAx6wnaWifTrXfMl+L1c6HrkrbgS55RV5Pd2zzy4JWOi3yh9MVB9in9Sv9meoC2SlfbWmnKlYyoRzzYwv00Qfvo16grdEUeskCXFbq2tig+61CcvFxnmQuxdgoLvuCNdZE81SH+KKP9WmsjNDvp9LRc8WEXr2GMMdsDJ632kuxf+txQHFuEflPfRf2mUUeg9IOXejgnux+Esg08Yz9yuciPPW3mjYs85xrT1nzFO5/kuZ6EeTN/S07ki5bxUY52LGTMsh1dTpXv8SGjyRs082X7Mx/71thiXeNp3TKPeK0TtUaU7sDp0Z6lrJJnm4rOkzNj2bjSHhvwiWchN+F0lue5zu98BnqnHt7DtP6Bajt5tonGRq2nXeeqx3VuYPLyjLj+xBquddvnp9TF41N11XzymB55UT+0kS86dUT9c96XbgvkWk8bS+bCDkb0IW2a+k70fq1644md9pVb6qCIbbijg9o3xhBt8Af57KFR767ciRgX0XYwdQodS7+ilZ06Yp1UHnGh2jjz21hS3Ohxo+y4O59iDYw+rX42si9H2mjjYKSx0fJJfuepuqP+kLFA1rUst4VZx8B1y2XbKb/WpcpO+rp85jc5m+g6KA4/c2P2S8yTzus7A33s/o3zKnzOy/osw8+GRf/W+MizGXNKc9iyyLP8kE1+8E547Vgg7gBr9DPeVXjb4efukKs4jYvQ42QrPw0ApjEiYHAudZ1Wofj5ip07qBmyUAtg5UVnibc6R/GSbVmZH/IivxaD+foxF6ysv/FXGRaxsZA4nl9ZkT6bdSz05rErd/Ivy3d6NiPDTCDbEA9y2YAYvLVIV/vcrhQCP3JxqHSHXMmCb7ctSou3Dl8F+qfKdn6X8TPqB6Fb1Ad269BT+aVvtWFciDZsXOUM1dX5i5fnoly2o3QhbOnizTwPtVNGtCHSfczxhL8WyOsB2dMWsYhFfSnbuopPvORVG6N9UWe13TZ2u8Q3/sVTyoe+sbiFvhNhCw7vOO0I674M+bHJD93RhTqKV3r2doHFYT1huxPvvEqjHyF0XtbNs+QEVv2xoMEfc6D4S7bt3GRbfgJ+2y5B3t4ykhe2jHoK2OCq8WQ55ssyrb4up9LLNgeKh3+huo8b50n+0DfHDWOVfNJgR/cqk3ZDjvnRuUAZr7W1vsAb9p/9o/4HOV+mblEm+lp5jLPUgydtHe3zmJlj3XmZrvLjkpko2gBl0E9jk3aiP3Iov5YLjbagK3qW07raBKLt0z6g8skjlG06zEP7VEc4q2JdmrYPhH0zT/V4T1SaeVX2c516zvJNr8wPm+Yavyg79XEZgWeUz3Vy8AR9lok6oo0bMgVkWGfSY0ySL52wtfurzcEtGaLxrH7BUfnpWL+qnq02pX4Cz9JlF5U/+cIeadOWJ2EG8Vl32Kng8uggm1O+lxly1oBHT8p5PWduYp+az7rwRD8HYi2Hp8C8ESjT6bbXKl1I2nCiZbzDTpgN4KAxuIglrcqMepxe6bTSZ6x34nHfZn70M4g8x0WDvi+v40q+TBdP8YWutFn9xljVs/S344w5lFiXn3Kqrm2YRxgyE7bbkBFyal8HtT7FWsjaEGN8rp3kT52KNjHLxboY62OkY/2jzjo/1PiyPbjoZx93FA/1+dn0NawrPNgr9o7gVdkaxwLje5TNvKIbyKh4wuVzHamL+Ljwe66UHD2TnzzXkyg5hZK9RrRhWRZ7VbzqCf6Q250DV8Fta7Kn3KCv66UtXgNYn0pn0Q3F60y8rz3uM1Cykr9g2VfBDpir7QVskw36GrSJZ6230S7Gddo9ebBLrafWNd84K112oHL0ybp9QH+81sZe08dF1Mk4rH4I20Z+6VTjlPSoa9QX82cB7zGBqq8Q9U5Ao02zPPFKp+2pCxA3Ir0st0LWr4RtEvVHfX2Muf7iH+VLh9dj9Af6uY7A0BmkneAtRBnFVR+Az3lOF0+UrXZ32RWftow4/Tj6cvAUZr55zBd5vVzxjnLF29Hyqp6S2Z9LueIdspdY00c5l428LmdiW16vfzN/gbTnjqxMb8ioNhfWvOxT81wWgOa8qm8PGBdG9jvrA+UZo/PMF/Irbx9qHvhM2bA4m/m8Rpi0NX4e4efqkONZDeoNHPHkWxsj+CNUvnmSRvm1MTti0Yl63GF0Vg6G4IlBwWCIutrBfsjJODQjFoTo0NBx5I0yWU40Dxp4Rduug2egaCMgO+VMuTXogOLQVhfexW/vteD6rTNlQjcQdoKWg1xy0NNlmty6kI9g/db2mnAZ2bYmYBQp/o0yopdOoVfUNdu1h1/y4VnbeG03EPYSXajNiXZQljpwXkx7zjZMXbJ85k/komJdYuxZHkD/FW+0KQ+m1wSyUMMy0Mv0qG/Q0EF0Fi/60+1rYy5sm0/x2nYSWvnVVyWv24J0vLkWY7TKjPwGy0q9kRl1lDNju91lv3pu8SB7f91l12hHgXo9jhud/lzTdtu1lF996DbA7zJLZ1zpYD1a2WU9ql80QskbfAOiUY/7K+tqG5LlNJTsLSCv6io90M06o2fRRn1Bg5/xM/WI+b+QY75C6D7lVv60neOWV7xSbCWTMe0LokDbep437DWgZ94cK9BUz0vq49PvuHx2xEUWPXIdR2fXvyW3t59ygWWbpn2IU7ZoZf9eZiBt4X5UXXagWifyQidkwRNrXPYLZVJejeVKM+dB8Gf7Mn+u49Pufjas9fR4bW3r+bZvpoNH8bVMyogeuoeckue81kYCz6hjLSf43T+tT5BbesV628qZHvFqN3VHuW3oT8ZTRpUd9JSDjRWv9pJvej5d3vXHnK+yYYfC5B9QGnk+iHosLuF5IZlha+ZJ8MUaoXVS+RWHt8ZW5xnYoglrp8v8ipLasoOeN8tYVsovBxbxqUfo1uOlp5G8kz+w4Bn5KWszr+UbTVaTF7qGnnzV1Mh0tGnSoy1rfZNWcgdifA+0MrO+tE/LG2Ubrda4KU/jS5hrXOY3FC0Q5WodjHSUD4dZ6uSxheywk88T6Gg9o39nOmza65woPVcgT0+XTwzbZd6Y0+StkbzEY03OsknrfIt41bHFm+j5m7B+8Ry2VjrKZ57TMw467/VQ+uzq5H5R3uinpjttrDebTC/+bH/xRjrkTGdNlIu1N+WP+EyHg0bxIWeN1K/q2kLjr3bFWgpi3a22w28e2Y/4cg2FN3URxnhq6WhfIcqI6LWWeI2z0KN0Enr/Jh1e8tyfTk9U3WWfqHepK0DfatsWqMd2Lp2HrHjSF73ejlGuyhRa/fpjvmhPYK1DyMkyXc4aax0TlK9+WPRH0o3GF89E0ou/5A25Qsmb/bJE2DfaVetftG3S1vmmJd+C5nLLdM8f9B7P+oteMnYx9dzkq/JCyC1kuZ0yYY8hs5Dlp375zPgSUb7sOmWt5e5Lr+hZB7LWczzmU5QdfdlBf444/a6ylsG4ZHzmWSvHhGkpu8ZKR5RJJN+UM+GzmEPEd/N/PuHn45BbBTdgTyPWDS1U2EtLI1anjk5y5wTEOXgK1akFxPYy6/xRlnh2OHI7fclfZSJeelfng84fZWZeBevU8vbxV/2+GGVd62AdhIW99KQdAHqh+Eu+6zSvc+Jv5o38gSWdg9689G7xt7a09JvUAfbq3VD0Zb+g25S37ktAmGWXcjs9LqbLtoJ9/CwwuwvYFlROModcyak80kVHPjQvem5f9G/ZMeoPeJFTmrKjfMrc0VNpy17x97zCKKd4yTJ/1ZH0NwV9Ttg/T7fpoS/0SM82TN7rtGvXqRRl9GfQq441fy9DPMbc9WxYqP6KZ8WvBuUW7VIaWy7GaPHmuAjMzYm45SXNZZJW8YLH2+BBrp5DRuNN2Wt50dc8Iw6NsQtmvugdZYvMKxmmZZ086eMpu+U3PaqOkEt+xsVPfte3+DuiTcu8rXZ2FN15WW8v0/lsi5KV9OIvGk8RPMYKXSf6nrB/bV3qVLogs9O3ykyZu3mFagPygn/yWK9WT5exkNPSpd/IE7bK1PiNEHZBB6OlS7eKh75lU9gyP8tE3TFOO73noW/JCaRsI/UqEKCj8xiLu4i+DtmTtoXMT1lF7/GOcKoVpPcOTdBlMC5dGV/QZ3opF370DV27vl2/BVa6XwXbA/4r8nrd23ylp/qS/qIMdKH0jzbs1gONcjH+Jq3G3xiHovU1zOUawrnV0HSd6xt0bLNczyLeeBKdVvy9HOtgOPWQW3pXW0mr/ZkefT0Q9rBtKb8Adqo6lljUZUS69HUe9SeqHLwRT35ogyfSy/zJ52fKX7d11jHzB1/yjvRKzqAZVfdSJph8S/oyb41d3o7SvduFeK01oUMv0/lTRuM3lP967Jff9djVb40sl+0f/G2+TLnBt6Nv6uz6wJAxsVx/A/qT63S1o9fV0q3fShb1uM+cJ3rmXVVfINb9ZdtWyPps500Zoa9R9bb6ryoXiL2G+KKdK6Djbtk3AHYaOi3jPb1E0AdPtsvplUwwdO3tF9+072xfzdWONb3kddoWtnjotx7fZ9fC4N3IW8uq+JJ/S/60Q9in8axkVdz0LNvlFJZyevzNEf0U/VPjJOQXT8nfj1HeMmI+GaZH/wdt1jEwyhVa+RVYG5Zhnf75hF+YQ86N3GloN8DkqzRhmxaGrYnXeXreoBE3TR0Kf8WTpzoZWQxSDxx3/hwAvewss3G4qDKKl276k/y5UFAHckDqV/lcEiuMeposy8NuyQ/dssiLYhshdBjyCqSTHgidRr5kc3Db1Ent7BM8kG3PfDupUvaUJ3sBxUP3KpPpzi8s5VO21YEM0YivbVJ2KXSZ5JF2GbV50rOOVn5drutS9MrjuZ9/qU/V9VpIBjJLzy6T+KI+aAJ2gX9tk7A1bZtlq/xou/LXMqOuq23hA37mRX7Xr+pYl5mIMbGdt+XU7fmkK6/yq+6wW6S3bDn5dnUMna6SXTq1Mpm/r4z+LOhRZqsc6ejLnh/xnt6G61JY19XnV/HWuAhEP4+2wZO0Lst8HYy3wVNyQ85C3gqlF+NnItpXsifPRI31wswLGb5oJtYOucrv46rqqD7vMslft9+88CWijeQXLeyB/st2Ukfw0BdDZspb2MpyxAdaeuqW/JYRfKSpN8LMm2N/ux31rDxgWSln0oOXZ82jhcyhW7Z1j8zSK/JD5yEj9Yl0rzuhfN4kpEzpACgHqp1dLxB1XwHyk6fKelw7n0fyJW/woEv09cjL/Gof+aVPzw8bKC/zZ7kcD7ZfrAHR95VOSP6IC/DbidTShc63he502nW8NHzyUovKK2M44dbYKTdlU9dsVzy7ngPV3q28DQy5O/S03UZeR9hA/UhfUAaaELrTR9tyoEX/RT+OPnJ7g1aA13Oiylb5xL42FMZ8qnVtrGXxrDlXdfR0oPiiTKyPUc51oLflo3voE3aJ9Fa/Bn+WH/UQx1YN4is4X2WqLpdPGSOP+svmiRlv5ZOv069CyS9slZ9tWPIOZP6ar2R1VBnzOR60me70Ff+KZ9gL2ck/45PHY9HrInnQS3bwLvjFU/w1R6+Hkj9lVf0lt9DbtYvKK/6cK0LpPHhkj96+rnevbw3Pv1UZ/fF6Sxyersd4tj6wHJeNdX30vfhs06zLfBv1eX0Xony1rde3hG28IyPQ61rjqnJAfxbtjv7qOgQt2hB8nxVTp6XOlj3iG/nr8iWz8djmHY0X+xZPta3mU/XbFsoGW3kdXabTg9bHRdJ34lOnJUL/Zd5Ml9xZX0fxIaPa38eYkOVG+cJCTqFk7dNpK96wR3b0U+hWcyTkZ77zZr27mG2LMTHnVI2hGLNXjNtW9iowR34Z4RfikBth3dDR+ArrdIRppAiVjo5Z80deGd2UNX92jv5kXnQyAywWi4biUTw6vGjrwZH8iZm3UYfi+hOwPYJnlLHWhGU9PYRO+2ywHaLM1OkTZKM38Y2LD7p2ZxyhZJinTbDCkK24vz6U6d6OiSpfk57yrY48eK7L9TpqQS77dx7sp0govrZx5ltW0tzeodOsp+cvkPQd/mzrkn8tr+fthy+raLopsy1AyExajNMqt+7X2cYqa/oou9Sz6nE/tvFY9I5RFnmJRR3XbPMaQ5+9da/rEU+re/TfBm09hpFXceqrsChDXqelHnttW2VUqMupuqjHcDzKBU+XeRVmHSFv9v1uXSk/bbmvfC9rWsqbPIWSZw7TJk/oEfRA5RktHZfD0NO6CmWPyI9+HmU7skzxbGOXZ702kefxkCh+8sRkPtskaQVokS+s6BUvOWWHCjtlVnJKh30YZVr5ESyryTZpu7596Qqj7YMe/e3QypROjKuhY8Jx8UWRqQdxy8h0yagQe1PUMXXI9Kpc0Uo34sGf9YxQPJO3P4ecIauDMOsOuet8xUR3vQueGXp55yfcnrRZlV/Od+ZGzo+iDf7IG+kVotwWZO+UdxUkRDo2rPI67xK0M/VFF54V/2Uj9Yv2C6KFEyrTgsdQL2HqIdMAAP/0SURBVFP5tKn6zXOt50W/BkLGek50GxWt57vexCg70j1v5l+N7XJRV+mSbU5613GJsk3w7aur1xd1Vn1ZtpDlIr0sMzF5N+krlC7mr/gOX5NRvJk3yrd0xPfVWTaZMrdk9HTn3eFZ8a1lL8ol73LMZZ6xLpt9KD798bPS10KTs4vgWeh3JUpu6V7rduTNvgtdA1VGMG88Kz7SnU/QH1Zfw3UN/tQl7dj7KeRMvXpe1dXrUyTqyTKOjzpbXWss6gs5/Wm4LvhmvYFZbhdLPaod6/Ilt3ij3FpWAJ0mUvYot+LPOvbrlxj5krHFm3IK5unpHZ7Zj9dBjbOrsCXTda1oW5h6hW7d5rv0jG/JKXQ+PXftlDyt7EJG5SfPIj1kCCOvyax4yUqs65l1hV6G9cwx6LzA0P9K1LicYzlQebt8bwrk/jLCL9QhFw2dYTY+Q6b38wmNZ/JlXsF50SGEwa/OJ2+g5Y3B4rxYZJABX5WNAdg6uvhVZ9CijMslbeS5bAzKkh+YPF2+A+XEU/QepszGvzdEfi+zha5DpdfB7bsin7Cux+mUHWUiXbYak5r8VfngX4csnzye8MkbT+REPZ13V/dtOUMXscz8XFzquQHzruRNRJ3787cxythOu9iSGQvbbN/g9TPye1nnZ32THvyhx3Y9a/SyxVPlXMcVtrsKy7qTns/Se/BU3UOXKrdNq77uIL9C8ItmeuPJPKcto2NdT9H6eAqeCNFXgSVPlV3KX6N4p8ySAWyn5DPdWMtfyqjykxYyZ7pQ8kL/hY1Mo5ziSXPf9Utalo28QvZpypjyLE4h6iq4ziwzZezKW2LWvdRN9kiMtPKofLZt2qx0DD2mrvODjirT9UdcyHP5Bc+2TvvQy1TcZqk6Ug5Y08wb1AnyN3h6HwZtwvxZxk/zL9ve0fm30tUuBwlblCueSjda8AiZV7r18vqzwJCRoAywHNJF6/FMR5nawysUD2HyTPkZMm1ai0dbYvwt52alA9MhEvHdPMWRscK63JtAAqTrdMQt4g1bZaNPol7rwrNjpednwmeQFbZQH+bTaHRQMsecq/zWb/rjZ/GSX7RA9GOX0et3PUkb+ZIV9azKwut0POODy6nf1WjlukxQ9SVKn92+BI1P6a53r6vq6ej1LZDlIr1dNhC8xEf9DbP+bXqnTTTZndZlLcoX/yy3ndfKO09Yp/fAPOYLOa9Fyqzxtmubok26+1C8+jPK+HkdNDklf8oOnl7XXmQbp+yYM13WtFnk64/Qypg34DZ0KF+Rwe+yuU4v61mi99tar2XfFJb2BFUGzDon/z5EfV3neBqjbMmZ8qr+JZoOqQf0Xt9Aay+8UW5XJvpMpNzErG9VDt029duDfbwlp+crHm3o9hCyD3/VMMYzGPqG7TvW/LNMoZdtNlnQA1W+Y8jq8UqnvKWcWVfFu6wu27TBh159bEw4z/nXxbackLFB/wz4ZYVf7Btyq7DT+D0GeT0fzy1kGPyrxcNZmTcGRPAV9MdY8rX0GvynZw8zP8rqz0Tp6fyJCls0wqDnmwLXClVGGJOg0PLAvrDmuxpXT0SgP/p/8r1xHX57YpYl7PDsYKuu1EHg6TcwWn7QrsaUNeXtzV/l7UPXobAOi3zKmGe3faOvzRN8hVGf4pRd0mc6sNSxQF6vs2gT2+XWqLIjvZK5Beev9K64Yb6WNmbZCsv8DYy61u3sgL5rh2vJX2NHtrCmKV0OoHUd1L22hf7M9Mhb8TRbRrq1Z8VbWPLoGZRJsy4zf90fpeuWzvBaWqOtsS7/OlBGf6L8Oq/H4et1J61jkd/6osLM2wPqyrj+JH3qcBUWchK9zuLptDfBVrkIXddtmCvjW/ru6F88a7pAfRUfbcp02aryndfq3pK3D70e4ktUULx4zHdFSL6Ql2Fdrniq7VfB4ysuQxUf2OJfQ3yK7JZtIH8XqfNm3n50eZa/0mWRbhjjoKW34HzLvtqGC/5CtmlRboO2W1/j6Wj5W3n7dFjn93oKk17pjmXZq7FdZmHD3i+mB0SY/WiIt8nYRckL9LwhO+NLei+XfIUdnizn/CvKJSbvNkqPLazrvapMb9MaIWdPXpNZcWPFt0bJ1B/9n/o1eqDpPeh7xvK1UDK2cB2ernuXG+Wcl8+K60+grcHFv4vIK15jrOWR7mWrnjVKlv74uaZ3GcW3g6xzySsgJ+VZpuWuyiZ26wreHtefbbR29zJV76i/5MDby78hoo7rQX82yoQelV/Pii8x9QbDjq1dv4roOi/bEdhfpmO3/QMb5a9C8dcYXKJoM29d/ipMOUs4z/lrbPMDDQJhhiU940m7Ln4Vwv8BHHICzy1UUDz422Ke+SVne0BM/l2+RtsDFVzWkeX0J5CDx2HwVNkIWzTCoOeB51qhyhjXbAMoHRW2ePajT8bX1Zf5b1hHHfhep9vWgrAsk3qmvlyOe3614ypMWVPeOl9/In+VtwXzNx2uC5VwPYuyyOtY9ce+Ojt9Yqln51mXjfiuvH2Ap2RM2rIdnX/yZH5ih2a+lha6E4vQ8zoWsjLe+SO/A/pum3uZ62JX9gqpD1jLr3o7DejPTO/J159MZ/5C9m4ZsK5/kV7pUpfCkd94tvTeascCq7LXAeX057XlzdfbstH+Zf6kKbJDL5Rso+KrMmtdtjBkJD/PELOf9ibYKifKpp6dZwuxrrb0ukzJafS5xk++0aZMT9osFypm/pDZnuZZyi3aiCNkH1a8k383LPK3+ItWel4F614X75ke2CrTIR5FjB6/GqF3YCt/G12vkV7pUvHR73tA/hojP3ULuzZ6Yl+ZHZtbxyW9l90t39JrrPI2ZQhiHPXt8JQ+nZ78tYYGlmWvxnaZRX1dd9MCIizSxbuWNRG6Tp1n3kJOpzuvl1vyTZ1afpaZYZafdTV+Ya1D1X8VgnfKWeRlfqddhX31Fn2g6JWX6TVGfm/noF2FPnfeFCpfdVddCz0qvh9T97Xs2XejjYrrzwKTP/J3wbhYlnE6sb9s0HvdVdcWrZfTnyX21Zdy1tiUIWzVtX7qz35cocOUEzAvz7eELntiqfNWXs/v2OXt+me62fTnDerbooPSbZfe27DSvWHyvw4rWa2uN8GmrA1sld2HrfLAec7v2OYtaAAIMyzoFU9U3lX4VQm/VIfcdcOO0SptWmLEK7R48u81fMsfcgsVMm8nP2k9b8GXYdCGXjNvhORZ5jR56yDSJv2qUHVQbo2qWfHi6RhhI+/zgHpnPEPLfy2ySOi/kZ8wR4uP0Hg6RtjIK1TocSUWPIURNvK20MNW/hr6s0xn6LSOCtv0pbwRGm0XybPqgy3aPsywQWt8a8ywQdvgq3SjGIO+QrCs0q/jJ7yG9jawCBv5a1TYygMjXEFTJNLNghGulrPGCBt5M38773MjpV9H/haf/gR6qLwRiC/LdQTLKk1otOsgC7U4YYsH0Uv66zBC0dymCGveXQQPkaKNsCe9jeRpbRph8CwxwkbeIn8EaB3rsD//arktNL7gLX49V3lXQX8CpUvLex305/po8jdR+Vfx7MGWbp8V+vNGcvXnSmyV+XlAf37hder/DVpAf3b06bR96DJ+UVDFxkzvhs7/BbZRdnxjbMjqgGeLfhVCdoStfBA8DRs8Bf1JPkKP97Bd9rNAfyxvu54K22U7ZvkuL9H5WnyWW2M79HId+kNuMI1QtK2864aV/KpvIRcQ9uXtQZPF89cJi3Z8Tv1DBmE7/02hPylPYZX3WaA/CAp5hFX+dbGQQeh0ni0+y/zqh19Ph1wbbDZ6dUIPPZ28/JeERIbK38AIOzQ9iTfM/MBWeZ6Vvw6zfA9d7iqItEm/KqSsKGcBE0OnSBff5M+wkVcYYZ1u7Vgjc0fcYcXTUWGdVmLQBr3nK+yUISRtjRlelx9yR1jxFUbYyNvCCBt5WwjWZdqh0bbyt+l67tAIS96OEa5J38IInZ6kBW2FEd6UlsnOs8YIG7TO1zHCa2hrzLCdv4URNvK2UOGqPIctetGm5VbhijIbGGEjr+dv5X1ezLCd37GPT38yL0PRK2R68G/ZbZGfodGugwo9Tl1bPEos6B0jvIY2kXkKu3mFZf4II38wjPQaI7yG1jHCRl7kNx7HBeivyRvlV+nPA/3Zob0O+rPAFk9Bfxbxa2Ftk05b5635XoOu2y8S+vNabJZx2KI3tLyR39Dztni28veDIlv06+Dqsvqz0KfSV6GXf1vQnx1ahxhW6d3Q898G1nX+HwG06bNiS17BPBv0qxByI2zlg+BpWOcnRnzI7PEeluU7rspbQ38Cm3X0sF2+oD/m2QVBzxXvouxOmcJu6OXWWIbXy7o6tLLIXmMht54Ki7zXoMnaas+vMkYbHKIdW3zXQZezlf+mmPII2zxvioXMjfzrYKmXQqdXPJ9B//UIvxYOuZ9HWHdqdVzHIqzpLT3oYIRGz7DgM/1q/gj76AoWs0G/KqSsKGcBS1TIdPEGZt6SHliENY2404kRj7Ajp6V38iqsafv4RhB9K7+VWyMZrshTWNNaumOEjbwtjLCRt0aFLZoSC/o6D+zm7aNDXtKNzHPYyM+MHXrHIuzJ67R1HvJF2KVfRctk5+mYYVt2513nEbbpS/7dfIWN/C2MQHyVtw8jrOk9701s2UPlZ9KhlemYYVnXFs9W3ufFDNv5Hfv49CfzMhS9QqYXtB6gb/E02nVQYR3f4lFiJ2+RT9iiN1pHZl6RF2GHtsFX6Y5F2KI3WscIG3kFZQaId3rlVbyhl/9lQ3+upZf+DJ6KX4mVXRa0Nfbx78Far57eR/u80J9rYbNcC0v6Mo/0vnKEylvwNKzzr8auvLcB/dnRp9P2oct4W9CfHVqH/ix4dsOS/23g5yHzlw3a9FmxJa9gng36VQi5hO38gv6Yx9jK6+kmc8Z7WJbviOztvDX0J7BZRw/b5TtCxh50vha/utxu6OXW2A1XyWp5LhvPXZm7dNMGCPUkrPOvALJSXpf/64Bl2Oa5LmyLtMdW/psi5FVo9MbzJtCflBVhkfdF+PvrkPsifBG+CF+EL8IX4YvwRfgifBG+CF+EL8IX4YvwRfgifBF+GeHvsUOueWSbl3aNEXZoehJv9A79iWeGQXe9hVVYlYnQZK6DSJv0q0LKinIWMDF0inTxTf4MG3kTxRLpEUb+BsjmP8VHWPN0DJZIj9B5VqiwTjs0vo4RNvKMzCaQHmHNlxhhI28LI2zkbSFYl2lCp3VU2KbruUNTaLQdJIsSC/oIK/oWRuj0JC1oK4zwprRMijB41hhhh7bk6xjhNbQtBMt23hZmUHwjf40KW3n8N0KjjzDSjbYI+8tsYYSNvJ6/lfe5kbK7zvuwxac/gR4qb4RlmY4RXkO7DrJQixO2eBC9pHeoyA7PCAvaKr/lbSFYZtxh5K/TuxjhNbSOETbyFvkOpNfoQWnKdCTfa2WTXuV36M+V+VvQn0Dp2vK2oD+L+LXQZF+J6/JtoOv4eaA/15KnP6/FVWX20UHPuy7053OV/2ygui16QH8W+lT6KvTybwv6s0PrEMMqvRt6/tuA/uzQft2BHT8TNmR1XIdnjZAdYSsfBE/DOn8VDz5Cj/ewLN9xVd4W9Mdlrg7bZQv6Y54IFW9Y8S7KbvEbu6GXW2MZ1rLW+dcNKdvy4xl1rUHYl7cHTW614dcFow0O0Y4tvuugy9nKf1NMeQob+Z8FV8n8+x6+eEOO0AfEGhUU3+Ip2qCblWfERyieNmF2QvIsc5r8dRBpk35VqDoot0bVrPgOT9eq5X8uICoEDtoIne91yCJD2haPkJkzXqHxdIywkTfwBrqPsJG3jeR3WOm8FbLceGZYypyosE2fciZNodG2kEy7tJa+EsGtMGkjdL4VZtigbfBVupfsZddY51foPB0jvIb2tjAD8W0e0MOC3uMVNmgzXbTG73C1HMgzvo9nlb9BfysI6QobeSts8elPoIfKG4H4slxHsKzShEa7DrJQi0fY5VnSroMR1mmFNe8SyURo9BH2pLeRPM2WIwyeJUbYyFvkjwCt4w3CXpm7YdS/4I905V0F/cmyDS3/ddCfN0OrYzzXeWv6a7Cl12eF/ryxbP25Eltlfh7Qn194nVdBf3b06bR96DJ+UVDFxkzvhs7/9wX6s0O7CmXHN8aGrA792aG9DiE7wlY+CJ6GDZ6C/iQfocdbWJW5CvqzQ+vQHwQm9oXtsh2zfJeX2OAv7PAOrMN2eaA/zl+GonW8aVjJr/oW8uZzmfcadFkZ/3XBaENii+e6CBmE7fw3hf5YlrGid77rQn9SXoZ1/t/z8OvpkFt0YHbyFioovuDvA4LQ89cY4Woe/gYqtgyjbOPc4UueJTVpK1aH5H+jkGVcbo1gWGu1Cp336lD1rOG8RMnreQ49fkXYKbcRisd8W/wtv2OEjbwtjLCRd538LYxAvCVngBjYKZOhy+uosE3Xc4em0GhbSKZJS4oSk/YarPlHaLQ1ZtigbfFt0RyW6eIJvt0yPb9jhD2064Qu7zqYgfjrebbywQgbtJnu6OFqOQGTHB9h5C0RWTO+G6DvlrsWQsDeujuScUkrtDDyM70vrOWMeIVGex0qXEVbhHV6M5SsTCpsylIo+jq/xzbzV2klBs10Y83X8itkeo0ROm0Vn6HSRet5v6DQdLsK+jN17enEVpkO/Xlz2B5XYKvMHmzp9HmhPws9tnjW0J/XYqtcQX9ey/M66M9r5ejPDu3nBf1Z6NPT+7CW8YuC/rjPF7QWOv1tgjrX9f4qIcJ23haqPW+MDVkd8GzRr0LIjrCVD2YofmGDz7xgyKznMmyV24fX8esPHObbH7bLduhP8hJKZmLFW/x+rnkH1mFXRkF/kqeHLqvwpkFlLLthpFehdOm8W4AneQd/S/86wDontvLfBPrz1mQB/Vk81/Q3hf6kfhG2eK6DLoOwoPv56xm+eEOOkJ256NDCCOvBsJt/VRhle/l1meJZhF7vKuyjXxmmvDWcm8/9QfmNf3/Ylb0vbPK9thx5s9zVvBX28DYZHSNs5G1hhI286+RvYYQtWgu9zJpnnVeosE3Xc4em0Gi7SJ7eL0khc8l7fYywkVeYYYO2xddoC/pmUD48G/xdRscIV9CuDrPcm2AGxV+Tv84rjLBBm+nCOmzLAUVfoli28iKzx7fDbrlrIUsrsZu3QjLu0kdehEXelYH8LL9VptFehwrrtMOg7cq+MmzxXKfcVshyhRH2pNd8jo/0bj55ResYYaQbbRFEJ7+X2cv7WcN15O22YR/0x/x+NmzxdujPZ4fbsAdb/HuwpdfbgP68sXz9uRJbZcB2aPlrnqSvoT8De/NdfDv/bUN/dvTptC308r9oSIFN+t9nRNiTt0XzHCZEfqSvgZWcNeDZou+D/qTsCFs8YBmyzBZfYcis5zKsy+1Dha28gv7AEYx7w3bZjimj4g0b/AX92SizFbbLF5bluqyO14WNMkP2GhUmbeqxB+QXj57mz+evG/Rnh/ZZoD/DPlv5b4q3JaegP6ljhEXeF+HX1SH3mk7c6eSe7sjQ+deooPiUEWHKy0B6TRuhl++YYS0/wm69I4i0Sb8qwJ/y1ojsXdpOuCqvwo6MdZmZ3zHCOr0VWjnz9vhm2JPfynWMsJG3hRE28q6Tv4ks0nXfzF/Rexi0lt95Om3Sl/wzLHnXCJZVWqHzvClG2MgrjPAZaGtsB9E3eHq5jhGuS1uHxvOmGIH4vrwr+nGEDdpMF9ZhQw4haWtU2MwDLW9vyPw3RhaXgO38huJTYkkfeRlW+R3bYSlzhEZ7HbJAi7eww6ewTm+EnTJdz6Ssw7pMpdcYYU96zbdIb+Tv0lre5QeXf/yVdy7/q//qv7r8vR8m6a2GXtdGQKeu62vDbIvbk+i0Ti+s83q6Q38+H9zeFbb4tpC8W3r9MqE/C+yjrbEVRt5O/m75wZfYm7+n7M8D+rOjT6dtoZf/Ar98jLCRt4b+wBj8NZedvgaanC3As0Xfh5A7wxYPmKHKCJW3hc5nrIJ41nWs0ctt5Rf0B45g3Bu2y3aEjG1s8Rf0Z6PMVtguX1iW67K2sC+s+JA7ZO9Bz9/HK7p1bPlD73z+fYX+LGz0qwj92em3N0WUb2HQf73Dr71DbrMT1vTOa3qhwswfPIUKlTfKXVEmacFfYcW/E/blXVHGVW3JuiIkP39Lbof+GAvaOqzyOyoMWqZFWfDtwwgbeYUKu7TG12ruYcmfocqsMMJGXkewvJ5/hI28qzDCG+T10OkdFfbRlZj0JBE67xrJsEwrdJ43xQzb+aDCFk2J19CS3mgzr4UteqN1VNiiKbGgd1TYynsTjLCPfg1bKrFDm+mOHjbk9DDKRijeLejPa3k+FyydsJG3QvEpsZM38xV2aEu+SW9hK6/RrkKFdXqGXV4lBm2NCpHOhAOJXb4ZZt4u3h9OsX14552vXP7x+8tyIyhayZ08QtKCLvzw9zbr+Lk45Na6LELqtOAJB+E7pcxWedE+/eHXN9vwlT9+3zKH3Iy/CfTn8wEbV6fsIPr6na+rfZv5qcf7f3z5lXd2x8TXf7jU9a3hNfbUn/3YKPvOV/748v3KH2HWt6QTst9ll6FT8SVM+0XbZQX9Weqzom2hl/8CskkbB28b+rNDW2OG7fwO/TFfhIpfEytZa8CzRd+HkDvDFg+Yocq0vMZX6c4XWIVVmS3oTzIT3eYB+gNHYl/YLtsxZWxgg7+wwzuwG7bKF5ZhLWsfeljllVzLvgIjn0ejt/y1rh3Ft5X39wHXtdMvC/oTyLDFcx24jT0U3Xm/vuHXwiE3O6FCGL7oy/x1epYHn3zyiZ6F4Fnnm8d8k24krZdZ8O+U+cR6dn4wdei8CXNH6PQoUzyT/uknM/7aUGWu4l/xVL09jHzlVfsDe8ryf6N1FD3y4rmoQ3Zalpn8oGQsy0z6Zj8K+rNTZtme5FvxzPxt3dfYzz/prwNazLKN3uSBSd8edwHlJw8sRX+dzE8UX8sbeYmtvK57530TUPbKuht95i1p0bfbtBQ+6AvZQi9Tsq8q0/mdl31GPIrtKbdTlnSi8vch6xiyVH5ZV6fPOoq2RueJ9JS1v8yybddF6dwRbUqeVd6CZ0ULNPmKk17nF4/+7NSxlmm+Vdt6Xj17Hs99ZQrrPLdHcf2ZeSs+sE8GWIeiB++Sth4zC7vB3MR1evF32jpvYJW/dpa9887XL38IfaOOnt5CFmq0lV4rR8qbOeSm3L2h6tnkybzU54M//spCFxxyVXZZ/oeXX99wyHSEzZArIP9toORdATHuxU77vv4XmzKo64dff037vvLty/ebbu7TVbqj5/X8SP/F9ewJL/2QKFml63CEfvL+5bebc/nrfzHLRX7Wm+n3N+yy1jnKvoFdUna1c3d9uw7QlXKzbOjdsEXbQpa/GqFz5+3l1zKqjYt6kndZfsnTZbwOn7f8Gl1Ol7vm6elBT+zQkcGz4jto+ieP/owxtRdNpv7M8fvGaDJ38Jr8rH+0c0N25U17zDlaKN6J3bT+LFGbm+KDH/lVTz4rHjxRlufUp1B1tjo6XF9g8iZS1ro+/dlEr2shJ2n6sx97dFjWnXLg7WXfACF/jZB7fezjLx07tvjA0ra/bNi+K9rIy7Zs5b0Ovd8+S9u7TqXHWs5Vul8HS90mnOf812GW0R+NzxYavfOt8asefuUccltG2zRmpitvCxG28+hgBkKwbOWvMQdFFNni6UheEAWSfgW8WEbYyvfA3qBXW4hfGVblkjjTgzbrr/p6qLwrga5Np538Tbwhf8kHUWqZfwXgdYmNvEKNj628Naqt14X78pqAv+vR6QML/jxktTITyk+eTt+U2RB5FrmTt4OUVWVm3qS/GbIt1+nfVmaZt48Wbbb8Rd4ewP+GZaodxCNs8y0Bf6Lq7Oj05HMdg1Z1TR2nDrOeoq0xeaasyttfZvJchQqdhsyOaoOxylvwrGiBKTdkr+VXnpWIeMtfyyR/rW9H8Qy0MoRF3h5UvUpMnapPMz3pG3UmdkLSF+t4xl8H/Qm4yDbP9n60H5erN4DsZICeYavMAmkn4q/lv9IhR/lZ705ocvaGK3l2nTEd9abUjg4fbL8htUaUT1u8TeRasgUxLLB2wnXYIbeW6fTr35YEX/n2++ZnnNfc6NhH38l7/9vXtGfoK0UH3v92tI8x+kHS3N9/McdVd+YZile5Lew45EruG9gl2hdrQDwrfh103t2yvb+njq9BK7+NqCccgJN+lYxhT2OXd+qV+SMdWNfRZa/zOrb4roN1/R1rvp6+CkMG8Ur3+No+SdefSV/wNzS6/gxMmddFk7mD1+SnDm5r6rKWXXboNtGfAGtn451Y02b7BnL977yjjkSlB22Lt9Uxn6u6QNYHJm8iZS1ltrIr7JRfYLvMwB4dev2hQ/L2sm+AKb/inwVXlU/dm7228tft+lXDuu+vi33l1jbY4tlCl1e2C0w5RSu+N8VStwnnOf+6mGU12ASG3Ez3/C38KodfCYfcNNS2wSI/ExWyzBaQU8G0MSiKR52atOAPPi4X84LROh6+DtGqTKXjTTXiCdMLrY41X+YXT4TkcX2RF2Xn4LaerT29LfuCeZsMEYyiIadClxt5mZFh6NP0X8h/9ery1auIZwnlRx0uu1UmAc0lMm/xXPEXTX+WZTJvp09Nz7bneFvLGu1WG0gv5Gb+4M2ytLVoJa/qjWfUW7Jf2T7XA/zWFjnINX2lw+CVzvCLXnqXPqUrPE5n+ZHf0n3cUa70SKGZR5lC0OCZui/py7w3A/Mmqg59oo297mwbvDnuqu5q96stmmVHu3peyM90wvJtuygj0izndKGVc5kqF3mjDLxtDtcz+Htda0x5u5g8i7oq33W0erL9HZHfyggLOVkmdJ78+uP0jpxE0StvIVNY9neWz7wa3yO/odMDVU+Nx0LP77oFf+Wv6yPd+fanZxvLLqONTk/6RMpQPbRVhKCnnC4bjPwup/FFKJ7kX8kyR9J39dlFyVvo43jQgqfLrKdQ6cLKQWKHXNp4IUPwm6XrdsK76JOlXrHeExea4wT83g+jLYb4AGUcL3qiZBcc6pnBeVlvlCPw/OHl7/U28vXNlXOQN65mmRbyDcJpl8DayRNf8W32SF7biDJVtudfhc5rOVfhB4u3zt75+g9k668t9PvKt98b8qpcpKPsaJ/rk86rvnrnaz8Y5V8LZA/5K/wg9HJ9jWfLnt9+Dz3Vn8Z8sw5dog27eeBrPyi5K7vQhqy/0O0C1jIXdgGr8mEX+j3GfKHWqtejr4e75d33OX/KrrPtFa900Hp7ClPerMMY9C5jO2+WC9o67bLWs/N0vi10vsm/LWcX1a4Ot/mKstv8Lb3BF7T9MqvtYadVntes7bxAp4cc/TFc7rrYKz8Q+VfzOD/bO2XHmjvL9vE590ieEQ9dOqJsgHwRE7Oc/ugx94+1Tsu+2M0b6QbX7zYUmq6s907D22UKyCsoXeXRecqaWNc54hu8gdQh9Yh2Z90drX54Q/8teYF9+oGpY8kXvaN4K65nb8Pe9kBP3i57xieqD2dfBl/13zrf9C3aHt59iHrmuN1C6VhY5GV+p3Vslel0Y5W3D8W7eA6kXRt9US7Tu+WCVrzBn33nfqwxKPmj7FYfFn9Hjcs5lktWz7sOftXCr4BDrhvnzY1UZaeMdVjmRbx1bHZiheKdUD48NTBykCjR+ENG52Mw1cGFAdf569IwB1vUpVzz8AwZKySfZa4Q5beDSmQdwVsTKOqGlmnldR1KdjkyTE0detxIXk/Cly9VB2gTcaeMaFUm6y9QZskf5eF3GcsMfasNQH8WZareeCZaOXG2/IhXudAj2kB6yp1lAPkvXwrwjfKzDfo/nylXeS9lnzfCkEW9IbvkD12TN/Qlb7Zv2Kl4s11TZrSjp9egTMgPWy3tkbKFhd6yS43ZkLOv7WG/eroNTi/5PA5d77Lukr0edz2f9LTjpPU+Jm/Zri6/+AtRbllm8o7ypJHfAC0LTT6VDRsueaOe2aZ9sH1WNC5tXS/TSrfUC9muc2DqXmWmIzP0m2VC7rqMdW/0iiPLfZxYlxn9rLzSPXRMjPwGbJP0QMhGxrq+QPDEZXTZziE76yuZtJ9Q7SFYd/QetCkLetmKdAWXoZ8LlM928SStDPOVTsDyQKsnZEzewqw7UPUu85djtvIjvYtZ5yy3lBV0QuWN+sgXeJp/wyH3Xtod/gq9DVUPz7KX7ZJyg6fptlHX1m/UdegPpWfc9Fl3pDM/A/Gho+mFeNvJbzNZT7Vrr0NuBfHx1tUP3MZoJzIYS3+x+krj13/A+AjbhU1iHNlGnX4Vku+TembcyPintGGA9HvZvvdkH9HAjkPu3VHHkCe8eo8++crlt9+NvMgPnf/ia92Z9f2RX+3abNM+euH7X5M9v9bsmXQ9f9DqA1/7vupRHugOOzvRRJs2iPZXfun68uW7/jprd7q92nHIdbsEDzI/2bBL6dr1jLpoM2Vj7BEfa1Wi0ktQDv65Fof9lM61kbKMNc811i/p4DFQ/Sz+GAORdhuzXO+HqjPkL1H0WB8TzqsyoQOY5bJMlqvysU5U/rLsFqasq3l7nYt46gdmG9f6VrnJO9DKLxH8Q6b5Sl7KSrrHjOqq9alsB5wHPe3S8wJFCzo8xT+Qbak+r7ZN2uTpMtdyC8Wzy1dIPSw3dKhxPZB2oWzpKWZjreMaJbNDf7zexho+9Sgs+2EidF/20agr41v1VZ21Z6zrW8N23pABel1rXFUO6E+2Gx2260Y32gDvunyAOgqZ7vWWPqUjz0LlCS4zkO3KuNPJP9KZv0CXqfiWXasv3Wcrnp635lnSClm25U2eLntXxham3EwXhoyKb5cb6RV9C8W74LuyzLL+gZKRmPKqP2L+0idlh6K7Lz1O5lyYfVjlouwubWIth7jpNQYXeVfjVyn8khxySyNMw7wtI4Wskuf4og51ljpbf9SJ0fHVgfAValGoBaYWj4hHp5uv+IWSNfiJa7CG/KyDkGX0Z8pKnUewvNCBZw9RRyzsQ2YPKTuioVvoF2XcrtQJXUcdQ1bWnRhU5XuSQWtyB31MzpigHWv+su9ebNRhXW1b5Tl/jWp3YpRVnstk2cZbsgvIn22Idqx1IU3eWOTgWZRftznsPvjfCNQ/68U2oVPpMeW6Ttqo+pZ2iLZH2WWbprzZRteTsslf6GPeatfVbRtOtCZvh4fLQNKr3r28os16l3XPsddt32Rt0Dp/lFn2s3k3+DoW/CkX+ZWmfMciv2HMw8Y36122LWSEnNG+tE9HyJ48PGM4QIMnyoSsyHcZ56/aYh3LbkEv9Pz59kajuS50nFiP6d7HJdN2cN/Gc/TzClW2y9/G5On1h24pv+w80mFH/RnPimMnY9AyLZTuyCcv8me5qgM+l5HdKr90KjsACTAiHfQISRMv/IFZ1hy9zChX9JBrjPw19oXK28OD/NKHdl7hkNttrwXMtMDYirGQNss8l+tleV7TIac/rsdoceenTAfSIz/SZe9Bb0/n0WbZff1V1J1/nCHr5GugfK2x5nvNS/RYfwX26z8IHiNtSH017q4EsldlQThgQkY5Y64FO5Ra+4ZTKvJL/nvfVvu6s60g3u4E462zZbvgmek1op5s+7XqWzrdXOf3Iw9Z3TmI43PhqFQdP+xOsj6GU/YYj6vxvnDIsQZJFs4tdNnRU3J40oYqj45ek5gDbu9q7crnFmp+AZxwrIHQhpNO6eAr/ZEfbY5zU0JlCuRNfSWr4oJljTomRh2Kr/tskae6lmXJC/o+BE/KeE3+xFV8nSY0HQ3Hl2U7ii/iS7mzfAC5hcmzLheyYl0KdPsRH3R0UHrkZ7zoQ1byD5CfWPR7wTwhv3Ra6jrLB4+eKwRflZttqvEZY3SWhQe7EK/6t/TdwoI3oT9eb1l/4am6jOoD94NkJKxn8sx+Wta1r75Rp0D+kOu6kTMx5tuGDOB6NuoFV5Xrew1ptzX1WOoQMuBdlt+FKox41U3bU5fXYchxmep38pZtnPlTz8rfsn+0q7cnMPtsme70Hq90xHdtVPmjjHmr/uQf5QOdf5QpNL4t7JRrtDeVsdARVNmVjOBdIWV0RF70Se+DkW8e8qqfAwsdHE8ZGV+WibjHQ40dj9F51oJn5iWqjMsF/z78ssMvwSG32+hhjLdiGMrPxY+O4gnNC507iA5/KXrS6MSk1bPHP/2kLZIrvm3+Ne2Fn0VXZKTX8UC0HzvU4GZQd7t4gUq627gI054VD8SgrgkQ9YYNDHTI/okJkBtHk4+c0uc68ES8CqnL6zAm214w2VYQnTKFSg/+QvKT9+rlC+n9YqHjbE/kDbx4cfnCeHn5QvnYKeyJHNFG/ucFNpDOsr11tP15Rv+gC3w8batso/4M8CnWJxrHtudmmyLd6/H4stzI29XrKsBPuZA37GJ9m6ysG/tV/TXurlXn0L8jZNWbMjVP3Edu2+wj1zkwywaW8rYwy14TNaavytvIL11mOsdbGxNlk6Fb2rLyXVZP9wfjPWmUqTxoUaZvllVmWVfpYD0WZaaMKEO8+nOC8eu8LNP1d1nBbW1tcrwDu2Q8ysOzrGcf6kMFt8m6lUzlZV1TH+ZU6FRjCh6esZ7Q5mh38EQ++gVP2GC0J2EZKWc6mcom6CiadNQfP42UZZ3IY812XupGPTmOoJG3gNf47E/XE3IKg6fiDQueFUZe7iHQrOdoo/DuyiH35W9dvpu2GHbS0/H2r7P666b6H/u+Ut/Rx9iuHCfrrwLaNjsOOWwbul71A/r1D01gu/Vbac7nK6jRQOuz7od6oof7Vzzr387DIRdlUyfbLACt5nvIjvZ80t5C81cs32X8BF+MpVofIr1AowVPocoF6szi8cwYKh7K7YFlvvutHccTfb5Xnw18P/vyna99b9QJ3fWkfr0dHTWHyubBv1v3pAvf7/b8su0ZPPGmW+UNh9zAi4UzrxxyvR708FxeO+S+9W7U4XpCnh1bepLuMgrdLrVGxlrF+hLrVq1TtUZG/uSt/HK+sS+zBkaZWANArJ3B2/vf7WZsMIcB6cyjnrJpyAvawKBHXshXGeQXsszUE6BTxKs88ZrfkbeU47oTnT7Q8te8U+aUM8p1euo/eIa+a3QZITvKRH6XURh9NeqAL3jdDzk3xxxNnas88cjLPcJ1C2sdSSNPcfOzd3j/CJkT2KUQtHXd1fcLiG7+qq/DPKmv4qV3ya91EdrCVrIJ8ao79G56JDw+G4Iv25cQ0WstcY/7pjfxGqNVT9Xh9UXP2UdVp3h4Jv9WnYHYEylTCDtE2+ppOX4DbQXRqcc8q2eUq/5fIetXQlC7074F2zeBHaL+1HnISKzTpdcWWh3ANuoQz5BXZQqZXxhysq+sq2nwkj95ent2oH6reVb9XH1JPGjES07FZzrqqHST1eVVfKf8VdjPU3WEftfBWlboMMvvqyv4iL9JXWX7dR9MnaFXP0VfTR2WZWd/LlFrfz87MUadHnmBGLs5hheIc+o+/DLDL8gh1w+cu+FKoygexr+uoShfCw/lpmOCCe4OocMUH7RcxDholfOt6LVp2akGrcXNn+niD+db0TKecouuPxlP51yWJT6ArWi7B+Ly0FUXWQYoByji5i9gwxyIpCMeT5eRjBcvnoe8lDvS60mjdAz8qBNE+TnR9mG5KMWmU/E1vBEtMCdnTFD0yIn2BvBBwmUTim/xFbzQd90bttqI3Z4/f3H5XHEu+NEvscg8f07e2wGHZ/pwyo9+cl+Qb56wW7VRA2uANPTRB+Ldal850DzukJ3jAmzptYXJH6i35Pq4Qu9FOdcdbertWvBsoOqaKBr93fpDtOdrGuNMzx27rOyzW0fLr3LXxKinpddwXq/DeB7PzEMH7DT6asNm3Z7VXmi0n3KVZ3lpy3Uf1DykjArpuaxrXaYQNk79Mg7gr3GxcxE0PfSmDO2Cv+oYejaULYyUuwvG8ZRfoMyoX7ZZ5LU4dYQNYg4V3F+Ox7rEE17zY5PUueZkpbvu42Kb5ZBRh+Wyq22R8sP+0Zc8xxovO3udT17nq/wiX/F45h4hWCZ1Nhr8FS/6TMdesKQtoQznWbbbV+2UTivHjR1yaQt0X3+10zz5dpvFrhwcheGQo57qk/bW1nTITd0vP1391hs8H4hORbZZ2r394H44BpNHT9sb+6H7kBt2qHHlubN+Q+7b7zsfjLIOMV9iHXvuPg4dlm90vfMVHJnBE2MpbGiQHrQer7EZqPh6TPf4KP86/ORbl1/u7fsWb4KlPpJRY36OfTDnwvd+N8p++Vs/ybyUO3gjPsonveLMH88j1RlzKctswDzCe9/68rRnjsOQ95PLb395tuX3fqA9lH6qMSz5i7LvfO3yL5TX20McG67HK+2LOkIOOluu4tY7yxfKLtiTdK1NrGWVLlrYWnS1MXgCk4f8vhYGYn3VWBRqXYcfWV7HLLdsHKixUXW4btPSBuQ5Huuq9SVdZfSMNWopy7ziY9zXOtdR9HJ2vXyJnJBluN6SP+nluCNe+R2jfMdW3k4bIn/qU3XNeoo+2r+gLeNG2iFsMfnRf+1w6fMUPuKVZztRjvzEIr3iX2OcnTt8jiav1b2BsecJW/kdvX3RxpDvsSibxTPsAp/XdvENPSlH+S2oH5DV2xV7QKDq8fhNlP2Ju6zOz9YpdaNt7v/kKb2pr+u1ROw93lPYF6o+lRl9XNiUE2ns7/Hl9u22e3/9QtavP9nuqH+g11/8o3zJ5VmovAnbaIWhr+dF2srx0HfYNvvVaSHGwlpGtBk9w24lM/irLWXTq9DnV607fY66j9sz5G7LdvkE8Sl7q0yn0ZZtmWuMOgbt6nJb+i7r2ipf9tvKuxpl+8JOvmXTR9lfGQ/+pBfclxNFAzE+GJuM5ziDVf/zrPGzRo3/gSp/BX7R4RfokKvnbiO7AWzoZggMF8aGnsS9IeRTRtY2oiPCKREOMhYOJvmLpMWEN00DwwvNihY8yoPW4ubP9OB3HTxbvORmvv4MHgkYckXU/+gaiyZgkYr25waVsK2g6xA1bGYD8Qw5ZYexGYyBm5vQPiRPAD2x06SZh8mViMm7i5iAgdowvJiu0PMCywkYOghqk/vzDeAyo3w8nYfdG1+B/HW7Kr6mF3yw1XPLIRf5c5G+PlblUj79PPsmNnbyWaiJl62qPYwvjzHFbUvpZbuLdw10pW+pI8ZKHIhmO5s+K9TBewuU9dtqGp1d97BTjLf1mGMB35LV0XWbUJ6f9HfrD9GgL2g53sJWMQex3ZaN1vWMvOK9Bmp8r9Mdg7/XsQHrUH21GBPoH3adtJizox6lCWGH5NkpQ7xDNtqoq/pv0phzIZc84ssywqIe0q9y/Khd6lfya62KA0i01e0mnYgDZPaJy4aMXTCeVGe7dBaWehR98sVhgvqX/bQEspEVz8X4aFjqHmXLiVA8tpfb3nUMxNoXe9qClmu71zrnSXfkqWzsAdFv5st40MLGrO2Rzryxj05e05wOGaY5PeOTJl3SnuGIA2obbd7nkFN+1U3Z/jW96ZCL+mzjnyzl8PXNWZeAbVYOufjR/rAhssD6Xwrt//ADdcFbTpV3vvLH8a9tOp8Q+bZhk1mgHbTL9l2/ITf+tcxWNmWS9phmfFPePMu3tr72A8ZLzIE+piodDqsaV5Ve0jz+ZKeyCU90te06ul0TY8xLhp+rNx/7VzPLoTP1Cj3qza81eBNsW+9dGfF8A6gs+rx6IXs2p9vXvt/lf+/ya6uxpU6Oc5ra43H8vd8d+eWQo60lw3LgW32Vd8chB0qmgH7lhFvjnd/9ntayKX9nP5TMWAsnj5G04NtaH8mnLPrHWlnraax70LHP0t5TfrQVDJrpyER+T6eulEG2zsOx/gVP5EGXPQV4Xo+QtYhbp4RoHqcpL9b0/ShZW7RdumSrDZFX9UW7QpdIjzLDFkEP3tnW4ou+mnzke61fYdST5Win5zF5Kb8j5qvisjFlin8fdtYCztDQM28tv+B6lF/tugpuI33OHHIdyJ8f/BcPdiMeeix1rHZtofMaPhPHmks9Ht/i6+MToNNYD0fZ2Jt7H7qdejru+mpNbfC+Gah9YcDtD4TM565zKSPSb8shR3qhQwNy3V74R3nkrjDuUJNWd6yBTMdYkOwRDwRP9iHIusHId94si46LfkLntKnHyQaqbQX3NX2YMgrrMdDjXt+qXMnu8Uy7XGGHJ2W0tHUqWpYbMkaZDbkdoi3LgKprWd8yHbTSIWzT89a4nrxJm3ID9F9hq2wh6L1c9X+MC8YI47nOYKIzdkT3Wb74cix11Dyg3JCxB7/o8HN1yM1GtYZtNJQ0hinM/Em3Qy6p26HqkXwZXX8ML47plGDBqoWDuHpP/7OIBf2VFsLpYBPNncziqHQ+P804z+AnHeh5QVOcBSlplp204pHQUV/EqT/flnNbasOIAVeDOezIoGJBzGe2mTgyyg4ehGnHKv86jEvGRoC+nkgsBh21MMRGowlVk7LiI6+B/A14s0m7GNmHAdq2jbkZYN9Z3vljM1mCMugyFr4NrNv67Jmgw2u8ucjGEAeJ58+fNZ5n18bzDRp48VI6qt9r8aEey1cewN6xKIVtNMgCZQfsmbZetKmlkUffa3RZVqdv6eS6r8gvcOivt1xjPoedBtpCSn1bMvah6h96+El90R9uh/tjTWPM1fwGGRew1bALzy2bNYwx/Bawlm1s1EmbsJtXPY+LaFfZtOzpfnffJ2hrzm3bQjyzTMDxBtJsdlEmNsAqE+WQw/wJQLN+eqJg6TfLBD+OL/rFc0ig/6CxXqFrjOuQY4cb/Z3AJtir0iXj2bPo6+d6Rly6a+xFfUu9txF8oPp73UfglZ9hU6/TtnWMK5dJvGAdKJ2F6RQAkQ/4KuZynY52V59gV6/1bY0fSLvXYd/16xmHj9wrBkizt2Y7VWaZvwtVSCcakxbpDuuPTLXNzgZD7aXNYMMh9xPZBD3QCRluw/eWX88sh9zIX72R9bXvxZxdoNUVX0mUnVRP2CxtuXqDyf/KZdnZmL9tNt6OAw7R3rLhyEtYT/qYtm045KoO+tttt8goF2uZxgrtkL6v3mttwWGlterFC+XnWGP89PFWacdz3HXaSwEb0T79Gah9MDBtsEtbYf3VzG/Pf/CB9lDXYv6snF5r4OT6vtuW7Vq30zKyfQ3QmVPu/4rDC4oH9LHBV2Q9F2PevHj25wvdvva9kME4/jTH9NIh97uXf+H8qJM6xnxfOY5xyPV1oOYIdbs9qvt3r7TL715+L2V77wMqZ1R6jcybe2attexxtLmvv7F2eq1NuWH3hMrP8RS0WX+h1bsD6AH3FeOCsdxtJnqsfRO1ptbeN2g7iPKGZA4o3R1Xu5h6TRmZzvJgq/zUb5Zd8KXcAdtmyi0HC/EFT/LZTpxLOMcJdfYlHuVSVvI6jzVDeaUHz9irSjfqjjUgZDJXS3bOW8tR/gJRr+tWuuQXSj42ib5toP4ezzK2xSiD7NjL4Kk+L5tQpva7ub7kXpkyZh2kg7/aU+3Tn1hrFa+9tuqpeULdIQv7T7vQLuuc9h7tzHjVtwPWVwFZ1LWJlImtZ39MQOfeOW27jO8r13VQxO1e1h19AJDlNow70lrWEqGTwHMF91WlVzxhV/FYRo5Xt2GmJ6+emY+OvZ9YV8g3nbRpiZZfiPKsd1NGxygrnqpn0rYR6+BGHmVb+aq7aKQLpLd08RzIMqYl3ah45XWasdarpZOv17/WZwvOb3L2tj1h/Ydc7B+4yr6dP9aK2X+A81admzh/+GxvsC5to9aVAuWQYTn1RN4GflHh5/yGXB5OfWWMsNnApG3lbfJvBXjMJ36MbWeEjKzJzKKBY8IONBYROijj3XE2nG8AGouBFiri8ezx5XNNg5d4l/EpAylpxatI8j9fxK2n2kF7GCgegDngasEai+xIq52ZrrYoMXm9GcTADVkTpDvtKpOjQ02kBS4uJp5daMILTK7PCtmHSVkbXWH0Ee3Kdg8oPfPhp2zANk+7LMqsQH3WPbFu1wKiXQjnF+pv2y0cWdgD+g7OzwfOdyA5es485EYZ03XYjX84IvoR215ciJ7AZmGjGLuffjJB219iz7TtTjsKqSd2jz6GHk/opeuiTYnK2wd4cHbMf/xiLojYjEWXugZ/osvYwloPQ3LijUJkh1xosegGDTvQ19glIP2eC4pjw+eKP3t27rY/k30DYac+PuC7Ll4Ysx8mIs98a/kbcJ+oHJcoNi3aVWtFbDhpU7WjH9gDognwUaY2tLg4z8Np2KYQm2iNcY9z+I256QEOuGy2dcmLtxUpE84866ZyjAUcZhfn9Dnjh7Zhe/Ejg35U/6IrNPJqTNAPYQvZgPFvOvxhE+Ra9sXznDfUPcccY6PeaN0GFwLJyXrqUBHjJJ7RZ7E2MaYoU+OYy3Xopr5C3wRtsjNE+TyfM6agqw7LUd0xv2tND7nEfXg1LfY2nqQD6hd49ax5Sz8iax+ogzbxHHTJtNyGoJE3ywIRxlOMWnPU/mx7OOBkK9qVeEnb/27tkPumHXLoLWGWZxsuHB7xdVPyAe3F0bFwyP256kq7DkfMjkOuxjJgnQy7Lf51T/F96yeVD+LNNBx1vB1XY790wSZ2mgphi5mHbMYHsj7ZdFjJZs2uVQ6HdKzDGvusRa/m23H+qqrOFrVW0BbPA3hlR89vnkkr1NiDbqhsfSDIGcF9nGemLZC/pgWyvRu/kdf5fCapfsH+1jPmlnX8228u+tMyvvV3oy2D1/Hd9gFoyKZd3v+YL/Qhc5axyHyl/MWPx9tx73z5jy7fFY08ymK/ZxffWTjFfve7ko184RVjVXj13a+O/Hfe+erlD2Rb8jyv9cTWnvM/Xrbry9/821i/hBdZ5hPGrJ6kXUaINU7YsMuXv/lj53vvAypneP2rtXAXsV/GOgvvM51Z4nKoNVLlI481NtbQWMNJw5sgLjl+Jo38kknZC8ld0IrPkC60S/sqYzDWUemhPph56iP6IjHPIQHSRSv+oOUY0TP27Qn4vP9SXwP7IzpUGctwvGRUnUWbaer0fFP5nud+S1lBW6ZHO9FJ6dIl8oMe7Yp86NQT6/8Snv/okuU8r70fkId+qavlRB1lb8rAAy/nXj8zXuk6Ow+IBr3yLKvqaPBeqbmHfrYRcHymRz9qXIQdokydI5yXettmGneUqz0vdKy2ply1J9b3WY/ble2pcrWeeY1O3qqv5gpx9wtP5bntKots97FAGddlW0e87FP3sqgz1leetLHbqsZH9T31YduSE7JoQ9i85sysc2JdbmK223us0ksdSo+wN3tfOco+4f6Qcmpd9b3CtBobqh+kDqXniGe+0ypT59IlT/RD8ESfokfZl+e0V84j9RPris+GrC+ks/9qnjnf9pprSfHGmjjLVLzKDZriYaOsV/AYgEYe8gZ9nV7xp4yKB2IeVH2jXsF5lOm0VR1b2NUj6uo8i7yKp06L/Ea7Sk5HlQH0jyH7F0LG5Bm8Lb+n6ww+14kYy5yfmMdxTp73kb6WAPMUX8Fpzth5DvNZLM943I0yzn+/iPALdsjNBk7a2wjIxJBx+ItPQuKg6UVEaeJ2huVC0h1jdoAlzWktGDjUPmWxMU2LBM/Mf6WLe9Dmc8S1YPCEF9qn8ENTuuI8q5x1MG/ow7PidhZqIMWgYzFXnIHFQNOgjIMnAy3aQRlFnA6908lHOmVJiGV5oUX2GJhK22azXyK220/w9QkTk341gXOixUGADW2JOBAssebxpiPEwgyiHdGWidhoEo1uO6lcX/TZOHpZgA0HJAP56OMFdIXexkIdcss5gm3Oz8+8eO7H2eXZWUPnT9qS91w8qkOLUjhHno88nizSYzMTGMOM3wJpX0iEahu672uTgVw9o39Ll20s2rLAbh5ORn89hou3gb2fLXla/HXY0of+4EKBfOwSbSlaOOOeXZzZHi+e62CqJw65589E04ZPug653UaVNnww4AD1WRD9sIVFHRsIXRhvapeAPYlPewYYIzUH+5yqDQ7MTYuNLJxQ8BiaN3XoW2+GY0PzZkbZlON6wwHKhY85EZc0ypZuHIJfmn52prkjME7OBcZBOLUoR9+eebyjG21hXEDHDlx6y2kHnfIxD5mDOMVfKM08oa3MGXQLHaK9OFNCF3QGw36Ke8xLLjrZTg12pqkf0bPW0VpXnS8688b6Jp5LTy7r4ahSefqTtgh2JpTsBPL0x8/Io65a76I+Gd/gIKE/yk9nDnWpDbUvzsPGBHXQn/Tb5Mt2rFD0AfEqMvRjrbXTI9tn54Ta91J68AQvFH/x428uHXJf+sblu+IN/bXXSB42fK1D7tnyTaKvfVdjW+2m/nDM6fmTP1o65HC0QfcaGvCbfO3H/QFOE/c5fPmGE1/BdFsTpQt613hhLhQd0BeWQz9sOOTCrkuZnI0Y/7XevFCfv/ft+L0y3o76vtJcbJ5rzWJes7d5zdAYKqdU4fnKsXRd8HbaD61PnKHUEOkZY9FYp4Wd9q0ccoxbbO9xTv9gf9ZYjYmaA89+/I2F8wlnLc6ymCf7kGUFy+bcI9l+KxPQ37YHtgm8+81pzx9YJ9Gb7Z6df+fyq02P3/2O8lQXwKnssf3nzSGHnqrfY508xo34rN+qTTjTak2g7cMhJ37boq0XzOGQsXTKMWd+rPydfdDrX6yj10U40VinlOYpeE32OsrYqnVsXXarvijHum5ZotX+D5/XadkJsIazfta+5H0t84jHXsM4z3Mm+WukHO/ByNCz9uOSZ2ifB+TFfiZbe/6QVv2uB1qg5IBZNvKo1/rrSbrKkqZOylQbd2WkXHQzgr6UE2XLDp7bLsM+yNk19oB6xvwPmfAQj/w441C+ZIyn6imZ2KL2lQJnaH+Iq2edJ7cw6k70uqi79sFxnuAMYZ1CrzqblO3Mw5ylXq3xleenxxnt011KeYGpY8ilj6quwm77KFvrF2t0lUWfeZaIPkd/2sg4gs97j9o9+5jxq/L0oVB3DeopG/Y6AY6n0DUQfVeIcTL7uiPaSh51DbR03G+Ct5cD49zAXVhpdK++AzEmI46Ori/LTlmBfq8AdshJD3+obVQ87GG9ufMm3Abm3mhH9Bd2oe4YO+JV3eW8G+PWiLFBH5Te7jf6Rc+5JkKrdkUfUx6+WJfWIK+g9JDR6mn8scaInvyOJ9+gOd7KNBnFV7yld9e/ZFaZdVnHE+v8OgsO/g051b6w6VJW8e8tuweWIf5p80DJuQqdt5dl3ag7iD/o1Bipc22dU1k36vzcEXcc1ozludZp00LOAGc4+z7SZ5XPn3d4+w45lB6KZ9zpgBvXedbpNwohE4QR5+GPxYfDJAuBHVWfqkM0qb3ZMMk1ub2gsECYrkVAC4SdaSwI0PyMQ148y+mmTQ+aZHyS9JfQWp7pgxZ8xIsPHuJRb/CM+oZuSgtx2aEOZGhxTP1C75nmWWl4ne9NQQNYAxpU+TqcwuODMWk2HA3SCrJq9M0qMHiZHGMSecIXckIymTyh5kZNHYGIk1+fbs88kPzSqxZrX55o5wDtClSfzk9tAvDFxhC28magJ+2fmPwliyf11sJUi1RfbCoeiIPn6emZcGqcnRV2F9ldrPiHjCXfKci8WUeUR6e4YFYbhVfx/JSnx8C0b7XB7ct4Ry3iMx7phT5Nl/3Y4oMW7aGt1d6OLdrrgE5sLl1Hy5d9qi2xwWKv0zj8XJzKHuGE4/lMdGxEmvy+QXVE2UKO9b1Y8xe2eJlPW/XFPIv5JhpPNlsuS6D1UQHdLTP7fM6tes7NLja8mHOFOiyV8y4OTWyGGc/N0Q4zzSNvenrCgzOu3pLggnd6CpgjzJWgnTUa4+FMeM6bppLHWzD0Hf0V8nHgqaxp6jvFy1bn9LGBDOyCI3I65Er+HCfYBB6cdejQxpDgMTTijAcOidlGz7FYT1m37PxJGvMv1inWaxyKqa/ABXs4jPR8Lr2fMQ6Rr35CHusV9j732NQ+wSFeexhPr3kpOw7384APtCjn3qd2qyz9jy7sq+yLrOu1RxZoE31Fv5lGPnyOx4El5Fde5if0x84ZvxVHu2gDoJ1q+yvpYGec4i9pv+zwYu10wSEnGyJbFWcbdGnZcMihFzy+RD3784XT5Gvf1ZhWfeWU8n75k+n8C4ccex1gfxTQWc9PXn7/8utdpy9/4/LvpDOy+D0vO27UxnGpSj0AejM+px2DDuxEli3I23XI8RtyaVvbe8pkrNd8fHfhjNNYYx3XGSHmMHt2jEPGEeNpgPG1cixdF+GQo38T9PUWGs+uQ+69Vj7OXjXmGe92kklv9ET3wne/2vpBY+PvWp4x5hOYZUtuvcnmsWAbAOyhfOEn3/xStvF3Lr8nvpfYUOXIM1gzz398+c0vTT2+/I2/kXzJ1rrxQk/G9id/3sanxsu7qv+lwZhnHmh9ZJ6vnGlfkizWBNrxHFnw5nwhXe2rNaOcjmu7/Fj5td953Xec9ZC9nSfltK639HS+xVobZQqsGbFe+wMSrZnQfAnS+PXFbsiHJ+usdEFlB008sSbDFzq4btmJNc79pTNw7LXUH3nsbXEBXznjlO+9rXR2Gn71n+ZB7HOCZBKPvVv54vN5lHoK5Gnv9z7Mvp9wmQSy0ad0Qh+eob94Ui5gn7AuqROY9SRv5WX54q/6SmfLp07l0XbahBzmejlA6vwKLdoYZWLfYK9ijYt1os4atecD66Uy5MMb59+U3eB9R+tOnaOnU4W9DgdK2XMJ+qP2Q84K3VHm+rNfgW2ZZcohx96EXPLg9bhhzijOOuy12E/xug61i/LUIb3CSQU0v5Qf7esIGZQtXaqO2vep33u+2ops6i7+wVd95HyNW+qzPQuzvto3cTDZZsKwH6BP6CuNQ2zb+6GA7d3WLItOPb0ohx5DF+5H6MAeVQ65GG8x9iMe9u4OuSp/NWKMYJ+A78QbiLETvNFnoTfxaEfYD5D2OMs4+tW5nfFSY6dQc7Wf58aZTvkurzI8i3cX5HWIhozMH/UN/m24vuSt54In9dpMV7zRRr1NFk+vPcx9rwHkJX+h86s9Tme7il4o3uBp5Ste9tjAsox0kY3pn7D3HFuVrnpm/qTPfqp0xNmDQDj0meOMvTin1t3Da4HmAM8B6J7HzMNwwNk5p3KVBv0sNs543cek9JY/5G2Gt+uQywNlNCTSbqDTATe2Dp+EDZ7IuwZstEAtNhwAcbLgWFHEB0EWjIjHhoazazrGNOlxjLFIPNdh6gX0oJUDjXgBftPaEzplIy+elV/yR1ktfjwrTr3F67gWHpcbcZxo6DvjQy+VG05F5dFWv33HgHSdM59DzwvXV2lt8KIFrwa5BnwsgDgvsS+hnsvARaMmy3AEtAWMeB0mdqA6WYAjDc8EB7TaWCZik63JFZfSidrwhlMu4c3Edgq7sVFhHzaCsVFtwfaiLh0GaV8uMHNR2kUt3uuN4Cpgp1OwkRc42aGdrNITJ7YnOtfGRx8zjgEOOcaKHU7YWnadbaKN0W/Iqf4LtLhsMdt4cnly8mag3MkJ6O1qNlvxb+Eqnh17NduOTU1gXAaInxgx/tjogxbx4qHcSSJkhJxCyZuIS+A+RLlKb5Vf1DPqiz5YIuaexx/PDR7KLebfFdideyAOSUYeqJdgrrARxobHJhmfysXFDOfXyQn9nE65E5xj0J+pjy6cx7g4TeCQY56jD/3N2Cv5xKGdqa/rQs7FFVqAuGiSe3HBG24vVE/VMYGDrr5aFfrluLTssDfPqgtdxuYOaDfrEnTWTK8tuTYlcCiWvujot+NkF96yeab0hegXyNZYiHUvDuHY3OND6ThEc1iIS4GBfB8s4kLiQ3477ENHX/odXb2Ws8fWYaOBvqJPlw65me8DS9EGoh5V5HptC+ygtsXXUhWnz2TDV3rilCP+Qu19Lrz4m28sHDd2yDU9Jdzyr3LIocfL5yuH3HemUwUHCw6fl3+3csj9nWjQ1TfhmGPfxKYvLn+w+trqN3/M+Io3zN753e8Gr/SsixV6Dl1U3g65l+Tl2UYohxyHx92vrMY/6jDtOtvH4ZB+ef69eAvLv6fGns3azp6W44Qxw9jxXGAsaY26YJ1SHEBz3GOQfNYd2pVpxX1mcJsE9k2PrdxDa080lvurGmu4rPBJ+427aN9PRtk4X2gdQr/Ug37iOXRMfPd3Wj/8zp8FHf2zDTzPWhoHVjnlygZddtUH/dl3fift+TuX3228BfOA879ZOOSsh9aIZ9qvngs45d5Nx57zv/qdcDYbGuMe95oPzPfVV06/9Id/HWuCgJPvJfNDawJlwiEX7XMb3S769+zyOwu7fMdri51unusx34t3E+SbL89q0tWOP8UNtas+0LCzTU870oRy7IVzMC5F07kG2IPYi2LND6SclL+sO9pW616dS9ijvbZDZ8wIbh9jXPpHfbGXez9Xn7ld5td8EOKNN5VjHRX9XPu5zzrwIidh55tp5AVPxAPIjzNFgHTICx16nvcLA75A1THqRn/L7TKDz3JVvvgsw3LTFmoLZ/N+di3HBmd4+OCPvUr7hvNj3o1zjJ7YsvZ11ys68ThH5zzn2TCdJ+yBoQMIeqxDZesOn/PZG1jHAOeHhB1gQPoAj3O1m/5mz6q3ouqOAY9trjlBedaqsf8J3m+pS/qwpxlZN/C6TdvcvrobxF4+xxjjfZ4D6B9s5zfEXB9nkJCHru5D5qmetDfaFrbFNkt7hozYO3EChgzv881mjL+iRV9zho9+rjj0cY4vtDT9NOuvclMPr/O6I4d9s04jx6rsPMdE2CnKAuR2JE11+B7scZFPx2vshF4xbjode/XxHeOEZ40tntFXOOdL326zALrXvKr+C8S4Ie72JWK+Ludjh/MoW7SUMctlHvRC4/X66rm8y7+4twDRHS95TU7RvY5KnteJJnPIFRbxfO7EV2V7mcKsI8qar+WPsqt45AWtZAw5ibJ/l+V2DYS8JW0XzFevL22+e50xbc79cWbX+cVOu4F0yuk5HHM8jXkem064eM70zye8RYdcHagTJqF8NCpoSmdjK22eOoy2tP5kugyTYFEjL+NakQ0vNoJWh1iAhMtP1Ama+CwYjmvSE7fzTZM7HGOa9DjRtFBAC4eaaJnPsxxq3alGvOct+FV+QZPMWfZUT+VXHdJlWZ54OOQqjhPNn+Sarg2LASf+cOJFuhxwtTj2fJxu/hRYixn5gDSgDHI5HNlphwwNzgj0UX8qpv5hAnhi5GHLhzIvXjHRYkLFJrvYOLYAj3gr7YN7xdErdapFOhAHjsLcMOINQUA8Fn3s3yBajY+J2vQmDbnUXc4YLz57wYIUbe+L7QLKr4t/oRalgMq3vDcB5WPzoo16CowlO+Q0zjy2RStHUx2CavE00OHk2LImLeE0h5DS//jy+Piz4MRPylvOkBd05w3ez4aS540NuF3xpM0+nNoRt45HP5+fHg/a7PdjP7fGQYwPeAPjcjjkN9pArz/miqG8gZI/UP0QqPkXF6I1Gp/ScfjLw8vOnIxD8QI57ybmYdrIza6e/qpnOiW4rIVeHHBxqpUjDMeXcBxPO+ROcZadqt/UZ+o7LqE4snhrCRtA42IXX2F9IXlBO01e7OIxS78byGEehdOvHIAnx2eqg3om7JizTuQx/kIHxkqM+0of2ya1sdshxnqKHWQ/1pRwyMXBkXycN9jZ404ycBrwtkw446S3aOBC48prn8YbazPzlwMqY4q+qQN0HYxLfqx5HPDjkN/jOOs4rFA/hxAt2F6za9+NPTScbTiKuBhxMBHRmPssPLtOOfOJxu+h+i0n6lF98fVU7SG0VXhZoE9lw+dqbznk1m/IvTf0nPv6fodcgB/l73LskNOYKSeL984Nh5wdqQJOufidu+ivF383v95q/t/5s8u//caXVO5Ll9/6MfsS+y/rKP1Mv4RTDp0WDjnT4hzDPjoccqt/bfO1Drn8SiS/T/Z97WXx1o/00NNxz13GTqwVrFvlWLLTSvY+k90NxpuerDvDIUda5TyG3S7sItlK+yzAM+UFoMkG9HND0V787bJfv/xHP3YfMK7DMab6vvPb6u8/vPw71r+koceAaN3x9NXvoKfaojwAT7VntEllhmOPtFCONdfJHCPdnXHiKd7Ix3atjJ70fenxzm//qepj3opHY/q58JM/nPlf5+vSqv+55DHGPc7F4zdD1w65P/irWFcEZPmNu+981fPgJ0rjqCdvrnHRv90uv/Nn0lP9EV/Z11hgXTE0JiQvzlSRLodc7CnsB/Q/NJ6BWEezXj3PtCbjiMMJ6XaLdqG05Vgf5GiNJx8o7Q++oAHiiapzQGnWVNY4jzWdh+uDsFPZ3nnorzHJPsTaS1sp6z0t5fqcQp9rbNa8eIYsxefFnTLBY9lCpTsPDrkeB/DBH2eVWRYUrc4ctl3SADzMz3AUhLyxz2c7fC6RzMhPPZ0HPdumOOXQlb2hnBwddUbljIIO8DuPPUpz2usDsnkKlld6iU4fwF/nYJ+jnSYedcQ5WmPZIK71ImnRd9uYZ4k4M/BkPaxzhvcp1R9t1bxSvt9ukS48q9/hhaf2YvY7fyiVYF+OcwiIsnUhR1dsUWd69lLvp7mnwmOHouYLdo9zRPQj9ccbYnGf4Ak/OqFLIXSnnVoHZZO6cwawZ5SNPfplyJB95riIvjjTOgSYCy+5I6p8OLBmv2P3srnHWD5rP3D9o+4o43Tqbx0+5Wt9vMGfdRcYJ4wJtYP8ZdmUWc444gnaa32z3U5bj9AbnT12kgd6jZ9yLobt2Cvj6bEruvsPmYLzXYZxE+O54HmjvqDfYm5NBE2wjQW3d861mueDl/ncyjIe4m6xlO28DRSv57lkrfP3YYypDdmz3hav/BqzhXWZ4hPqXlB5YYONMuQ5v/grXzKSPnlFJy/zJzIvMe096e6P1g/LdKB06PC9xuuIxonWjYiz3uRaYzCOWBMYPzj5A0vHXDrlukMu03WW83nuMs/RDT+P8HYccqmwn4WkR6PioKk/8/ApOK08jFAHXEB8HHhtoLhsBGJRE1H/xwKjVUD/x8J3yVc0NXmBTtuxSAiO4xjTooBD7oUmtB1jLBR2kmmR0NPOM9HDQRZP03mqDDJeXOjABTSxK/78/NgyOdjxrHzKEXdZ4qLxDHrVW/HQZdAtJ+I8ORhbXxYl8lTOC6DS5CPH5chPPWgrNB84pWM5A+sA6kOR5EYcmbIPtneogZf9mYGLB4emPmnCETInNZOKjcqLPhNI9RHfheji5cnFNC6oCenjRbkt0iAcayz8Cfc3m0aDaNjBZbGvnt4khLFJGlHeG4Ux5VKGi87pydFccMBq4RsQ7fj46PLoaBss1Jt0oHJ1wCts8W6BhawOA+GIjTHs8S54XOl5kZs9ducAd7JqV7VpkRbiwBl9fOT2Pb18+jRA/fMZ8Y6jRXrqvL+NnT/R8ovmePGu9Al0Wx6pHUexkbg/n7pffTEFitvpZnsciRZpyhwfP/UTe5hHgCdoS1T+Z0XZPdDrmHT3z86820X1WRx214g52S9lcz7qgJRw3Ae93OwWiI0wnHQ61F5wUMUBh7OLzToccUdHGjNHpxrjOL7KIRdvyOGYo5/ot2OByxoODy6atJ2xwEGZzRGnH2OR8QTvifr4VDwn4iEN/Yjx9ZQxFXUOPFVaeDqAHHigU3+MXctGbtr6GNlCHLhz/fF6wvrJfIr1Mz7syHVKwJ7ohl6nkuc3gjhA0B+Sdyo6zwv17fkp7X6q8nEIZw1mPLL2xf7WnHFCrHuscbUncqCY+yOXk+pfO+Ryz+2ONeIcROqtFeLKyP128nR4vy4eDjYaAzjAcMLVW3B2SKjdL9RPL4UXij9XOwOKk/6rP9h1yKF/7vWjHc0hB77+F6I3/fq/cgl+9zvqC9kNmz7T84XG8sv2w/vga99V/7i/2GfZd9lXNX5py/mPL7+VP/QPcMR96Uvv2IH0t6wbahv9yjqL/dFRf3TewCEXF7vhkLOtpkMOfPKD5e/UxW/IzfYYyKPcu9+2jd5557cvv6N2cAnxBURj5ELnA/ZS1gvWKfbM89OjywuhzgjnzAuPvQBzhOc5ttGYBWfigcYzHFuSx3jUeldgjJ7VU7jQugkGT9LN+6e/vWjfl7/x1z5j0B+z/J/6jcMvf+OvVIa6qFv5Km9dNDa+lGPjnS/9weWPld/1jPjR5d/8wW+a50t/8CPrDs6Yt6Me2aPjr2PM2Z6WE3xuQ7YJ+zFuSp/zP5vtodyfyp7YFEf6M9X357+der7z1csfavzwBugzyWScPwOqBxrOtpIDvvT7P/I6g6wL5ojWvBenfxZ2+cO/tk3Im2uc2tbt8pu/f/nXouOsYzziTLNzU/F4EzDB2s2aI/nwwM+aFuOYM5/WcPFgO8aH6xJOtA4Sx+Hpt3jhJy7Q9uqHcpIitxxkteeEYy8ATz0dp330k+LxQUSc+xjP7LWAPavefPFZReM1LnA8A+wPnF/Yz8KZBl16nYmmcy6AVs6GE/XxkK954znEPi9QrvN1OnX4nOT6A3HG46wR+06cOybYs5FVDr6S533e+paDMfJOpFO1h/2Gp/OoD1ni8dkVBwfne5/hw7HBfnGGnrRNZdk7ygHCHlLnV9ddSNmU45wNfzg9cKgs4fp0dsRxyptOyDVEjw+PQibPivd6fM5Qe+OcwJuV9GnA+5Tqr/bGHosDJ95cIx97+66h8UL7KMflesBrb8geF3DOEFkf6zV7Jmf9cVfQ/aDukfUmHpd8n8FVR4GxVfx1x0Ce+0rwmVhP2so4hR+b9/6p+wVlq070rTGBzRhnnEljHDD+tXZwdsf+7oPZ95zvy9Yes6rTdyfVS3+EQy54R3kBPaLdcWfGJu6vlBXjc7Yl7lrRz3Gnog3EeS7HiutqbWZ8+B5iGuMlxs8YQ6KVM45zU9xJQNz34qWLcshF/3m8ZRnPa+kb8zPmi8c/9iPOOiPwLNqcvzM+ygq1NsQ9bGI9x9f5hT7/zcdaqnWQp8+mosUcp16VMU/WmU+PKeuFzMwTQt5MG0q7LslexqcuUddcrygX8sMu0Nftr7FdusZ6GzoZI69QssKWPR53l8nb5RCfqDoUF3hG+YoHT3fIFVgbyhnHOuMPcRKsB7UmMM9ZVxZOOT7or7iwOO9yjrP/6mq87fDzc8glomF5mK/LAd5HPU0T4sA/HXJcMABvvvnrEDKaLyeOx1tQimS8vQknRDwWAn9VT5OY+KXj00HxQhs2jrFysH2STzvPWDxwsGmReK6JT9zQZs/zGc8EcUMTfZFWOX/yylN5HPZM05ODquUKON3sPBNKF/CpFjYO2EFHXw7ScdEALsPiTx4LW6btkFPavEp/qjTlccZdSC8Wx8q3gyZh3ZAhXveXg/pwYAYuEkyCmiygHB/ABzBNIG+43pS3YUecgQ4Zp51CPFmg1V5NrgHaq0m27ZSLjQ/U5rUG9qrNKXirHHJqcwlQBzqcaoHhIFlYLFoNbn8tiLmIrxGLc/Bs5xXgCaz5Fg4oAVt7MzawF+OixnqOcdHO1f9hY7WJfmPhTL17Gyo+0/BGH099DocO4PDwcAfBEzjkaZr4R/tm+YWcFW0LxTfR6st6pg21SQgel17oZTM9Oaz6MKL4mWn0MzY5NL/bT9m0xdhgzBMHbw4xQY+DFAea4nszYONpdx8wUofC6AsOgvAL0+movuEJzbLID7lsdnFIXs9BxsSco0vHXCEOz+WYY97HYToO1I4LvpThjPMbauGMOz4qBxiOMdKiH/NJNF8VfSadz9RvR+5LLqD+Cpc2T+TSh8wlv12kvYFPvEhDP1IfxyVSNqKflT461LgwGJ9Z7+GJZB/rmQ44049FQ07QzW9QFtnYPe2NfPdB9XWOFeUxdvxWDv1NviF700fIkCxf4NVXXJC5zOKIO5WuOALCCRDAIcf6zJx9prXfFyXZO/Y87WesZ4k4nLLesSfGAX/hyNKhw2NJ4CDC2u09V3mxz8Z+zAHEhxkh9tp0CiVfh/fqhP+lcC5OatOA2mhnm4AT7gX9Jrs9V1sXDjmwdsh9+ZuX71sn9Ez99ORfSF3wfeXbl+9bR50TVl//BL/7He1f6puy7XON55ffjbeiCl/7rtZBtddv9akNdiqeB3DS1Y/9d3z1T5Gpfj06dH8zPussEvpK1xfxj9LwppzPO9hK7cF24azWfrL6hyPWb8jZzuy7q3+t9CrgNPzm32hMus3a2zVmcJLibDrx+JtgPMbYU3sYw/BkXjnr/LZYAhueqc2Fc62JnG9ecE5g7Cp9Qb0CeWf/y28tdMPphpPrjDyX1xg//avLb+VXQd/50u9f/lh12gmGfX/0+9PphONMOqFXAcfR4mubyYMjrpxxtA9UfcZf/f5iHF2Fd975zctv/lW0+/z4R+Nrq9D/4EdlQ7X56H8ZX5f+yh/+9eUnzCGtXTiicco9E08551782XIMfgmHXK4N4ZDTmetkaZe/Un7xnHZn3Du/dflvyIPuMVl9GOl4czDWoMjXWgQPYD9gDRLsvGPu64kM2uW38YRwysU4eca85mwh2zO3cETOtwpzv7DDT2OOsikfZxtOwB2IHmu27Mh485kzwJp3LLuz3rJf7TjjVHZc3pCj8qTD8SXZknGidXQ45ESDXk45LolHyNczLuVqp8Zx4QwdpM+xxuupZUS5qJM84lEndXvPKdAmyY09OuVJ1pSRdUk2T++1ahvOKOShl3UTOL+wz1MeXmhnaheOjDijhoMDpwawM1P6nCBDZYnX+bUccnEuAbQln9hP8jln2yFnhFMlnCwRD+fJyqGiM7TpOm/6/DTkT1Q9gP28HGRxduDMob5lTOiJ3cohFxfocKRBi/4Kx5fbpzj7mvc/9iIccil7F1rbta5zjud+MO4LnPuHY4o3xeLlAp+/hdj3NQfUtuHUwj6SwTm7zgWMwzgfSP/sA9qOXcKe2LLuF3FvpU4cSzGWaHf2s8ZGjH/mhvobGb1u9wVtKptjV8BYCoec70qSHWXi3jtkoAN3HrUb8LVuO+GQkWM/+k5zT+MyHHJRJ2UD0Z6u02zfpPtOqnHSxw2OYyPT1he9mQdqQ4FzD31EX1V7qt0ez9ZV81P61ryy7Zi3jGnp7/mpfnF/YlOPoVhTah5Dq7yat4EoO+4SQOtjv9NU/wcoy9jMMslTY6lkIJN60C30iznvcz46JN36D12ijuIdSJl1Fh51Zd31rHNsta/qJ44c69/rAtWuTFvv1K2XrTWv7FXySkfyXGbwB62eNf5LZgEdQ17Vy5osHp7eA+i/uP/wxCkXb1Pzlhx3Ee1J7B1COebKSW/YKReOOdaQhYNOGGdezmLp+wjnm85p9Z/TgbcdPpdDbqmYMNJxII10HqKTRjwcckUjjQOOr61AIx2LrSJexPxGQC5o/gcTHBfNcX4DJRwwOJ6GE06LAU6teLvt9FKn1Yhrgy6H3MsLoI2Ag6bSz7ggnRzqsMFBkQOkDlUaNBUHL851qTirZ+eDlk67hOmdR3EOunbeWW6H6OTDJznoX047HId2BCoPx5zfnGMxUzl/sksdArx26GUeab8RJ1nj4pd18MmwPx123RyyoKu8BrD7hf4cWAb6j4lQi9GYlCwOOZFqM14A+iJPC+sK1gMdpXsc2NQ/tFc2WICFOjeMOFCo30FuDmwKsQlQHmdloN4i7BtJoA4iBewWhw4cNcdPn3jD5TBZ8ELDc4AFOBbGwydPLp80HB72eC3wS541yA/MDaGjFuTYyGZbnzOun+HI5a1M3shUnsbPmca2bSybeqGsNrR2ePNQG2JxnX0awNnxNPV7vNCV9OPH0BpIJ+1x451tiDR5jx8DeCdf5JXcFV00l1sg6lrzUs9TgbZwIQjnSRx8PB45KB+pf4/pY/geC8HfwWHJY6Ah+B57fJRjxgfvxhtx0RttCezd6ulodG+8izkX8244KBkPptWmFrLpa+ZkOf7GHCQ+5mIgnJTzgBQo51yAQ7E3ecn2pqgLGV8XxQGHQw7wxtmTJxorj/UUDu0cw0kWzjnw5Mmx+50xgmPNjpFnzyzbNLWDDZT1BueR55ToT9XHR+rPY/qUvqWPnQcOJZe6j1N+1F/OOHR6LJ7Hj3kylrFdOOQOVR4gz+NF9uQZ9aEjfQL9sfuZ9dIXWtEMeNFPOFIZLsf+iip9JpnHop+KD4fGM/aZU5w8CfYUDqrMU81RLhPhbIu9sRBOOZxzpMmbYE8lj35Bb762Vs4ebGiwp4rGIaQuRFV2ygq+4M29WjS+3snX9bigv1RZgLPtmeyCE+K5cXj5nLrVfp4vlAaD70dLB4kdcpwRhNKt2vHn7YfsO/wV1ne/v/gNuS/ztpTG+7nmL84i76nfWb615bfoNJ5BfLAVDixgR936X4B957cuvyOd7ZRSf/P2WZw9sFH0B7rSF1wA+dpq2CvawxOHHM7r77ffqLPsr/9F8nEmyrZvOBqvAo6ib/yV1jHarDHFvo8T6pjxmmOQcccz4oLG7on6BccVz0K9WRYOOe0Rkneqde1M4xWbMl5faW/5RPvJS519XugM8VL79Ev2aPF+57dW7fvtf+OxfqL6kEGc/vluvlm2D+/8lspJFzsRU+8TlT07/tHlN9rvuv32v472VFtO9XT7hLO0B864cmZdB7bnj0JX+vzi+N+MMfbOb/7Tyx9hU+HPsq3o+kxrxEvN80+YD5oXY5yL/kw61Zt0o47f+p+9PtAvvGHor3Lr+Xq7/GutTdrbBNYn1qJho9Sr+tnrlTHXRtayurjxBlw5xlg/4YsPCxg7sU6d0wa16znjXnjGnPK6xdjQWU00nNQ486oer5f5RL4/uJBNcMbxQSBxr9nSjX0wPoiI896pxtdTjbenjBnks89obM0LN09BcmMvlBz1M/nlhKvnhc4/gDROulMBGfDzpA7qqrTliAen3In0KFT95Bdv0NhPcm9g3GGHlFN81AlCf9lXT84Fg4cygnXRHAmd6CvppScyLJO4+Pmg5uULnGETODw4I3OWgQc51GOHmUBefNDIfi/bqA94cg6I+jUGmcOWR5mQy33BGPVx/g5UvXa26MyJs5A6fZay7EpHnY7riaOFPa3OD5w92Oc5j2BL4vGhX4ALNTKwL/am3znbkaZ8ONo4888Pqbhwsw7zwWE545BlJ5V52n1B6zjrN/sMe2CX7/OSbIrTJ14AKPuETbFbnaU8HlWGdvrspLY+58z9kjqjTN1P4k0z9go+mKTNcQZlfCAT0N/QcFqV0xXUvQR9mEtxXqNP67wWacZJOeM8XkZ5gXuOdeCtQpyC9E3A48064FTUmiT7hV2jTmBZPB2XHYsulH7weHyojXaicRflTsLZRs8L5qcRdxby0Z824ZzjjTnXqfoZt7QLXt8HVY7xyrxm3Pm83uZrzDXOw5z7Y60EnP891jivCVtryqJcgfJ6xl1u3m8YI76XZbzuR9ydijeecU9xWnzIjzpZO5jzrEExz+OMji61PsU6UWsFfIcqAyiLzKUuUV+1OXSIfOpEPs+Sgwzi1OM0daKj4pEf6aG7AH8vg3zXPeIhN9bxkB/IdtjmZfd4xvo65dqhOJ7wxF1n+BhcdjrquH/4JQGNG/YM5rKfQjnlam3w1+E13+Or7eGcCwddd8px7s3zmzF9Wsv0Em8rvD2HXKIUH2kfUOOQqj+Oc+DnqZOtUb8FoD92wnmxzIOvHXIyJs43/14an3ZowsY/gKCFQKjfhMPhhhMORwSOtk+1KOKYeKHN+VMWE9FwpOGkwIEWjjIdvE7iwIkzDuCos1NN+cGnC0WCw6jjukDxdJ7iPO2ky/SLouVzxCXfciXf8awnLmhc8qYeAXi1GOkZuuFoCQcd6XL0uWzynGuh8ifYSnNIJ/9c9DPR+TSb/IpHmemgWzjk3J8MNlDhUw3yZ54cNWnCCZWTVunYaAVNnticBSZfohwXkSe9EqWDofbUmyN+U5ADAc+Kq79rM1g65nLj8magywK2wcb0qdKMkeJZA0ddxHMDs+yQc8wCo8VmHHpzEfICxNOYC+Pjx4+MR48CI51PO5QazJO8W1iWeZQL7yPbOzY02ooDU+0VXlzEOAeM52cae6f0O3YWH4cBL6Ton32HPGTThqLFgks8HD7E0efhw4c7Oi6hfPMs+dAf3asd0B4mOt/bBHalbU+ePFIfyWZqM/2J8w2bnB6Rfug4Yy4OuGqreL3RJLyJAW9ekYZnytSmwzjpWJQpRNqXoUabMvV0faJTt570ifthzLnqDxxQsfGDos1+Y07Gpr4z/9bwIVOHHeADX2DppIu3K30p0hpQzrj6uqjfijs8ki6Hsvuh7A847B6rDSfqh2PRj0Q7Up8fahxJ70dcujVH+cHwszPrzNjhjQ5eK2e/oB7PD9GfaEw9VX+G80v9Sh8/JE/z6CHjM+p8+BAoLuCUQ6eHygfw1dNOPBzCkoGsw5RpudSlPvAFkwOi2m5byZ5+K0eARh6XzSfS7xDdFY83jWQTyTNNcuws0hx8dvJY+wHrP+vxY5V/ojkb8xhZfDod++Z0/hi5V07nmWAbsVe+0nr1XPrGXMYRhO38yV8Dad7a4iDKmy1VnmfYG9S+jTNOdK35/tqa+v2Z2h9fR1WcdgrPNeYAjrgL2ezZ44eXzxV/ofH8QuPPTjrFdxxyX/2uD0B2AKpO1+t2PNO4O7n83sopx5tyH3COeC++1tnzwFf/jer/0+XbWmt89c/Ye9kzcSYF/CaQxliv753f+ld29OA4gSd+zzXOKfXmYvUJb2lwEcR2Ybf3L7/9laudLAW//UeZv1i+Rfc6vPPOb1z+4Y9w8j72Xs6HfDjAnmqsGRq/AeJL2Hml+XOkcRIOnUemhRMunsfqwxOtbeeSeaG18oXOJq+0j7zUmH15+qPLb7ev+F4FnFl/LTnIOvvRP910kuGoCh1CD+Y1c+ZQuh5RtpV75zf/h8sfZTtONNbpI+aWy0pn9Md5dP6acbAGDrk//C/Uz/yVrhq3OCO/s+Es++q/lk1U9zPZ7kJgfOOYe/H0R5d/9JvXt8vfaj5dMMb+yxV2wR4CaxHrH0/s8lRtxQbEy1aHrF8Nc21kLWPv1b7ABxfOQwa2FpRmzByJdsraofqeqf0BxWUHcK44/XjkuqOOx+jktVP7D0iZPitp7PiNO80f1k32ykPGleTEBxGc/dif2PeURx9qLLPXcD70ZU46FNgb2B/Zy59IzhP11ZHK+hypsdlxKvlPjyRTfXmiucFF74niPvOo/gIy7DQTPxf7I63Hh4fSUTTST1UGHni5QIaDKM4Hj6UD8gPEJQt9kKXyT59GXjk9kIPeoYP0yXaULBDnA9VF/cKxZJxLHo4x3210hrVjTE/OKkeSb7tKNmmfjZXHWc/nHNomvctBZscgbVc5HEjldEPuC86LwHXhmMs6heGQM198eOQPNhPWVf3VnU0R11xUf+Lkcb9yoRbiA0c+tItz7PjQT2d882l99niQrXHC8YSf84ff8sR5s3LKldOPPJw7OHywB+f6ck4BnFJ8fZOLOf2J4yHmlmypMRZ1sg9TR7SZ9nJmLIcc7aIN9B9nP5/BxYMNP+HumWXLYRUf/PM7uzgANZ45d+rJGBlQn2CztUOu7jfcz2JuxDltns3CIYfTijrDmRr9FmnpwEsHfOVUbectPTux6B/GvPWI+YBzBPv5bbrc5+ZbchPcv3C6gbqP8cRRa2cbSMdbvOEWeuJgq5csyDNNbcAh529B0YdKV/toFw44v7Shu9wJ64Xm6JHsZWiOY0vsRzsYM757JBhfcV6OdYMnbezOIM6yjIG410zEvYu1M+4SRXN+k19nbeLQ4AclL+TkvFcfsw6QZuxg8xgPyOAcH+tarAPQo3+gRfngQSb1+j6Fbq1e9oiSXzIo5/UGOV4viE+EntSdedXOpMcaF+u0y1A/vCXXZaeOXq/VtlofY2xFO+GJOGsiPBPl8OPptmue8Rx3GvUl/VWOOT6s517C248dtQ74jVsh3vhsDjk76aZTzufPhTOuUH6udXribYXP95VVFGkI5ULpoCmeh3of7J2uA3843zjccqBl0uOAIx1vO/GvQ77QAVjGkiH9L4ayEOAk0USOr2ZqsRH4WqY3Ey1G4ZBTJxBnUbrQAskhEkeFNrVnON/0vNDmgSMOZ1g45AAOqieXr3DeiKdA3vNT8rlEcTjXAWyU0UFVh4oLLRAcWCsvyuWla5TNfD2RU2XgRZ+qiwuanW3CuRYaHGg8ofHVWtqIcwk+Owa1SJUjbgHKCmdaqE61aJ3qeYYcLcLkE0dGxXlTiLcA3FeXvT8ZcJHmMscEqAWunBXTQaQNWZOnNmUQG+lEvSlkh0gHeiRwIIJwLrGpqn9ZxL2QF2IjCKdcwJ8M6cmbYn7Tjv4VnqejinFSPJ2/4uXkLWdcHVRwEnIA5rLuywKLz6MHXoSgjUs8TyEOzw+0IK/w4MHlA2HSHl4+FK+fSSP/wYOH+ewQbZR7oDoe2I7eqIxoq52/auurZ9qcL3B0QJe9GQfYVrxsAF5A0T0X1zrw93YMqI/tTNOTjWlXt+sh2hlt3cr/vDhIVBp7P3xw4L6gHXaOqb1PtXEc6fCMMw4cHT7QoSoO0/WWHPbl0lKgzxdg05QsDsQ+GLDpmBbwZtUQmyj0mjMxbjx2EtT5OHUNRB+x+TLHxidhbMTZJ+6PtGv0UeQFJB+9aLfmpp2Gah9tLCzmpDa/cM4BDkITcTiKT4Xj0MonVHy9lDSH0/gK6KNHT9QOnIQ4wA7VD6Q5XJ8q7/jywQE08Pjy4IAxx/qE4/3CDiIuePQbn37hqGHNYeP13DlQX6o/n2Aj5oBoj0R7eECe5scBY/OJ5R8c8HyicjwfR57zdfDqaeGh5hYykEdf83yYdWGf+F29+ASXr2uxXvG2EQ43vvrIhZML8WOVeSq9yomDo+BQtEPJOVU/eI855vlIewB7kMabxh5jMN5ijUsMFwvvlToUxw9Qx+E4gEMo9lAcaOW0BPz+HvOYNvBbUdCmk63K8C/Wqt+kG5cbO+QMyR68OMZiP/5EBxa+vnamPuereC9oG23XmHym8VVvw+GAwxl3/vBAzwd2yoVjTk/xXcD7o3+6cKR9+Zs/dl3xr15NpxwXLcYCFy/0ZU9CL+9NfLgHz7ML2VR7iuo4Vd12JMnGPHEcnEnHwrnGPY5EcKH+NBxv0AHvWf4Wmr+m+L+FXHhx4PFWHecQbRR2UnK5irf3wyHHV5848Nl26WTkqxQcHP1bfbJtnIWUJ57e3nKakhdOVY1PjRkOrbz1E28yaK3Xus74OHz8wGsMjg0cSLQb59Gx6Iw1gzmiJzjUeCZ9qL6JfPgmGLdPcpwePdKYl5wj8R4LZ5J/obXyuc4QLzR2X5w8NF5q7L7kvKK8I8rBr34/EpAz5YUscKoxQH9YfvIWylmIntYHGQLpH/2Pv5H98huX//Q/Be2pyuDsBjiSyiGHPbAFZxrqOcFOynMdkvc09SwdnE4+npX2WErgoGNel52OZLMzrbsXwrnWjgutWZ4DAvPiXHKZCxfSh7nAW6K8QYdDG3sjAx1wfF0wPrVu4wg7Uh3ksaY9pu2SYYec8liLak1i7aP96ISN0KvWroD2DK2rXtc4N7A2PiBda13IYq0Nhx62kQ30PKddtEHgybw9V/tPZR/GRo2fJ8JjyXrEGs4Tp58dcwnJog08WSvZew6l86FkcBaJt4PZf2MvfiKbA8Y8b6KVQ44LLPDFTrp4H5WcR8JjyXryRLpLXrxppH1OZ1riXNJxkD1WPnJwxj1U387LZYDyXOq55B9rfBN/mmcBQPzxY5Wj7YwlrRs415Djs4Xo4DH6WxeVlSwcB65feehfZwrK1IUb0Cb2edpDHjpV3cfoov0Bp6UdZcIL3U/ieaI9W+XTbo8Zt6ojzso4vmQD5ia2EZ8/IGS9oE2is35wZvQ5V2VKdslfA0cTwOnEB9yUxVloWD5tJN3qyidniXg7LhyzfMBVZxI7mGUDeHDO4KQxn9Lkk4fNoZUTjLMIjpv6Zow/lBfYn8krBw9OMuwR5/xyHJ1pLcapFP+wAfcY7M7ZArh/1Beckyhr++gueaG196n6lzbhLLJumh+c17A95z/uLNgoHKeyWzrEfL9QneWQswOJPhAYMz5LqjygXhxWwR/OL0PttFNT56KwVTgd/AaZEI4t+i7r9DPiOOiWDjm+pSD7J2Ie5FlR7eLtIr7ahyMjfo8rwFdd7aDzmWQ66sphaKhMOevslOPOlml0LKccuhNnPPh8qTh9Fv3G3g/CIecPzmVbUHODeXaoucEcC2ec6OyNakO/exH33NKTPdX9K55w8nCGVh9qDEI/YAwwFhKWoXUO2CHns+kcKzVe7LRCBnWI5jrFu5Al+E7BXGXN0JgBzP1yhjLWvZYI4dxiTMQ6AT3WjVgvfFdQndTj9qae1lXpyIs6Y72M+lgDXTd01kLWHwH9oi3Fj6zkRY7Xt1h/yavytXYt1kHRvLahq3QG0KsNk9ZlhTzLVF53zhW405iuvuMNO5z25YCrr8H63uIxFs59nHJ20GschyNO45On45pT6ZjjDMb5azreOqZva6Yn3lb47A45KzExlQuF1TJjcZDOdH3dhgsHB35PbBnHDjgmOpNeRuOrqPH2WzhM7JDDqDLyJ0r7jTcBJ1V99ZQ34fiK3gvF/WZQOrkAlx87xs6fppNsOt+cr02UyxJOsrg0BX/FL7Q5Us5poZ7PlXeuQwVPeKAFf9KS9wVloelpOYt41IsuOMnCacglg7KSn+CNJ34XjPxTLUg8q8yZZLgNaks54grwnmjhIu484ZS0yoAT5XMp5GtY9M1uv840gxcPdXj9AyxITMLY8DkYJZSuzdnQZDJPggtFoZwj0ymnPlI/xiEh+ppNJuI45AAbT2x4sfEFODSEU0+2lX14QwxQHoftmn+Bkmn5bKy6iGsDQd8nLChaPApsxAHikY4FLBazBwf3E3NR9gKt9IHogUgHrUN59ycPuH9fT9EeHNxz/RxaORjFG4aMA7VXbbbT90LtFV6cx/g41ubFAc4OOR+EpG8iNpAJ2lJxb2os7mxIAo6f0OX+lbh3T8j4uh0uP2TcSyzLvxFU15rmOh2/Z7vHAZAxqE1OC74PV5oDHFoPH9+XPQUdvOljb1wP7hvejGQDO2psq9ygBI8DbSQcijvmGIky1O/LgNOy5dg0u62jTi5cO/aXzf3J12LORV/YEZk2Je1+Ij954GXTxXnoi4EQB+m0h8bCdNY1p7kON8M552dsdnGI5lCAPB1qnhyKxhsIOOP4pFnz5DFvyD2Vbk/UB481XkkfK+/I6fv3HgkPBdrKQZa5duGDeozvAx3QtM5rv+DTK5x/7s976ks9uYA+0nh6qL59YDrABhwsDgXJUZ2u6/4jjcWHxsF9xu6jgOj37z2wDowf5HAR5gLJ84HqgsYFoA6JfOLL1+p9wdThgK+k4pDjq14Pxf8YftkFBw/OHNKPRT96eF8Xe13Otc6eHd7XGnygtZpL/31drJWvccccpm84nHOY4F94Y2986UMv8XDMef9s8e6Qwwnni7bGGF9ZLTpreu3DON041PMWC18dsnMvZU6HnHiB1nq+0uk349Sml+p/3ngrR8OFbPWMumiz4ucauxdAYzlwX3l6GroA/pf/sf0m1v/58rvoqENQd8jxhhy/y4aOOOU4NFlvwecI8YtZ+/5z2VF9ofpPkK0+wWlwqnl9prFuZ4qe0A2Ndd70upD+xM/9nMDheHb4r/01Rd5e+ivJPVab7ESCB0epxkCdVXBUcvngksUhD+chz2Fn4bl0xCHHWHa/QXdbde7J9rrt9GPanX6j/w60xnNIP9W+xeX+VGs6Djnm7GPZlXXmWG090rp1zPhhXmvtOmRv0NzAsfNY8+MR4zLTQdeYZKx7vMaYJR58qlNrEDKPHty7PBbOJPuZxu1LnWFeneoMcvrw8sXxweXzp4LOMKfKf0q5BPUfSkYBeU9UDyjHnXVMGjqgUzkLrZ/y0Tmef3n5T38jx8w//BcL3uLniTMunG7Yg34jHfXhZKs6eT6V/SKPsrRZbU1e8sN5qLma44mzEjKpy3YSjmS3M62954ZspDnwAoec+u5UMs6lx4VkMg/OmSesF5pHdrqp/FPJOpPOOLfPVBZn2FP1EfJZS1jbcLb5A0DJZN3z+qdyvE3I12pxNKIT/KxXrIk45nCUcTE74Lxw0Ne8WHNjvcwykotOp6rjTE90BWeqmzQ6HlUfSj7OO5xxDyXnAZDM+DAkgMPP+xs86EYf0k+yw2PkyObsu+ecm0/4kJA9mD0u9lv26Xq7irHOehiXWPGwl0rOA/F5D2b/ZMyzj+sci0OoLud+40jgUlhlmFOAOE624MmyGsuHhxpHGud2ykmnJ0+oA71URuW4ULKH+uKMTMsKPBIfeKyzBI4CZHCecLseynYaR5S3HJWd+tP2SB8wH5SOtnBGof81fmSrl884B3Me5oPlcJzxISJ1oOMj6cBZxj9bovPviWQcKu9Q9WJDn00UtxNIdMCeY0ebz9gTJd/1ERfiWyZHWuee+lyOk4QzVABdJ6qeiOspm9mpxmVZYJ+vMwnnKHjob5wvOGvCCRP9j+0fqb/gMa/agdPNTi6tt6DiOOTqzSqcOezV2INzPWd524Y7AC9u6J6JUwt7c0bknM74ow8Ys+g+HXp8PfhI57n7PkNzDuCMRNkHlKXf1M/kPc/+KYQjExnxlpwdcoxr7CPwLBvxtENO949wdsUZgD3GH/yojX5Djj1F+6OdDkqDaDPjI+5K7r/hFKR+nILhlONfJHa9ie4kwdGBswKnG89yxuHQMLCzEI6NeFae35JzXjjvKr/i/IvB6I/DBAccfcV500657LeKu//cNpyznEfjpY0T7jKy8yFzU3ONsc9885tzsp3HifrFZ26BfmXO08f3tN75PsB8Sx6vCaL5DkJ+w7iDaR2dd7QYIwu0Omosud5MI4t5z/iyMw5ovNiBJbA2sMYVwmEXvF6jNDaQ7/LJU2tJ1BXP0qfqCt0C5sm1CpDv+l0f66rkiBayJuDrvK63yQAL2Rm3nrTLUJ9ovYFOedLUB0Ie8egT0r4rad/p8Ft4rBd+6t6icVNOufo9uniDWeOHsTOccTjm0ik3xidgbMfTDjnNr12H3PRp7WLtH/n84TM65FaVo8xQbCqs1vnAWQdU0hzyY4HB+TbfiKuDrR1yipcDDpTTpf7BAt5+s9MtNwji5XyrN+LKCVcONd5O89tqSr9SmXpb7aWedqwpjiPtXBsccRxsdqyZpouH0jyfK03cEC8wjzbyzltxnvBEXHKTVvnoU3EcdrxdVzqg11nyEz/VovNMCxLtOlMcEMehd67N94x69AxnHJ8Ka+PSZAaRPjDNDjotwsdKh7OOT4C1oImHNzR4CyM7dqD+I85CzWTw5NHhzE4DDlwc3LTRBOJwxAXTDhCQG7DfKgKiHSf4xLTA23w4CcMhh0NJfap+xelaTtgB+p4x4TESzjM2IQ4NZ7L3KTZHDk45jw+cekunWzjhpvON56IOQ5dSTXo+3eXgw8GSQwJxNu9HALoOXs5LGnkBLTgrcNm/f++ucc9g8YaGMys2j6BHnh1c8CjNAQA7lzMuvoIMRBOe6eL04vzJ5UuB+JnG5JE2Lw7C8Zt4OE7CARQL6sTQD5AH4KWfBRyK6Hn37t03QrXvnnQnHvQ7iV3+zw5kqw7FwcH9u24rBzkOj0eGDkBKh/NMY5eDNJsDm4TtkRvLAPSw19JWsSl5LKhsOGfZTIuXNqOD+Ezj0M1GmfIsI+W0unaB/XXRscMtP4kTeBvQNvXY4FDA5hZ51V/hzItNfNhA42AxL/WczvJyzgXKORcOuvhdF1/2pBe6HB/xFdZj1fVIurCR4qQ7Ur3hELt39+HlvTvS+UBrBo6ye48u7945uLxzhz7SReWR1kOcGRfnKkfeHbeZN47YN/htLhx/9+lT8jR2uEQ+4uChuXCgPr5/R319B7vihOR3406kz5Fs8kj1PBCo70Dj4kA0bBYOuQMcdXc1llX+QPKHs09PZN7X2MSpOg+IOkTKDrydwqUYhxxvVvlSLF4u8rwBdKoDwxPJeCB9H9+7c3miw8i51tjTx/cuTx7dUf5drcV3L48Uf/JAPA/uyuZxgeMQxoECRxzw4dgHc+2NOIEKSgdw5ODUeamLzKnHFm++xL9QG3k8feAgric/AM+n+/yQu/fkFyF7OOV4Ks0/2nD2VOuL2sPvw/lrp1rn7WTQeofT4Rlxtf9UfXGmPrkQDZxrLF+I50Jr4rnmxjnt+lf/0I4V8Jv//f9Ph3L6mH8AYTrlQseXukzxlSzemMh2aCwwHuwoVD5fo+XH5/3Wk+o71dg+AaqHOI6EwmniXOOLt33CIac9VuMcJ914o+7fxNccv/z7/8VvMD3R3MVBE29USYb4eUPSHxJyCeGtuGdcBOOrRPyGUZ13ONxx0MMhx1eu/Pac6OWEi6/qVrvDGQf4kXyc8qxbHMZPtG/hJDjhXKJ9jUvcwwPGDA4b6ScwvnD4HsvO6DycXZorDzU/HgH1zyONUfCQeZQgv+Lw4JzCUfVUco+EM62NzzR2X0mHT7WXfHKqs8qRaE/v2yF3rnPEkfQ51Dh/zHyxDF1O1Qf0A7KgOe+++KQfc2IAfWVjnHc8SeOke6gyD9D1X/yDcMb9xv/18v8v/kdZxsg28TzUGKTtyMTJ5noz3RH2iX6F78kB8Ttu96Hi5D3VM8aRzkwgz0448qgf+z0RTqTnqeYb4/6Z1tqXvCWncXIm2WeSw/hnHjjNnGAt0bzDGfdUZc40rngD7VRljyXnkP6S3AP6Q+1iHbIDTGCdY/3Dkcb5yf+IicYjzkh4XQabSS48rJd3tbZ5vfOHH/EhCOvkPa29Xt9UhnULfU5ZuySLuXxGGmidPxYNG1OHHWsPHtoRd1+ycfDxhnE5+yLNU+NX+xEfDoQ+6BZ4JNviZOJMcn7C2spexBlSutMX2pv5Gh1vudmhJrvXBZU91fsqz0wfqAxOGy7mfpNNqEvgE80JLnh1zrin+utZzrPHWpNxxD19imOvHHI4SZClPUbr832N2/sqw5M662KKo+0BegsPHyZYzx/hgCOfNO1SOfGi54FkoHPBe77oPO9JN84BOANxqPlDVOGZzvh824GXCXj6niNwvsVph5PzoWSxt3NetUMO2/FBozEdc/D4nCrdqAMHEvcovlVhWH6gHIDgmeo+lx5nrENak8LhJ9myY9URZynB9VGX+iDpkY5zBmcKnuTTXvrXZw31OedTztrxNtSTIZPzGeDsimONM7+fOpvbIYfTRzScOv4XoyWDb7Zgi3A6yi7cEyljBxVvNfMzGoxXzQWBvmWcMQ4ZT5yt/TVUlcHZxrrL2YmvhvLhJB+6MifdZ+w9sgl2evlM9ntOvdguyvubN6qTr13aEUd/qG+nQw5b4chEBo403jjj7TPt/4b2Y+0vOOLqZ4GIu71COLSyvTk+jHQKcs8phxz/2AnjE1A/cyYcMlpbZHPq5B4YP4Af5xBo4ViLM0n8y5Xh1BjOuoTfqgPkCZRDBnH+oRP/FApnKfoZpwpOuHTE8XMgjA/i2IG3BYdTTn3AW6OAufso5xdxnPCec2pDrQv0a80z+pd5DzyfBa8L6r9YE+DhfsX9JO4OoHgqPfOhBXyHq7TlK520Kg+NOe67gWzNOGMNspNK8emEizzaxZOxwXo21wvWmVj/vJYkaI/b28CaNdvMOhW24VnyCnVnqXJlI8t1furV1jx0GTpkvMrAxxpZazJttRw9SXvNo+3iqbH3gDpGOuITWnO97gLmCvcWxkM45nD4GwuHXCDeJA0H3RynjNscn885Y8cHpv4GQz67P2sb+LwmPm/4fF9ZzbBUSkrSGD0VicMnFwHRlMjDf1wwxhtxMkg45Op34vItOE3i+tdGY5E58SczftNJcf92miZpOeHiDbdwZOGYwun2kq/rKf1S8VeK49wi7rfanoaz60ybcDjZ+FRVlwnFoZFftHNt1mfOe2DnWwe0dZ5lpCzSyJt1qd7Mf3Yc9RIPZx+OtoPhqONtiuDhk1rkabEW/URx0sThpUzoiRMOnfnEWBuKFnzgtA4JJ0njgHmsw8YpvALOOTvodNnkUpA9uwLhUw/gx1okhrNGYCKzudoZpwU+Ph3j8q+Djg8C4QyY4JO/dI6I118ZNHQYe8rFR3ZTX9Y/oFGog8gSbM4Tfp0ep6VsxdchkOOvJafDdv0qfjjyIl4bd8lm3HXwBt8jLUQPWXBY4ASeD7WAPbx/204vHKK8ucBl6ZFo8NZhNA7ME2PRzEXbi7547FhS+s4K3jju3vbi7YML7VT7CueMIY2H5zjkznhqLhzTx9p4H+mC5T7G4UI74nDoAzO6qN5ayGcchxKLN2BBBQd2qt25c/vy9u3rYep/9/KO2rDF87Zw57bqcvyWF/ln9O0LflOFwyAHJx3ANRe4FDAG7ZiTPTnU4lhj06xPlkZ82GAJH6ZXiD6l/24bdqCm7WrTtjxsTF7ZW+OgaCWjDgmUxREaDrd4QgvHKH0R9rXT03mTh7rroOmDsdo956EOgzw5EPpQGI7ycMwV6uutHIj4ZPuxZTJWcczxhtzjR0+Uli630ZfL1RPx4Ix7IFrg/p1HOriKfv+x0vcub9+SbaQzb2rh2ODr8tj/9q1bKq/10o6YcMjxVd279Kvy7qtvH1C3bMN8ukefS9adWxyA2Kz5TZhwyN29+1Dj4P7lrVv3hLuXt1Qvjjkccv5qq553dUGlPHIOdEn12ybMQ9Nu6RKgy7jazgGfT9z5nS7e0Dl6xD6DQ+jB5QP4pIvfplJ7DtVn0B7euaXL7h2t71r3eTPu8V3li4+nxuLJExwCas898XHwUl+EQ05rHc64PMRy+GUfjd/AKKdc/hjtSxxAsdfiwOKCwNsp8YZcOOIK7L98HZTfLuQtTDvkcG5JHk65cMgF+IcO+CF+HAhnOgDxNTy+jmrnmsb5mQ5XPM81Vk+0Jp1orNsJAU15Z1pbLg7+8vKbv/EPLr9DWvS/+e/zq4f/7Z/YzmfHOATTMfUynIo45ABv+3HxwDGL7sPRpad11Ljgt9/89pPqxRl1kjiVDXEGhSNOT6VN19iPr2DyQRnAKcdZQBCNf5zA/5gDc0Bj8TFrrRBvVbFnaj/FKacLBfA/OHCCszYuRny12Xb+JHSlj/iKN1+55tBnp5vogTj44Yx7WW0Tjd9R9Py6d9sOhWOt8TgJTvngzQ45zS+NqdpfHt29dXmki8kZe6n0fKR+CMeY4hrHdroJD0Q/0Jg0NI96/H7iIW3Vmokj7qnG5fEDjV2tlRdaM59r/L58KhzprPL07uWzJ3dNO1PekfR4ojH8RDofqt9xbB3pQG5nlsDbdk/E81i6PhYfOgfQX3T1H44wO7ukOw6g0O/fX/4P/7X65B/8c+v/QPOJ50NhOBctI5xtNeceSw/SxJ3OeojjFJxOuYRp2Cz6+7H4DhU/Ut6xbIt9nwrHukzA73pkr0PZ9Ug4Fs5kb5xyLzTm7KSW/AJzgrlxInguaU7hADvRGDsVcOwdaf14LDn0x72EnXL0qRDrnGwiGr/hVo5knMU4Uu9Lp/vSmw8R4GV9vcN6d/dA0BrMByMC691drYV3Wd+Qp3KHKn+iOuxUN3A0asxr/DCebGulccjhaLujdR45rPEHwl3JZ129p7p4A48PWji/xP6mtVDttl7Sj3PQoex4ojPricbTsYBjB6fVfeyvuYozjjdeukPOlzTp6HOJn1ye2fduqS7ZS/1WiEtk5cdZ4JbaCi/z6sAOMo2XBxpTDzQ+HsmmOiOBY50ZC0c6G8N3oLF7X6AeO2s0pg0uz5ofdgwIPA9YzyX3kc5b9++rPzTeXV7Pexrz1jV1QGaA85/0ow/Fwx6N08vf8BD8QsE5b+hWPM7F8VMk2je4JEsOdqyza3eYoafP41pPsKf1Vf28YcdPmgB/c8go+S1+ET99wpt6Zz5jqn9U9mnKfyIb4OTjbBwfTNOnccbojjryOIfUB384tO6rv6D7jEG/6/zsn5rRWsd6F//IG2/VRV45ner3oeNbNPHBOg45nDfxW9Q4dXColVNMZ3i1w3Ilg99mwyGHLjgjGDeML85A1Qb4kM3vM9Mn1Tdn2F260nbGNOcW3t7iDP6M/nmGUy4cc+HQ1BmUD/5VJ2Vr3PAs1Di301FtxZFQDjn2bN7q4UzkN+S05/Q3DrkL4NAKByR3pWhv1B1x3pLjt+38hpz0qXrpH5w/njPCkeq2Aw1nmx0XfM03noH5ltFwbpCfgG6dOb/AJ1n+iuur5/GGnGxuuB3aG32uzG9jaK/kt3gBaf5lc++taqN/JkTrAfdFnjjMn+jOi9MchAOc+4rWAM2vAg46zlXk4RCCdjfnIeuC1w/WDa0V4bhi3dA9hXVDawbrBs9wrMWZnnnKM9Yb1i3OnrE+1BqEXPiAy4uftcvOMNk5HGuhL2sB8wI6uo188YLixQnGGkm+06ITh8ba4nXN/FGH8wTyaHfJhG5agbysx7IEyg25ilM38o2xboUurid5p8xZLvoEG0YeMizPMmlbOOugEZ9prResG0BzdDjmRpr7RzjmvKZojPgbPZq39TXo8XVuPe2gyzHMXAKcr/naKmdqzp+GzmP+kHR1VitH3CdAtKXv6xfskIsKtypNZVDKh8pQXBE3og6oWgniQoBDTo33D2syUfG6y0DhgFNeOuTqt7zG4ssircWMJ44VnDXxFU0t0tp84muj8cbYxfFDO+A+YQE+ijfRXsCnDRfHl51kOLRUhid0cKKJfaEnNH+1CEeXL08c5nW40uHhTJeoDvjJi3LQ7ke8yxL9mfTgDYlzyUIn4jyplzi6hONPcem/pD9I3eINvBPV53Q6646dRr9wIpJ3pIMETxx1TutwzRPn3cgnT+kj0tpccdaUQ0696b/0a+/2ZxrAvELKhInDkQ4omhy+0BtsxFz646AVhwItiiz+bDwdzscxwoFBegjxqaDazOam/o7fyQuwwQynnDaeOEjUphd0HLYcGnDG4Ww8w5Yn4agqXjvmCumMm6/pl+yQz5PxV/94BvrhfHughQVHHAfMh1qMHt69aScoY+256qMvjnQoe6xD2QPlwX+ghfpAvAcjrsXMB9U4NN6+dTM2CQ7fHKpvd+dV5LPw4Sjxm3GqazrkcL5pPAiMn2cnPDW+jtTfGnNP1N/YmTcQ2dA4PHHA8KchCfcncenGARqanUjQlHePjUeHdZ7odPPmTeMWyI2LJ+mRl7TZjttOV/5bgewCbt1EbtX/sTeCZ+rvy8sLQWvMSz491uavsYFTjjeT/JaJNrdDbQK8dcKnnbbDCrS/ngWn03agNuHqRzZxNnjbCxuIXk45Nm3bnLKKc7CrzXxu6mxk1JWfynFYuM9lPd4wxAl3Wwgbi1+0u/SP+QroGRv8I7XTh7CBPCx7vqajjoO75nG93ToddByID8WjuS9dOGDw5h6/HcTXRXGI3b4pfbjs6WLmt9Hu8GaH8u/oIniLt85wJjyyc+32xx/7wsm/kvgS58/xkefCHdmITTY+tXqpzfOZ0k98Gb2lMneEu+pfXyalw136/WP198fYl/ZySTxU/Y9kkwONg3vKu3P5ceKmeLic8tVW3pJDZ8rfFuKCqn6hr6hL9fB2Shx2uQDpoqPNnzfieIvHb6eonw+kA1/XO9Flm7dcHqjcA42/Q42/U42zC62zzwyt/1qnT3UBZE9h/X3k9eGWHcP+Wpf6gwPEcMhpv5xOuDg4xKfT0yHnvfbVKx1Ijmwn3kzhsBFOoSiLE4v9l7e5/JVo6c4n7J8gRzbmt8vMI3wi2/trt3YcaD1W2041jnDC4Wg705iNp9ai21r3bn18eao2XIh2bvot4/z+f7j8Rn7dsPDOf/vPLg+wj8Yt/5jHJy94M4x/+ZWzAc42zgmv7FDEIcfXPa2/zgp2aAF0RG+NGxwSOF94q4mvWJ5ojOOAq7fjTmRT04Wgq90a4/wuGk6sM9nd+J/j7b0v//7/JjoOOR0G1bZHmpf15pTflhPvueYCzkrelOR3seyw5TfCND7oo3Ie0k/8YDmf4HLoo4867IxTW+hfzkr0I45Ir7uyHw4J/0C9LnkXWseIM0/jDTnN6Tuy4+2P7Tyj3TiSHqovHmpM4kjBcYXD5YHGNM/7GpMHyj/QM5xXWn80Xu5prIMHau8Tyeas8FTj8kRyzzRWzx/eFtS/j7SePr6tJ3Hhsfrwwe3Lw7sfq+6P0ymHo+3m5WOBt+yw8Sn7/AH1SbcEej9M++IoQx873PLJnLqPruJxWs+gBR0a7TO/8iIe9ngou2AD0wU75JCtcjwL0HHC4Szk+Yhy2E/24flY6UPZAd2fHNy0Yw5HI/rel70esj7Ifkeq6ziB8+2FxshzLuniO1MdFxo75+rTY82RI6V5E42vcJ9pzzmCLtghp36iH1jjAE42vrpqh5zazZoEjbdC/RaobMubiIzNu8q7S/+qT++yx2o9xCHHOnzrNm8Ic2Z7ojX5QHK0V7DeSX/GxGN0lw7hWL+luSx9hEfKZ6z47ULpwBvEvE18U+V5y/kRvwWqtfaO5POhxx0+3LjDk/1OdbCequwjzSWccnfVF3fpA42rI62FR080pzSGHmkM3dd44bLGhTF+D4rfdyqHF5fpuvgF2EO5AN+SXW5JR8Cef1N2GGnFAXsxeVwIuchygX+oMY0z7oH69aGeh9LnqdbkQ63JTzkj6wwF4Lt3T3a/h36yh8YKTjee4YQLecBOOMk70HhBb8rc0VinHG27rbbf0fjkDBeX67i4kiav8nFu8Q9e+HzLufeMew0fUMeHrTjm4h8E0jqFjbjgSg5n6jivxjmVMw7nPJydyIw9PtaPBxrXxzqjlhNuwPXypA7OzNqf7Vji/hX3rQvdsU5U1mcobKD1IpxxulBzzlAf+i28dtbATjh+OGvYgSTAS5vRj/MsTjT/bA2OSJ2163ef+ZdLcY7xRmDk6R6oNvpMrqfP53xozsXbb8bpbMzlXLLI9/1AbeDtNd7yQw7fhMF5hwMOPRhbOEVwWuIUw/GDI84fwun8wwfvd6QrbwOeygbcXR6onxm3lA9n4RPVIbtdCHxDxT8Zo7qlG+3ga6M4GRk3B7J/OXHpD2yHzcpGOBbCGZYOLs4BOA90V2ZP9Ac97NHaWzif4LDi/oZNos5AvenIHYev3n76Csce/7gW8yrGL/b3GFE/Vb3xsz4B7ug86x9d4AWa+Ecz4q0jaDg7yvFRX11FDvRy5PHWUjlGeDIG+EdfhvNNqH9lmzgf1HLm4l8B5805+oI3FhkDJxr7x5qfvM3K3MMJzrxkPt1qc4lzL2+YhUMu9tU7WtdvKw8enHF2WmkO3tH65DO8wFndawuyiq51hDRrC/nwlxOOuPPgz6fXofYs/ruqv87k3bFlGaxTyi8HPjTkBQ/3AuXp6fnkccRaTJmYRzXPSiY01pe7lGOtSRnYJtYm1h+t0+IlD77Bq3JgOOJY9wTLSFnUZd3TpqVLAb6S6faID1R516WnHYB6Ug9v0bEPkA4nHW1lDUlH3CKuNY37is5KdsjxTR7WEQPHXDjndhxyHrM8wyE3ztg6j4VjjvPm0iEXTrhtZ1zHZw1vxSE3Fcm344DiHC45mNan2zpFh0OOi5YPreGQY3K/0KTmTbn4Rxk0mZnUTGQviFpwBRaa+kcY4h9C0OL8FAfEo8v6mqkdb3yS/JS3zHSpE/yWmfLKYfYMJ40mMJeicqZBx1F2rAMnT2hF91eMFD8hT+kzHSBOhXqe86aDy5GnMoJlcJDVs96IoC5kua6nuoyRLxo8ONPsnMu6cd75wqYNHjrx44fIS8eh6JWH3GPJAsTJP9Ih4qkOGdEG2sVlQhuw6yetA7fy7ciTPnz6y28Z4dhxX7V+1R/+H4EBy49ixicKmjA6qNXX4djsYwPGAZeQbDZtnrsgPxBvLWkjFOJtPRxy8WabDwkCn9aN1+l9kGBckJdxgfFxzIEKYA8t2owNvzmWMrocHHH+BxAAcrdkC/EjxILkoycHoAMWVi2wXIwO7tywA+75CeOQrxOrb45xymlR1IXlQAsPYAO/z0KlMvcNLVgs9FqIb358I8HhkgWejWEeOlmYcaD4R04Z/xr7Bdp5xhjy71PxRiZvY963Dsc6+D5W/2NjPtnkk1EOAOiAI4hNIpxwATuHkl4blD8hwmGiA78dQTr0o+PH1nXqi67QOobjLPlv3LjxVvGxbGbcUH0F0z6Snje8cXFYwiF3+Sn/kjCHCg5ujzTuuWzocqaNhjdOcJgOh2S3CU9fBCI+ERsyYJPGFtig3tKrywD6eGNX2huzMOycacYBed6EjWl37O24Lm7Y/5byPrbcRNr3lvjsmDPi4oJuvgToAPCoDssrdAddOefirbl6c25+qo1Mv62G8+k+X9u4H864dMhxEcQ5dve2Ntb7OvDyJpro925z+BQ/Osoej3TI5cf1+WokP8rOhRIb4OAIR9ILbZoXdsjdZux89NHlLeG2cEf9zoWSS+rNj9T+j5R/gzF537hx455wV7S7lzc+un350Ue3jBsf39Vc4g2/h9LzfpT76Ibk3vAlGKccl1vqIc3vOPF7TYBPoPnaIs44LrJ2ZNz4SBd5XTB1AX8iuxygl8o+0uHkWHOMN4zOWau11p5rvzh5cPPy6f2Pvf7irGfdYB3BGfxAhxI+be8OOUP7Zb1aH4eGeXgAvFnFG278C4c4Lfk6PA4t9mL2X3j9wZj2W97i8iUfp4Dszr9izldhcMrxNVXA78adPH4kXbW3qI+ONMZPhFONoVONpTPFwYnaeKQ5dnLrxuW50hfKP9f6dqb17lRr3OmdP7n8nfGbcf/15Tf+UuuQ+gxnBk5P3o588QxnG47Dl2ofH9DhcFNc+nDhwCnH4d7nCIGn3+ajTTpQ8ftxdq4IfHUSxxtvw+FkO9f4xRn3VHalL041xnFcnahPeBvud/4V++o94V9Yz3fe+YeX31EZHHm8bfbg5o1wrGre+80pwY4/zZH6BwR4uxanXH0Vi/NNvCGHg/H5JT9MzD+CxMHPBzwf9iaGQ077Lv3FV1b5gIZ1BcfEufajc13snj/XRUT7EfP0odYqvurMh0CPdennTTbeUnt486PQWfsEjhTGKMAxhSPunvoK+gFjRGsUzizy72i83tU4PlA/PuGizoc3929eHt1TH2ptPNdYxSH3TOeci4c3Rfvo8uzBjcszxeF5fIvxrrLSh3F/ID0ATjm+qg1wTj8QHzgQ7kuX++hqfs0BdE6gLyAfHMCj9D2tGXekJ7pW26ABt4eylpHlEg9VHjwQ3TTsIMAL/ZHG6iPNw4foB108fgo4GnHKPVY7sQ1ORt7AQ4e7sttDzfensuMx41n8J9LzucbfC40LnHGkTwXPF83zRyr3WHrztVDeOD0WT0BjjLXHa1GscffEx5vAdgYofjNpvBFab4MCHGbYxbZh7+FDqY8lyw4ynGUHOqs91j74VOur0jfE4w8gtOeozIFwKB3LIXek+GNsIDq24K1GPnTkQ0TeJrZDjreRHzzVxQmH3AOtqbHm39Yaf+uW9ic+HKO/sL/05ac8eOP4lmx0oPUBh9yJ31jHOcSeJ176WfPLv5ukMwqXPS6UdRH1eUS6sTdywb0p2ezxN6TnDdnGUPzjRJ2pipfzalzuVKcu8DjiHmg9fnCgMayx/US6POQsoHzeljvR2emx1u57d2+obo0pzTVwR/Hbt2Vv6YtefK0VmeC+2nJwcNNv7+DwgP+ey3GWo41CXlQ7fEE2NI+0PvlNK86qevKPAPEBK994APEPAuGM0xqFbM6Xej6RrpyXeZON8zyOzofsMcrjvOd9nTeJuFi7D+7nGRdHTuL8ieolHs4///RJ/hYxdQKfm3BAylb0Hc69cirxlWT2Ms4ZTmecsweXbD7w81ssujhDu6V1Atvwu2A43Qq8SQZ4Ow4HEg67cHrFORznmp2PxMXvFzbEw299Av9O9pH0VT6OKezp+4GeUZ7fUn4k3RnTWhP0RE/WVxybOPPizbzHao/OUuK5zZogviPdLRgj9zUu7qm/AGU4Y17Ibs/OZTtsaCdn6MkH/TjEcCjxteZ7sj/Ph+ojHHs46B5wBuVeJFl86O638nUXjq+vhmOOb5fxVTt+PoTft/XbZQJva6MzdXGP8V0HMIaA6vdbcq/4qi4/KYIzTn2lccI8syNQ9fobTj778Y2l+hkhvnGEw48xgGycZ7yJyBuHvMTATzeUsy4cduW8w2nH23B23hFXORxw/gfFeLNJ5z6eZ2oPjjf+hXo+pOUfzOInQcrZeK4nDlK+poxDjrdXn2gNOdKd57HOVnfvam2UTZlrt7SOc+4HdhppzjNHybMjTripccfaEc4h8nhRINaTm0DrRZzXme9RjjLQnW+eAGO46Kw7dY+rNcgf0LMGjXVJ+ikdjrc4mzP3oQPWB2B9LC/XGtYKrTe0wyDudTGcX7yR6/VS4wi639Bl7fT6Euur+YVIx1rksuIBkZ5yKcvccL7lBV/JcT1KD5kpjydrZEDrJ7zS2Xzw6Aloox15Sae+6C9e/oi10Q47twvEm3OsHTxx1HFHiX/lmd8fxVk7gWPO/0qv5hFzKRxz8Zty/m25dMz5LTmdxepc7fOZzmRrh5yf+LqM8n0t8VnDW3DIlRI445pDLhEOuTps8uk2Drjw9sdvxqnxmsB8T9wTmU8E8GKyCAMWWhmUhdaOES2k9Xtp8XXMAzvgXmoj4Y0k3gx6qQWRrwPhnAonmA6RjqeTTJP4VLQTPvFNZ5rfWOA3fbSR2oGmNHTix+KD/1iHTzvhsiz5RTvWph7lkKVyknXCp8p6lizqtUzR7IQT3Q4703Gm9Xg4D4+RkTwVB+WAK4fekQ4WIHg1QNWOQ1367JCDX2Wf6EB5pMX/VLLgPdQhBMcdTrlD0Q+1YOEE89uMo193B9gr9Sv/0olf+xV4Syhetc6LPYu8ZPFGFngs2QHihV0aF4xDlcVpxEHB/0iFJhdOOQ4KHAjqHyoo2HGmTSccd4LiOKc4qBxLBm+g4Izjt/j85hifLorPn/rhjEs5r57xW4TpoCuHnGRZtupGNrrEb7SFA4wDDxeF+1pQ7mvBuX/7Qx3WNdaOcIbpQizgGDtSnx8o774Wptq8wd0BLVxatFl4b3z0YRwuG2IB16FSizIXdv8jGFp4TjQHAF/v5Y0vnHFnjKGnOHwBDlvetkQHbfxcKGRj3kIEHJa8gGpjiIOgFkTiCTaMAJtJHIJxEMWnRiDecisH20c6DIM6GJejaO08g+fDDz/8ueAjXWbAhx+iC2nZE3z4szw0McYPdGh5rAv9Uw1m/mVm1hodCjQPOGDe12G7+iUclto42DD2go0ogJ3ibcFwzFF/6PWhac7nguD+1EbEpp8omzvPUFr29huFkom827qo89Yczjhsb1sKtDlsq6ds7nLJOxyquflzoByHZ42HwpZzjgN8fPWcN195NTx+zBqnmS9bfO3pDo43XcQ+1iXsBo46pdNBx1trOOEO+L2hOzr03dMGel/5ass9tZHfjOKrV/zrl7x1dkt2ui+d+ccG7EQqh9zjxzrMqH0/+5kvpTjzcMjd1ty4Kft+rP6+8eFN4fblR8KHP7t9+TPhww/vZPqm0h8rfUt2uqMxcUfzCkfdLeUhFzk6OCBT8pGJLjjk/NtJ0pNLxlNsovbjyLgtXcCBdHmqS/NTrYMPVP4uNJU9lL15w+hYB5inGlNH924ojtPiw8sHtzQePxZuCjo83tMack9jiYsBc5xP9HDIvdT+uOOQwxlXDrkEey1vEuKIuyHd79/V3D+LfzE79mAOGvFBGL/Xx1sr/Hah3+iSTJxyhg76OEdPHmkNVZuPaZfa8VTj0o4FxXG8netifiZ9j3V4PP74w8tT6X2uwxQ4U1vBqebQ8c0PzXOicX8mOx7f1kX4huYMttZYfXAPHfia5yu1EScc7eEtPemt5/HT+Ip0fRWU80M45DQ2ngvSlx+25y0onC1PNb6PdVADpzqonetigYPuqcY8NJxxOO2ODv7j5R+u3twDv/P/4oxwYODEu6/xde+jn9nJ9ERtf6J59ERtj7eqVIf2wVOtx4wN3tbEWY2ddbDxh4/oWf8q8bkuIz7g8WZcOeTgEXwAzDcA+e08PgBgTeZrcSfae850uXv2nDfk+LqT5pDGFR9cHSnuD+fYN3WgfaC+OBDu3/jw8q70NhTHCWXnFvl63tP4BDhj7uh5i7GsNRJHGW/bcW440vnh8M6Hl0car2c6Kzx/fPvyE+0nL5+o7w8+ujy9r37XeIbnocbyo1sf2nl1oD6vunG+nWgteaZLHW/dHWi8k39f/MWDruEY0/qkPQ596+25e9IX2GknHvI876QrevMEd2kLbVJ73D7ab7r49KQPH2gcFqgTGrYKGk949IQmPeC573Ifqs/VF9o/H9356PKRLuG8AVi6MN8faw3wm6Ja145U/5nGwnPNn2eaPydap48l70T0Y+ER9arModrDG6enGps4wJ4KvJmHzJvCLdooubwReI99Qe37WHScbow/O561hjNOsR92uGnEenjzBvvNPe3BfFWfny/gH8x5ovXz9uUNrXe3NQ9x7mG3O5LrNYs5rfn9RHrel6xov+yjufyAyxL1aE1kXb9zi7fl+DmCh6rnQHsU6z5v4vETAbyNrL1futykvRrPj6TvPbXxlvoeRwaOOD4oPNT5iPRN2f1j+kUXMN5o4e04HBT328UzLq1x2b0h3o8k+yPp+aH0NxT/SHX6/CE78eFEXGhjT603M7i445DjIv+EfV86GDrX45x7pPMx8UPpx1tz99X3H99Qn2iM3NE5DuccF82bagsgzlt0pS9OOd6We6JzKPTbmhu3hI/h1ZygDG3BCRK/I4XTLy/bsjMf+HLu5NyLM44PVeuD3uf8oyo4fUQ/1Pn9wE4hHLGahzq/cAbmjMrZ+6GdZeEw40Px+AkZftdP9ajMUxx41KNz8TM7+/jQ+rHlr0E+P39STrmnshvOQOrwGV7y/c0RjU1+piXOF6JpjPstQrWzviLJOcK/D6f1mTMJdsBRx1suXKjtlNN9jwu1v7Z6jhOHC7fyOYOLx041n89x1IRDrvCcN6nsnOO8n4442jYcZDj9Dn0OuqV+vaM5jq44Qm0n2Z96cNrBx5mJcXxTvJwNcXzyEzDxZidzQvNEPHxjxfbEGXfBfQREnejIv77Kz+JwxrITVf3isahxYyjNWYy372hrOSf9+9Z+S40PpmLP54wUDjmcW4d2auGQq7fiytGKU87OOeiqm6+tXihO3YxV6qs3Jt1/Ai8MxJ0mwRmFdZPziebQY/XvQ41X8Ej991h9fKS+jLf0uIPh+OTbSicCP/fDN5C435+bZgeiHW9P/I0Dfo+XfySLJ7+ZyYezfitO+cTZY/kwFNn8/jP29xi+q/XYcxUHlHTUXGCuMt9uqk/tgEqnDggH18+8dtzQk7WDeDjHIh/6DfU1T9LxRpdkyg7QPtY6xVoVzjiVFR2EU451J/JYbxzX2hN3A62Hkss6xdN162knlOxIedKxzoQTi3rgAzjl4kN1nbHRRbzklzPulnQB5N1lf7LccHr1fNafKnMn1yKvYYoX+MDB+W4XdWiNkRyvxcJdjVkA302tidSB04wyXQ72oT22U8q101BjjifrJvYsm9oZqT6zA079hdzuvIu1mw+DtO6x77G24C/IdYN/8MPQPMDZzhzy27jMI41Df43VTrn4TTnOZPEPPoRDLt6Siw+540xWDrlCOOTCGfer4JBzZROhQDni4smhsuDDMw45PeNfiol/kcwLSzrlcMIxYfF8hxOOrwbhEGFhEV3xCy3G9S+S4lwZODywM+6VFkCccLx59oyv6GlzxQGGw+0YR1WL40A70fNIGy8OMzvX7FC7rcONLhIqCy2cbDjbdBlx+mPlifchn0iLpvyjA/hxhpGHM478qKPqKnmuS3G/QSd9wmEXb9U5jjONuHj4vaFwBk4eHIN+uw4Hm2R3Zx0OOGBeAWfcEy1QVd+RdH2sNDw4/J6q7U90QTySTJxyT/hUUOBTpS2HHN0e4Dfknl3yA/X+pEGLDIuJXyH15svBS0h5PB+pzngDqdICG88K5mEz0oaIQ61+R4432+xIY3O5wJEGcKLhTGOj0aan/OLja6pHtBmbSQ6OKv41w3M9/RVfHSbikz8+QWLDKgddyDXYuEWPgwqy4w00O/cEDjzoxw9qx2alQ6Yu2U9lT8bfM95M0+WFN9SgkXdPm8Rd8XJwupO4zUKlRYjF1gdLozuZWIw/0MH2Ax0EdNjnkwAccjjjiB/y9V6gS+RTQWP89FAXeuH8EOegxtpTjQ/1/wMuE9rEOEgcyi7YmgX5lhZCHEJx0CWtuJ7edHhCT8QnzeFkK4cbev5Mm0zgA4NN5yNdCnpexT/44AOjx6+LfWWqjg8+0FPwU2nq9MYn+92X/TjAPtUcffpIc/fxTdnsjvr54eWnds5p/dGh895t+kYbZesnDmzYCtBfd9gwE96IZafafMM+Hw2dYgPOPMAFQTC/UE/bOuUY9EM64uxY5IJxi0NDvBl3Q/kfiv6zYeN0/qlv/KYczr/b4UBlnrLR2Smn+RqfaOOY4/Ac8Ud20uEcv+sD49oxF2/A8tYCv7kWb6v560Af37Yzzhe9D2+pLbwpx5tpN33x43LIxZKvd/O14AfaTG9/pP7QYYevf/EvYPKD+rwB8/EH7+uCccefpNrpon3j+cWFDvKPfLn78P33feHkDTY7zjTWPhLtw/dl5w803j64efnB++CWxsBtQc/3P9aYEO2Dj42f/exWwLw3BNlP5T96/wNfeD+WzBvSIxxyOP5kd8Vvq0/AHZ4ckFTvbfE9Ul/gkHskm9xR+i40zZ0jHVhOdHg51Ph5dAOacOuDy4e31Mabms83PrAD5LEOH7x9wmWXccAbk3yCvHbI1VdX2E9B0OIQwV6L04rfj/uZ9OJZ/ygGefGJX5TjN1lwevLV7HDIXYw34/gKKF9T5StsfGXtSLo81bz3W3B6ngrnGkfnGkenoh3rUHiiA9eZ5sCZ2nKmtp5qLTzV80Rz5khtPFabTmSj09vad27poKUxcUv2/vgD1kPVcajLw3P1s8Abcnxl9ZLfldPB6EiHdP7FWy4fPkfgkOPAxNhAZ7Wffx3Vb1PJ5o+lm51yOqzhrMBpwZtxxxrbfmp881XMp/f/2eVv55t74J13/sHln2ls8lYdzjh+Oww81Bi9++H7l/c1Xh/o0PpYaeQf3dcaqif/EABjl8uI35TWGMe+/n1cPoCU3dGdt+T4p/ntVHwJPRxy/poufZOORtpXDjnW33vS9YnW9mNdxi+0P/E2gB0CAv8yL/sbDrkj9lTZ/IH6AicKOjMW7/xM41FpbBPOuI+yTfBoDDKuNd49llXmoeT6zXvOGDojHN75QGNA/Xn/o8vnWjM/fXr38tUTnTvuf3h5fFd9e/fDyycayw8+Ulk9H+sAf4CzgfpVN463cPDd91tm9xnz6CGYB9tqHPGGIw44dL3tctJXujJHcFzjbCWNc+6OeG6JB50/Fm4xVxO0x85HjTm3T3AdsguONZ70JTY6EE9AearjIQ45PQ9UJ/nBh744G3lTDmff+9JF7eQyzYUpbXdfe9Ch1gq+uv1UMp9KDxxxZ5pHx6IfiYbTGjyhPun6WDy8ccqbp4dqG04w3khD3g0B2fXW2021gzWJtY61h6/SHmvdAIe6pBywdyiP9fOGdPlQa9mNn+mieOue9o7b2hNwyj3QnnJPa+QNyWH+qZ8k229IYieVfSA9n2gOYZPbkndXdqb99z9WH2tscCm/Kb1vfIizjQ8zbmsf4CcB7uvMwG8gaf+8+0Bp6Nq3pMvHsj8fNvAzHbxh9LHGCnvsY51JngiPNM7uKs0550PVxwUYp013yHHJ5hkOudhzucT5Yq2+qnOHgZ18bhK0nle8LrtxQVQ/s+/pPMAbcg91RsMBd6Dz//17H6lenCQ4zHCscfmjbuqVzTgfZPyG1nUus8TL6RYOOo0rncH5SuydO8F/R+OHermE3tAYQw8uuf4KmPqQiydznkswb2DFz6w88ptxfLD7/JQXDuKbD/72hcB55qHquSfZt7S/PJCd+PCYs+qhHXKyu2i8DRdvyXE+zze7dMahPGeecMYVHupMxFt4E9Co8xl5eSa2Q05ykM0ZgjOFvwGidgCcO+Hooc54+4p+5S0WLsbxe2Pnds7xD0bxViQXay7P/AYUb7LE182Es6f+CjOX7PoHLwBOM8B5OP5RsyeyFWd3yeceqTT/8F19sO8P1jnP64lj8jZjSOMT/XkZgTcL47esH9jph0MOOh/m3mDNYT1QG3k78Fhr5InO+vTVXc1rHM3Y179bTZ/JloGoD/gtuef8Y0X8AxEaV+oTvt7styvVL7wtR//wm9o4ArkP8/Vb3qrzP2qovbrOAafaV/ytBZxx2l/4aRG/ISdb+UWCujepXjvnznlLDofchduFQzAcLQIOGOa32omjdjrhNI71vKv5f0fz9q7G+1094wMVzWPSgvPEQxl+nid+OzsQP+2jNU5nPT7M5MNNzoD+LVA+GNQ5gw89gX8XGLri/gd+BL5FQbl4W++xv03Fh+aM+fusybrHMmcBc472MNeYi5x3mVd2+mit+DDXmJ8JH2idYK2AFm/F8YE2dwatoZqbH6mvh1NOtsJB9pHa+VHmI5N1KOYuZ/VweFGOtYz66lnrltc41mg9iSPL65HseYP6BNIVj3TeYdirpQuIdUz1uV2UZ92Z8S4j1idopKnvA6fDGVc01jHqmvzlQPNalTQ7+2RPbFv4WOUqjzLwIgPQPuxJnPWRtc9vEGu+4dBjnbTTznXX2hxyqy47Q4HS9MN8EYi1W3eWR7x1y7qCAy6+/eWvM+sZb8zF11dZc3gzt75WzVubgHMyTjl/4K0zZeEqhxy4yin3WcNbcsgBnHFSNh1x/mqGnuWQ4/DMJ/H1GivgK6qAH+IsLzoLBq/csoCysLxU3L8JJ2N7YRG9/vGC+K20u5fPjx9cvtACePL49uXZExwRWizzzTWcYDjeKs4h0841PZ9qAp9ps8WpZsea6Ic6YOJowxl3ZOecLiZ6Hiv/6T3yiOswrAOqaTqYnjyULJ523IWzDlnUwdO01AFH4Kk2QX6XpRx2EceZFm/Y4XjDsea46OXUox1+kw9nk+LVLnDIJ9VqD/ngieKPdJCmPGVxND66rQ1YdGg8yT+kDUr701+Br4ryVeLZx/qrRyD+Nbyzs9PLuzpIsoixKLHY4LX3a9eSwaGAgwBvZD3UYjmxm6bOoAdwGOGYw2nEb1SE8yscYGwu9S+Hvrx4cvkqQbper+cAcyzbPZFtD7E9dmTjlG35KidOuXLM8QljHEDiE0DLFagjgEwORaHDGQ4vv4F23zLDAfZAG4cOVDpo3b3x3uUT2Znx9+wpb2jiDNNBRLS7OiyxYd3W4gZuaQEEN7UYssl/zKFSh9f3dQg2FLejyZvGe7qoq690oPEiozrrLTfeJIzf/9OYtwOSNyA1vg6ZCxo7T3hrUuND/XwfZ4A2qyfa9Pn0lMMDziYOJNTPW2Sg4mwYtajH5sTCyac4OIC0seD8+egj6/nTn74n/DQR8fdHOkC7eL733ntGzytUXuX3dNHWvMu6K2/G0ePD99/z4YI3BV+c8RYt/cnXtmUPzd2nmrO8WUj+7Y9/6sPtLTaaFW6yYbHJAeK5iXDYZ2PHLmz0778f9YIP1O4PRY+LgZ7YjoPABz/1xlzwZk2eDgvIqjf8sC+2w971xmG8GReOuLJrjZ0PRCPPb1fqkAHqdXoOBTh2OTDHIT2efNLNgbocdeGci0+4u2OON4D4LSBkoStf9bx545YuXbqcvX/z8mc//Vjt0kWMt9E+kH4/1fhV/3wk+x+ozseSSz/c/OBdH/T4uiA/sn+sAxdvsnwkuz06uK89gcNnOJ/4egb/SAGOpvfffffyI7X1Y9mEy/gNxT9SHR+8Jxu8+8Hle+9+ePnuux+p/z++/Ol7N5W+oScHmDuyxx3Z8mPlKR8e4afif/+9n11+8FP1HbJU/0fS98P33tWl+Kd+U+W2bHnnf2fuP7QjOZp0S/T9H6p/siQ0UmutNTRQiqTfvc0zAJAtTnfPrLkHtawiMqRLE1+YmVNfaUyfDSmDNOGaNefvUB5vF7O0ok9nHN/Qf3fU7ZG59oACchh103bA8SE0hhhfG4yhDXNvR9ubs8tk9oZ2qfQvULj0Hogv4oJxUqGIS7SJgFQko9WjLdrpJ8oFfHk+izYSMDUXGUI5X38Es/wAZo6WOWNCL7k3QO574kHZUxGF2LA682Hp7XPH2A5QjXH+xPaJ7SPj/wG+8UB5H9k+8fsZeqSuD6MO17OFvz3A3x69nzYUoLg1VI62HrVta5S8ySy5IMiP736R/AM9IYNVfwlavQJyeivcZ4C20CMgt4KIrgKrh5AglN5NAZqhsN0LmGkIaECxNaQz/54g/96O3a/pP/YDyBPA22SvI4G5W5W/QTctevT1kH5kzmfPR67heoERQ5UDlHNuYGjc7Xeh39Dg0d4ByAk6m6/Peh0pADnKXyiAf9g/kHW1f1RmVUa38OobeNMThrEAwpCxpNzQO06P7Fvm8IGxtBl20hJZYVnnXa5hfE7Zzjk2H3CO8guuGNY6d2xzbsF4FlR2f8Z9G3iceol6y2HWYxy0Gcv056Kbnpb99H0zTN/Udfj9MO8yxgfphvG8Zj6vef+OcS2o5Tt9pkbbnjkgCXQtKLvlEBhbUT/7bMO8Ml+bHmsz+ITlmNvmkOXOoJ1ebhh8jD9BtgnPdv7NqIcA3oQ5628BPZ/ndQKCc+q3oCwryrGGFpTT3wG0cW3Rtyves6Fcbue+H4r7bDPu2zKWt8iENe2xnrTj46bhq3N5N/Nt6rynHW955h3H7uCND/DoR/i1v295ziN1eKLtb/i9oax7rr+HF97SLgfKc6DMa86NeNYAkv8Ivs08Rn09Jk057ji/pU0F/W8ZI7aN94147lCZw/wa9DSqDN1fok9MkRHwxO4o8zvOD9u0GTw0vArlb/Iv2lEQzq3taT8umdMr5vQOI1dwVGDQjx+DnjxWXr9kHm+RgW5X8No5+3orjzPv5xnFB60x7T2iD5boInv0ogO69A5dejFV1+kgL+lX2iHnDTI8ScNL75ZsvGn4KcMKA7QA5gb0c4+x05fYl3q82+dJffbj3PH3gDLM/Oi20EhEJ4MW6MOLBWMM3XijvoS+n418dFV0ZL1wNPiX3DNlLIzg5z5nyJgZ00ZSn3Hj88fwvzn6doTROT/RzaQZ9R7Rln3uk7IxS5syvoaMkai/Y4G6P6mvHsG3DMQVH3lNaZMjHwQ015RnxhycjNqhdwsGea+eh34M36Jrr7jGD8GCGMr7pXXnngM2hN53viM88J7c6oV33Bbk76AcNiuAZ6qPjfUToPR56sD0TwZ0pCO4w/gU/ClCNO/RYTWQv39/gu+5yIEpCcyLdh/7yj33I98T9mBxrVs95gwj1VtOTxi9x8KD/2CKG47pFWPKgTsMcQEc9p9ucxSJETfaEX7kF8ATgBrQXxPaXZAnA3o88zEDaC/YBXq86a2mvjeMa+EB1MtIi+96DWIn6AEnsBa6SYxtdXXsMtpVElgtclgLCEZut28PyLZtjG1BZ0NHbZsNckh9y/rl3OmGa3q/0UF61xX2c15t9f5OYJG+iAgG7GHqFcCjddDGkd6Bcjlslram3SK88whs2X+OoTnj2rko0LWKj4bUN7bwAGjJ2JUfrDkuTyhozTlB+7U8kuvVbVb8nnPtjPkxo43n8NEpc1weJR8LPeq4H7/Zl+dJ8rsx81W9UZ3LDxLqX0YSBIjKM6c8c8Z7Le98Cq9HXq0Zj87PABkhAaIBPKfD88NO4B3ud9h2eYc8QXBOO8vzHu/Rz1kXF7RDF+Q9AulT6uS+z/O4/Gpk/Tg+owwCWr5Pue17CpI3vdpRPFO9P3T84FGZhwQf4Xn5OsuTj2XADr0fueLH2iHv7vFMj2eAjzJSXo+771Z+9PpMfgfgBo04LsmnwnahvBPar+Bdc+ewABl9GOAZ5HGf4ztsr4LXWe8R8n4Iua9OIs+znQTwAtTj/hHtldtIgM66eY08j3fHe+S58nDLwnnIbQCDPCuATto0wDj2BfH0knvLZ3ecPzqZaAvfZbD+mfHuNjzkClAfyjnljDTQW+7h1UNOUC485ILeADnpzz/RR9Gj/wnM/V8GyOXfmY4F+xsgdyQrhbKfKRsUmaHkFXEE4YrEmYJxf+iayzZ/0bhNrpIqM9Ez6TvM0lxwb6uJ6gmnN5DgB8b0bpKeDoJZhqRkcCx7vY1CwXQ/A2kTtjBVlEmPeyyDbYaloEghjONYgHMCdxgU8ZtzbO814Lk334dxglF/6zmUC/c97n2GJz1RhgD42Bf8C0CQ3y+U+wFh+QrOse/5p+M1BTgXoBtbQURBtcL7TgDRenkuADnKbyiU90h6x+3nKHxcZzsIwOmZcbDc1pPrdzMEEVtDV/dcL1ijx5eei7mPi35+R/xzsLqCVREyIGPwK4EuxLrPK6S38bx3xKTzmF5asX09h7LzjgToCi8uPb8E5ApS0VARCBf6FwG0QwbljkCaJOh2R5uagPmWdjY8VzDuFZC7c+xkYC7CAI5gXAbk8vb16+DxHQHKKVgF48IDLT9PsK9Y7fYWI2ZN+wqEOv4EwfRQc3ugjRcoSyGcFCIyeBkTpDKgkJdRB4AFs+0oOI70pqD5RW6XAbgg6nkE4vxSKZBkaOy9Hpp7xtyBcXNj/h7GC+UQdFpNUeRp84Mei5TXxMp67I1k2lGGN4ExUFApEI9lU4AEmER/CxIJPAk6FR5qCrJ2uwW9CTz34/c7QM3frVbr/0j/2XXFM9+ff/19fH/eL95teVoo4i2UxX703Z/fDtA+6I8XlMv7dcyDLfNlhWCfRd8oxGyX3EduX0nhF8LNrYIpt48GQdEOoQBQ3wADBdnCiGE/2ja3r/u5vRXA+Xj/SBnAGwbAFs/jWbZ5Ee6bQdBuah/bObcv44djHccR1D9eX4Q+C6Qq3PXqM+xCZcwvjdIrOCcwx1wuvm4WwFz2msugnICczxEgE5DTQ26ix1lnnPptjLCeNAqQq2+5KePI9kdIr49g3Awyv5SeM8963vlM2mRCewjChLcWfCg85FA+Da9UEek0m6lHnw9oExU6ATm9SQadHud6qdUcQEPGxThTU+BNQE4QcUV7TlIzrhmkNtd1WgP6SO+6Ac+g3ZlzUr/dTP1Wk3KjaAokbTF+KIMhfkPfTzk0Ws0FZe6nHW075dic+25QLgTiHqE7lI4ddd0zXnYorptCeWUsCsaFd9wS3uEX1DFzi/Fk/7iIhkaKMtNVyv4GyNEuEcKKHP0bIIeCbl6/DuUzvPf58TGhOXC94J3yN4NZhoXo5aKXnDlq/Cj2J/QX9HTYpb0gHPXSq+2e+X7POBJUe2T+P7F9oIx3KGgPKJCP7D/RZ0+x7XKuzfWcQ1ETnHtkHnmfz7hnLB4YL7M2Y7OJwkifmb9vu4GvfzPs9i90BkE5lKCgH/C8G8beBqMkA3IBYL0qTgJy1PvhDgMAg50yCboYPnnD+L5jfAme3WAQCsLFb7b5t/sZlJMMRxVgu9OLc5lBumcBaI773FmnmTbM8y20o58M4xXwE7C7gVw44kUvBbY3AnQP97E4hmHAhhTd7DVCORY6EUS5raey1L4RXFXxE5Czzhmg76Wl8xHevld3wSBfowMMeoxL54+KqPIUnrWDNrS35ZwybqeMw8mRpp1WmnB81muFIbUTHGGujRmvY66dIWPm/J5zfjlkrM76tB9G1ZA695v0WZNx3EoPs3Z6WfXSy7LHfic9TOlj9CUBuRVlWvZbtL3Pz4DcmHcLwIXxxnhYcN53zLrN6CdBMcGf8GJj7AjgWU7LO4VfCMxNvZ6twF0mjJ7jswPwG6K084wx/GAU79NQzMfifp5lvZfMP8uwtDz2IUad3oRLrpnzzgVlkty3fNKcOllmgUbnbZ67LZ7fTDvax5Qheo2NeceItlxQhh28+5Z35zmDLjBnXPG+G/rrnnYQ1L7hmjXX7+Aft7TDDTLlQP0PlFtQf8i5PjS0HfitN6D7HutBAmWCmze08z39bw4/PdqG9KV8aQgf6zHHum3aZeSHU/hefwo/lC8iq5ucY/75vBFl1rPQsHuBzxHP8DnSmPfYhjPaYDWG16Gf+VFRI3nYQwZ1J6kNjx0OVvCdA/x1Df+awUvHbKE+18in7UvKZ1ifoMaQdjVi4BY99BZ9eY8eq0E9oJ+6tL9GaZE8XDBryXvDI03QQMMYyoYeBj5jWW8VjegO93Z5lzqTsththzHRpp4d6uN+QT2u0yDMhjQyfoKBLzGml+jIa8s0F1RjPPF7hW4tKHdA116h441pjwFzo0ddNEY1Tge0k+XvMnaycYrhOedZ6Fs7xspqraeO3jWWnfIV9zJvBwPu5b6WZXUcc6+A2j32zBP6pJEWOQWJH3nRLaFv8AMBtSV653jYChKQEwR6RFe94371PI8JVAi8+LFcEoybMr931MUUKznn8Dp9fzT39jvimPTzydRAGZz7iT6sTuzzTdMiuCoYF8T4kJbs54gQ5YxpGAzF5f3rWfZmuTPE7BYZdRvg0/fwWDFf2gMyzRXx9ZB7iON6ubivQS0gZ3oj973exQb0qpO0H4uwRvOcGeYoMGfUj97E6syhQ2NXqNM4hhwXA8aJeo7XRUQO9mYByD0Z+ouO7fjt0i9T5shM3kVdbGdDUs05rf7Upe+6zh15If1nhI4f8l+jawTHHrUnjMJ5xM64p4/XtJsAEnYPZZL0BCvSNQkSWq5I2URbFGGfP7+9JFNSuNKqHoY5368ho4KllF8AMN5XAKgZDPS5AnsCcgKSAjKCxo6PALUg+zOAVrZLfqsTLxnv0pwxthhlfqAes8KuWXJs6bHj/mJA/dlfuA/NGdtzxvmCcT6nzWfoumPaPD4ewB/kQ9IAvcWPoWPIfXndK9GuknxwyL3ylBFzfsxzJ8y9CXJrDFl+gcWZW8j51oOvOK/aPFNboMVz2vKBI78QaIrjXsPW+dflPfKUApBzjgqajyDv8RnOdQGq7F3Gu9hmjy/4HMcFsTKvoa7w8MKOCtuK57p1TBXPKQA1bYs+Y6jHcZ/hdX5IcOsxrw/+B/WpW34X7cg9bnvwEak4F4T8UW/wmgDP4D+WN/M/y844YJ5a/ryfPYC9XhBN4C2e6zPgcwOe4TG3Y+6Xn9k+AmvyMs+5H8Ad54b0TWy53vfJG2MLydczTzy2sfdQtwASeUaE+TNWpQKcE5TT0y6cgCA9S52nUizIE2Bc9pYzlFVekxd7yHwjA3J+ACg85VzsgXmlXh36mDp2BuX+vZfcG/1noNz/9u9/Ccjlv78XogDkKOg7QC57x2VPB78Wx4qqugfCFIJeATnzgT3AbB7jC8I3wTeYVwBybA1NdTVRVxk1pMI8aS5wYAhmXrhgyf44POMERPR+Exh73vtFHCOCc+4LvAmOee6AsH0U2DLsIoC4EcpoBwVnyHUoTgsUT47dsr3nd7GN88t+XHOLcvr47pqH9TDOe8ztE0qH77inPM87vebG/J6kF4RZBuxmGZxzn/JlgJCy6ukUIFwGEwX2oh48rwAZC0DRet2wf0BJFHzz2M3CEI1OXCfA53l/FyDdgfL7+6BCTdl2KA5byCTjGoEBvb327Vtf+/cNYeAKi+HeC4MRMIqEtyH0/UI2SBufZxmk4289tNxuuGYT51By3hP3S4Jy5rYQkDP8NFZKFZBTuClkjqBcAHJHIM6tINoT4+CG+h5oQxU+wzez15iKTPZuC0AOUhFRWJlz0Ht/HSl/BTRPxxGY8zeCzev1ovJZj4wxvTNVyvOKtxhyKpi0t4DY80HvtOyhtqetZwipKYxMMGICM57AJKWxxoVgDEKo+04YtI8M37bVhd1FKsyJp/efgl4Qzi+Ukoqb3oDSHf2f54FjKINyT2zt7+WkTfsy1lUsmTeGDiuU/YLt15kAiyCZfwgSyuFvhYQCJL4KhVDJXmAFEOS+QFQTgSZloCwrl+8BM881Go2g9/v/ERXP+o+O//O8W9/XbLr/dq55LEezWactG6G4PqHU/vlDIHfHuFG5NMRd/jFnDBoehZBAmNgmfj3Vsy63jV+csiDNv6Fol9w+fmmLOhfE+zMQqLCEVDKOgrUQrvl3JoV2fFFzX1CONnVr+1kX208QTo+4DIB2on6N13oW9A6M7CpIs5dd3mZPPr+26epu3+cwBeYsAvgVmIMKj7kczro4AnOGsa45bg42jCDKMDYXmOGqw3kAcl2Mvn5XMG7IeMbwo0wCXH7tnKpsqHy0Gihz8FGe6WqXrnqpp9GQMbecYMQ+qmgLuGRvMFcF3W7WoTy36vXUgbqNOkobygLPFjTTwGzV6YNGn/YapmZjxNgYBgnQ9brjoFZrkOr1Hsf7XDuAGLutHuXto/DRL/SZX2p7jCPf06f8rlCpF5aLHJgUf8C5IeNuxTwwmfuNxixln1KmLXP6DiXiXoMKBWSHErNl7OklZ9jqCoVkhiG34NyeNta71kUd5twzVRnh/gDkULJfATnaISjANymDUYI4LhTgvoCcAJxAXIuyGU7sYgjKYEEsc2TE/Wxvdzv6C/67xKh7ekh/0daCcT9pd1d6tD56s91zzR1j8I6+e2CcF8DbHQrpLf34wPEnzj+5ZT4U9MBceaQeTyhVbgXu7rn/nnG4H2BA01fdOvytxfzpqfjBy+4eqIceYhmQE8jSa8/V1g70vdvIcUc9zfERyhIkwPX98SGZH03waUX59ihwB9rw9gjK3dHOB8b5De18h2xxK2An6U1nmKvA2hPjO7zlFsrgBW0xD08kQa5Zu5G21GeH0ryhPm5joQtzmMwmEQYqKPfd8KGDaQWQSyh4gp3m9zE82Hw/ltcVZKOO0q9fR1DOBR/yohv3h0PwBsHZSEiNLBSQu7ldYjw5lhupz5gyTYLjaN5rpB1GyEHAgnKOGLcjxuKYeRaAFLzF/XGrHoCUgJmeYP4ect2Ec3qDCT7NePayz/P05BwwT3v1tOvX082okZ7mnfQHcuUX9DTvMr4bjHN0CK5ddutpwb1bxrneZAJv43Y9zXmm71w45qE582HC8cJTbcZYGlNmy2EZBeSirBwTlJtQT58z5XhcD0+2nwXkrJfA20Q5xf1D5mUcp+08NoTvx3N4hnXTw82w2h1zLRahoG9XlGNmOaUOZD1ozxnbYn9FudcYGXq4rjE8F7SHhmfk6cUw8H0D2nxCGdbwjwO/b5kXD/CHb4ytJwzuO2SKpMfoLec3zNEd1wrW6T13oG57+nuhfOA5PevD+fhI4fOplzyva9/C9/Tau6W/BeQeMUwEGAc8sw8FIMfcatbVI5QZ8zQcLVLXjxGN4/F6g3c0Mi/jeXoZSvJg3yHF++0D+nUdgBzygr6VP/Y7yKC2fBY+35khD1wcx3DYCWNX0JhxCv/v0AdD+q6IDBjQ/4MYu5QfHflmg963Qj9iDPU43qHvNUzNLyQgp/dENty4hvqG1wZl0MjW4CyAOX+3Gc8a2RrSesdpdDdpsyZ1aVPPNs9uUR6p45jTaORZ4SVC/caUYYKOpLecoJzecktIkG6A/jYRlOC44NxsqoymvRkfGrcDxleX8RNEe2mUCgZM0XmzkZ6BOPcFGa2L9xf3+ByN3w51aNtm/F5MOmmFPXK7HUW0hR9W1VW+3fmhF+LYHntjQVlGzNUBc3WNXh0ecui56oN7dGE95PSiUz8/7DJIN2X8jrh+LyD3oC6s592K5+t5t0bfzUCc75N+PKzysccNOnEGefwILbA3E6ihrnqGCebMaI8FdTUk1mOCV+a20wtLXcM8bQJjhle6lfRuixBRjWWBOn7HYg6QWwGkWJHTfLPYjLGPga0XnbLSpO4RacW5DFw9hx4hQKdtea+nHPf6HK83zY7jxDEhOGsaD73swuZ4MByWrUDa8zG0lTnch6fonWVki/W9ww7QS8580gKPPccffddmvDnGtXMeTZXjx/wjIJcXIKRugpDPGXDzA2gAlft1vCvnS8/htm9EXfUexHbOgJx1FZi8PwJyfqA3gid74hnVI70CcoWHnuGsAXTex8fXIePU3Gt6gTqm9bIU0Fozxh032XmCMYvuvGQ8Lpgjcz9KcO2aMV2AcgUtmSfyxzljS5LnTxnfI9omeDHzVB4eHzGYq+pwfeam/E5e5EcAdbr4+AB/ktTDbFPJj6TqaAP5O/024BkCoEG8axJzMc/LAXNiTJkFg1q8X14gT2hTjkyCdJkneK4hr3DfPuRcAHLIrgH3D6mbzxGM8l6vlYcIHmXQSCCpHfM8vL9oF8EneVIxxgrdX7sufvP8mO+QHyP82J+93ai/vACZFPdTHvlifkYG/eWVXd7vNQGU8TsDctqNlu3Ii7zuSOoNmddkUC4+BlAn+Zek967lL4Ay6ytfC/7IeT86hMccY6Ynv6K9BeSCz1Hn+GDCMzxuOwnAea2/5YnFcyaML/mtv32/10mvHyu0v2iL4M20bQbqMjCXQT/fA99Dp8upDOBx8JcDtrCexdKdTitGkkF6yelNW3wEENx/gfxAKukpJzAXOrK6tbbHUb98A+QyKPcenHsD4/7/AMi9vuj4svcvfy2UBRWQoxLmT8k5VKgUymbOF4dCrYGhdxyMVKYZizjAQL/BOAXk/nQVmO80DszDxRsE4wTing7mh4OxCUzQ4AHKccxcaYXXmGGbepQJyAlW3a4ErCYBvAnEuW9OlPBu49x+htLEcY/dcI1g2g6BXFzjMa+7QfkUgLs9bu+h4tgNSurD2udxnGs9JzgXwBzPeBQQg3ye4Jz7gm8BzrF9Cm+5436AaYbKYpSigAu0Bah4PF6Ahvk45eZdxT2eC4BRABByfwPjDBBvg9HB+Y2ADHXWm+5AGT2/16uLa8yLYl4jvdQESv8JyP35rq/3+x0T5ujSC4MRkDD0cTnPAlngI4NvR2Jf5r1iIqqIvT+3pVw7lIgdZRAsEsDzq92dfUxfP0nvALk3UA4BfATTBObcfkfw6SG2p37SnR6TN/P0sKeNGBMZjMvkQhf+9h6fI+hWAHIRIoDiEW78R3DO/fyV0pxBGYBzRV5z8LnNRL/Q9neCsShRj3v69DBJe9p6OkBhhxGOYZ5jmS+GgFs9h/zqo2DpwWC7MuBGFeHvV1L6mHGuR5xAXA5JzZ5wfp00N51KVwbYMgh5w3gRFBSQe9pTf8pgOXYL+sj+drx7fdyjZ46AXGb0AlAFaFR8UQ7wCGMhXJYpZxESIljk1yTBovB8C0CukeoIzUZBCNOCPF6r1V7J3/+k4vj78//Ztf8kBWS97rXH6/0NebzRqIUwUnE1Z9xfPw/wGT3kGEOPyyCB0w2Kt56MAqW2RW6TDL5lQahAU+gd24ltCG32/cqmIC/qroAXkBNkzSQAocLNMxT2tGUc45zXCcDGFzzBIAEmlBLb1ro0G7mNBeL0mMvecAKALer41sZSAUZ6Tk/LyC03NMfOAAErgK7nTXYJV8l0jKlMRjiLAk5g/T8C5jCOMjDnAg0unNCPMg96Akmz8JDrtYYoTT0UCM91U6tBGSiLXhIRpkDdO7UqhmMtuSKjeb2eUUIlc1v1ab/NfIbC6DL5Lkee8zooKM1b55hsVKs8g/6kXVTg9PDo0T6tGvWvtlKj1qX9Bd2GmWrs13pQ50hdjvfjmqbbOMY4xkBt1VBgaEOVPo3fpu/iPXrIPRz2zK1lKIxdjhuidjNDiae8a9p5Wq+ybaV7lJI7+NyNBjxK0ZK57PYGpWKHojFt11BOqxH6cYMhbe5OvQxU8PWYHaHgqPS78pie5G8e5X4Z/xakV1xB8VVP8OrXr/AiM2dTk/bJHnLIUxQIz9uGescFILfdYDQhAzYrFHx4/a8f6S+e9XLYRWL52zE8hOfcMMZuad97xuoD9MgYf6COd/CpO8ZuHOf8A/uP7D9x/on58Ag9CchBj/CWe3iegJ5hq1ueO2JcdOuODT0UGNNdjW546Z1A7C8InYHyCMiZ/HkvmHV7E15lAWahXxhWEIs/CMihUK0nozRkXC0on4DcDeP6ZuaHsnEAc4Z0Sv72+H6KzGMO6O0meHdDvR9WKHIYZgfzgC38kIehxHkBuQV13sIHdtRjQ/22bO/myNr1Iu4155hhl883fjzMyao1mv6ibQU9BeQMLVI3ogLRX9ZFnUmlz760XgHI8QyNPwEHwzQ2GL5bZNgBnUBvhp6KdqsWHtcLFNpJm/GE0rtHfuvlNXSOMUYF5ab0z4xnjZhbQ8ZiBu8wruiXMb/HtNmc83Pabco4nTo2vQY+uMW42mHU7AXkBrX0jK7zF/LsT+XKjPHPsTtlCtfMm9U0o0xryiOINeK3htiacb7AQLKM/hbwmzAHBOVGzVoaMm+kPuUViBOgEyAcUS5BOPc9P6KsE2TjmHp4zmv1AnQ78H5IviIJygnG9WkH3zHlnXrHWW+93ATFAzhE6RdEnFDWOWVaCWggp1fWp1ujLLarx5ppRR1W1GvJNVPrwvUbjAfBXUNvh8idIXVYwJP28IMD7b6nvPfMgRfG3SPvvqVtbvl9Qx03XL+lfwTnbhhPe46tKfeE8stfupwf0S+G5ur51+e4vLNtv/IOyy8g94DRf4/OptdfX74IDxu04FGNNvwQfllHlnRMcbBEDiyQDfJCjFH4nYaw4F+fd80Y2y6EoedKi3dImb8KksKXMaBMeTKnDsEfW8j8Jjy0IZ8d8B55ag8+imxqmT5Aj2XmOf0wpc7mllowl/r0e58xtvB56K/7Jf2AbjIdIf/oq6Z9Tb8YhmQ4nyFNGmYaarEd5XCuDrK4zbPcaqgql5vcH2Ab7aZMVQbXqEeddhOUa6obsC81eE++tzAsGTND5sSY8YsOqmfcDH0gA2+CePQJY2JMOQXqZujR/Z56BWOZuggAdBgXPcaH1OH4kLEmICf1eX6P9zifDcU1nDUDB/QXx8cj9EC2/S730j49njVk/M2GtXRrmLhecbez9P1+8QrImSdY/XnGHBzynC73zCfwXKOF0Hf1PFwLLqKPL9C7BcdyKpkx+mcDYl5jGwjAGckh6JfDYaGH4/b4Pt+fgTlBuRxCqx654vmZBNvU/5FjtOOM+uhdpT1QnJvYvshFZV2kr1jPg+5MW4Gx/CxIp0eL4aUazx7DBixWTtVG1PtNBw7BtrxwwGN60aDWflRfCCePp7AvPeZ1Xi+Q57XaoRrg5tRtwTsEXsydnNNxGAHghxNz5a7SXsMe+8NwUvPDqRNGLkR0IoHFO3RyQ1HV0Q2hbDmmmKcCc2P4a5Gjz/Q2hcea+awL29Z6xkJx/I5F2R4K0IxjXCuYZ550r41FDNnqNacnYNjOP/SSM4/cLgC5WAiC8mY7KecYLMKR3QoGFos7GLpqiJ/ASw5VNKTwzbNMxwpzswnKmYtQEDcvHpL7UZrL24OYM/zWe1gbc80cWQ3Rt5kf8tFpB17G/Blo1wSfPu7bVke+1pHnse0xR+ODxHHrhwF5kbqY2+JjrNThmg7PUxb6gWrAHHQOdTvwSecQ7x9THgEgAaEm1znnBe0F1ez/Bs+oyRN4jvxDHb7FdXqrCip1eWbPeYpMcE63eK7ng38ow6i/QFSAS7SDVACC8hb5hjytceQ5Lerb4j3eq02RQTfKj20oXys82/ztce/xfj3jCpvE857zuNv4kIE8KsB9j/leSZ7a4bfHe/CWNtfFtex36ZfgWexbXo/JBwXVBMz8YJDrA+/ifIB31FOQrc19tkWHZ3hP8QHCDw62SQbl6AvaTPJ+75XH+lyf6djz+W/PzsBgBgrhnQJv6HF+OOnTNn1klOHCEdLKvX6k0ZPP0GRTCZiCKQNy85i/gnIuzhIh8kdALi8Scw8JyN2lR/jDk/wD3hCAHPyhAOIyGJcBuX/SP0G5vOrqe8zkfwfK/bcAuX/3on/8zos5vAFyoViyj3YZCmgG5DIolz3ksmfcKyAHg/FLgYzir58osT+egnnIhL6z1ZvpQQDOrw2QK4S6oIGecXp3uWCBXmPmf8t54fQQw6CAHrZ+AUd5YV9PNYE0ATPBNMG3ANr4vZ+iLHls3EQhxxDhOo/dLXv8RvlEGXV7u+AcCsTBc9znVjBOUO5hZSgLihf3+tt9j+Xj/fTE+wUABeUE2R4o65MAYgHOHcE1zwvSeU142QksHcHE7PUnaKdXXy9APs+5HwDjZhT1dF/G6D0eC4CO31vqLAC3p4yrEYod5c9gHQoZpDebX6VSygPtfT8L0plI1PxRhtepBEnZq0O3dQU/Si7PWcYXlDeKrysybr+mvwJzlIlyGSqod5LKxRbhLjAn0BQJq+lvQbksmBA0QUdBg+B5BeUgATNzpe2tH2QI8+OB9sSAKBZYyKuPCqplCi85gTfoV4ByAnBZ4TAkwG0+X+TwEMwTkMtg3L19BJmDTO9M33nPmLtDico0ShvaeIJyNYYxjRROMMchjFgawBwHMmeYpvtDzi1QPF311noHCKcH5XvQr3gnVHgD+qVTMjz2hvH2uBunl5sp21GUwzIs6H+Bz7gnaBpCVhCgRxn84iJQJAnGSUUf+zVIEpQTfBIwCkAIgdZAcc8ecI1URWhKCjnBtOJ3QZVK5b+k/+ja98fen/sPjx2P+/5qlCEr4H0EnYrjM0qlYNyvl03685t9u0DJpC+3Q8Y/QgLB69dpr1cIquy79UtVo14JoW17ZCPgSLSHRoDAXyj/bP0qJvj2Sgp6hfHxXEEt2kzDwa2edRnkbPyt7dwPj7cAPt/CfgXgPPd3KgDKIyhnGGvPXBg5tDgnsvUrlJ4BKPMItfkUA4T5q8IuKJeBuTePubySmoActDYhtGFJPeqCkOf544HJuycYWyOUIz3SerQV4yFAF8aW4YkYiSpezXI5jOUIEeQ5OfH+MsKlVM52y3ko1X75/qacCGDuBaV4g3LRSHXub/McFbYeColGo0pao0Ldy9S90uHdhqTqDTcJY7HCsUq5BTXZx1DFeDTUqt0aUcZeqlUYt+UKz64clT6Vv0pq8C5/L8djxscm8pRpvGrob4Z6p8zTdoBywPVzyi7o9ghPu3WeYSAtG5U0rZTTEsVozxxbo6CN6uU04vjGOR6A3DS+QvsxY6rCghJovhpDUMLDCpkZnm0FfcsApZ5xkt7K2VPsD4yOOxRT6k+ZZ2M9DV1c4I84LyhnCOXPl+fwjNND7m6/Dc84Gjz9QjF5XC9jAYdb6rRvNtMN4+uOMSngds9YfWD+30N38Io75kMQfXkPPXD+kesemRsBzgnKoTg+Mo+83tBWAbk142VQs88YD4YY69HYMA+KXhTw3m96xqEzUDcBOY2uHeW62dke36hP9viLUN245geGxwN9NEy9ajlNKZNAi+F8LqZxIxDHvltzbt3O4JEoeTvGvjnDtrT1AXm2hw4aZvSxZKirZD40vc6mGBACJlvBOOb7nvF6N/V53sM84Tnm8brbKBu2yC29qx8THUifPWPQIJv2yBfa2n7469cvzmVALgOM2fvPc3rIdWnPHm2ngrvEKFojR/bwfg2ndrOC4VcJbyU9FASIJi1+w7cMuRw5L+CDfcawwNyA8TqoVdKQsTdDvujpNUPWjGqMRXiaJDg3RQbpJbaAlsipJc/doqQLyB36Vfqvnr6h/3xDF7obVtNNv5LuJ604P+PZE2jOPeOGY5xxj+Kt555Gmb8d+wJ+lmHMnOjTX9KQ91vWAOGo9xge67Ep7e7+gHIOKf/geL2U68MzOGe/97leQHbI9QVI12XueX7MOwUJ9Xjz/VFH5qIA4sQ5SnsKxu2Yt3vqs0Evmnc53iqnFXUTnFxTl3m7wj0eL9qsEsDYnnEg6NmDX0xo610HnQo+vuWaHc++x1h5pJ9u4QEH+vRA+TbUd8O1e/Z3jNk9Y2tt3alXWx7Heb3VMiCHPKJ/2tQn+Cf19L13GE73yLSbAGJ5P33erWrkIkeqUF0vy7zwgl5ygnKuMt1udTBwMcZ4v0Zwh+fqbehCGoYBt3iH7+k5bij/hLGwRX/b864p7di2jHW9wLOnsaBcB15q+H+r6Yc6SE9t+LIfGk1T4Kq0Jn7v0iZdxoK6oB8Jdwu99rtpRtt3wnilnzG+Ir8Vukn2NslebDmUS5mb5XGTNlEma+CGfPY3bVPIVI3tOjKxrgylPWvUs3qkGmOmQf/VGZNN5xN1FEgbjVoYpIZRaSxmoEyQrov+Jo2xDybQCOr16JM2/REGqUamBi08nus1LjV+W+p2nJc0YAURNVhznivlrjyfYwPmxLCJ7sF4Z+wtGIc7bY81dssB/TVAMfMBm4ZEUj+co2fzrr6ABH3SZP7RT8/oqEYC7NAF5+j7U+og6ckWH8zRvQXkJs5r7Al1Yz9cF6DbG/lbmqfvce4NlFMPFswT8NMrT91K3d/3Gwo7530e36KTujUvr0DdgLnXl1/Rjy4iY36xBXzY/GPmJjO0MVZihl+bl9mtY8d8jYJ3ptR5gL8+39+G7fjHj+wtZsojP3wYlmbIp8Z3sQCa51wkSW8y9Qm9YvwwWWUMqB+6YqMG+gPXGvb57VnvO73OXLTBVeWX4b2kN5PRAV7jKp965Nyin7sqqzp03fnJODOs1Vy5d3vaFbvFXNMByOlxh80SHmxP5rEzFQO/IzTWfYE77BvsjScjcbRVtFmwUdx/xF4JJwVtIEG9p5v0/HhDuc0fJ/iwiigaQb8MwBkJlJ9hZI8gnWCgoaux6uzzbQCOypgMCNEnoQsi8yb0DST46KIWkdfddqE9/EDrIizqieqMAnNGAM0Z+8uhHz/gb8wdyQ8aM/i/VABz8TGGudBj7vWYg134ibqcPE7dcEg79+QT8hl4Wot2VR97T02ONzieeRH380wBOSkAOXi1c9P56FyeMjYFjgy5FJQTeKtxb9gY8Dr3BekE4pqUsc5v+UKbZ/WoQ4851hWAZ78B/5J3OL8z0CRQlAH9EdSDT3R4v+cE5QTI6pRZvpP5FeXjmHZFAHK8R1kvsNb0uZwPYI3jDeSXlD3pBNcE7OVt+ZzAo8eL+/xdPF8gLgBBytuSx8mP2NZ9Jm2fj+W26lDPFnLNekW54YWCbj34hICaYKS/vU7K+xnYE2AL4C34px6J2kSZn76nDu3SQqZ6v9cIBHu9Zc7gn1518AgBQAFWnVbg/XrIZc8/21awDl4CvwiPWz049RDfzAKQuznOyftbvU2zx6mLrkQIqzwBMkResF5ALrzk5BuQq67qABCgHHrYHwHG/VeAXIGR/Hus5A0z+Z/9/b8DyFmYV0COAlOZSCBtZX5pDJj3BuX5l8q2X+kxuGCAmaEKymF86UoIcxGUE8UvQJj4qhCA3CJCBV1B9B4jxoUPnvYmVcawENgqQLhlDtt0K+gUXm8ILUNR3XebvdtM1IvRwb6AnECc+1uUMZUy93cY6Lcon/upv1GmpoJ1LY7xPPbj3PGaG0E7ATuBO653BTL39Zh7WGXvuieUasE5Peeet5NXD7oXyutWAC6AuiPolgG57FkXgJzPog4eN1z2MMMA5JlPuww0CjAK4EXoLXVeDWvpYBniWr8M19MaZqnnn9cuB37lRQnlOeZFWSJI1wjO7zBeATk61N6PMeCfyQ9dZVOPIMGZAn03Nn0KUzLsQHdmhbFkroGCzD0w4/mS+543hHI97SB0BQJp+yM4J6h0u6Xu9G/O1SYop1BxTGTKeeAEyTaxoIcebnrB7WijneAk23vaRdL76ecRUPN6V0F9MRecXnO3hgDoqn90x3/SY64A3xRmqwDmwn3/eMwvk4U33N/oCMbd0/5SAcrtGWsmgl7SxjMYzxTmJDgnTWDyMwUZ7SYYGYsLRJlQBgL0y2NdsC8Dfhn8k/SG0+NNADM8DBn/+5gDvfSwNZ+g5cDgXPr1m/ciVARABfBU1gwPFgyYoEx0ZeIq/Sq3CCspFN3Yl5Fn5h4hHxgOekfpiVWARoWHlvvlcimVSv81XV9fv9J/dL6g/9P5/4zKCNliv6pxgeBTefQL8K9nc6Ks0h9sQ9mE7jYDFEOEq0JXYcO4DqHGfQrAFm1Tq5YQ3AqybABIxb7topIvCch5vV+wNDCaKv2xpZ1QAP3qJQneaSjEV3uMh8LDUCUhyv6uHQXbDE1t0u62c4V2Lh3raF3L5UreqmAcKfeNgCmCv5u9GnNuQr36smu8+fEMlTQ5bpHQNwNzKlzmfxm9ecoZWrHCCJjDA3iGhk7bXEQmCe8M07DrqqoLhOmIOnU43wovjVa1gfHH+KCs9asrDG8MgdkYvqvHMIorzzRUTUDOFbXiS7dAnIAcCrekh5FtV+H+Rukag/Eaw7WEwUj/CEReU/cr6lzGEGy4qMM8SC+50nULaqTrqzrUoM317J3TBnOuHXBPPZWuSjz7OlWPz2/wbPfrlNm8cbfrVRjH7esrDHFkxHic9qNhgHE9rlvQ37cYmXfM8TvG0R7lY1a9TpPKdVoyjjYoZksUjxHHRrVShMCZ5/PW0HHmo54FIxUbr+kjT3abDEohP7OXXCZXnP3+8oLy4MpQeZsBuV8oHLfc34p6jPo9FPP7WFigWAhBsOfFBQMot0mSzbHDQwOMu8couZlQnuEg3XaQZYJxjMV7+uqBcflAOz9Qj3voFqXtQB1uGdP31P+Bfntg/Ob9anpkPmTiOHQHPSIz7nq9NMeQ75QYN1V5Dga83jX0R69tDhuMrTuTTuf8cX9Ber+58lqsvPv0FECW9TGMObzK3OcaPeR6zM8xZRJQ2jGuzeUnHSTGePF7h4K3HSJzuGY38rwAHfxzNHgF5m4Z44asumpohIHSb/bxmnptUZ4NL9wxfwxfNa/cmt+Gyxq6env0+jDM6C/0HsOM9Cy92cF32Df01nrYZ9Y1AFPry2/JFeWa8Bm/Wpt/ar1xlbFeWiH7h8jPevUq9VCeTfNg/rgZ/GpYu4KuAyQK8Arlv8c4bjM2W1CvfDzfLHG911yn4XEs9jnXLTGu4VO23QLFfVovpQnvmXPdBiV6362km24p3fUr6WHIWO+VOHbFeLc9GOtcN6H9h9wzgKatEroUY9wPg8g3wS2BOgExSXDOd3aYTz3mco95YrkFBoeUSXJ/wDMte5/zPa73nvfUKSieAT9gDOoNKGAXx3m+zxhjfIyo04hy6g03Q5ZZ1mHliv0y46WV7tBB7haODYzIFvWpX6UVddupFyEX5tRhLiCn0ULb+uxlT92Q+cs48HcfebVi7uyYM2veu+Yde+4RlLsTkMPQ2DNflty/hl/vkR876rmjzBvuGWm0yXd4VpcxEKFekMZqk/rUOCfQuMJ4NnffDXrXdtimTZFHvLt1XcKIhefD01rw4NFQPjdDZgzghy4ItIQ/91MNeSGfa9NuLd4VHocYPLafbdmlLfNWfi2/Uk/swQMxLi1HSZnWRta5GMMM492QVXhuu4cc80Md8pBy9pk7JncXZJkwb1o8r02bqPPs/bC9FJjrRARBm/6pc17DUSBuPtObWznVgthioAnGCcRpMCuLK4wLyX0Blkwa2fBz2lcPOUljuEx9S9RVqjCmlOcV3lelPPU6PJ96amhqTOrlojHvfNPI1ktOAK7Xl5g/jPs++/UG8gIaoEuP9VSD908Y8zN0jQbjpcK8rDGO6sy7qvuMPw1S89A9ok/eHGZpxL39DnOxx7hi3M159sMNeuCd+X+n6CxzdNgJOqvAnF64GaBTr9WDrteiTSmD5MfwApDbogNPaNcRet+E/psinwTMDDP1+Jj6qC9HTrrbOTSL52YALgOA36Ef/JayruQHTD9kL9E9B+j76LTqtdR9gS6/tO7q9uzfoLfeoidvDHmkPQQC9Y5swXcGyARBuRH6VR++MICGbhkDA/phQH+M6Qt/j5g/gsIjx4UfrBgHM3jtHv58B091hWtzxelF93x/kx4jBDbnjnMBNBd60OPcjyIHeOsWWR4f9xgnjgnTbxj+aq66R+iXDiHYQHrV/Pj2wD2r+ECrHuwiXkYWmF9Y7xwBLYE7wYMq86XJuNSLznDcHNmSKRZd07kAu+XpnvJi17rwxoNAG7r+A/31YB/Qtn40fqT9X9ga0fHI8We9Fx9zvz5gH8Q9AnTaCTzzHrvYhSTuD9jJ70A4bYnCCUEQVW+5WNiO9wvKff92lz3lxv34IC/waLRTseCci138xD7/C9tdCq+8CPcTzDMX3zynKoI3aM9NmRPTbjlsyzW29ApeumCcLeCffqCZs50of+jjPnOhT/9KI/izH05MFaAX9RAe22GONpmrHWUAcr3FPG/Ae4L/yCPlX8z7JrKizdjpMa/68OsesqrT5ngTmaB9hc0zZVx2A0AXFPLjfSld8YwKfCHbGPBBdXnGWI3nyRfkCU3mY4f69JlnfeaMnnIN5rLgVX4Wcxbe0GxwHfXKfMKP9ryLc4Jm8pkqdalYbvbrPL/GHHBbZ9uwDbChHWP147WCaB6vWQ6OtWiPBu1Vh6ock3+53+K6Jm3ptXmbr2nw7CbHBN48J7WQc4Jwvtv6eW0GLqEO7Qu/angNbScVYGQTWe7vOnysQT293mubtIP7gpHyzOCf3OO+xwXrBPf8kOHv4t4AL6HsHcfzeaeexh4vPPIykGhfyoe9DvuA9rGdlAeCxWs9ONGPBOPeA3KS3qs5bNU5touwVcNXHbMC75FTLjzkMgnM/R2Qy15yBShnyOorIBdg3P9FgNy/J8E46Q2QC1DOLYqmBsWrlxzbIm/cnz9fEtpqbAXkskvuLUzjJgA5SeYhGKNXnGGCOVecYYGGqmLMMNkMTXWlU8Mw9YZzYQW3AnGR543jd+HFNgxwLQNsJumtozAKprEP43C75ZhfSvV8c1+QTdDtZmYoTCNAOfd3Y8+93wrkNdMt1x/YPixhZhy/R+kIQI5nP/J+9wXpBOQE5/Sa+4bQcvuyz+GrT5Q/708DXBOcE7R7BfD4XYBsPtPro+wIRz3+AoSctDAQagEOCj4K0C1hloJyAnk7BKi/19TbdgoXY86ZnNMvO3/+iYGghyP96cB8xOhxNSvdfQOgkEHKNJk4I91PmUh+GQvh7JbnzdlKfj1RAdP76D15TiBqzfsF5aSd/SmgJcC1pf56hR0E5RBO70C5twUa8tc6wTLvEYzb0rd+fTVsVM8nlQhzhb0mqoUE4VyR1y+Dki773495MjJwdwTfEIAhDAXmJPZfEHJPB8oV4JjecOZs00MuUyy4QR1u6QfDR8NjjrLcrAfhvZa92Dyfzz0aAuRiJL5H5YjyPJvM1/73edEWeczrAeiXSbcHniEQl/P06V3Yo/1QVFBw79bmP+yle7b7uWCgICDKAopSERocxL5fTjswahm4QJKKh8ywhtCSBJIUVvFVBhJwKsCjAvhyq0eapHC7Rtgp8Aq6vLz8P9L7a9/f+98ihGoAfFfX8fsaQR7Efk3gBkPIvBdPN9P01/dtSj/26Y9nx8Iy/WJsCJzOUFyHChTawnYoyLbIYBpCKahohwy42TZhJCA4Q+AeSeVMwdhgP+4NwM5rsuGgUhBf6wXm/JJfr6UKSuI17Wd9ijrZtuH11kRgN+rcW41rLv9Zdyj6IqgA5wT7mK/tNsJS0mvOL1gYGQg4PbLGw07k3vgnKPcGzBXectPkKmDL2Tj12i3GhvXTA1BAZQgfmKHYoZxiANaqHcpAWcsoMBWEcgMjjfLVry5QyPyIwdhGoY4cXNNxhDIYomA4pbKiCFn1Q4651DbrJf1IHS8uUMYuUv3yAmXtEuW9Fp4eVfr9+oJ6XxumNUQZMon5FGMoA3JXl/V0cVFNlxc12twvbos06M7po14qXdGeF7TdxWUoek3Gi+BhxXcxhmYDVw8boyDSpxxbdpAZ43FatFqpp8JIWZaMmRt42i089Qnee0AJmVaoK8rPGp65RNFbcM2MOTZBYdKTSO+hG5QK56NGTFdFiPMmK749eoQJTBmuGgBU0DtALkA520jvqh/p7rBHMa1HGxkm/HBzkz3KAszL3nYPN4fkCmZzjJDvKCI8DPmxSps+MsHwOcbIrV5xjLV7xs0dbXsPCbQ9wOsfUGZvUbwO1OGWMX3P+L9nnN8zbu8Y0+4/eAxFUHpARtxL9PkOQ31UYh5doMyVGIeNUWrVhqle7lFuQV3HGXz3Cb3gjz/RDX6lH89P4SG3mvml/iHqo16RP/JlkPEXitSO8RRhjbxrgZG3YVzvMOb3jOsD43rPGDePX6x4y/ENSt4Og+NgyOp4GF5y4SnH/s7fjElzxN1gXOl1NixfpilzeUEbrAX3URRXnXpaMYdcYXSFcWk+MkNc93rhLabw9G3645uLVD0FmK13qR6Kf+oNF4RuZP+6qhek/mR9BCBrvE+l9Qa5t0MnmCHTFsi2Ljy8iWE/RuY6dgwlnKLkjlCWB5XLANcErgbwFoGoNnOlBfU4N6jyzNolbYQRSv9NGGt6hwnK9UqcR0mfUr85fTzl/JgyTEqMbe7ZYZgcutfpYVBJT6Nauh+U0r5zkW765bRFmZ/zjDEG04Drff4W+X9Pee/VPTTaBeQc+xgQAn8D5kWXd7aZOy3IfY8JxAnoWSYBNMtlHTyfy8g7oB5zP+omH2C8N30Ox/SWE/DX264Lvyjuzc++5pnXxzrnsg5pl6nlZe4+Ipuf1Z0wJKeNS9rogrFUop/LacY1C+qw6mBQUv427/TdhvnqRbkULKLdOxyfwHuX8MYlfbHlPTvmyx3j5V4QDaM3ALmry7SCxxya9fi9ZY6t4P9DjtV5RtU6BX+DZzDG9JLTOPV4m/csMHYO9H0GCzGkuc42EMxrlSrwWXjidR2Z00G29JADHeSGOUkN4W+lMvxSXtdmnAi+GXLbhb+1KZdhzDPmq0CpdezTRnoQ3sz6SS8XeXj5UkOxgewTkGPuDecYxOaUa8HzK/BUjEbK36VcY8o61puC/mzQ5m3GoR8md+rN6NNbthOM5Sb97rgXkBOMM3Quwjg16jjmxzFlrXK0SpmVxRVlAuUp0ccl3nfFvnRJua8g5b9lEYS7pm4eu6QNvafKOCrzvhJlqsCrMyiHjNLwhDQeJQ3P7EFC+ZvUqYcB2cfghNptjXbmG3r0FN1/hB3QRY/QG6TGGKrWL1O5yvvK9CcGeoSwoods0eVenjEU0ff26B7reSvNxwJn5bRh//FmnJ5vMwgXxO/vd5OgbwHMoR8epgGAdOqMRUhATo+4R/TTe3THNbqg3nOGvo4Z3+EhR5saveLxEbxEfdncdBng8z1v7xT8K+j7/fQIyh3DZqE9+uzUekMFILfCtrAM2gFrI16QbYKEc949hw87HurXFwGy9NmP0EXnvHIP3qCn74R5Jk/T89cPCHrYzgXk2Beo6zJOBHHG6HSxCAxzbzk2/68fpdWPjSKxDaCIsjEM9hAfRNZzdJQRdgz6q17IVeZS2/kHb9ajTi+anK/OfHO3yKK7tEbv0dZR14v8XsxHATg95358f0yHvQtOOe4FQsopcsDebMNzx9y8h+0cm8q8z4Jmy+xdt+OYtqypb7A9nu6XyGZsEdpVEpTL5D42wYMLRORjL9gmz0HYyFIAsJAgHCQYl6OBuP4YivwWknwE67Sf9NjTW+/5jjK46uw4dEHBOPU+Fw1ykQjzuue8c67I/oyskp7Sy4vJ8W+TK1sa3mrOvBVjYNyl/xhbc8bmvCf/Yp/5rdfxDFkxEihjTnShPvNjyG9BugnzS/KDkR8B2sxLZZfjo8/vFnO1qTxg7NSZ61X5ncCSgDo8qs3cbTWvUrcDT6MMHfi281AgTQ83gSXBcQH4K8bgFfxAIL/EGLjieaHD864yc7WGjHXeC+L1B9gE1MM5LrgknygA/Cq8TH5RhX8IzAvIjeDJhqK3uL/Cs8q8qySPYluh/P6+puxuK9RRAK0Lb5McZ15Tta6McT3f/KCvHVGTP/I+3yXVKWPLduE9TctjOXhfvIdtnWsF9Hye94Y3HXNKIM77a8h1yy64Jp8L/kYdGrRhgz6x7QbUpUO/Cch5Tq/DDn3oNfJMn+G9erjJI20XwT7br+ClXlO8w48chbdivJOye8529Rkel9+H915Lnv9GEVLLNX6kUTboZRwrYPtRe+vqxDk/ZhD72VtuFWPYvJACczHH7/VIvU2GsT/cC8zlXHIv5p9EH34D5H5kLOsIyBWgXAHG/XtATvo7NvY//ft/AZB7V5gCkEPJVGkOQI5K5fw3OcGxCLuAnG7EKqp/6iH37REGoTtvdqfVpTfnDzN0kOP3WxgsxhsNrJecueJcNdQFDmJRAsjQVL3fBJfuDRdFuYrt0nxwhqiaD84wVQwDhKZA25qJJogmaLUJ8MpjhgMIvGVAznN7rj9MUCAQmJL721GVZ/isv4N2AcihZAjIZQ+5DMj55fUJwftImQTiBOT0bnvZIewO8wDcvsOQf8A4Xw4IvZtF/NYz7ptgDWS4awHc+Qy94v4GyFFu62s4q+CcgNsrIIeRuIQpGYIhkKdH4AImE4Cc56i3DHSFYJ3GgDdpol9U/SpvYmC9a/zymZmDTKKtQGWSTJi0kiCbQFyQ+xITaCo5EdlOgrgH8vxcwY0ADy85KHu20TZ6oAlCSgHK5b4vQDkBOXPAGXaaQ1AX6UCbFIDcwf7ejtLddogiYZ4wAbmCNukHgkyvuCJZrhQrV3FtpgzA+ZXKZ0sKtUwco2+ijO8BOfYdkxlE01Mig26SAN0bea0r86lUQS7+EKuhHsnfh+wV6TN9/g1jXgAuQlOXkp53GA8FGDez3hjV1H2PQne7Yuytu+lunX/PGesCcoYMb7hWT7mcww9jAubWRRHyS1PhzdXAsFbZ9atOAwU4H8ugUuQ1wOgRSArw7R0YJFjkVydBIY8VYNsFSrBU/P6vqLj2v3t9JoE8BGuQivdlVsAVuijvgsYbxsT3pxWG/gG6SX/92Kf00/yBqxgvGgUDhITjuvBoiy31LqgA5QKQgwTe/AqV20cAE0MHKkC5OvsNjEH3LYdKW7RrkF/ijl/0j1/qBNisz4V10pDgmhrGUoSn1uupWqsF6R3n+Uvql4G5DODZB6Xr7FWXPebKcZ+edS2UxgzIFaHI9fjiZLiFK1S5uuwcZewVlJtmUM7whDdPuSMgFwqo44FndAYByAmqdJojBP8IgS8g16T+7QidGphknOtb1Nt8R49reNsGZZTtatALsGvc6QRgpLz4poyABON+fH9O69U8xuL1+XkoYgJyDZScLuPRkIaK/X9OO1xUeW+btu1R/x7t0GUcNAOIuzivQFXauUWfDemvAUZjk3vK6Yp7r895Ju1m/iZBubLvon1NPOxCFI2L8/CM2Q0Gae8iGdaHa/ooPBuMhltlSLcUoX1blJvh9XkAOUsUrRljSjBujgI1Q2mZsjVZ/A4DbaOB1NMz0w8cGLD9bgBy5nvTK87kzd8ggbgIV31HeonFqqts95t1hMyUKKerxN4dduGRruzNH8S+h/eVOW4Wk2H6+YwMfrxDRowiJ9q+ixxrIh+Y13eMsXvm8l2lkm4Zt3eM3wDZmuV0R9lvqcsd491zt/SpdBfXlTnGb5SyO+iWsX/DvTe06bJSTb0L5sQ584c+EIxrVIapctVN9bLUhg/1UagO6a8jIPeLOrqow3wMb71lzqJTBMhIXfQe5L/0J/W7WS1Q5pErtPMag2kn4AZtaeNtHxnO+DakuMjlp4fcfoRcHOkxpwfdMOkhKCinp5yhrK6qqtfbBMWwTz8KYAmsFiQoJ7i3Hekph+7QU4/w414PGavX/ib9oo3NjRtg9gKj1jBW9KM/vtsvpvDIHnKu6lXoTrvlInjGBF5tmOpmN05LdIgV8i3CYVBiZ0PeBR83cfYIRVmgScCpc3We2pfnAcgZktqj3F0UdEGVPgr0ECPI0Es9vQTHBJdsswDAoADNJAEsxu8YmnPfBgX8tl9O39BtfqDnPA7L6aZ7wXi/Tgf45oLn9H0vBsaSMvoB8km9B3m01qOIZ1i2PoaCwF+P6/ps9XzzeJSRskp6rlkOgTt/F+eGXDuBz+qVOmC8ebwA9KQ2RlWH+WkOvTEGt1sBphbl6vI+PQIl393hWI+6DSiPZZvShjcYkwJye3SSCYbiuErdOT6pUebSeZpiXCxoOwF1728yzwT98qIRbfqA9yGzeheXaQovXlLeLW26p53No3iP/rSj/Dtk6wL+Lrm/Z24YwiqIN+S+mnwHkr+ZA88VYqfc36RuFY634TcZkHN8N2JBDT0O5U8N5ECzVEm1ywo8rRw8r1LuoLcNgy9eXMgDkcvwOj2ADUs1f18fXmbZu7ThEt6x7mE0wQObvK9HO7va7h0ywByEDa4pU8dKCbkUOTjb8fHlirl9fQEfpV4l+qPKdS36sku7CcLVacMq7daiveeU2+iM5YB6D2tpqMHHGK3SN4JvhmZrdBmC1uvUkuFb2WvC0FM/ZGkQawD6YUvjUNmn7nAedHmkK3UI6lD8vjjul5EldfpCQO6SMgnK6e2i0afBWqasGpdVjMkS+xrp5Qp9zjzow+cF5frDahqh9xfgnL/1pGlrwHaQ2w2MY+6p8Iwm9eujI2/Q/Q7os/forD++aRgKysDbDiP0XGwW6G7XSw9sn29HkBEeowDiftwLyI0zSHbUExfo73rICcg1eNd4UMd2MlxymtazDLwZAmsorDp69pDrpCHH3gA5PeN8Xva+e74x3QnvuS0AwPzOH/cz9GZslAc/Xi/SzWaQJuiVI+c3PCA88dD9LYP7fqCXzFXnAhIT+HDH/qL9pZDf9FsALsypIXNeT1rB+xnycwqfmwjWQHrczjH45XPdMnxEHsGYGB5pzJgZ6XWHTuOqntod43inzgGdtMKeWaO3LMYjjvViYZIJvL1NedR713rrR5jrNrm4QrHwhMCaHnHqxY6/OXx9q96CUf8du/XHjyf68sDxMefrjJvL0A3NgdVHPujBpP5keGkszIYt+/iwS3t0f0HZA9sDNsMeu2AHf7/VdsAmsP8CoKMvg7BNiv1n7BJBV3MFGt5qPm3DUQXlwisOmyZS7hztogKQ0wsy9qEnnQq0oyJ81rx8t0nPPb3sMkiYn+0CIa7QGjm8ufaPH4/oEtDPp/Tj53P6jv1uXi5DzHdrc1OjH066aQlvMiJo7jjolCH6sn2dZt1ymiMfhvDVPmN2xHyatJFnHJ9xzYxr5vweex4+0WbudeELUoffelMO6WdBuRr8WxC/xdipc64Jz27UzlOndYmczKCcQFqb59Yb2AGC48yREuOnzPXZMxY9j2dfIYOqyAb5gfvOecGkEfbwZNpmjgsYCQrpcQuP493XXBfAF9dVeG4VeSFYJWhkKGijdhV85JW4pyRx3xU85xryuOCbzxQ4y3QBj8teckXoqZ50Fa+VR0oBuHEN5ddzTqDO92VALj/Xsvksf3teUEtQTiAvn6eOR1BO0EwA0jYSSHM/POXoO73nDNfNnm7Ml5aebm6PAB4kuCb5nOLZVXQNQTtBy8KbTsDSFa2HjA1sf81kAAD/9ElEQVTv18NYT0ZBOfmuXn6CccXWMhdbc90NxQwCjBukFRSLj2Ab782Jvpszj/SYyyQQfrNjLN/pFZdXIRaQK7zjHo6AXOElF4Ac9kaRR64A5v7pIfcekHP/bxjYP/Cx/+nffwnIxQP/+YJ//H4D46Q3QO69h5wGVoByVFYSaffLg6i7yup33YNFLaGX8JTLq+/kLxv79EhD3m5hFJArWvpl+IaO0BPJsNScO22cdihU20kr3a39St0ODzhzvm1HNRTrStIrTi+3Hb9vpn7RLnNOxcav3NUjSAUDZRLvuM579lPBt1raj7lODznoBqX0MMvhqwUgpweeAKDviIUeMPDvOB4ecoKCCL4nlD0BObcCcc9bveNQ0mG8AcbBKH/er9N3mOUPmO4PGW6AczDSG/PMCciN4h5z1An4RQgrzzE0JDzkeI/A43ZsUs1y1EMwUCDSekmCc4J3c5jWCoGar/VLRjnyygmWtZgcfi0I4AGlMDykAoyQATBZYASG9uXksAo/hKHM9wi2TRSGHoOmEsfyuXxdHOf3HAEu4xaUE5DTgywWYdADLUA5BNSO+rJviGkIEoRFAHGxFTBbxnkBqY39Dt2uaXMUBj3kXgG2hwzGGb4ay7gHMKfXm8IqKzjZbT/nyvC+N0DOL4hH4M7f7GfQMINvkkCc3m6usuq+QFoG5HLo6h3bV4AOJiIwl8FHPeSmjHO374jjAnKxCMcr+JYBOI2x2Aqs0fc59Bcj1HDqeZP5QRssMUTZ384a9AGCDEEXS5bDEFd+zZxyH88xn595PfzSVABKKr0CIJJfEfVOCu8ujgdhQEiGpwp6FcBYeMp5vFTKwBKK/zlK8NnZWZD7/y06O9J/dA4qALu3Y+4XQN6b4q0yLog4QklbMr5u9/CMTT+2j/T1C4rlA20tiDtC8HQUBCHkMvCWgTQFHYKLdlEw6lIeQBzzoADfvN79MkaIX8Pi6xfXeV/hrq4RUPZLvde4T5sKxAlqXmDAvK9fEOUXoIvw01ottmWJNvZ43HNshwDwoPCYO1IApa/AHP0l0NTyy5Rk2HEdQZfz5QnKuTpaeMkdQTlX/sygXPaS+xsgxzOqJYRoDYOkPUjtRi9VDA29alJHDbR2gHKNKgZbqZFqV4wLyusXccGKR57zAJmDy8TtTcaQoaGumCkQZU4Xya+x5pRbLWapTLtenp6m8vkpRutZql+chReJyv3V6Vm6OKU9TjVC9YZrMH4ajLl6OjutplOOF3R2VmFc1KAq15e474rnXvCMU4xNDPYjIHfNeC3xHkO7DLWts+9KivtBH0MdZZvzzbPTMNAN29uhTG6a52mHgTRDQetSzu7ladIbZ8K4MgRwjIIyQlEaorCYj0ovOcMO5Ye9JsoPir8ecoasZkBOeSkYh/IrABc55KQMxoWn2I/vyNJn+mce87TKGBvo6bbfxEewP/VMN3QS2btfL1Kfft8JDhnew28XK8hgHLKRubun7rfQXWyv0w1j9YYxfMfYF2C7pR6xZV7coEAeGOs39MMt12W6gM65l+PQgXv3PHd2XU6dM/gIfVClf6pXXcraT+XLHtTGmK/zG1k0XVLunGdNT7Kb7QbjSaDO+hy94vQwQ7dAc0p/0BY31N1cY4ItLjCw6WH8osBtMNDcbjGOdhzbYRQK0EkCc3rK6eG2NQRq1EfOC8QxBzpNDEGNCWQbSuwAJdb+Epgwn5g51kz0vxEYG+lx1+K44F8G5nzOI4bbd/SXb+gzK8a8C6iYlNyFHqyH+QCtR6zsZb1Cf/oZYdtNxoz5VDbw/+1ujCE/jETzTZTnhmOoW0szZOwY5blXOks9jVQU9QZjrsGYbKPsC1h1UcYz0CUgxni8Ps2GLvK9z7kO41NgyvN92k4awccE5PoXp6nP8ybcs8Z4usfw/rXspL9W3fQ8qqRD+yzt2/Q/Y9/w7Dbzp3d5FuDWCl1iw/UrdIxpXVDnNN6fwbCz1OLZ7gu+WUbPRRmgAfUb095jyhiebIwzQ0sHjKMxvHxSwwhnXAoUdeEJAm6CY4Jvectx5mwfOSWAbjt4rR6EAuTdK95vG1G3PuXq036D8in9y/xlHi4xHJyn4wp1qbHF0PI6gbmZ4IC6D8+r84wqpMfOgvHkmGnz/hbtMIB/z5kLO64NQI5x5IIoe8bohrLP4CVTrlsxV3c1xivzYwGfHlCHGscrUJ02MozPlWkFG2rUM3gU9XNl2K1jjjGQATn4O/yoeoYBdHGVSsyzi9NrDD89r/MiN1fw59MzeeAlfA/D0A8QV/QbPK8Df2tTlx7lntHGy0YtjSm/fdqhrALQBz/UMIfkudfef8E8LjcwLCvBQ+W/ftQoI4cq8PoahmfjGv5J27Xo14aGGnWq09djDLoluue8jxGOHt5tIC85XmJsCL4ZkpQXS6i/AnKCIuogylK9QATlDC8zDNStoNkFzw+ib6UMwqF3UDfplPp4XNlsvqQMyJ3RTvQl/agRrBFZYkzoAaOnxyXnzrnnyjGMcT9ERx4Ma+ENp1ecHjTNFmOvdZGabXQl6iKFF0mNNsDwFIwz/GvonEb3uxcYQQc1NPF2D1+4wx64RSc5YB/cZHqGXm6wFY707VYaoX+OoayrLilDH7mjl1yD8SoA94ie7IJf6nZ+AB/CK1z0QT19HmllKDNjvY+cUu95egfECf69BOV3BRjHViDw+33hLYeOfI+xG4CcYBx8lzJ09RRk3g8w4gXoJhjPI7bxfol+7MCvBGYryO4y/VF3LsIH9IbqwUPGyEDBOOei2znjxDk3ruvJegXfkhfAJ5yf8DE9qfr0kdvIpcncNV/ZGF23R5t0mbMCwj36tcPc8+NdhGoz31y92OM1xqgLeQm+aXtqdz7cuGrpKhkZ4EeysmOZMTZRRuxWYdTrSaeXmCGcj/yeocsICl/J35BBgimCCeZc+/ndMM89Os1t+v79nut3aUcf3Ydn2waej26lTWvI3daFnvQuxFbQkw4yp7bhqI83gnHmisMuMeT1uB+hsDzr4Wg3Fbmujf55cybQw7EA5AyF5RkPhvRm77oX7SFzaL9Az1tsc/Pd6U2X89l9M1/3j3vOu1Kl9RCUe0nPz/eMaUNXBeVmabMYMa6wV7BV1tgaRp6MmTej5uURkMsAXQHCTZgzU+bPtAlfYw7N2J8xlqb0+wDe24IvNKGufc4YevW2Zb636FupXrXNLyHGUZf7kD09+Iqh5IacCpaVy+hzJXgM20oV/s140mPO+X7FOBSEu+I9kiCSPEBQSlBuiu0gEC9gVWK8FHzGewWkqhX3Gc+MN38LdAlKXfOsMnyjJLHvvQJW1/CUK+73WNljyEB/XzAnrimLwJrAm2CbvE8vuvfXuvUaQbgadamib7qtWMfiXcX7IME5n1eDfL91tGwCiZJtYxsFsEgd6tQzfsu/4GNtgTnmVB1ZXoPazHePeV0FvpPvzx5zgn8BxEHuC/h5zufphTcYwAfhhy36t84crR3fF2X0euok5YgtnR1KqYPu5SrS5tkUiBOEc7ta9I+/zUHsgivYKVCAdBvBbj3l9EpdZZAdfezZefvEHIwwdXTgh7ugFxd2QN8uwlbfALk377g3QO4NlPuvALmC/rt//0dA7t89+Eh/Py4Yl9HCV0AOeu8hZ+6UAOTMD3T0kHNp53CFfRKdN8mlS0jTOCKX7LsqmcmcNU5utjQoCq7J7vUQ2sGwXFE1QDjInF16yG0nzXQrIMU2QDi92Ea6y15HqOpO7wWOHyYoMj0UsCEG4hjlncmmV5zeduZqM/fabtrgmY20Dc+4RrqfC671AmS7Z+siDxHWyvE/vx0wDA4YBnrs5ev8OmxekryoQy885J6OgNx3mGb2ioNZwyQF4H49urDAPv2Ecf96OvB7H6Cc53/CRJ93CE2Uc+/xWYbiRu657STdGq4I47i1bNTf8i4F5NgKSgrMLWBMGaQz4WY92mQpKDk2zh/m6G8UjSlCtCdCjgKUY9BVhDIYoVKkgBoo9FAwRiiwGgeRE439DMRlihxpUAbkMumFJBUA3ZzJae4uPfMElm5oG0NBzZ8mKPeoZyBt5e8iH0KAcAihwmNN4WIIp6DUesJzps1kyObtivY5LugQ4a2CnXrGQa/AnB5zD8fVpBBYOYfGgv54S2qbATsBuaNHGxTgXIBylDUARMlzed/3hteceewwqvSME2zMJDAHwTgE5zKY51dSFbK8Kqq/DcPOwN4oHcwRJ/g27QZFXQNQK/YzELmdC2w20mEhKNeM7ZZxXABy5u9bGrrgF6wg9idd+rB+DBnJ4Ft4cqH4VlFeBOSyG/XbcfPDGLppyKWAkiEiAkOGiRb5zPRWE1gKIE467v+TTt/R6/HTI70/FvQfPcNjGcTyt1sBOd/pF3LD+IYYyUPq2EfAdhEwUgfB2WGrAukYNly17VcahJ8CsMjF4Li3XerUXVBOkC2OxzlJ4A5FnnbRFV0qYVgJznlMEozTY08wLhNGBe0moOm+4JtlL9rgrd0wfErZ81BvN/cvLi7jXEFRX+pZgKLv6RWYg7zfVWfNAZhXGHObc+S57Ppk2EbhbEc+SBcYCFBuarLm7CVn+IVJfs0h5+qwFcriwg2GKrXqfZRWvc000JooAi3qDF030+UZxtrJKQblRZr3XChnAv9kbC+n4Y1k7qcGZd0vF0dP6u/hEeYXq/CQC0BuGl4XlycnocjXMJDqUAMjVUNV4/ISo/Ds5DqdnlShWjphK/n77CxTgHInJY573TVjjLbHQL1krF3xbD3v9Brp0J/XGmGnJxi3KDZsDQlbUu811Beg43rBBb3j9vC0Vf0saFnDMLo+Sd3zEwz0k9RHMXN1xgWK5ID9ziXnrk7SCKVDL7ktbe0X/R5GhaD4AMPdfDcCcoab/kB2FjnTfnz/fiT3DUX9OyCnN6shOJMB/E8PLeStq5ibFiJCJ2lzkybfmn+HNt1glGzblKGOjOPePX1xYJwLwgmuHRirAm57DKYbxv3BLXTLvhTnMFa87pZxfBvbc+gs6Ib9A9dtGOeTy+vUOoGPnJRT+bSeyhedVCsZsjrCgO9iyBtK56IqGISPT+EJ56qjLoYwGaLgr2iTl5f0pyGex7b5y5VWaY/b1TLGUZM2nyKjtj3q1EN20+YuTLAVmDuSXnO7gYCcYFwzAI21YN2wg16A7IfWg3aADxvmgKuPLwbswy8PfgjByFj6pRbZpbGxYN/f5tkKkI+5VIByd7T3w3YZ4VR6JT7cHtCRfkS9fqn4Hfsv8ub9gf6EznRA11EJ9WvyAn1ijawv8sepYFchjRIXKRig6LYZSz2UWUM9Wyj6toEk6NWlbwSyBL0ci469EUrvGMU5A1OMxSMo1+F6aQCvH9CvHc9BjmUBudtuKf1An/o5d9Xcq7RrnKQ9xtMOnjrlmR3e2eEdQ5T6MYr8uHoKCXZRPp4h2KaXm2Xq8G6BROdGDwOhR53CW436OEeKc4JokiGqHXhknzEWYNwV9ba8zD/rWmd+CkTW2OZ95h58Qe/VAO64zncMbSeoSztY1r7v5V2WTxpiWPh7CAnGzaj3sGz70A7Uad4y3NeynKUa87/Cu1qUf4rscOEIwb8mx7scn7K/w6AQlDs0KgHKuRDKBr4/g2/P4dsb5OSuxhiFv8+ZI314TB1eWeEZVerQsU00SCrIEH7L/+RReoO6OEeEX/dbAchVT+FT3Ht9iiw+OYfvqrN14fnDdF3uImMaUC0AubOTs+B5FfhmHXnSpDyWeUQbLmjrBe0mDalnh3cOqYuhsZtRNz6qXMsv4Z3XF+XM3wOMQ+bxvPCAgndW7Rfa2Dx0Y+bdoIlBq7Fpu2OALTCalwPGDnp4m7Yt0ScCcq4y6oqPyqJYyZSxbj4mwTJ1Ub2QwsOEMatnW3ivQf4WPLvUsOX957RXBuJO4P1vpCGd71M2ch9l0iD33gvKJjinQen7zG+kYX1F2a5L9IdgE7pzD31qgO0wQZceDuFlYZAz79An9Mbxd42xo6EZIa9dw95oA3jEGP4xR2/bMa8P22Hao6uGJ9wt/GHP/k0/vUBP7D/t++n5MIDy77yPHXEYce04zQaGrOopxLzH4DU389MNhudukXbI64WyZdSJhcKW8LL13IiI7hGQgy/PWuicI57nM4e8O9MbAFjsZ1Aug4HQ3TS54MT06CGXAblreHfOg9dH1xSMk/SSE5zTS097QWCwT3/W6a+qbc04cWzXHGvOT+adHlKSYNyio0dvKQC5vOX5zNMe1IfXSEPa2Y8ThsvrTTduXKQ+bdKFOpWzAP58xzVj/Jrx3ICPjNF/BoIdnDOMdtw1tU4Xu8S81500Y265AEnZMUEZrxk3Rkms5uj4YcTfptubXVqvZmkLz94jb40+MBzaD7TmZDPv4d6FKG53EQJbAHLfoFujfbDzXPFUAPCG61xdVgcUF7DwmN5rhtw93uUVWU3t9HiLTayDSnjxbcIraL1gHGEDmY/WHNECsi7e5sJvYUtFep4MxgVYh30TXneQuesMmY3w2AdsHW0ebKJvj16D7XWLXaOTwtMOeXWLLkI5BOUod3jJfX9Kh8M6LeYuTuVCD8P4kOvq8Ubh6DQQC6Zha660O8PWxBY52pyzDv0qtfXeluAN/F5wzYS51GXeteTP8N2RXlb0SQt5o0eoYdotrqnXTlOridzgeVPsnRnjeoLNK2huXkc9ugTLBI8EnJybDcZpD7vfnG96tg2xjZynGTjy47c8hee2yrFaq+GrV8hawawy/CPALmRDFX2vxvsFqwTlSpTV4xkcY18Q0O1xX7CuCk+5hqdUeIZh+oJrZceoz4TCG45jbiWPyYOCD0GCbT4jPNysD2WuUrcKz/e9kkBgBTkWz+QZAZTJJ6lDmeMCd9eUSRJQi7YRhGNbQmaXoTrzqEU7tQT9O+aI09ONuQ4f7DHX5XfWVQpex9yTZ+plJyBXPNd32HY1+LzP8N4Gz7bNotyQ5wTnAqCjXk2eESGtgu7aZ/IQdSJtYGzoDbb0Gv1oY9om7Oh9eJoKCk/gq9NY3EGPz7zyKvuuQuz8ehCEuwnP1vs7veQyKPfih2/0ZUE5P3QLyIVj2TFcNVMBxr0Bcn8H5f6JjWX67/79jwE5if/+cf4IyIke/g2Qc2s4zd8Bubxs9V1sf0Au5WwyTsG4AOSgBxrqDuX19rBLN3sYFAzvABPar2chaPYwIL2Mdgi27bgVHmoCbmu93wSgpk0EPoqQgNwEhZvjO85v2K71fOO4YX03S5RwF2yYs7/opz++3aX08ylCBPVqOixQ2hG84Uk3QcmGsehltxlVs/fcEGOM4z8fsouweewsR/aQ6xxBvKOHXAByrraKcINJGor6A0b3Kzy2zDdzm/78/pD+gP768Yihwf7zTaz++fNhy/UwS+75LoM0HJN3+KwMyCHgx3mBCcFCPfeWPRMr0x56TvF73rkOcl8gcibjg4HFvozM3wjXiWi4Ez0YhQj8dXgJCUy4upveVAMYl0BGD4HZZ9IMYFqGHQxhbHoaBfmlme2keyQYmmGTJpMNYA5jZuYE00tOQG6qh9wwmS8tg3ICX3qj6aGWXa8jzFRi/+Ume6v5FUjXe5n+krptA5Dr0r9drvFrUQby3pMgXSzh/rCibaVlAHOS++9/m8xWoC686CjTYwBufyfzvRWUwbgjyHYE1Qyfjfxxgr0wkDcynxyEwWWeufudAB3K1uv9AnoCcv0Y67aR3oSroM5xKzH2GXfmY9nNzM9ibsAa45Exyu8xAm6g5w5tvaCt3+f4U4nTvb9VE4BTACgIjoCSFPv5mONBL68A6zAgCg+v83PBIZVfvx4pyHL4pd5qZxgKQZw7ZSt57XtQqTj+eu71mrfjr+feHfPeN6CvAORQrnnvJVu91QJwQtly3BoW2IdyeKAACAIAIdapO7YRJrSBoEjhGq5buOO+gSEpGBfzIOaCoGQBVLpfChBON3QVskx5X+Mhk6BZJtulaLNcl5PYnqAsSkXdBNWK8FO93WxTj59w/YnXH+8r2uGfpBedYa3e53MMMw5QrplBuVikA0PJ/BXDnp5y5pRzVTYUUowiPRUihLUIXV1OXgG5knmIKnow5HDVSqnNMUG4vNULTQ+00y+Mia9fYyUt8y3dobTd8rz7Bc/qtlODdtBD7ma9Sn8iCJUZscoqAtIccgJSS5Tga9rs4suXVKbOGqvV068BzJlbqXZN22CAnny5Sl++lNLXLxW2Ujl9/apXSAVy3/OX0AXXXKTTkwvG2kU6x5D12RX6w5xK5rQT+Lv4+iWOX0NdxvSiiUHFuG+efE11zo0ZI3fMnx1KxrzyNQC5RRVjHAVl6LhCCemilPjh6IByanhh/fRLapx9iXPm/opkx1ATBUYvERcgMW+a9Ra0eQ/IFd5UQfz2eOSI4xrvEYzrd+y/frrdrZMLCihjXVzAD2Dr6Si5kpkrQ6577bSwT7hnyTxfM1b3BQjH/oHxu8dg2kF7lMUDBlTsQzf8lg4Y0HvohmtvueeGcX6D4XKQ4j6IObKGRwwx2BtfLwKQK53U0vVZK1WvByikI4yebnjMVa6azEt49yHnv0t//oyPc8uZHgQaCa7O/p26uDp7BuTQnNLDdpt68KLayZc0Ym7qEScQt2HOv6c1xr4A6i7AM3im8qdTTStBO8b+DWPdsblnu5/14b2zdIuSJ6/1g4g827QKG+TsEnkzH5miwQ9PlTRF1hlKuOzwTPpw2Wkk88rtJkPuH6TVbEy9tvTbM/qS0QO5D3PoKrqSHzDZmusovgojYyfI7vkSIxH57tflc8ZNlX6YYzS6MIigVfvyawau4FMtjMeG4wtqnn1NLQxJPcHabFvnX9h+SXqr6YGWweGv4SHWo5+a3sOc6vKMNvc2Gd9djk0xiNYYHbvGeXpAp3oclNJN6yRtal/SoXWRtijlI5T+Jm3fonwByKHYD0pfUv+KZ1xwnPd2HdvIkQyknTD+v2ZiPwA5xr+AXI950+Q53hPXMY6sS4Pnd+BpgnEd6tSirK3zXMc687HKHK1RZq+1vgKQvlPwrc3zrOMMHj9H0dfjrXtJ+dj2mIcd9ruU1fbo8F4BOcNVZxgZA+rfL31Nc+Sn4bcTjTn7gfJUaJ+67c88XiBDhxqKHG9SlgH8Y0W/bBiPa2TqDbrTM3NuV8YIhYctqMu2VE5bxu0anjKDj/W4p/blayrLi6wLdehQFoGt6yMvqsDr+1UX4GAMj7qUqZN63F/ivqsvGD5fkadf9LbQWB1gZPXS6VkNWVFN55d+qLiAT56k869+aMAYgmrw5y7P13NvzVxe8r4142xBf/Vo2xbvHTuvkAsu/uB957yjdGnuzat4ll7KVzzniudU6AM9/LrokAsB6jG8r91IVXhFmbbrMj40yheMpWmPcla5n+N6jhjuNWX+GbLdZU510C01zCJxedOPgH5gUrZqpAqifYW+hKHs8Qv6/pQ+KOiE8pwyVl6BOs6H1xtlPKP/3HrP62/GVBi/jIvwIIF/XzM2rq/pj+YlhqGJyzVQGUeCUT296ug3DErD2iLHkiABY6eioeyYZmzM/KilJxTG4tqPsuqS6JQ3mz767Qg91uiQDvojNsOunR427fS466Bz9tIzx5520BGke9whP3dD9Db0EuZZhfI1q2fwmS7PckGwZTq4EJO5X+eGQ2KsHlf13swHAcj1MIgDkNsPoQz0Zcog4Avl+aaXHr+/vXrMQXc5x9wO22mMjTGkH7uty/CQG/f9qAkvQAZ2aStthCk8cjzQSw6bgPYxpNUPoy1sDIGVCmPtkvEllWn/KuOgzZhXbuohNWEeTuExY+adW0GaNvO1SZ93MPQF5EY8S+85PesWbWyZJvynxpgucx1t4zOV4VdHUn8QSO/QN259b4PxpCdnGz40gEcMGHNt9UDG7BXj59zyId9adUFic/C2IsJAb0tXzBeQWy3n6IPXqYw+Mzf9wWqO3NLjTZBgGd5yLqLgghHmtCry1OmMUqwIq22st56rQRpNFjnt2P/27MqoXqujypJrNsmFGe4Oa/QjbIid4aaurotdvMRmMGwP2WWfu71DlgVIt2frh34jfHQqwAZ9xgYSlNNj84Ex6bgMwn5yUQlBu0dtLhfQw079+f0+fcc+NWT3+/fHdEddloyxOeNt5gIu8CU/6poOZ6fMxD5fY5eZPmc5rKQZc37cuUij1hn7l2k1LKEHCcxdwNdoO0hPuTEyR2C1XYaHMx70dnTMlOG5Ffq+jf3ZDFCHPkX/6rQZI1PkL+9x20deDbGBR9jvgj8l+HipzL0C2IyTEXaT4ZMFIOdHsArzyDlbRj5e8h696jxWQqfzt6B9AHKM0evrr8EXqox3PfSqXHfFeCtxPICmAOYy+TsAOWWEthb1Cc82xpigW3jNyXd8PvIwAC3fwbFLxvoFcukKXncZW8Yissv7X9+BnCpTv5rglnYN9/sMATifG6Afz/V+gTrr6HWeFzAsyie4dsn88qOC+THleW4F5QwDdjEbPQ8F5mroBfK+gv8JpvlcgT3BONvnChkv2XaCfAJxxb3hceeWe/WWa0ACjE3mfJv55+IcyoDRAB6CzToQQ2B/McP2XQjMDTIgBz/drUdsMwnM3ez1Pl7EvHC+CMi5qMP9raHpe/alApS7Tc96yKEvv3rJQXrIxQKlRzAuohgK+uv/EkBO+vv5ApCjkEevuKxgvgFyYVyw/RsgF15yAnIuWS0juk/P0OP9EZC72ccXiBsYnW7CfmnQJfZmq+fUMt0h3HaipUwovcUMIRVwOzAZBejCs4jjLzCZP37eokz30nqE8g1D0GvIpKnmbrhZ92LlxdvtCOazCU8ChZchiXqc6Wm3Ruk2tHMzNudanWOGu9bShuMCYS6Vb8ioXnOxmAMKtPnk7lHcH3mvXnVPm0F6hJ55zw8Y3PdbVyxapz9eDumP73fpr19PKf3xDSPkO/SDfba/TAL9yDW36cf9BoHIPTJQgRrqKCD3soW58j5z3d3NeScKvJ6AfmEQOLQ8lnXWRmBB7gtKTlGm/TLh/gwGOEGIzRGwuhfXneAIqAoKmWCMbrICEa6E1YYptlE22kycNhOvgzDMbuGCcwgyhOLwSCOZnl/LoDHCOYhJPe5lgE6vOcNWF4atarSqqGzGCA89xaZJL7TCEy4DcqsUCy4oHGhDSdBKMGpBvZaQTF9A7n7TS3m1KO73etuN54QLd/zGwAvi2eERl+mHHnIPgnJ6yukx5zNmtD3vU0AdckhqDqctKHvC5e0owLUA2KAA1einAOQWroSKsadH4zvSyHPRh7wQhKAk927cGpqtNx1CjfsM6w1AboxgG0mCkE1+G/abveF2CKLtuMJYLTMX6ijDFZSLszRsI+gcF1w7g6HOUIzCc5Gt3o6GE+h94Zeaot/dvt/363QkKJUw3F2lyiTJp4JIRzBJEgzKXlqGYgq4efxr0FeU9uK69/sFZXAKQmkqwKrieAHIBZDllmdnYMt3ZGDPr+Aq4OeQHmx+pRxgoBti3W/XgrotyUUbEAwI3iZCUmpACky/KDnmBSer1NmxH1+y/I1g00su52ewTQQrr6JNBN4uLwQEM+mCHl/lKWOQxy7Oqc/X9OXL56DPbjEabAu3X45tYh0NBxbwvMJYCxKQ4zleG2R7cm3RjrmNcnsEvQPmMiiXw2Rd2dWl312gw5yALl7Ro11spxHGfrHIQ5CAXHjK6R6uq/gUhbSNMXbFWNFg6oeHnCCcVC13UQa67DfS2dfLdPoJRYEyLAauaD2O0CdXvbydDVGuqxi2XyMZ+8NuC8vLskL3cXPICUi5nU1HtCV1+/QpFOsK91ROPqfy18/heWcOufOTy/Tl02X6/KmUvnyu0raV9In9T5+u0+fPV5DnLvh9zr50xnWnGGyMpc8YbT6b9nd1wb7enxppHJP0vBlXK2muMk5dqhxr8u4VSsMj83GL8jgtfUrLGkY/Ct8Kw2HBOcGFDrxUIF155MI5LZST2gn3n38OY2LWqUb4YRWF5fL0M33B3EWRN1RVmZkBuecAb35+V55mEoz7/uyiAcrVF5SOdRgJoz7K8Ah+sl0jO/Qoc/Gk78mV6FZjlGWMiCXXudjErgWvqJUxwM/SBsMjwk8xyA/83mGgbjBUdiiIgm4BzmGs7mmXw5F20B4j98CYvpEYm6/nMIK894b2FJDrnaAo0ubVr6UA5C5P6unqvJOuz7vp4qSJQd5kv8bYgafNF9H3KBShK6wXs7SYjDEa7sKD8seLH/m+UbefkWvu5eY2jeibyudPyVDMFWNZAM7+WTVKad0sp00LOY5xv0bJ23SraUubb+B766754GppJVCHUu7qlbuxH/VcGEgjdsy7aS898JHlB/ixYe9rDNIlsmbuF3n46hSZZijelPfM9PJpVhnferIhmwZ+MMoG2h06TTG2peztdwTlqJsfHw3VMBH1GLk2QaZrOJgk/pQx70eTJfNzPWyHd1kbZbsIBa1x3jaoMzYFhupf3f+UWvRjk3PN008BTE3r12mC3O5r0EIdFHyvazAuuyj9Xfq5ye8u1zueNxjZmxp9iQF1b+64Jv1b/5JukSkblOgefV1jTvgMPcxGGCb96888i2cwztsXjGu2Ana+w3J4rHNJmc4+BRBmnjbBQfcF45rMBYE5gcIqdZJazEMBxgAPBb7g8QJybmvwUevdQ34JHhkW3sfY6Ppu3idAbr8vBSMwmtrntsWXAOYkgbmuACHXj5iXc8bOlDbSQ05Pvw2GiClL5uhQTe6tUe4S9S1RnzbPnvDcMX1kW9sWbco7pW+W1GnOPNhVrtOLoeHMhyllncBzlucXaQ1fXkEz5EeXepS59xqqfKGd6IsW7VGj/Nf8lhddfmYMIOcMzR3Du0fw8voZcufT53T1+QjIsZUfNurm0WwhI8pBp2fyxlP45Od0xvsF0EryU57bg/ctmcM7xtHq7HNaU2ZBuQnbFu+270yuv+h1UpXrvL9RQXbUasxbZAzPurYfkIHmBjP3op6mN+bdgu+4UuI1bXNFe/XQH/34uxhcp1nfj2EYpIJqtJfecBM95JiDPYyxNnPWnEIRxtQ0J57e5np4aPD50SoDcnqzCNA5R75S3hP65gt9IKkPxGIPyl/Gyxm87YvXcK3k9WeMN8E9Qe9T7j2lnBqmGqzXjIsShncDA1LjfjisYixeYSya/wh9WP0Wfcycj66garh55EqCn7hy4HKJjrqZpQ22ywHbZT6Dj6A36nl0txumpwDk0OcPXfTednrYtoKeBOT2XQg7gv1MXLPDltiP0N9ol9LnVGKeNRinsXCVYYwuHCAgZxghWxP0azfdGg4560eIa7t6glxq8qwhdPS+2x898cIbD9vpCAa6FZz7Hp5yAnLjtJ030xC7YYAN0dE7ifZY8rw+PKFZZdzW/bh0hQFt2KqgHTYC9oBhrXrTSQJzdebONeO7xJi7pi8unOv0UYt5Y764HvUaMP9GtL2eb0MNeOaec0LvYMPw9Tgf8Bz5zqwpcHfOdegVFXjEFToC46MEb7h0/kAl3lPhfQ36tcG9Zfq6Tt8LfgsEdvXqrcDDaoxNxnIJXnPJnDWnrCHZZ8yVM553ou7mMxlXnbYrsdaZd4w1dJXlFBsGG/YFY//bw13kEDUdxW5ljrg1NqZ9sooPZ3cHQ0eNELvFBr4N0M0VX2Pf6LH7fXjLfXu+j2gywQWvcRVYfxuO9/3lPmhPX5vP7dvTTXKlVz3pDoy9290CYvwJyh7DYW/35tkSoHOMjPk9DboxqkfnAu2kB8NhV5FbztVcfe6Pb3fpx/f79POnYX736eFhn1a8c4pON0K3Gw27ydUwzTEeeauxTwV/H/baN37cqiPDymmCLJlC894FehB93PhKH58gPy+wR/WWPKUPBEpP0I/g7/RxjT66oO8FpZrw54YgUFkQjDFR/ZwG/as0ncIXR+aREySHL4/RcxvyC/rqir6G3/QE1pHZbWzSCGUVlKr6wZy+ZXydI6/OGCMXvPeU93lMPnPJOHHreQEnQabsHcu4F5QLII5jjNv321qAZ8joSgbLfN81vEuQ7YrtJTL3gvedw4c8ls/5Po5xXH50TjkK8pzAnx8LBOIE5ORRZbZ6ygW4xtwQzPN+n+u+AJ/HLYOeaIUHn+DeJXX1eW4LkK1M3QxT1QuwCvkhYoj92KR/SvAewU2vEYg8R27bLvEcylYSJKTuAcxRNsFQQcvwJox9PRDhIeg6bfhBU/mJ7uwCZ52WnnGCcfXITZmBfWxV3u3+ct5BT9ZD7ugltxoG5X10rfWYcc14h/IKrK68uoEyKCcgd38E5O4LQE59G52soPCSewfIFaDca0TovwPk/mNQ7r/7978A5N5eyH9BfwtX/WWS4uKL7ztADuPCL8MFICfjEYgr6NsTxyBXu3j1kLspPOQ2NOo67TZ+YYDZKGD82rNCKGDoCIYJnLmAQXizoTSZeP/Pn08hgB70Knvk/kUnrUYoFEMMHpToCC08ILCWXRjmIu1XCJ3HXfrr10t44a3HGCxMZD3IBOMiFHU7ZJtzxpkrzvBPPeL0oDP0M1Zh5XeEqwrIcc8j1+q1JngWK6giiM0X9+N+nX4+7TEqHuKd7NCev6A/3pFeAj/SXz9pu2cYIcxREC+AIQyD5+PzXNHM1V3vKNsD9RCcWwrIUXbDdi2f4FsAckPz36D0ILT0kgtAju0YhqWn3Ihr6k4klBtzJ0TySRSgevkivk60qgIYZ6kJ45H8oiQop5LVY0L1oQGMachEGyKEC0BOMmxyxGTTU26CgjsVGNJbiz7U4NFT7FZhoJccAuGJehZ52wQjv9NuRX43gTTDSA/0n2DcjHrYv3o+3kFPKBqCawG4HSlCT4+gXCRJvcnu3IUXXgb5zCPHmDlSBuNmcTyHrQrITQOIs5yZEGYFIdiK1VfzIg5SBtUEhc17GJ6dGnhB/J73sqcc5OIUeUXWPsJrwPMy+dtVVDcuPoKBJignkCko909AbnME5HYzDJAh7Y4hpfK0ZG7oTbekvQXlXKXLfjCHVR/Ft4bAKKmgCMwJSBVAHOPAZKRS9gKTFCpXCJMLhNVpgExvQJGhIeYqOAJyR5DsK4rMZxSuTJ/TJ5QZt18wCj6j4Of9/Ntr3b6Sv3l2AV4V5LHY/yId7/v8EeGGYYkB4UptKgZ99vU+6rVdGdRQTXPTlAOEU7ALyJkctsizYDJU6y4IVxOIC5BOIZeBOkFK2yMA6yNQ6Vf4IkQmtgJkkKEzr56CUK7v50zUN+j1d66vdRJUE0gTjNPzUI8429Y2iOuiTd6uL0DNNw/DDMzZBzmsVWDuEmGLIl/PYFwdcgELc570OhmQm44E43pHegtfNZecgFy/22EcUK4Lw3rbtFkHhaJO/RsI9h5CdYiS1E7nXxkbn77CI8rJ1SfvMUxc+VJPJEE5Q7wqKLbTTps5fRfAkrLgCZmgPHBBB7eT0SCU4K8f6VfGTJn2Eoy7sp8/fUynGJhfPtIun64YAxWoGvT5czkAuY8fL9Onjxecv0hfP1/SVtlL7jPG6WfK9+UjBhjP1vtOQM7wRz3wLjh2zbtcTXXRRCmoVFKLdq5yvIdyc+jW0iP8a6sRgLI3gUYofBv43BrjX2NCZXI2RD4w91fTVvDEBgqLxsSAcTeBHxraX0MpUtHUI9Oced+elZnKTtM8CMoJyGUSwBHIUa7+wW9zxd3utygrvaDZeIhCvUVufE9/cY6bkHU7jGD6EsNhyfg/dDGWW420YewKxkXoKdsbSA+3DUbLGiVQ0C2DdKcBxt0c6cD82mFg72gnQbkA4xhze8b9Db+9dsc9Nxg0S9qv/QW+8lHvn2sMsBoGvMZLM+j0cy2dfeHYaZUxJciLrGU8KP8EI/XKdOXYe3QCveLCS+6Fen83j9wfyMRHFPp2KjMW9I5yAY0Vhv2K+b1q0J5NZCG/N+1KAHJBGPubXjXyhtlXK36bJH9vTrgh/BT+GrII/WELH94gV9frXtpsUAA3zIcFBilK/3hcTesV/Bz+vEIfWQ3byFP4Dv3o4gouLjBgfk0xxlYYaXrK7dFlvqEHqR/Zd5Ebz7DVo4ecuYf6hmgwXgaTehrA3+sorIIH8iMBOd8hGBegFX1R+4JBAlWZE+GlRb/U2K9zrPGVcx7/+jFyGM5pl0ntKvWvULAFzDA2WqcfA7jq88wx13Q51jv7mOYo2xuM6239a4Bxz4NSumufpz2/b9oXaY1B1EPZd074Dp/XZXwLxukhN0KmGOZp7ie91gTgBL7M29ZHz3C/x9jPnmp6t2VPvhZ1Cu835nmZZ1fo2xr1qNMGBdBY+5Lf6TWS+z30lnn9mjGA7oHxNqAMA4zyCcr/krk3pj4t6iX1OG4ZBe4EKgXjPJ5zxl1F3ke95azDssMYQm8SGKhxjVSlLhrzFdqug3Eyhg/obWdbNCjvkHrMKc/C+cVYeNSTpoQeBk+ZwuuX8OYVBv4S3jxDrvboM+t6ZX3pK3lEh7LUMahK9OM5x88gt5dQ5oMYc/C/i48YQgHIIYP0kDtFnrngQrmF/DF8/xred54+f5SPwu/goxds413QgOesKcOeObvFOFxR9iVjYSmwyb5t6yq48347tZjTF/YDdTKfqIvJVKhjm+MjeIsL99wt/FCMUWRCfX73amXKxvuo16BxhV5SDUBuia7SQ1e8ou01GA0RE8yaQi5i0u1Uw0Mu5yRS36B+Gq8asvSZniqZztExlKEf4e8fA5D7TB98om4njI3Xj2SMKT3h1BG8XiDuK9ee0I8XPNffnjvhGWf0a0EX57QThr8gXABx9LWkEaknx2qJvvnjHvvnMT2Ym+thhz1zSIfDCn4xD0BuJmDB3NX7Y+5HGnjL3U4wzpBRwTDBtjbbdnoOEpBTl+WYXnNbbI81dgX8R8+2ObZMq6quzhxHFxdsexSE2S6wayZpTfvroRXgj6AcZTBncBNjW0DOiIonnvOw6WKb6IWHnaInHlQAgdLLXnCun73lIozVtEHwP+b/AL2y0zxjHDCOsTXGA4zpxmnqti7S0A/86OXDfhlinz5f6vWLrjpBJhra2qAsklE55nM7o88uaP8S/dBk7LfhEX3sjQlzd4KxPoTfCMiVmPvOixZjpnEiD/gIL2Ge18/SlPKMm6cB6LThLRX42qXPdc7AGztleF/tOvXhEeYnu+JchTHgXOtcf03Ni4+pSX8LhjeYD9foqzH3mDPqCaGH8Jxz6Av7p+gmp4yxr1wnQHcCmUexj84wY+xvXCBPjzpl+1jP60WQ/XS7XabbnSuwGgXmB5tVeL9JdzqjmKqJ8678+uNFW/k2ufiEHnSmfHri+I5r7u/Mj3WLzbxJO5778nyXvn97CK86gYjnh0Pc/3SHTb3D9nkwfI/9A3Y1tvRqjo0hOLefpbV5uVajADTMaRehf5Rtu5qkx3vzzGG3v9wmc8r9hL5/u0v7/TJNpgNkYo8xrg5YRS88ZxyUwglAQO7bvXZUHu+GZ+8XpisqpVnPsH/7DJ2o+hkeiwwKL0dkBP3ZKH1JJecfvFpA7oz+FqASeKpjjza4plrlHPd2ec5wyDiBBtJAQqfTm5TnXV3DmxvnqYN9bBh6Dqf8Eh5denhdwb9Pme9BvMe5L0gn0CQwp+fsBfsX5/B+3l9jbAZYpdcdvMDfAvhXyEBJsKzE86/Zt7x6xgm2eb/P9h16rQmayXNOC+L4heOc8knnyJu4nnNed8654h2Ccb5XQC68eYMy0Cd4F/cwX3yHoarhace8sa7WIYDC6hEkPJb9zetNL1+94AQskZ3Ma0OD6+gE5crXANc8r6fgJXzonH6S3PeYgFwORdWbDnnO9cU9tltbmYw92uuaL06eCj9B1+lwvN9BFnBOAE6aMY7kG67sLB9Zo1OvF4bid2O7E5Bj7L6O3z3zydWNoftb5hTz5j0gp9NXsbiDTgBF3rhfv9DLxK/++PkOkPtnyOob/X8CyBV///4F/3ipCKGg3BGQsyIByv0TkPMrP/T9GWPr4TZ9O3rJ6R33jcZ4fnqEuTwgzO4yavkasiogB5M5AnLb1ZSGn7wCcstBLfK4GZJqoljzx+mJZLjJBgHlCp4CPbsFnTauRSir20c9l3aTOL/13Bzhc79JP55gcLNeLIAgcHW3VFiN0y2d/6DnE8r5j8dtul37pWiJcFqkvTm8GCTmo7uZHAE56IHnPq37yZVWnxG8rpD67TBNv4454yJENrziftLQf9rY77Z2pPsQ5/WU+/lyEyCenmKGR8bz/JLB88Mzb9FJj7xPcM4ccgJygoR6xQUgh+LjAhaem8CU/BLh4hYCciOEqPH8I66pi/yjPJtH6RolRm+5OopZgHECcSjTCvXWEZAzeaqAnGBcv4GQRlEZKJB51nsvuYL0lAsPuUH9CMhRRiaU3ggCXPaLgJxhq+aSC0+5o7fce482w0MFouaCitRjg/Gid5ygqYqGHnLfuf4tHxzP4HeAcvRbzq0AmWchci24FXijbWORhyO58mmQ5TGv3RGQ200htxME65E2eRtAnfV5B8qZY/DAmNgFEMeYYfy+gXKGs2ZA7kB/6jXn1lwdbgXn9LIT0CtAOb3jBNeWIz3hBONQ+AXkRmXmgaHZ5jjScxEB171EGdMT0YUdDFd9A+QMIzbcuEH/lmDiJRTxkl+hgzyGEFExYSxcx/4ZTF3Bo8tzXt0sA3IZGJL0YLtAwXcVs1cvOQyOApT7pLKM4vKePmNY/PNYHC/AKugT18T2HRVgXqZPyS/ehrgsUDJGGNnmPAxQLgC5vMS4XnLmQ3QBE0E5k6VnQE6wLddTIDKDkbQDbaIgzTkcjuCkx6+5RkDu+gIhKxhH3annq0ffafbyCxDOurzW6a1euR7v6omhJbBmu+rd5tb2FKz8Z3sIzBVtbtue2Pa87/X9r6Bc9pYTlCsAuQzKvXnJuZrRoKdS3QlQLhZ4kPSSg5eGh9x8iqDsMAbMIeTCFoaptqinOdoqtEUHoTrkWB3FFYWAvhljiN7MEZA84zDCqJj20453GGJXo61203H64+U5PORejh9mBOJcvMDteNBPJ9T1y4cP6Rwq0Q4VlOFrjSp+f/nwMQC5r581Oiu0sWBcpo8fS+njh8v0Cfr88ZLzV7Rtiba6Th8/n3GOfvmA0gKV6atuGSPTcGzeccGzBQxHFQyuZjMNzi/C2NZ7SJDnaQyv71bSFgVjVvqU+mcfMF4/pAU80BC3NgpJA4XMxNcTePAUGsOnDMEwlKYNH9U4HcIPnXuXKFmCva5wrUyMHHq0i95yeoVlzzA9qr6lXy4KEDnVUCI45mqk434PEkAdpQeUjb9ULGhTQbnH/TYW0DAH16qBzMSQPmAkBxgHZdCt8H7DOEeJW6PEBQjnuTh+ku6Y93d6xdFvW4zyLf0gCCcYd6D9DuzfMl4F8LZcv72+TFN+Nz+hnNFHFUNWz+oYNI109qVOv9bSV/rr7CvHOO7CHOXrWlrOl/Fhz3xr29UiQoWsY+FJZlv8+vY9pZ9/pF9Pz8j1firBUwSjRuXLWNE2ADn6SVBu/QrKldMaI2EFZW85jsEfBOj0lNNrbtEznUINY7aP0oZBu2fcr5gDK/QNjNc1xsQCw3g8raL0M1768Fj0ChVGc/jsZhgmtG1bkIWx1Gf8DCj/jL5ZTUdhoOkV4cdJQWhXw40VZKmbx10NrUs5+mP4FDK8B6+uoaR+xQgxXN4cR66qWkdpD1AKEogrPOMM59SDrPb5Q6p9ylSFWhi5xeIiAm8dFPTmV49/DFCujfIuoDYUnOLZAcgdPeRu2ufpx7SW/ly00nP/Km0xfra1k7RgDHcpl+/w+YZ8Cmz1CoJnRu62EmOA5zdOP0RY6xR9IedlK7F/lbpcl8E4yk65IvSWOliva+ehdWBMCsjlsNwMQlY+Uj/rLk9gv8k11m2A4THAuJigoyzQSxYo+nPm6Yj69K8ECwXjMiDntZYzgDqMiSKcNQBLjX7K3eNZAogtjRXarETbNjBs9OLpYNQYWjVtXwW4aDmqlLlPe8yYWwuBLubdPXx2y/6css7h02v48fqC+c7cmTJXutStzH1X1pc+NZfewI+gvKf05UM64/gJvO4Ucl9emEmQDn7FHLv8At9ne/JZTwk9D/oYin3kVpV5dpp53cdPSU87PfFs2xo0RHaskdPOWT1bl4yHOf23xlCbUUfb2JDwQY3xXi+nC41CyluBN1SVh8i9OnXtMPfGyJKFObmQsVNkrN5y5sG7pE4XtFubPvHj77xPnzB/9JCT92noGpodOeTGbYy0CgY2Mpq5bA4k00jkcNMvyBvqi1EpGJfDy5SxH5CPH5D/yAPK+5n9T/SF++eMGeWzoFt4wTFmz+hXjVuv95hhY4aGacBq8GoEn57Q7oxZjV3D4poa8+jLbfVkjEw9O8x1t8Pe+GEY37eH9Pyod9MhfXu5S9vNPDyGBOV2O0GLfuRpNefRHbaAiyMYMhqhqnrGbRrpaad3XKbnAOPcb6fHravnC8pl5wB1OHPI+TFH/WVqHswA3wTkZthJhkzqxDBPe8mUExPkLrp7lzktqPa06/NcbZwMvAUYt3M/b32v+/mcAF32ptvO6mmETikg123SDhjog65GtOGr58i86wDjRgN4H/tSBuU4hgw099ygC2/sYB+gg0b+OXh0hT64om/PGSfX9FGV/mgwR5WXfWSkaR4Eyir0Sw2+padcjflYp4+6158Ze9nRYEL/9AUUGFNXPOucceBcuWLcm3vW8Si10N+u5Z+MZRfHGdXhVRV4I7xBL3a92UuMH3UB789gIbKMsXTF9oQxdsZ8PoVO0OGkL7zrq+9jTpmHto5Mb8N39aYVxDfE3RQHLkCxmRohM6J/DC9GL8IG8LcLuOkYskNv2qF3CabeH1xgYZvMI/fC+MpecQ+vQIO0Z4xt1jP2N+nxQe8687F7/Q1y8zm2gn2u/Pqd8ek4FbC42S/imU/3u7TBvt75PnPUBRA35Ri0nEY+LnPafX8+ILsMX4V+oK8936Q9z1kwxqazEXOilQzNNEWM9t0c+9gFRB4Ni448hC5kMsJeYi7MsVvmOrUYrUUfNARhkWPoVO0K/V+Gz1zS1+hN5St0W+an8zaDYsiB2inbz+iz8Gh4Sq+PfGPrBzO95Go1gX5zrsETmcNef11Cb2YMfWHs6AVniLmhluc8UwqvWPh9/KbP9JCTZ+QQUPqV8ag3muGWentdUT7LcnkhT/kQfMN9+YYAl4D+Jc8SZDtn3Fr2U8as1wr2yXcEzMJLzvdxTv4T74IPe7/7AmkCc/mcHxrc+h695fRwE3TDfocneH2Al7zjBN6Y+ZrecrkclsF6BigHTzYXnXXKgBptDp8wxPSaeXVxiUyiLypV3nMtMMlcuuLdyNISbamXnCDcBeXx3rzvua8Rwl+QXoQ+U29jSQDOsGPBuIbekMzfnl546MyGwM+wa6fwuYn2aujPFfhKPr7All1gCxe0WfTTGlrNBeqwlY1wYFw7vl1p1VVWjVCI/HFHDzmdv3QC+2ZESgByb2BchKu+AnL/MRgn/Wdg3P/0738HyIWLnvtFITLlHHJ5GX9DMeLr7zEHkAZFBuSejoCcCSpphFdADiGGAfL09JgeMcZELIuwVXPI7bdrBN4qbdcIGpiNq9IIfAhMLAaGqbpaXSvCRlxp1SXVZ91ynDNk8K9fD+lujzBCOCwRGttRNcC1xwPMxgUiDjx3paKMAm6eBwytece49kqsnqp3k4CKIJBAjHH0OYb/Nn1/2PM+PfVa6WZqYmiMtJn548znhqDbIPDWvfSyM3dcXsjhj8dN+gOGZq64v4NxNvgbxSH/S3T6H7TnDxT4b3fpp0td3y7Tt5sFz1vwjmG6PYarCsiZ6+4NkDPXHQMYATVhIqxooyVtIyCna/eqhyEhIIdANY/cCEOyBhMpobhcI3RKGGBVFNMGkzaAOOhtHwUMha0A5AZMuADjoGHrIultNw5A7h+g3BGQmw38gtRASWgjkIYByOmV4MqqxeqqxaIOsWIQdc1hrJlcTXVh3RDwej4WK4watqyHnECaoJyecgUgF551/wDkfH7xjtfFGRgvrnb67D5bwb+cM44yCcQVoNuRBOFuYjvNoJx1OYJxhqwWYO7NUi+5DMg5ZreMYYHl7bSL4BWIM+dCzrvwRr0MzkncL6jnClmCkYJxegauI39eFmprlNz9rBpCboHx1ENQjRn35nHIQGD2kpszPwKUoy9GKL8udFCGQRs+ErkLGAN6ml0yDqTXfYxtKZIrX12yzZ5whXdbJr88o9wKCmHAZy+5TEXI5hswl79kBwlYsf143Bd0EoSL40H590eMimI/SHBK4llfUMC6hq0xp/NqX+YwkcwnJ0BnCGst9TDQI3ccY1jvQL/o1TAeTZoqAFmyftaVdgjXcugCxd3fKu9BAcr5ZU3gSy81lX232WMtPPZoj7fyv5F1LOr58fU45eceQ1MF4s6Zf3nRhzdATvCueEbhUVdQAcplYE5vguwhl+k8nulCEpWyi0VUMijXqGFo6DF4zCenlxxGxExPOYG5SS8tZwME3TgtZuPUablYwyVtU07VUpN2aiDwy7S7Icx1BHuH89fp8+8qr6dp0WNOThjHI7bwyluU0DV90KQdO6XL9LjbpD+/5VyjAnKCcPHFCjnygkwYDQcByH3+/fcwRMvUsc540mvk7MPv6cvvHzA0TwJw+/SxCFmtsa1lQO73q/Tpg+W5opwVythEwWjQdlfp9w9fOf8pfbWsX09i1cEW4/mafrngfQ36cdGop02rhcHMmOCYCzbcDZvpmx974JdrlDw95LonvwcgpxdOv0wZLzDaUdZc9WsIfxpgkIygvkoJilMDPmtuRxUPFRKVLD09ApA7hjVGyGoAci7QQBsdyd+/oD+/f4/VaTeLGcZNC0WmjbIyQKbtwkPOPHJ/ff+GIbWD59dTh3G0a9bTXauRdoxbDXCBuJsA4wTXPgetUeAkz90yxveMbT3j7l8BuS9p+/UT9Dl7yfHcPXNbuuEaQbwdtLlGMWYM1D5+TuVPyJJTk8LX0zn9o2ecgJykp9zleYs5xXi6qqOYabTukXk/MVz3GH1NDIJFBuKoz/doB73/0DmentN6NAqPIQGb8AIzVFUADhKMM2x1i3Gw61RjG+Gr0MbfAchV08owV/bn7PvRaOaHIni2YFxvWE7dwXWaLBtpjYG6woBdbtppMGYe1albxa/zvAf+fUCHmHQaGHMY8My5PnNtwFwb0+7LoakH9FxBhuzX1MdFN75DesJnQK7RKKcGcrKDQdtBvrXZVpGtX1HSGxhzesj14VkV+JxAVXiMMReq/HYrCcZVP/6eyozXCnOkLk9kvtk2kdcNRV0wriDBOCl+0+/1T4xlxuMKJXmPLL9HfvyxaKa0bqennnnROIcivsBI6guk8Lw+/FBArs346bL1WOOLc4gtRkQDI8VcbeZhm2DIGAo6a15FiGgLA8HrDI3UO06QUa+4MnW4pvwBxmGo1znfZO67cINhrCXP2QbWma1guQBaAI28b4SeMkM/GVHO7LUnKHnGHBVw+0yZP6dhAHKCgR+y1xzGjKBi03J//p3nQmzrtg1tZw65K8pVYw64oEZe5fYUfRE5qmFHW8snWmwnzJU5JCD37Jy7ukgL5swCXr2BF+/hNyu2E+ZQhzp73xVUx/gTfJgxVruU75pnnXD8C/QVku+du4X0/LkyBPULcgkedYY8/AxPvDxn7g3GaTycBjj3hTkoD9UzroJ8MMy3yu8GNGJ/SZuuKMeCOTRhDEzos9klugPkeLCt9UpqoBsIrJ3QBme0yzUyr2J/0C5V+qjBOPNji96bDa9nv8Yx7znnOU0MxmnnCv2c+qGfCOac01cais2mIWZtqIVR70ciUyzk1fvM23rJswTPwnhVT6Gv9G4xdNVjhqwq/z9Rts9HME7ALXu86RGXgTjDqzSyP1Merw2PFI6ZwynnclLWZ8NYo1qPDT3iGpS1gUHfRaedwB92Gn0H7ILbbXgjmVpnPOyk+XQQIYcm/df7fLlAf3y6DdDi4R79/xd20P0KfVFvoQE6prnhOulx24QamQTn+P28a/FbMrdcB8rOAaZ/8eP5tca1Y5X2WeqRiJyej4fYNAt45iy85KbwnREy18XXBOT8WK6+rHfcA3P6EV4m8CYwJxD3zXBVwUDe+7L3twCdoKAAoYvdoDvCDwdtDOjWeYByvaPH3Dg+TmhAC7Tp7cK5zkXqdzW+GQtl5qhedFwvMDfxowO2gh5zhrH2W/BU+IRj5ZLxVWJslL4ybuiX9jVGO/MhQsbhLWWOl9kKlOuRLgg3gL+4cIjhqBc845Tx7dwptmeMixy+Cn9Bl7iCbzhu+4yxOXzfsPQevE2Qr+qc5Pwl9wnC+25XVm5cn6dLeI1zQFDuK89yvH3kuk/QZ/SU2ELn8lN0yjrj1fx3fXkm1L76lHrqCpTZj3S184+pdgEPpO5d6jKgDqOGCx8wfobaCqZimmFvzCNK7FYPuwhF1ctOTzds19WUMYg9KwAMuW+euQe96u734SEn6PaM3aqXm95ter1JAnzmtRN0M8TvG79/fH8Mr7sbZJX57ASYzYX3/WmP7PIen3Pgurv0A/s0wlcpw3DQpt+rjIF2gMCjbhX7CtvqxoX2sMOg51ttvLxIyYur/DIP7lbYJ2NsEsZVt/o19RrwYsZKFf2qyjw8R8cqPMcEvTJ4lIGhGnaOH8gmjE1pOCghk52zemmZvyyDQHpqXcHnz2nrk1PGBf1chFgWYJSeXUUuND8UqOvryRahncgR+YKrq8qj9E4rC0pB52fwZ8ajQFlNLzCoyrMCrBOEs8zOV555wv4XxrfeeHmxiLyATA4zzR8Dzs/kix/SGfvZIw/dlDHkcYE4gboT5oDkO32PYbN64gnIxTnK85X3yF+tg23nszzvc05pU+vfYLyZy836nUa7cA8y8cL2vf5Ie8Br6Icz6njN7xJ0cY68su3REwpATs+4M54rCcjpDSdwae4420x+ahivHzTUmQJovUZOcF0bHis/WGKjzrFpDYPfLLCPl+YkbGHPMTagKXbvAvtX77gVerikl5yh1y5wUoStushDrLjqmNYTlbEsKGdu4ljQwXBV7A2jcQowLlZXDVDuHTB3BOX+lkcuokPf42B/x8r+p3//C0Du3YuLgkShKNxryOp/BMhhXL0D5Ix7f0FYmdAy8scJyGF4PT8/pUe95O6zl9wtivgNhsRuq4fcKnvJocjew4ReblZpO2mnBUqQgIbhfCb3D6ADMk/XdtYLLyZj3W8Pi7QYomx3UYDo8B8PW4yZRzp7SBl2MLRpeBwFSEJnmx/O1UjNs7CZNWGEvWQy07vNAIPAZXJv091tXh47FpqYo4jPugHImUMuVmPVQ24Dw4G+7Sfpx808csD9wfv+hBEaimqenLfOtMEL+nu7/2ki6F8vtCmG2jeBwG36fodCf7dCUE4iLPYew8GQVcN3Bd42KPIFIOfS0gJy63eAnLREYLrk9Bsgh0KJQLhG6cmAHIwJwVZjwtaZyIJxLmUvGKeHXAem1WWyZc+4HK46iH2TduohZ9jqVYRqFcCciz24+qp5zFxYwBVWzR+XATk95OzjDMY97F3K+w0wC685GLsAmcDSrGcYRSmtRpUA41ywQw+5RxQdvSAF1AzxjQUebhEEUHi6Cb75vHjme/LZOU9cBuH+vkBDkT/u3wFyAcBJGSx2YRBXUY2ccEdALvLCCfAKqs0dsxmUE1jWW852iJxyR2But3TrV7NejG29PA3RvYHcer/jU49PhdiGNtiOMTylCcbntErbZEBuIiAHA8vv0sOumRaMb0NXDSHWS8dFOqr08ZUCSABK8O1IfmGOr8wYS/lLcwbmct40w0X8Qi0o9h4w+hjHBKcE5vSQi/1XYC4Dd+Z5yeCcinQG5j5+kP7x2y3GxNs2UwFO5Ws/hJJtiMvUXC7mHUBojlEIVArcF3xU6XMxEnMf6vlZQxi7wIOh2eUjIKcXoMuR5zZQWfcLmIJVcM5jeV9QzpXaCkBOsj6W7UOU9WP6QPmlAoT7J32grh8ou2S72VbZw812y8CennMfOZfpPYiXgcsA5N6BcgHIhYdcfk54ykGCcoauljESA5RzsQe95Jo1lCgXBhDEtO06tKHhq92cQ24+egPkMPauzku0VYO2qPPeEu1uyOg146SUTj/z7s9fUYxraa2HQB++2m+k20kX6mGUlwKQM6fZj4fb9OvlCT5sEuM3QE5Z8oJMEJAzHOTTb7+FIWoOuQZGbhnj6/TDb+nLb7TZb19Qhs/DQ+78rE1d25SlTtuW06cPlO33axTk6/DEqlaGqVobprPzGu1+mj789imeYcL0liG9tOUl7yrTFwMM6E2buWLePQzdKu+fVi7TI3PoadxI+/pZWpY+p9HFBwzq39IAhWRY/orijcJ29ltqovyN4L8j5mgfBVFQzq98XXikIf663+uW34CHquSZmDwAOWTlHygIRQ7W92BckAsbQAJy35CZ69kUY6ZFv3XSbIRiuzdk9RvnkTHfv2FQHdK82aB8Z+mG/rt3cQfmrrne9hLK2k7CsNtivK5Q4DZfMyB3gzIqIKdX3C2G9y3bA22/xVjZMdaz91wByHGOOeOiELvSZVrRnv2Tk1T5AE/5eIZhVcGQqWGk1MND7uxLI8C4i9MWc66TqqU+ylk7XZ7pvcq4WWxQuhbUDV65XGTPwfC6p/7UK1ZdfXqCB45SVaCWcg3Ll2nR0DvuCLoFwQ/b1bTHuBGUewXkOLaGFg0T/pfSkvNzZNNA/iAoRz9PkSn11mmqNDCoBsjReS0tNoznPeOY/Vb3LNWbyMWmK7RdhREy6TYD9NBrr0MbTJgH5vwa1l1dTq/uNkokusGdoONLgKcuaqLh4yplDZ6jd1x/Wk/9ST3VkaFnKLxNlOb5oJlcZbBCH1XhdXUMvgqG4fXvv9HOvwWAVP3I+GU//2Yc0pd6exlq3US5r3/+DRKo+z1As6ZGrSAWVOf6KvcJyK0xYATk9JB7GZXSj0k53VHXFcr4hrG9whgZYGi0UPwH6AVtARnK02IM+U7fU+F5FbbmjFuER5yhnYYXUyaU/wYGQZXzkqFn5o8T1CojD0rU64qyCMa5yEFdsI4xJthZhicI1jlP9aTzngD0vN93Qnr/dTCAGl9zWzQp5xhjV6Au57j7lPoYJj33mbsDDAhzyzUpk2VvMqdtmxrtKSinB18AcjyrzDstV5V66qmzQK4skDHytSv4R4X+6H39HN5vWz88wF9v4bkL+PiEcq/gzzflUloHIMfYovwl7rviPr3iXJl51a8HIHdFn37l3BdIYOGacXVNGeRTAnjh7QbfKulZjQwQCDj5/AW+0mDMNOHJ5/DIDObJP11Z1cUnaryrS/tNmMdTjo9o0z5t3qO+A9vqQt72JfWpkyvvCrQJyl3SthfQpWVmzrmIQ5U6lOm/6gkGmt5A7AuW6N13zb4Ay7l9gi45QdfUQ242uEoddM9TrtODo8340DtuhF5oDiETt2tcmuBcz3U93Awd05jVkBVUE4zTQ85zhqp+pOwfqNdH2lhdQKP3C1v3P3PO34J3bj/Shp8p0xfoE/tfqY9GcfZY0fDXUEWfxc4QlGszF1rozUN+b9DvDnpg3KwDiNusZhzv0OY5d605v/TEmE4GaWNY4f0+jZGl41ETg3CRnh+W6d6Q0Z0LKUjYCwG+ZTDO7XtAzpDVe8NL96P4aGy+5iuNdduONm6bfxT7qMX7DW0fUYbZuI986aY2fMeFFHq0rx+JhvATbRq93e6WlGfdCjBOYO6J9wjACcT5fkG5ApzznHnstjP4JPxAQK6NfiloMkTHHPXR8Xvo++wLxvl70L1MhrLO4WVu21wb4F1cT1uhw7cb2BLwzy401HNOABT7wjzVTfr+gr66ks/R9zXmRgXedMXcLFP/CoZ/3flbEdg6T3X6z8VDzuEfgm+njINTtl8ZEzF/+K0eccq+gPYZWwFvvV3H2C+jmh5yH5nnmac4H53vDcZEF72yXTpPVcrgeP7iM3mWXnGCcR941qffBePy78+e45pLyt5Ar9bLdnD9JXQE82y24YMdfrf9QHfOO+GJDerTghfppdeG5ws2CtIZfjuoXaUxsmyMzHK17UmvkdboZofVJD4E3W7n4Ul3tz+uMrnRgWWaqYgu4xrDUb3m6WGXHvW6u8+LTBgam5Pf7yLk9Y+fL4zVPfbzmmsOESUhwPHjxUUoNly/Tk/Qy/Mu/fguwHeLvT6H59CnTcej4Mg4ucDDA/bVPbbVLfaUpJNMBqTNGT5iLLLdmWcOW3aj8wE2EuTCSZUr5vnpb6lEm+RVRY3KoW0ZAwJyTcZNu3ORuoy9wmO9w+9265y5Ww6vVgEggSBDOvVw0zPuKzzuE3NfUE6PLkGkAPhod8Gj4mOA/Ed+kL3dBLEoC7zBnGexKAHPFpgTFDtB1rjNx01xgx7AtZGfDX4aXm+CZfAw3+8HAj1/Dcc/Qf/yuO8SlLuAzqjnKdd5vx5spSttMD8wwK+ov2R59NIT7PKanLMOnZ9nyd8ECQUBDWMVjBOUy8/w/cwt6hVAHiRYeeqzqceJ9US/tX1dzKZe575Lj8HbKzzv6ClXZjwLZgriCdgV2/Ce45xtqWdcBi0FUpmztNmwb6TSVWoavoqu0Ya39uCxgvojsQn4xcKFObF1Bedc2bkA5QTkBOKWRzDOfHI77O0MyuVVV12F2HDrYrVV9Ss9RgtAzhWTxZ+MRlHfDiDuCMa9esi9A+T+Tv8E5AocJ9P/9O//ASAHWZB3YNx/6CHHNsJUA5DTS05ADoNLQM6w1Sca4xEKI+zoIfeAELsT7NKVdo/A22ZATg+51SJtFwIeTGwaejvpoDyjUCPg9ET68ch1Cww+OuSvX8/p+W4XDOnPXy8wkz2KbOPVc+4b514eYDDzPgbODdeuIvRxYq4ttnoxGSJoOOILgvPpdpa+s325X4Wn2p9/mPTPTjQHzBMMZZlWKMprBtgtA0S6Z4CY582QVz3jcqjqJv3B+wxB/ctw1b8Kl0fb1waPRv93gNxfXCcop6fcn+aU+3aPIXJIPx936Zug0gbGttYbz/BVlH2MvgDkJn/3kHOlsBUCb4wSNEEILplkbhVCJtIcco0JNK9RNK9RcEoInjIKWRUGUocRCMYFMakzIHeWehilfSZSeMcJxkkItmFBvPt9TrlJAcihbJoLTQDqJsCrDGjdbTMgd/8KyOklV3iy5dVOBbrmTMoA5Ji424kr7LYibPNOYNL2EJTborwIzMH8C2BO77cA21BqAoB7T75LT7hXAO64WINkTqGCjgDc277u15Lu5dARjJP0rgwwbjOgXIMQNvf0kyvB7l9BuQzMFeGrAcgZC0/bbAWXA3CWOrRXJ4RVgHLmCAzPOObBsBRg3G4iMKe3KIwLZahb+xpehIar5veYg66RFsMMyE165TTqoBjRL4YkX8u4UViv6P8CjFNRNQ9B9hDzK7X5VgwD0QvLsMyvR1Dt4zEE8wgefcweYIJKgkKvoZUo/wHOQV8xWgTmYssz9HJ7Je9X2UGxydtMsQ8JZLkN8jjXWVZDT4dH8G3KmHelWsN+d8yNNQzeBUDmKNVTzjuG9QqtI8AMzS6j0AlGX1GvXFfByPx1vfCQk/KXeoWrwtSwXAHGDC5alt9Ryn4/AnGW09/FNu+/P/d7+g1l7oP1pL1csEFQrgA6PZ7JZ/4OFXV/a+MijDW3ZQbl3gDQHDpb5JcTlDMHYBmDMK++mgG5wksuQLnXfHJ6yfWTy9oXOeSuzq9eAbnLsxptrmfaNe1/lj7+xnj5gIJ5zbwcD+E/3bRCedz06uku8sd1MchPUD6/MkaH8MOn9EMQ7tEvtBmQ02Pa1UTDQ27QT1+p38d//Sud0EZ+1W5eoFxhCJ78/q/06V+02784//s5/dJC0E+o14i6N2gjPeSuKRP0r6vwxqpXxigY03Rx1eR8BuT0kGtcYXDp8akCzrs6tP+yjpFdwzBkbFZ++1fq098HePzTrJVu4TsblJLZ5Yc0QIHpfOE8SomeN41zjYV/MZ8wPscYIoy5PsrFaFiJL3263M8nzEPm9YR9FRYVIAG5JW3sik+60As+5Xxxb6Cc4ap/HOmvHz/S98dHFJYZBk4bg0evRuTWYZsQxJx/CUDuZbdNy1YzLarldNuop0PpKm0F2eiDAOMCiPsA/Z42KHirz7+lLcc8r2fcnrGtV9yNW4zenWAc2z3zQu+6W0E4nmcIqwtC6Hm34tiUOdT6/CVd//Y5nf+GMvepFN5xAnJ6yEW4Kv10ftpkPHWYez3mXjudfLpOp59QhC8rqVGpYUzW02YxR3/IHmXqFeoZhuz+ZIysR8PkypTmGROQm2MQzDFeinDVdaOUNo1y2ugpp9ecHnTsb1ou/lBOs+pVmtW5FgNnMzTXnx8oBAdaab5opw6KfoBydYyj7mlarJCrGKbzhX1bTUP4bwNF8uICRbNq/qBqqjLfzhmvDbaTOrwYg7l9dZo68BgXQhp2qhhI0/Truws6oQTSV67GZx6tLrJtCG+frNppsu6kDuPmCmXWsA6998x1VKOfagJZKNzXjM1r5kLl47+Ox/6VquwLtukpJhDV4HqBqTrjtP45n6984HrvgQSg2lwr1TjewRCYl7+kdfVL2tY+p9vWSbpvM16qn9Lmmv6vnqZ15ST1UL59XkfDmPf5zCrUENDivVXfxTtHyJbdsEFbYKh85d2WkXN1yxTX/RblzwAehjZ0zXMCkGPeNRhneTGXT2y/RH8LeF7D+0sYx2WubzD2XH01PFs+0g6Up259qLvPtl30hhOEE3SzTVpsuxgIPQwaqY0h0WLutqEB/SnIHoAc9zcoZ5lnXNHWZd5ZgS5t+4+/07+lWBDE/IGCZfKQJsfHzJEl82F7dZ5uzakILxnDY5aUfwe/mVOXEeVt8axr7hFksw5LxscSPamFEXXBu79w7iskGCc41oHPC6jJl0oa/RJtYTjqibKB4+G1A/3OMwUOSoxFAeLO+Vmqc02Ta6Y8a075+jy3wfPrUIP69U8+0f/nEbI6LTM/quiN1M3VawXaLimT3kXW3fYvfc59UBY4gcr8vuYaf5trT2+lM9sQ/dIUKZM21MUIQ/c8YwwYymWI6mwKT0Sn76Or6zls7iWNUI3JCCmFL4Uhyj0a5JKG7BfK9IHx8jtl/8g26Lj/6Uj+/kQZNFLd/1Bcy/Z36v2RNlR/8LzhZBrOGrb9ngtMYDii50pd9dhRC34OL58KevU4Bh+nncwzu15O0w/snYj+0eng5T49Pt6k6bQXH1+myIT7G3RHw1V3eTGFHJYqCJfpeScYlklA7n7jgmWd9HRQvxykGgb6CWPxK3RCWzfgYa6WfonuZuoRc+Qa7msqjjZ8sN+mDnpwXn9OHQxgdUjffbcScHvzjivCVc1jZ3ke1si7IzBofjs9+Q5L+OS0lsbwxTb6ZRMeISint1yveQa/ziBd/G5hH7QvkEvo6/DJflvQTc9wdE62XtPG0JdadVM8YIgbohYpbZrx0fSMsXMOf7ikTy7o73P4yRV8p3zxKZXhO1fKTua5QJyh0V8Z184XP9idQHqz+Ywv9PPZEahTlzilvwXmLrmmzRgbCRJQlzFjUm/eKu16wXMc3+0rQ7LPY0GIM/jBZ96hTvLhSL+jhzjPPvyGDsfcClCO317n2K+jV/tRon/5KQ2uGOt60J/AI+A9LerR5lwXvt5Gh2ieUR70CsNwg0ocpzzda70EJeQI86JJmd32kDlD5RU8Y8GYXMGHdvMc/hoOIxH+ii4GuQqrIbFr7AwXeRCgE2Qzj91D5NrKOeyejnnnBOncN7zVD7OGAn57MWedYNzqlZ6fN+hst9jv6+TqyK7aL9AnGLJdu9DEIfK0hwcT9pGLRrjS6wEbzfy6Oh6YL1uAzrREd2xvOLfFFhqgpwuM68XlfNSjSwDoK3Lk/BzZUYXv66mpFybjrdk0r9tndEF4K7KzxzgTVBIgEoi6uEAfOf+EzkqfMSYyD8F24HnKcENgzZkWOeBo6zevtd+4XxCLMainGLpeFRkoGGfZvN7jksfV6y4F8Bifkh9dJb3ffGcByOmx6weCz5Sn4GnyOME4SWDuijEiUOg7faagn+WQ/H19dTzHcYFHwTW96z7DH/SCExSMtmMc+bs47vUFAKn3oF5tgmlfkM0njE8BOb2Du7ShbXx1LWhJ3UsCiX5E/hTtKsjm9blPMugWK9sGSJi94ty3bQQB62IH8NE2/SoYN4hQVb1kL8LTdqAHLbygAOdGnBOQm4/qaY7OHGAcNrNbx8hudVx1FYrtGpv9xnDVY05G6DVslW0G5Mwf9/8EkPvPc8j9T//+d4BcgQi+B+Skd4BcLBmL0qzCrEHxd0BOV+2bDMg90hiPxrHfM6Ef0uND9o67E5C7yR5yGZBzUQcBOXMiTGEwY5gLDS4g162mDUrzLsL+XIGyGcDOX39+oyO2MJ1hvMfVZgKQ00MMZm9ifb3aVjzjB4zi8bAOj61RFyMSxmA+OYG8v/4ypFQvtl+R7+X54T46LNrAfy6+kP6I3A1TjE4VqO2wnvaWY9FDoAkGTdNPgbynbfrlqqoCejz7TxdsKDoynpWJ/96OH8lldn2X5UiUSTBPDzs97VyBNUCmbfbGuxEx9gvesJr2fwPkUBT65QhTFYR7A+TOA5CbNpkECmyUkGuFOkqhS0yXECSuAli/Osmu16+A3GnqIsAKQE4vuUyXQYXHXOSSCzoCcjDXGe3kqoOGah6YPC5ooEdZ9jgTkCu85AoPuUV6jG0GzPQYm/bKaW64KhP2MDNPVSvCVW2HDH4JyOkpdwTljt5yOQTVrzKQ+wHMGY56JN5tWOoDbSq9rqIaVOSEK+gIyFH2AOHcP/4uADmBID0rLVMByj1u3fbTLUrRHuP+34FyiyMgh9CUYkVWAbmjZ90bKKc3aDMAuM0Qg8DccQHIlTFSywhow4lPGfvmq2COFCGrAgJHQE7AyvAHwauuYav0v4DcpcoNirpecYJxKqqCc+8BOb3CTJYceeJOMigXAJGg3CdDSwWMPsGk38AhwaLwjCuAIwySggTlTMJ84nG2X73mC/fz3JwXBsVbYv+NMggm+dsydlBGXT1WoHHO+Dd8+ee94ctTxgLK71ZCYaE9HLsCciZGNheLgJzegXrHBdjGVkBOt+8zDAvBOI/7RT7CeOO6M9rjK3UWKMvAmWCbgFwBxBXgW4BqR1BOIO7tmALZr1OFZ1zODWc7ZfCRa2PLtcd79MB7A+OObRBtZlva5tkbsfCSczVcz9lXessZbuxqueaSM2xVUE7DwgUe+t2cT2426ceiDstZBuQGvW66vsTovKig7HdonwbPLNM+1+nzh1OUVAT8CcZWp50O01FaYySEdxxK4s24m1bdeqphQHVKF+lhuwrQyNA9PeQinygCUg+5H/Jbjo1HA8YfbYDSq0Gqh0cPw6dOH6lwf1QR5p2fPhhCbQ67earXp4zJFsbWNUryJQqzdIGBao6yPgrUkHappH/96zP3oojRN+1yKXWuL9MVCrTeLWNDLpvVNKacFZS2Okr4AmPqAYXgAeNii9K3rnwKQK6PstVCwWmxbaJsVFBKSirbKHVT5tp02ggvuTn8yQUCXCVqOe+mJbJmMmmi/J3SX355vEhr5Ny3F2RlfMxSZmLYPSJDX8wd9/1v3nHp16/0fHeHsTNM3SZ91jHxrWkYdogl5IQfxzAID+NRmter6YY+ueO6LeNVQE4wTUDucKaH3Me0QUFcowhKes7dMBeyB90XruE39+wxbrYY2YJxexTJG2TDLfNB8M68chuOr7huDg0ZezXa9vJfGES/MUc+XqcT+uDLh3L6/Hspffrtmv0SBmU1vOXOvubccl8/luiTy3T2GQXw9CLVS3oWdmN1ub9+qVc8oV+4Cjn7T49pMxkHSFMT7MAwdZXbef0qmS9u3bxOK8E5aF2/ThuM1BXbJZS96KpcU0krtruBY7aPfGoEYDZHP9is+2mKfBnBY+uNL9DnAOKWGKVz0wJg0M7gwa48piKrIjxoM5+uLiK0UZCiX1b+ljGsNJ4wHGrISMq2mvXp37vQB6zTzX6ZBobZw6OHese5Yty8kboYFRXGkl+QJ/DqXukEYy6DawHAQZELDqrTdwJPgm+CTh2U+TaKueCTwJn7Hmty3mMCcHqB6Q3mYg59wzV5bpfnj1G85yX6uvklPfXP03P/LN3SBpuSgBz9jfyfV76mgZ4cXF/jvWXmT4l5KihXAHI13jVEIV+gAwzKX6PsNd6hd5whq+PqJfsYHNwrCGdeqPCwgufqfVZnnJXhGRfMwXP44BV8roSMiITrGty0c5X+lyc0GIuCdwHiMSZbjOF+Cf3k+izAOcNjzRln2wSAaV0xSnrWQWAdg2tWP0m73kW6GTBumhh4tG/d+Y2hLAkiaqyXeHcY7PBlV9d9QPdc9VuxSuolx+UZQ8o9YV4s4Od3lVLanJ2kGTJsDT8WkPP4mDn1BshxH20xZvxOGLt1Q500GjlnmGoDvj51oZlLxgLjvYfMaVCOkoa/19A+Ag5fOfaJ+wSbDOM0/Ui3yhjknXXarcq1PeTlknE6o91aXF+2zMiVJuXrWy7askf7N2jfJtd2mNOu2Fv+xPsor+F8go+CwYKgeqh6/Io+lEq0rzn3KspN7jnndxvDcIqxNe0oI85Sq4qRxjgxFK2LDrJA15lOWsigUoBXJi0XlDPfkR7qesUVHnJ6tsg33deI1bj+RJvnsFUBkgy6FSBckThdb7jwmuOaAOO4Loj6/waFka5xDGkYN9GLXA1QjxjD3jTAXWxCMudjvV7C4HS19XMMzVK6xehzMbqbwxZbBLsInvVk0v3bdXjbDdDBd+tuut26uuoA/WSADt9BLzSvm+BX9kzLIax51dUHPdj2fQg5jMy4ZPwKxkmfaWvzRRndUFU3p7zmtxPgNBffUE9L+E0Zg/0aHiUgt0MW6SX3tFcXRTYv9Mrrpm835pXz3XrE5RDaXCYBuU6UZQ//28xqadK/DgCuq4db4zS8HQ1f9XdsIY+71bCWNLgDkDsa38VvPen0nDP3nICcKyr6UbVVu4hQxUv6+upcjyHBDeYJBn8Vg9/ohgrzWZvlTDCV/pPOGLMCc3pl1hg7lQv0WsaJ1wnQZW9TveQYl1zn6slDeNnQj2yUvy+AwRw/51nXjJWO4f412hCeIrD3Bsapf7xR9pL7PTxSP3H+C8/Wk9RVXHvXLiBj6Pyn1Lmg/PCeKnWp0ycCcvL1nL+OMXchSPgBmfE5DdAPDIsfIDsGyJdh9YLtOffA4+Dlkh9pQr6UOc57fF8fOTNC3k1azCs/NqF/7ZA52r46Pzy42uoGe2o5SuaxuxGgK7zq3Pf8Pq+w+nS3CXlo/sPn5y3jeZ2eXzbp2zfsz6dlenxcpO/fd+nlZZdWAiI8/+X5Ju12i7RcjJgD5um6R8bN0x7b7tu3G87vsdNXOdUDz324EYgTHKQM/D5w3a0LT1AWwew6Mlsg7YxxYIikHlwByNFvesP1elc5TLUhsAQfa56kEXZQKwA6bBd0tQj3ZDwY8q533G/0z1eB3gvGBH1xBn83X1q5zPXIBUNNL8O7TLtEEEue8K/Y97y8QDCryMEm2OQ5wafwmmOcOl4F5PSeE+iSBMQE5IqPCZblI3wqPiCwDUCM9wjg+W5BM73NDIMVfCtdC74JCgrUMa4DkKNtTikXvwUHCy846/DqAWe7UQ7fbzltD58rX4tFF5DpAnues562R6lkOoHsJReecdfwdNpI7zjBOL3f1GH1rtPL0Pe6bx663DbHLaSX4zXlq1WQ0fwuvOOGPHuKrebKzRM9agXw0Xv0kptg50+wU/WWXKBP+1F7j21tqqsIV0VmmENOIM7FHQxZ1UPOcasHqECzTlkuhpJXLpayh5zpYd4AuSMo9zdATjAuA3Kxyup7XKbAw17pHY7zP/z7XwNyBTr47wC5dyGrv0w2/Q6Q0+B6D8gVeeQMXX1m+/TgCqvmj7tLd7fFKqt7JmQOVzV/nC7hmwUKDwrzFqYimDND2JgzbgtN23pLVQK8+PnCc5jIs1E7QLkNJAA065bYVtLdeoQiv4/VPWcYi1MM0ClbV5pJf+m5JhBHvaj3H9CftO8ff/xJxwnO5d+SbRKAHExszv1rV2jjPbtxK91QjofNGGG7SD8fj2DcdwG9F9rrO+32Llz1HSDnP3aO5953svvvV2DF4FKRh+lFTrT9JICnWwy99eDvgJx5EcwZt0YgShmQOw1AzuMjJsVE8KyBsgazKqsAo/yUYFrZQw5GgGJbu0LhLQC5MgIYhlOAcj0mVaa/g3J5cQfBOCYaStYMITtHuVmZg4M2ulnmFUb1MCvCQf+WQy6AOIitiy8IjBluOe5Qdsq/GpbT7aKZDhguglzPB9phP462EIzTS+4VlKONYpGG4hq3sS9Ilz3jBOSC4lim8JQ7AnJvlI8VgFzQO0DOxURixVTDVAtQbqvnXgbkJFfMull2wtNtY0ipJChHu7wH5fSas63MHSftjx5y3qtnYHjEIXhuUJIOkIDcit8jhRR9qzfc+ghaC8qp0NmGJgaeMVbMJRehq8whgSkVuwKQE5ASeHoNWXWfc2dBMv0ThJmhkGcIl6+vIZVvOd5yWKXHDKv0GoG4V/DoHSh3eqQMykEo+K/7KFGCc26L3+aMKe7J9yG0rqkzxvQoPOQY75N6+vkwS9/vGAcbFE3ou8v4H4aMGb/AYqghVJoIVBd5MGRV70DrHeGojHuBOAE5E7sarupCD+azKUJ3Ly91aT+hngJwgmwZaMvA2T+95N5+/5NsE70Js1dbXjXVNrNNPa93nFt/Gxpsm773kPsC5fbMAGgByAm+BWjqMwPsfKMLjtdqesjVUWoE4tpBvU4Lw6EdX/8F5ZbzcVrrIddxUQfbqYow7aXSZTPAOFcx/fKB8v7+Ed6A4Tnuw4cYa936cTEHxvSwDa+5jpCmcaueviMLDK0015lyIqcvyGkMBOT0kJuMh38D5Kq087BeSd3yJQaeSi+KzG+fUIRPGR8V+qdDf3Soez19+HiNgXUOnaEsn3PNBYpIievKtJvHve8jxisKxvlpqmOE6m2k8bnEsNo2qqnHGBdg6KAYbVtX6WlcS/cDxlX9c1oKyKGUCMg1UXAaKFECEGWUmTKKTLP6NbzhBODmsxaKajctFh2US+QVv+f8nqBcVOCjn7nPXCKr5SwAye96WLw8hdfgyyPt8Wz+NBQGQbmjp5yrcwrIzccj+qWFUtNOiwm87u4QHnJ6Hz5t12nbR2FxcQ2u2ZWv04a6uqKiIal6wm0xVHYo9RsM3RUG6BpF8QD/v4G2p+aJy3SABPAMa/W+HcbxHvlwi1yQvHYNX1jz3Dn8wHDVMuPh/F+Msw+X6eJzJZ0Ixh2BuK+fBOau2VYyIPe5kU4+VtPpx0o6/1JK55/P08UXlLnrSwyzcnyQ+/X9MZmgWn3iF2Qdb1dLDBiUSfpvwvhatlDo6pex4u0O2mCgLjFiltXLAOVWjQzILdluDGXFWNl2G2k3QNEzZyLbqR7c8Nw9smO1Qk+YNVKng4HZQW7qIbJpY2z00nrTRen3C765WwTNXEiH+USZBYn0HNLLaYhxpHxVD4mPIa7Qi+L4/fkWfcCPmM/hTdBDNg6R2/0JY29cgsqpimFxXfqI0XoN/25F7rW2HmmMGQG4FmNzgEE2hncbiuk5f+u1JvDWQUEe8ttjI2T3CMMhwjTp8yHyvge/d79PX/ZQ3luM3+7Jv9Lw/F9pXvo9PfTP0x+LavpjXklP3dO0LTMXUMwP6A5784HBQ3sYJwHyfZbMvUbZjvOhjkHdxVjow2cNVRXQEghr8y49Z/fwBQGz7HnGPGI8NtFBuhiVQ8PbmRcCOs5/je3CW0yD+wQSsLr89CG8Y8rM1/rVOXyCeYs8MH+Zi2xMDcnnOT7XFV2lpsYsBovGcROjuEZZ9Vw5oFP8oH9/bJvpYYpRUP0ctOldpE0ffQYD0HYPz0TIRQ9G1Sv4nXpoFf6G/KR8Avk9jK0xv83Rdu8YZl7M4d0rfq/OTsNDbsqc6TGnClCtxv6IsTpizFRpizMBIo4HIIc8mMDPl9zrM2bcP6CegmZ65QkgCDL4seIrxt0pbVJirtdokxrXm3dQftbwowMyXe84vfhaHzFEfTe8sIFMaXzMQF+NMjWQO21kbwuqcsxyGhKtZ57h0m3aenB9kZo8T0DRfnQRDxfq6BwB0iv675K+7TFGl71rdHXB5bPUKCPzOG54lSGrc/TXKfqJedr0CK2iZxqCFXmP4DEFIKeHjGFnbs/oRwG5TzxHzza96DRwBdkE3HLYlsY419PWynE/Mn6hLcJTjusMcy3o0yfD4T7EMwz3MkRuyHwV3NLTowhZq8JTzDMl31ZXqFauqQNzezpMrRbG43wS+YmeXx7gI8t0d+cidbNYJXCPrnqnd9xhkFcvPfQgvdNa4Z0WiyoYIhqhqi100F4kxH88jMNL5Irxesoc+kKd9f5zK5Wv0WXQwwX+DLl3BUOTp3v8hPEtKLc01zV87SHCX0dpPrhGV0QmoEMbxuriDveCgBsBwhbl6lBG3r93JdgcsjruXqRe8zQAOYE2jeZBGx7n4nDwKfcL6sEnPD7huqUhaOi7bvvop9IoPGDgm96LfSYNei4IUUmuuijQYKigIIdJ5vWyEQwJ0IP2Nydws6pM+S1yurnIiIsvuKpvmz7q6oWDjDXnXot5ZWqSE8a7YawBytH/5ozrlT6l3rUfCQwpxQ6i/8+YEwUg12tUsIdOw+stwLijR9xvBRgXlM+pr3idgJxz0fx3Q3TMfom5Ah90VVhDU13RtQEfDECOsdXjfOdagE0SyINPlwTr5IfwCc6PaxdpgnwbCOBdfGaefYzFaPTq08tOYE+wTpCuwzHBxha/+4xj81y6wrv56UzPsBq10hK7dYWOJlB3g0yKlDvHaKU7QTHsIUMB50Y0Yae9vGzT49MqPTxidz4v09PTIj2z/fayYby7oMkeO34VgJwrDc+m6NvfzTN3n245vt9734Hn3ATd3a6T4bPfuL7wqjP01ZWKn5/v0sPDIVYqbrYq6RIecIHMOqfeAnKOB1c+NjTVXL1DeLcectfIrU6X+o6QH8jPMvIzADnGkaCeIL7z27nuSqqRQw7ef3HBfEdv81rBreyFpu4v0MZ4CUBYvpD3L+VDkKCZ3mfhAcf5fEyALHuECXJ5jQCY3ng+yxxvesXp2Su/cSt5PIA938F15o2Led24SB34oh5nJT3TIBequBYYox1cYML3OFecH26LffmW91mfU2R7sRUsdH4JmsUqp7Sl/MNnX5ojjnYol3PYapu5XGLfUFXfGwAhPLqJXiz4Zv44gTg948IjjvfpdWe52zy7xdZccXW9Cr2X8y7q0zXFFbaagJsLn8kb9qtuhCxnXtFIi7F548w5j+06xk42jdNqwLF2Mt/vatbNgBy294FxG8BvgMo5j6KAXA7Lvj2CceaPuw89u3AiewPk/ukd9x8DctLfQbkCq/n/ApD7JwgXQNwfVIDCHgE5V0HLgJwVFJDLhlYByP3Q4BKQg8JD7oGGwXh4ureRmHgRrqp33IEGzV+ZzB1nctLNckInjGKVMVen2UxQkhGQ6xGKLQJmofcbQkjQ4a9vd+nlfpNWdNbT7Yb9XYASUxj+tFdCsK0Tmnys7jlkgBuTf79fRUiogNdff1pfgTeJOgfZDol6F4Ccv/+gYw8MEAxPGJueei7wsKd8d0tBIPOWbdLPJ1e5eQzFO0JPo2OLzuU5/9m/eMd7euv8AOZ4ls99uYehHaYI8XG6WzAw9YgaYGhgDL4H5FYIPWlcP0HZM0/JZZogUP0yNBalRnDVnfwoUoYuXgvMobhWLk9S9QjIZQ85JpnGR4ByUE3K4Fz3b8CcIayCcgJy1/F131BBjZJ1Ea4aHnJ+sXkDuQTm3kJIj2GkR3K10olhtwHwXUX+tFsUCUG5bzcCoK6Aa3gq7RHAHP1w3AYw5/6RArAr9oME5N6AuFewjnZ94Nq/A3LQ0VPub4BcgHHQKq+aWoByN2uTsg4yILdT6RGUM2RALznBOIw8aC2zKUC58JATiMthq7EqsF5yGPWSXnLmzIuVVRE89xiKDyvHH21s/g7DBsJDzjBNmFY8uxULPGQvOcG4SppBLoqiR5lecgKxeTWeIwgn6MZWUC4nR9b12H2U29hHmGHkCwa9hZJm77jIo/Yhh1Z6XPCoAIzCq0ugzi1GTXjIxbkCMPL3e5COe4+UkzV7LB/3t+7fzUYJw7UWOaDMlbJftNLPB8aOSu2qnr6j+P686acXFcsJCh/zoG6ehCMgV9L7zXoz9iNnHMaEHnKuVPTqIecx2yPaRpd289ucRV0E43LdP0YYqiRIV1CAcb9/4HgOUzXMIR/P4UUu6hBt8PVrgG6/oTD+5r2cf3sGbcy1xXsKsm3tAz3hfEYBzhmqGqAcdCbYF8//ggJvWzLHw0uuStvVMYRMqN1BkcdI7rUjL8546Eqr47ScT1O31YIvIIBLdYSrCzhU05ePl9B5+vQ7z6Mc/YapBODPhgdqcA8aGLmMu14jjOI6bbjimb+QB3/+yB9tBJ4eFZYhKLMbuR5z4+EgQq9+/7d/wyj9t/CE6lWuIpeLoSN+hRaQ++3fvqR//euMNr2gja6C3P+3fztN/4J+D1DujP0TjnEt9PHDVxQS2gQjV6+SC5RnPXyGjOddo5aWGFgNFLbyb/8WoWuH7lV6ht/c9S7TovIR+pTGKDztj/+WmpCAXEUQAoOhWVbZOEsL8zzCkxfM3aVb5uyMOTuFBOTGnC+joHzg/nPaRSMuEs1+e6b+AnJ6Dz5BpipAYfh+BORecsjq4+0tysg0EnnrHbekn55uBeS+IeIe036CzGyizNQqaX59meanX9OG+Wyutz3vCxAOBTBvf0uLT/8WgJyLO5hXbiNgx7jfMP43GKeGt+4xijcoldIe5fYWBVlPuS3zZsvc2GCczpgTbZPN/wsF+F8oil8qGEnNdPGlnr78XgovuMvTRtDZl1oqnXeQM/10ddLmuhZUo09OMZpQCJljTfp83G9GjhxBuR8YueoTsWjFYR+rmRqyKCC3agvIIe+QP4KoO2iDPFrVOMZ2CS2CLmO11T1jNBZ3gDYDFD5+TyG/ut4iVzfrXprPGhiIGDODq7Ret9PNLTweWiB3/DrfRPb19UhpYQBjvLUuz2OcX9CvFZT0MYalqQIOKxVJc570ePacfr5DlOsh94iuw/zqVdOA60azehrP62k4raTrikbEv4U3iR9v5i0UZ8cY/RVgGwrwlLoteYcLFvh7pgxmzNa/cB+GwLJ5fSQUXww6jwkyC8C5NX9cm75t0/ctDP0eCruA3KL0W3oeXqSEcU7jpeeegNxvacf43yNfNtCEsd7XU/QyA3+CfB1BNZ7VZFwJerVQ7tsYO/WvtAdtUv7AnOGahaHDeiTSZuaa05vO1Vj7GNousCHApTHcukaZh8pnpxF6ec22DM91bFwzpi+QA2fIkEu21/I8eSn84gT+Wea899cYHxXqWBcsQpfRo2RAe/XRZQTkys5h3r9BrygAucd5Kd1NrtLDvJy+8fvbBp1qgHFB+5R//7djjj6MZ/Qjn9ekXU02f8G7r6HOZxdIgN8xHx7qlQDkppRtSlmn8PcZsmvOnOmfUG543Dn3NCjf1BA0jGaNdT3LPnPuFF5XgfcbXur9c5+B3NPDrvclg3KCZPKxM3jWKSSPFKg0D90lvy1TnWt63sc7J9w7pk16zO/mB9oe+VL712+pDrWQVW34ee/L5zSirYe0eRdeKVhXRW5VeJbhvD1kZZ861D99YL5zjDqP4M96F48qjFX4wQWG5gV93kV3XMBHBeSmUAbkKKuAXJuxCZ+coKe42p7hoYY2Ga6WvTv0kBOA03AWkNNbRplJ+3ymr+FHer4ouzVqBegE1FxpUA8yVzE0/Mx3CdJlLznkKe0S4B2y23QYGumnyPyr6zOMSimvRKjRKelNIxB47vaCcYeuLO82l2y5fImBa5nhK3v0cow+5dp6PYO3D9PdzSI9mMMYHfXxICA2gH8JdnUC+Mpbc7iZU66dveN22TvudoPOgtwwD2npwjpZB+Qi9TSkrQkP6MLr2uj6terXMIgvuU5jXXBAjxcBTleEDi80bCE9UQTWunVTm1yjL6FD8j5z1vnuWGlVoDDKQznQmzbol21kX70E36jQ9/AlQbcm+50adgEUYaxs9Zrzdxc+MWhdhM6p58tsKICXPeRyaCsGP/Kyi9Gf6SpAOYFZgTfLr5Fvn5vjyvbPoX2MRcaYeb6+0qfmI7xgXF8wvifwcPXxlekhoCl6SB/+bG7sT8xdwbIA9RmzFcZOXyCuDA9jqyeaHrrOoxLndESooA9+Zbyri3yAfgs6elWizwnQ6WX5ged9lDjvvP0CuQhFkz4SIBM0M1dcAGWMnyrjsQrfMXQ1gLfrj0G90ht1r5gfF/Cas3+xz7HrT6kLv23Bt1rwV+WAnr4d5kOf9mq7z/Pc6rUvuS8QaJhsnTY0R12f+aX33f+Pufdak9xotizf/6FYMmVkaK21VqlFVZH0Wcs9kJXkf7rn9Om5mOJnRCQCQAAuzM02tpl1WDOsZOtLI9cq/TR9tDU+tC+QZCgJhJj7TeBNMO7+forgHz3KeFuFN9lyD8uwXQ/DWpLFYRHzLK7w2wXdHh934Q6/XKbo0/MxvLzec55pqsxjt+e699h9T+GBz7utQN9deH3D9pE9frsLs/kozBfjMBx3Q6VWCHnJI9y71TtlqHfQ223GkznOLi/RdWwF4xoN9H5FoEjfRbuZ/kMXqQN84R6LNziXWaME5BqMQwEnAbnc9ecTyCUBwPGmTknbDGyLOdf4OwF2gneCbZ/wa/7ABkfv0d4xdx1rg0UT3KrD/O4789d78Z7ieEZv+Z3jO4KAXDer2CorTTaggJisNYHDCmtvqjJ7HfWlTLcEYHtvn7jGH3xmrToBbJfYAxfc1/WlOoP7kl3H2l3hGtXIwKO98OerXFcwznNtA387axfDeRX1S0FgkK3gXALkvK8rjpVxZ2497H3BPmwxGf4dw1+xX9r8LRDXZ5732KqLHGMj9L7g/mIkGw4Z1WNI83pmHjmLPai7sGcZm6tZj33oxCW+9taccamgg+w4mZ1ZDjkjDx5uHWNWVpWVuY+g3Ms7IIf99Q7K/fgnKPchXDXiNu8A3Ec8JuEz4QNm83/6738LyGUX/YecALkEyiVg7s8/UzGHj4BcfLD/N0COBnl9NHT1gEPBJD2YSDKVojV/3DGy404VVteL+GZ8v6LBF8OwHLUiGGdRB3PILemc/bwb3u5XESBZjRrhlk4xRG/NcX8xmX/i4CzMiRQZWqVwWI5iAkwrfg4wAh5vNzw0zxF4HhpYAI6HPj17avS/PgBognJsMKR/RgbepFfjt8csYJMYSnuYD8LDGsV1XIWfjweczifa7SfnpGukk91+/J3T7g9C//4X+xNQmK7DQPmF44qii4UK9gJyvRg2KyB3mDQjILeIgBzOoTnyuobPfADkmGQDJlkC5FjImfxlHC4LO5hDzlLkVaSmI82iVz+BcYastlm0ZMkJxkVAjgn4T0CORRWjcoAjYLjqNAJyhg3jAGF4HRYD+iIBcjLKbjeIQJcAWAaKfdg+bMexf2XaTZi45o87zg0PNudGLzKhXm+nsaLq2z3i5ygJoItAHNfO5CODTtDtNzCXPsuke2fTud/74h5ikYbIjvsAxsW3Sh8AOZ7nEFlyH5lygnJ9zk+A3NOWzxscs1Viu5lTLjHlWrF9YqjqCZSz6INiSKvgXATmON68ebLjDhhJ97TDbSwhbihvMfTrl/QDjg3tLSBnddXVRGnGrcpuNsBRVxgnk14lzocGC5S5SBIwlZhgvlU2FCRVLBOES4BUBONOgJwMLFliAkv/BosySaBRCl8VLJIB5j7P+0fYZQSTTuAU8pEJFyUCT+csLH4+Q1hYdLLaPEMXp5ax5lvZ1dhqyb51TtXCXkxQvG6wRaGPWMAxLKssbg2MkXbDsA4WZ58do/4dlHNLWwjGxf18TuBkAuQKNzm2GIQ8SwbICZplgFwE1T4Ab18F1jDgPoJx78/N88RnFpCjXd7DVD3HMFeu/xGYS236X7Qd5/9uO/vIMNsEyBkKfMm9xpDgM5/V6lNlFlAM7RbOUFdArhP6vW4YDszpY9jqCEN+iKFdoy1wkEp1pEX7lzGE8zhVJg7XIT4PwyZ6ud8Is1YpbPv1sOPzTqCjJXsEI7SQY+7Pwi+ZYKwJLowpdcFdFN9c/ToBdeNhPzpNGsGyYkoY2oaiVekjcxKZqNxKqZ/+OAufPgm+5ZCbKH/w+fOXG9opj7N1Q3sLyl1FQO6PPxhz32SAFkP+kr6jL675Ddkhi2Ih7OsYofRrFcPdcLVZ5TLc+jIHB+YOHbrEcF9ipIwwnhoc0+RezNdlWFwT46uHwSE7YDVjLi+l0/cxMsdhd0CH7YZhgQ5YbodhtuyFOgblGYaXTt1cQI22eH15im3y/PhAGz1HQO7HC2uqIlvOPHJvb+F2t8Mo8WXVLIz63TClrx6PuxB+vUXAc9mnHwvoYuaoTJoZY3bNfN7hlAigba6+RVljqC4wCGcYhgJyAm+CccraLU6tgJy55gTkdjz3BmN0j+F4xMA84FjsMW63rBUrZMQ4rjLGb/74EvPHlS6qoWzxBuTqrMp4KTOO6qGcb4ebC7c91pQJ68wg1PJd1qBauPrKOKZ/Gzj2gnH9luFMOIjYDtoSMuTCjzf0+zFYxbTOnByWcxGQW9D+C5zBNevbFoNvgzG4jiIgl4uA3ZJ232ADbGXad6phwzq+wWlbYFeYWsHK10/3GHb008Kw40EpjNG16y269zgI82UzDNhnlUAZuXNsk36TeUTbNm8wSunPIm3qi6vIbF6zNi8xLFmzVuj7h7slt3+HrYTT8XwXNqsxTkUFhyMBctMlcwip1n0j/iXmY5qj181xZGil+c5MEi4Yt+BZFk3ug7V5iIFstV+dsyYG+ZBjBOMWrMUrHFIBOQsaCOhZkKFGn1dxChznDZwUQbkB544wxufFz+8MuV+TYnho0c/Vz+HYOAvb2vcw5JjWxR+hg9E+xiifYQ+MsRH6XN8QWkE3Q1QNw9KJlCEnIFfA0TVkNIaQoreV9s05DmdyFrVF5vSBydr7tSJrI+svduLt2kJa87BFVrMJbT7E0e7T/uisZiO0qtVQLRRC7hznGX15/gnniLmdY17foEsNezX/mQ5yg98bYaNMaDcdYZl73ps5ng7DYnhclMNxnAv3s0J4WVfDz30z/Dq22F+hfQUc0Rdnad73sI/aefUSTh4OTw5dIvhlsYYJc2+V5zr1StgbIoqenqCzZ+hfGXKLvGzSs1DgHAE5WXxz1rE5Y8FrmkNOx/4S/VdG5/c5b8bxM0G171ZJZctaPGIt6vFbDXRw5exbDCk1B98N+sn2rqFHO6yVQ471eMG4OdeZowdGVzjnXGfAud3vZ2yvwuymEMZWClans25M8jdhWsgnYI59La5f595sA8dOzEXI/XSch6yjI2RSKYQu2xy/f82zmaR+1s6FWecqAnJNHGVZGuZo6jAX5wt0GDpzhEPW75VZj1ijW74wsqK7dse36KwKyBUEmhCZMopOtfmlDG/Vgc5yNkXWCs5tAR2ljWBImCKT7oo2MEzsM/dmeKvhqp8+cz/M4UazEkrokxQSy/HouzJzucm6VmXOXfMbOQE+xvC5zDza0MgBc4GuVrMIKBzRxQJyx+OGNZU1ZdhEp6zCC3rFfHCvt75ENo9cB1u0dapq2ouA3CN6JrHjuuHh0McxrUUQyzCvgg43z/yd8Xpx9jnUmSfjgZXkzd9VjQ721Xv4mnaMNtYnHHjGGnaeDJXC9ado+/jiyLBRX062q9/DEvvxXnYe9/LEfcjeE4zTjrqXGWwYff0CPwDbqfAlVJBakXWQvzPWm8w5ATi3gnKCc32ZcjLm/D18jywkTVDOYxo6/dWLJDxjCx3QaphYXzA2ARmJEWmeLu0e++oPbCLBF46nX2QTXdMXOeb3GDvw+biMReMmfSvrl7jXq/Ade0w51+5CPwiYFTnHCKvtRPvZNaAWKvT7tXqR9VxfxzDh744TRHtE8C0Lc37Pc8x1v3gM93XGWDpne8X8qzA2atxzkXuuol8r3F+ZflOcmzdIjXnQYzwP6Lu+gBztqoxr6POqRSGYWzd/hG7+M8fQ1ujTJn3si5cJ/tcUW78vWKfQ723GiCH2blNuTF/gqKu+MyeTDFgvZO11aF9FsK56yTz2HMaNUrthH2JU0pb5+Xg/Y0wvkHl49GU38vw0Zw1b4bcPw5B2PBrldMvf21kU1zZDT7d83uJ7b7eLOCeenm6xd46RufTz9TEWkjB9wxN/awu+su/Hz+dw/3AMm90qPD7fh7uHQ2h3G6GAP1qrF0KfNbuNT1jl+YuMQUMpHSMX6Oci62aN9qszvmSQCaYJgCUQ7BPfX0VATuaa8+WaOSGQ5PECWoJphqI6f8zlloWc5pjz7vM8RUDuG9eM85HPGUAXc9YhHiMrLYJzrMey1sy5JmgnEJcVefCzDD4Ze54neBbz1Ql8MSbK9LuAoxKrPiN15kqd+eXWfG8C8IJoOZ7l+uqPUOY89cENfysCcUodv7/FXKwx7yq0W/EGHck6XWf+dZi7FsNo8r3hu4J/gnC2jRVTW4ghrlEHM44MW5UtJzDXoS96jIEhemg0rIUm5zS4vxZbKysLqI3Q7b5YMETVQg4y5GI+8y72jYQbZNrHVpFQJChnuiWxDexow1Rlxi0mKVz1IJtzPw/3R8YU484Kq0Y7GiUpQ+4oO/mQCjqkog57xtvdP8C4KEbrmG7tV1Zt9YRtKf8lIPdPCQI2/yJS/Xf//R8DclmYagTk/kyI4f87IIdTpdMVAbnkfAnIWV3slUmlPN5iZO1TOdqYe4HP+20KVd2sFjT4JOyWVq6cRgBnxYK2MdxRQA6DzfxYe5yav94O4eV2EUGHMQb5uF2KgNwPnT0M9lmvGSm6R4zs3WzAwoBzyMJtpVW8F57xV/iF8FQRkIuNHp+X5886wQ4RCIv//sZJumewmLuuHX7cr8OfT/twNB5/LvtJQGiLU3QX895E5t2H9uR/75L+/r0r9qub97+z89LfMvTS31yTa5sH75lnNyRThtx/AHIsfv8G5MYsqO+AHBMuAnJMqrqUU5RNyiF3GcoYJhWk+g7IuRC7cMuOMx8OwkSLYas4PJlk7DjBuAEGr/1hDj/BnzUL3p7JZbJ9RUBONlnGKIuFELajyEpLbDUBMcaAOZecqIjA6grn+HZheHAjvB5H4ScLxdsdgrHz4wHxswU57mQqCsqlkNUX2YSCfIJyOFsxtxvbjE2XALr0+VnBcIriORkwh0SGXAbIbcZ8ToDcb1BuFEG5JBkol/2WOe4SIBe3yO2yG3PKWXwg5Yszb1xiyGWA3LvIopsyD3AUd2Mr6rIIztJ2Oy6FhRVWMbAstrFgTiyYMwJzgnDxrQNjQ5bcks/LcQ1JIaxj+qiD4yZL7uZKJa5xa9im4I0Lj5RsjV2U/gmUSsDc7wIPAkQZWPQRiFM+/n1+lnKdZaCc+z+eJ8AU86Eh70UK/iXXUVyAWHSrjDcZJuiFIYuCxp/hGBqSb7f98BN59q3vuhGeNjy/TIcIyJ1h5LIA4axWS4JrXk+g6gTM8TmFsZ4AOT4rkSGHAyRDLlab5V4SWPY5fNJQE4xTToBcAuUQtwJyHhv3+6bse3w+CzoIqL2HqtIOGQD3LidQ7mNbZaDcPwE5gdQksuQE5HI4VjISzcsXQTm23rdFHswl12o2WYjbOEGGrXbCoM+cGw0iUCRbrVIshavzy1DK46zka4yFYmTHnX+l33mmKm0x6zC++owz9PAefX2HHt4PWjEpeBmnr18rM6e34SfrQlbMIYrgXAToHuIaYg41f9vQIt9IG55mGJpAR43+tnrZNff//ctZZMh9+5rHqTJvXJH2L0RA7uysTHtUaKMChvMVx12yvYwA3pfPApNX4fI77f2H4WKfQ4922uLUbyvV0GV8ygIxj9IGffaA7nrGibjr3IQVjuQGY8hKhBGQ+/45dBkbslvq7POFhW/+fLN33GIg7DEQ0NFHdNFaQA6ds0aXbNAp/WGDuXOG84QTfALkbINYBerJdVO23DNbjIcX9P0HQG6/WWPY9GMeuV6LeT4ZxiIZLLjoqBV6vRr6eQx1xmqP+TtjzhrqtmZrvrcNY3vLfa8wCKff/whTDMo1zok55WTIGc66wnkQkBOkS/v5jLG4xVDcYWAeWTNuMSAPGLdr+mbKdbuMxxJtmvuDPqK9c99KoXCBEX3VQmTFlWn3Qrihb66+l8KNLLlrvruo069lHKQiwnpTyIXFsB0e9kues8EzMnbuGDsa76/PMU/ej/s7HKgOTo6Mge9hFtlvubBkTUpg3HVYYkwKyG3b5gXje8E5Pu/Rdzv0haDcHod2L5O4X40v77QrLOp02DL+cdRG6BIBuQjE4bTWmhiZOJ8L+niLbbLAFug3DLHEcGV8NtAXQ9Y/q2U/sPasl8yBIXppUGI+NcPt7Rx76R676YlxfxuZBE3Wyj5rdp/f6Y9KYTSphIa/40s01u4Za/YI41hGWucKBw1D3/xnAnMWFMkcrzYGeeNSoOxLYq0ZvkSfGbbac8xi+GdgUgamNJlP7YtvoUs/9+njAcb7NP8pHGIOuevw2LkIx9qXcKh9DXet87Cu8Nv8RhOnoYchP8MhEJTr8PvNE0hT/orTg6PSwgFYYnyPsRsMVy3igCoyqgz7bPCbw0ouOogN7r2DTm5ja5RwagaNcnjFbsTYZFz/CH8jP7ArD9t12K9X4Zl58vb0hC15x1zbYTMuWMcGoVNrhnqxHBqlcmgi1VwusuUKZ98ie0zmWYO+6sj0p10M87LAhCy+EQ7wbsj87V+GWYsxP7wOL5t6+Ou2G55XjTAXkJDtx7MZviog1zV6gPlQ4vkE928Q87EJyC1kpVYK4VAuhCU6WDBuxXqpLJj3PfSagJznWbnVHHIz9GeLdViWjoCcLyTKrBN9zpnlGXdspzzP+BL7jd+YWSSiVAwTZIA+78cCDlcx71ub+W6V5UmRMYRM2D9mvizQCzL0BrL80GEj1vFZnt8u4CCxHdFmA/aNWN9GNzdheI2dmMOB8jP30GO+C+qag7CDvpAt12X+y7jsMQcmlSIO/01MnC8gZzXJMbbopI0N2sGmxBGMgBz7BeQiQw7bxGI4A/StYVRZ3jZZJjEUDAdQkVlcZczd5HHAc7JbZK0lsC4CN8yPLBeSzm8E8fLofMZUzD+FrrhGn8mU+UIbC8p9Osk5/ZEvXIdLniky7ThHdp6gnMCfrLkSjvyVTjrPn9exr+RDEftBIG+3X4X1ehEOh214fpYFtGctNTdeJTzdrk4RIOOY1/bFKqsCcL4sjIw0ATnzu1lxsh1Za8dNBx0jQ6QW+jjDNwIOOvPMMwG5HPO4yH2ZV22ATuuiv2LYGHpBQMF7loVTLKJLaFOTzusoy0SUtdISsCjg+Of+wJ4/D3cWeTj6stxK/trahrVe4NugI9F/Vu+XIScgV775HAG5nmzZvsnXkyPtNrLgmrkIyHX5jQyQE7TzWCUD8FrotRbHmXu1KauGfjePoCCbTKEYwsdzCrAKyAlinPNZKVWuQ5vxU+aZy8zlKmIV2iHt7cuSIsdf8Pzf7Gfm0rn2pdEKf3yOTDar1S5GrXCP3a/el/hRZSxbLELixnLcRI9g7zEOqvS1tvH5N18GYr8xXpJdZxir4vUZL8wvmXo39I/FIGpGHTGWCuiMIt9H0Jyt4H2ea9QZk7LeRvpjFeYrbTsofA6TKmta45z9X5nTn8KghE6Xycfc6RUE2JhTtNmidcMW/c4+Absea4QvZxRfmKivOujpQREdwjltX6a4X6AO/Wz111gl/iYxmnvcR4+/BeeqHDukHxf06z2+0MvTEsHnfJxjp+BPsf3xssaXH4cR66e5vO7N/X1cRf/05WF3KhqBv39c4+cv8fMXYbe2sIO549ZJDuuY0urlyVRWx/D8dBt+/GB9fH0ID5J4WPdf3p7CYjkNXebTcGSUQS908O2rrPt5gSvuWWDogrUpT1vUGZfqCUNSTQ0iEO+cd147L6y6WkW/5GkTmXWywGSDyZiLYZ1RPp8AOME1t+ZsY4yhT9RJfue4NDeboJw6Rv3j987DCBCes+ZwTRlsMlcTsCzb93sUXxqcewz7vCevoe4SjBZsq0bgzEISadtyXjGf3Mpsky0ng07GnIDbTY51Nv8lVATxaIdKBOa+RyaqoL5zvh/nv0xk1jPmXo1rtJzH5nCbNMKwn6rUtrGVTMshIGc1ee0UGc0NtiWez/aTPVzi/MGgFsG4Yb+CvWRe6nzoCs5zDQsyWDF1gm63SIPFHAbsH7Id91K+uHlkxyU/NausOseHXeP3mjvOwg0CcTPmqAw5w1QF4gTkFENWM5bcLeNMuTtswsMdYzCy4xiPT/eRMPaRHWfKNfGsj/IRkMvkHQ+KkmEzAjX++/33733/7//+Zwy50028g3GKN+4Nu/0IyCECclYaEpRLgFzKIZcAucSQ83OWZE+WnKy4LQuZ+YoW02FYWjZ8PoqstsNi+BuQG7M4nUIgdyzif77sw8vdkoWjGWZMTqt4zgfNcFhNw2Y2Yl89xsrLnluOOqFdNbFoIzL1EjXx1Ng+66kd/v1PIFJQzs5TeUx1MvkdCxCYk+7tfscCNuE+BZKW4QfPJ0Pv7z9/0Ki03X/RWe+fT5L+5mP2X/zjxKqLx2fhsmn/X79eact9zCNnAYm7ZTfmj1sz4Pe+7bGipMCbgFy3EGVUvwzDGoYYE8WiDn0m0YiJNnABjIAcCwWGYATkkH+GrP4G5GL+OKTPuVEE9xAVdxIMNyavIjtuwcRacm8WMRBcO65kh/URF36BuSTv1UkjKDeOoJxbQ34E5CZdKdU4TDg15gE7LjFibifh9W6G4T5PDDnllr8F4BQ/vzPm3Cf7bRwssnDHb1r5NFZmxVlO29/hrc/7EUaSYF46R5DO7yNTboOgECIwJ037JL8BuUwSW05ATgDQ30mAnG9CfQOZwDlDWAXmjoakyqoQlEMRyZgzZDUBcumz+YR8o2cxh8O0HI6TYjgguzHt082FbpXFWCUoGIfysmqVuYssYBJZcyg9mXJul5EezLwZ1qIB08A5KrDoaHgIvEXw7ZJFB4lVR+PnEyiHQyAwd41ToFzw3TeNlQ9MubNzjrlOeeayPGqGtJ6dnWPkXrH/ks9nwfBWQzrdfvf772eIbKbfgJOfzZcWQSfBOvab881S64aNDU/suCGLwAIn+mHdjsmK/3wYhh/HXgTlHjA0530WFoyaWgTkDPfAyea5TeKaWHKCcLKoMGhPzyw7Lu0T4JIZmAFy1zzfVQTGEsiWAXC/wTO3/96ffedzGa4awbiLlHvvvzo+a0/PSYBcauMIXgrE0b5RMkAO5y/mkcsl0FCJRTK4fmIZXsStYF25WGRhN5+cYXitWFF10MfgGQ3CYjYJVjwt5m/C96+OgWIo5Cq0fz58/3IZvn9mPMisaJi/shU2kRlXD7ejdniY9mN+rl4pj3GHEzpOoJGFcl7Nk8b6YHLVBMYlVph5SH+8vYbZdMJvMC40mr9arQwjooqTh/42T8yFz89vf/l0wTgpMW5KjJ8SbSYoJ0BXoJ2KtF2BfrkJX/645l6tBnvF3+ec9z18/YQhxPVln0wKhbBvMEduuNdPn2N4l9UGjzg4gnFPA/RO4zLMMZbXGD+TEyBnAneTnje4pzLOaAWjyrw1vtW7xfna7yZhhw7bH6ZhhX6ZMLcX6IIdfw+Yk4ZaWSxkNkHX0B62RcaUe3t9OQm6/vmF9hHIfKT9XjFEtmE6HDC/hzhqrIvLeQwD/kk7yo4bWiERp3haxDE6x9HH8V4xZlfM1yVO54Z7li23xEgd4yhMv30KO8a4BR8O3JN54mTMRdYczmkKZTV/nIDc17DNfQ0HATmMsW3+IsxwYPoYu4a/lT9jFH46C1efrsLVlzzjoxLZcIWrerj6XgjfBerOi6F4VQ25s1K4+HKDGIqM4Zcvh2lH/ecaMA9WFFeHWf3U8APzyEVAjjb46/kp7KajUOF5DDscYMwKyK0E4FiDto3EkIvhqxh+AnGrVh4phC39esCGyIC53SndwxzjcId+Nc/Sbk1fzTAyhxiPo1IYTqqh2blB8mHEmrRh/dIBWY7brE210LNIAU6kDHGrx1lR0Xxz83ktjNHVg2GJ87BbWNdkyP391wvj/SlssVVazSK/U8XJQA9PZcuVQ7N1GTqtaxzDXBg3r8JIZ00GBAZ7A6e8jtTc4rDGHIb0Y+U7+zDuzScnAGchB48zhLXGd1XayZBSK44KqKQCD98jmNJm/FqkpIcDt8DpPuKI33eQ5vcIyMmQE5TbVr+EWfGPMCl9DgscxjXO9xjnr8H161zfaq0ReON+OtzvHH2so/g7bDVVIxW4srrqGB28khWF41C95nucoyKO8qzfpv/vIxiH8RXFNCcT9NFsbB6+p/DXz1/YmG8RtBawfr5/wCE8YqcdwwNbmaTb+Zw+GoVxtx061XIMgW2V86FqJADj3OIRdbZVHKMWztmwjnNb/hJqV3+EYYV2mJTCI324bOEI6aTynIatVpn7deZWg3aTDWii9jz7dbQbrAcjdMKEtl0VrsOR390KnKGTd+hDZVnIxZDTPMdfIQXmoADhFGfHPHqy+r6zX6ZfifWuyXrZQ18PERlsyiiHLXeDnSWIhu4ayGxDuhzTQ2dOyuZNxBasMK+KHMd6JYt1cP4t/nb7jPFhyCr32728CkOuMeQ+B+j7QTEfxpw3KeNgFUthXGAOoCcHMm+59y66okPbDbAPh8XLmIuwjy4Ycu+Teok2zPNMX+OzVQVJfJHRNoQRm5LxkCoQfovO3RC7pM98FIyTIacjKkNDkSWiQ2t+pyJrdgUnso69WWY++J0O9Y1hVogAnYwXnXLlkjGXhTqaED461+iuBNwlR/oLfaZ8Zsx+8jPj9yt9YdJ1mXDqaMNidbi/cbz57GTJXaDzBOQqrEkV1qZerxUWC9bLYS/stlahvAuP+DujYSdMWBufTTFzu4j54N7usCvNI3ccYlv6ctZKpqyZuwSIPR766D0LImC7Y+ut5vgc6CdDzS6Y64JUZ8yvc+7zmnlsbjvZhFZ7zkACQQTD4GQFGsorSGfy9j7O7xinV3ZNAcc9n2O+3XwK1aLgVAXdN4jg24D5P6SvZDRazMGogz56SJBNEK2h/UT/tAWDTqGp2l+GsbarHCPAIYDA932+UyJQxzxSDGcVtBOw81hz+vriv10vMD5SKKogl2DapX0RbTPGROU6VNHtNxxfEhCoYtswlgQyKrTDNW1jIYi6DCj6yGvEMNMIoGFPsT59Zu037NTw5V6H+THGN+R360XO4XeL9Lfpju5Yq2e2F+uFNvgE37KI3siu+ekkAnIxbyFjx+JoBQEc+slKsBXGSplxnmNs3TDXWswbC6EYSm4BFNnDAmP9Aut05SyMsU0F5JRZ7TzmsRwJxJW+oUfRKxxjEQrDWQXhRtj78WUN+lMZIDPnGvs6N7LjPoce/Tyiv4bMO1/qWFHadaHB/Oje0AaIx7Wv0UH+zbxq5CzGwu8y1/TfrIT68oC/+TBHZtgi+FZPi/DrdYu+nYQmfWEuaivkzvpN/JQ+4wgfCN/4fm/I9io8GrZ6t0VHL9HPzBET77O93czD7XYR7nbLcGQrmOILOKu8Pj8dsYsSa0726cPjbQTpdhwz4Tda7Uoolq9Co4XOoc9KlUvGxWVo4zNWWf9vCuga5zzzIoW3W3jgOs6ZOmtPmbEngKdeEZQzxDXqkAwkE3zjHIF5x5ifI2uT7yycYNh4VtnUMHLZeIJ2kbmJjWTxBQEzwTTDTmPoqQAi4neCdPEFQgQNfWGQALuU482X5twzc9R8eE3BNPxgRTZbFupd4/qGpxZkuwmU81t1QTzPkQHr/OwyN5l/XeaeVY3dCsaZw1G2Wpe5OMHWVQwp9bpZCgFfjkQ2HNuWzGUBudJlZP35ksScfuatHMh+k/Hm1vv0OthiVlKVGTekT2TFCcQpg3YGzJXwQQ1JNXdcC93XiIw6/VZzGG7mvbCe9SI7boo/KyC3X4+DIasWA1EyQM6iJHeOqf0KG8xw6kMCeWVeiktF2/oppocxZ3Viyn0A5jIwTsnwoUjSOknEwxIWk4nITSbp7//ev/8zQO7jDbD9D0AO+d8Dcg//BORufwNyzwoNZJK9hzsMqAOG03rBwjOh0Qc4NDTshkY2NvjEkFvTOdsTILfoY0BPXMCmwbxdGsVLlOrckuQozUkP6eJ887kXFS1KsOSbnCYG/SPGHUYez3N68vh/O8Bns2Ne6DQ77OHuEDbLaZQpC6tvXsa9Wjisp+Hny334+9dzeEZxWAFWltyTgBxKxKTlkR0XPnTeqbPetwj/e5f37/gv3lO2D4l57SJF7hSyimPyer/j9+aR8XW76IT1oBxWLB67cf2UQy4x4RZMOAs5RECOCR73M/n+V4CcIasCcrLjEiCH4joBcuaO66HE+pwjCPcuTQxFJ7qLMmKFVUNMpYMLyEV2HM6ogNzduh/BKRc7QbkofhaQW2eA1zCCcQeON/+ftGlzxy1RFlYplSF2bzEHwTJZcHeI4FvGikPid8jL7TQx6O4SKCe45u/fRmAwyf26x+/KcBy+A3JPOGXPBxxlc9RFQC4Lc0UMYZUpJxAn2+8kie33AZDje0U2oM/7u7iDxT8E5RIw5+e7VZIIzPHcB5x62XK/QTnEfIVTAblUyOFuXg3HaTEcZziY03KYmYDcRd22F4wbtVFq5tFoIig5HE9BOVlxi1E1gnHxzQQGmsqvj7K1etWNBsQ78MaCIyjFZ/clgEqWmCw1ATeBn6twyfdfBeS+f00srxP4Jusrgm6CSl/NtyZw5/6LCBoJJMVjvgvUWTnUz+n4DLiKAJRgFH9HkI7rG0pbLbvI+PbYRQQlr3JnHC4HpfBE2/68HYZf94MYqvq4tipvnXGEU+1ixSLSqvsGBycNQ7bA2M+MPoE3Q1XNIXeOgeYzu0+JzEC+s6hDVthCUMyw1fTG9ASiCS4KKv4LZEtAGwb1CWgUiIsi6MixPm80HD+I+zJJRR4SSBcBOdrO348VVt8BOSusXnOPNyzshv3c8Cy0K+cIdMmYE5Rzazir4bdNHLdep82C2o2A3GiI4zudxBBWw1u/f6VtrnxLb7hqDkP5PJx/oR1vbsJqwJxkvG17jMdRM9zy2Qqrq049tGinHg7p/W4T/nQBRN7e0F8sigJQz/Gt6G2IDDl07+vLS5iMRvwG4wRj94r2sspqu4gxYBL4C8aJ7fyHhvVFBNw+f5IJV6RtBeEs6pBCVz+xFZz7xvb7pwyQu+D79Jb8EqO8wThcVtFRtWroMf6q/GYXh3XXKIV7jItn9OpD9yZWV51iGK3Qm1NZNRjf5pmr49TK0tKhLmBUNTEOTTx7d5yHNTptJSiPIyYoN0MHTmXB7qc4oU3GEnPrmuuNhxgKzxgKzxGY01B45bNg3I+3t9gmAnKClj84zhdYsuPMIzekzzYL1qOne/TbPsws0oHDPGVuzHGKh1dnoY9zvxSEoy/WbnOXYY9jsLr4FsY4CgJye/T+He1rXrg9hqYAXCz+wNiPxR24zwNzY8s6scHA3WOMHTDKFhijIwzRDg6iSeMb5xhqXxlXX67D9ddiuPpWCtdnZRylEuPlCrkM5VwZqYRri4IIqv5xFi4/fw8dnP9b1toXDPbngykIVqznDZw3+mK/ZvwIyL1EhtxfrNH72SSFiPIMhmJOypcRgDtiI+zRB9tm/gTIlcKOvhSIE5Db8N0tenDPPj8f/YwRuMRo3E4asRLiAb28XuEI44h2cYw7g2Jo93E2WGu36P8lRmI0DJdDdHIPvYND0MizzyTYfeyZdlhYlXWJvmUr622E3l6ztj0/H1jPmQvYIqv5ODRq5qmrMD4aYbFqh/miGbqMuW7LdRVjGqcrOly5L6F9jjP1LbG0BOGq6CfDQEu0gdsGzrc53Fr0XQNHtso+iy0IJLk1pFRALn33R2Q1CcgZtlrnegOcgg2/99C9Do+9q/DQOg+39a9hV/4UdpVPYVv9HFY1jml9D/t+Luy6eZw9HLgTICdI7X1YTdDwqCnOgM6jQKH3XEF3CYILRAmkDnGg1rRrF6ezVeRecC56tRvW/mn48XAXfjw9hl+M/7/QDbf7XRh0OuiHYcyx+NfPn+iTN+aEegWjOuZb/IF99BMb7Bf2GTYd+38yZ14f73H+9qzLSwz8CbZgO3Rr5dB2DYn5KXEondc4SFUc0zLOatvQMV9wCT7QLgJx8RlO7V9i/rvPyreG6Zp/yjxyVZ6xj54aMr8WzLN3QI618lAthWMNB9/fRRcLTMYk8pzbxtYSkBvj1BbRKfGFBDq7WSzRPlWceZyhy+vQRnrXjI9rHLKrm9C5wCFlzayxrtbQYXXWgwY6s8PaNCgV6G+Pu2Ls0M/cmwxgq0pXuHYR/eo9F2Q6s/a2ctgQBdbFMs5SlXW1VMahZ20t4nCVSqGTRw9zTLeIncezTOocV8mFLnrDohktpKnd6Isr1m1zdVXRGTr2AnKOZwE5iw0IFNWxz4fMcQsSmKi9wxouIJcxP1JlQR1ZQ7bOogNdw251W+Q6GSinyIaR7ZKJ4WsCc1YNFNQTjJOhElkquW987zpqyJkg3OcYCvmHwA26/YL5I/gWK7synwxfFbQ7w+E2wfwlz2TYqiF0ZYtxjLro9G5oNathMjZVwTKSDmK18jm26sM6Mm8fY85jdMDeHHKIgFyWv+0EyD3x/Yj5X8nLzPqKc01bYH/H6o2MQ9tN59/7MseeIrPfIlRfGY+G0ZlnTqaNQKK59lKS94uY58lk7ebNEnTI5/gN2rFc+IxjfsXcwM/CThpjS84GeWxQSQ7Y38zzIbaTYadGw7TwBQTk6pzbNioDv6KPZPnjBNkE46y+KhgnWDfGDzFdiowYWXOGqmmz9XHaOzr75jPr1EKrVjyt8X/EUNGL78wr1p8iPomhwx38CoGWYmTpGN0g2IoPQ78I9CoF9tlO32wPr4V8+uQ22aXJJhN0OQ+1CvYRbfedvw1P1Rea47dsZgJL2I36B3t80u0ksrWt1BsBPkRwzgIb5qcTRKwLGLI2lmhvw11z9EEeXWsIq4VazGnZRCeYQy4WleBYC9+o3wXbJuibQVGA7A/W8c/o1q9xn+w5gbgxbW3qoYFMuRK6nPbvC+LFz4lBN+F7t13Zdqd9nj+hP2TiRabcpUxpdNwVa4BbxFQHAnNes53/wlz2JcXXMKXvTCn0fM+6fD9PEoG5RXh7krE8ZE67rn+PAGSDfmjqM7Jts199PmgWw1S/fYa/tcUPOy7xzVbhx/02/LS4w92GcS+LdEFbC9BN0dUTrm2esBkyD3e322Co69PTMRZ+MPx1sRiFPv7NAJtzseIz9mcPP2c0bYcO63kGyl1eJYasbEqro8q8NbRbnSIzznBVdYngk3PFuSEAZ3VWx5ZAWwxht0+vvzIe0TcnUE5Azvn2nXl3xtYQedNQGHZvQYYePmyL+xBgEwTPXf/B+YbAItyXrFfPdStIp65LOeC+hRrrYo3+q9P3sthktsl2S0w3dCdzSWBNNtwN1y3kDElnLWUMRMHvt5qxMuwVwsj0F9i0VkJu+x3XEJDzb+ewoexeX2abTLo2c1Mg31BVQbk6PpMFHCyuE4s5oJ/9PgFx1fjiwNBUz+1ha3m/hq3GQg5Ih89drpPAuCK6gd9BDC+XRLIY04/iPHyeCsix3aA/BeNkxwnImUfO3HGy5NwKxCmGSRuumthx68jMVAcbGv1q/uG3J0QgLpOXkxi6+i+2nIDcKSr0HZT7L8A4JeI1/5D/3r//EUMu5Y5D3kNWkX8VdUgo429AznBVATnzyP1vATnfIt3fxjxyhqtGQG42Cre7VWSAHW3oBQsaHbPGaN6dCjnIkNtOOyxuy1g2eTUzxngYZuMunYbTg4OowTXqmvcAI4ZFU4UxYeH32kcrua5FUXfByq5bjDTDs6bjQRhx7oDzhj3OtcQ5BoN5CAY47v12KWxXwxD+yqqyavg9ReUhcPiEMhGQ++vnC9/RXnRO1paxjf/VzvzvPyR993FXdmwC4/62OtvLXXiWAs8C8WgONpw8AbklE387qke2nMDbmEnrNgJyTNoBSnnG5JMh1yufhSGGz5DPDZRTfJMTATlZchcRkJMd9xGQ882XDDkBOdlxGTNOQC6JQJ3CbzDZZhE8PbHjFt0gMy5VHT2xzN6ZZuzjs/tTrjZZZf0I5I1dyDECrK66nbI4LtrhMLccu8lxJyhxlbsA3AmUewfk3D+Jf79lYa0Cd+wXeBMYTOBXh/syV4ZvKunDCMQlAO5pr+EkU46/kQjURUCO+6TdBdkiEMezCTgakrtfGoYrEPcbkItAHc/+DsqdijsIxv0G5NJ93J1AQkG5PdeVCSool8mOtpQhd5hZ2KIa7ueVcL+oxrDVSRvFx+JtBdUEyCVRiUVh/GdsOd9IRJEZEgE5P9dRmDehyFi4uRKIY2HAYMkAuBsZcVf+nfZleeXMqSZTLAOVNHgE39zG6qMnRpd/W4U17o9/m6fFfDCGol5GYClWEmV/AuLSMX7OQmLN2XF+hrFj2EyjjNOKw9zEaTBMusWiIysUA/Jp2wlvx34s6nC/pI1WGAMj5jELj293BeTaDQG9CgtGIRQ1agXkeLaYN46tgJzGoKxAq88qKVSX72XLCcjlryOwmAC5JP8E3/5zv58jAHmeGG62gc+ZHfPxnEyy/YkdlwplCMhlBTIENTNQzvuxP25O7LgYWst+CyXIlMvJTow5+MzFJ7DqGzYWz3aLBb4XBoNeZMgJyLVbzdg3AnKFXJl2KYfzb1fh6x/fwuW3s9CrM7/HvZiHa4NuPjC+LOiQhatWabsJ1325u8VhxjGOzLgnxG2qsBoBOfa7ID4+PMRcdmeOGwxyQ7byfC7TFzqtOfrju+0YAbnLCMh9+1pmXFRplwqfZcsVIhgnKPf1cyEWE7j4VuQZ+PvLBYa0zi5O2qcvoZeTSdWIeZLqXLf++VOY4FAeMaju0TmPGDG37auwLH8NcwzlLY7IDL3YwCg3Ibuhd1YYNHm5ucOaGHzmjrs9LsIanZYBcofbeViiA8yXJEtqSDuZeNzKf+bM+/kqY+o1vgiKxS3iS6EEyEWWnKDCs1XLn8N2uQhj+knmT6/hvO1iMK/Cw3oR5q16GDAmh4zPWemGe0Vf02Zz5uqukAs75upeQA5Z89szHIU5Duk+dx4BOSut7pn/VlsVhBOQ29KHB+aEBSHMO7fGEN2zZsiOm5xhwHONDk5Jm7Fle5a+ow++XNFXAnJFxkkhnH+5jmBc4TIfqnnG0fl1uPzKPPrOHPL4rzgUtTL6T92LjsYBeDnOY+XTTr2EM2RhB4GZt8iQE6yxSIhFHQSjzIk2wHBeMZcP9N2hUw5bDOINxp5A3B6duGN8rlmXFAG5HevTmmPuMAAPvp3FkFyP6+Fux/qD7l+vsCHGFQx8jMuh4aTVyHQUUJ1hIA57tbDGWPRl4JDfMzRjj35fLVthMqmEKfp5tqiFCdsx+nrKuuWYeHrcMdafo6E4HfWig9Djt6c4f6s1a/mmF0b83hAjetxmPa2ehc4N7asThaPQxDEQaBMQqshKFBxm/NVx/Fro7QZzpcK+KBzn/jr9VMdhtIhDR0YYn203GXNtz8HBb+JMDK+/hA2Ow0PvJjwPbsJT9zLcN7+FQ+VzZMltq5/CqvYpAnKHgYCcify/xRBWAT1/o8Y8MBSrj46dYxOY90jQqsq9WqBAkSVX5vf66OJp6zKMmudhSTvb/gscrCcMavNN/nh6CrGgCfNgv17T5oz72Sz8YB78+QPbUxZpDO1OEsE5Q7v5TkBOIO/PH4wZtkys8JfGN3PphfFzZ/jrAmdvMeV3sf1atdDCVqzmvoUybW0oapP2qPJstncGyNmWAppZVdm2YcSMvZrrJU56kWdrMeeGFxZvuAqHKuMqfxOml+cRkLtrVMK2XAxddLCAXA79oW5rMZ/MwWlhiypzT4bc9ffz0Kk0kTb7yqHw7ToUmTel7xehyHdF1tIC64KVWq22eoMOU1/efEG/IX4usrbEY7heie9rrMFldHfus4DZp3DBfsP3rz+jZ1kLrBbcrhRDi3tsohdbNzehV5T1VgrNfC5UWV9ahRv6DOeLNdhwbRnCUT/TThaVuOb5rWh5QXtUc2ccq014HUZIjfEgm8iXXQJy41E7CMpZXTOFql6xHycQW1OWiUwMHWmr98licZsx52TFRYDtBocUR1pG3GVkyX2KW9kuGTgXv2O/idWv0GOX9FfMD0VfWt39DH34mb6QMWc1xsh6icBhStyeha0WijjA5evQaJVD3fyRjVJYLMfoCvQRfy8W45gvy8T1z4/7cI8ee31c4xussNvRb8dBBOME4gxVlcn/ditbzoiNbnjY9bHVStFJrmOnC5qZkF3GnyCbcsMcLnEfriGG4n3MiWfVWV/2pDx6KYeVIXC2pW3bbPiSzggE2oS20Jkv5T9jR12FcS8fWbkLbCXzxgnGzfoF1hiZLYnlJgtO8E2wzRxw0bHnb4G3Nj5HzB+nY882/n367H5fAJs2RVDOpO5RZNfgW1lczBQF/XaN9dp1XqArhYOaNsUohWrlJoYpFku+fEyVcX1W8+TFF1xX2obaNrQLYzEBlObd8wWpBch8bseOdpuRGLSnQCa/IQBoleJmJRfTTuzQ43cWtrgbx5BNgSfzAfoCt1bOhTr3Yh4/c94JRszNBY3dvmGNX+CrNiqsa/TVNfriAr1hbjntlzpra4s5IwBvsYcuerJT+BaLOgi6CbZ18uiQnCzjz5EFN7GN+W4oOMdno58iM05ADpGF7LG94lfOtwAEOolrdAVaC1/iMQJzsuR8gTKgz6Pkv4buNX1/zbGMM7+f6Bfar3xXZ/8Eu/qZMfzzeYc+3qJ7NxGIe2FMv7Jvh69TwmYoXH6Nc71VpN8Nk2Y+mraglf/G3zyjpA7mcSwigb0ec3kyhxas8Uvmf6z8ilhYQr/H4n93m3EE6Z7vNvyu+ME+suWfH4/YWJuwWU/x3QfYrM0wZy0ejdvMR/oFaXDfdcaqIa1RF/CcFiNQTyRgHp3O/JLZ5UsAiyIYamo4qgCZIJtgr+KcM/ebukAWqoBepcz8rGHv0I+CwH7ncc47x2OT5zMfZgcRsBqfcqs53yygkOd+LLhwg16y+IJzXCDOCqoCdkXnZOs6jJmDHeamFfwF5iI4x1wSSHMeupUF12BsKK067WzRFsaIOmTcFxzDJsSPno0qkXU77hVjDknn4YjPFlhx/jpXveZkWA0T/EIBP3PUZaBcqqxqbjmfj+OxpSYj5rNRVpEFhy/mM/OdW/cJxhmW3ubZGxGov0SH4Ksx5xWJIKMuthJjYMJYSOQRfH/sKwE5w1UF4RYT8Z1WrIRvzjixGAs6+DljxyUwLrHjBORS7rjb8IavYbiqeaojTpVhVqf8cR+BuEwyzOs3GPefoFz4BxCXyX/v3/9dUYd3QO7EkMu2GDn/BuR0ujJA7ocsiPtjeLzdRzAuAnIn1NJ8OQ/3Vlk9xIIO6+UsAnIm5HPiHTfTCHCY1H+FAW1l1WW/liqtMvFemKTP97vIYFstBPPGYYZhNcPIldFmUuhRr4GCZWKWzFEg+iu1m0UfhdqsieAy4DAqWiyq/R7HD9phOumFraj8dh7LMVue+el+y+8M+Y1+jIX/+y860WSUr/fhdjtj8WIx3c3CC8f9+eOJBpUhl7Xjaau8/5fanP+9y/sx/9jt3w4CGYkvXPshvGHQPxo/vbKQxCACcoZ9WFlVdpzhNzOUkSCcAJyAnODcOyCHkuqpnPl+xGRpoiyrGJSVvIAcxloE5ATjToAci18DZepbLws6WMAhAXIpRNWtoatR+M4cZoasypKTIbdloTIUU0DO0NCsSELaJraZIJdOmAw0ATmric5RBhOUxhSneI5BcFi0w37ajKGmAm5WmX06zMLTMclHYO7jZ1lyAnGCc0oMW+U3vI5AXJSNSXY1ihIrLgFwowjI+dnwVbcpbHUQWXaJaScg12EBaYftKQ+c+YMOVoH5FyD3H6BclGSE3eOI3eIACsqlgg+y5E6AHNeMBR34bL65DUp1ZxJenL3bWSXcLaphP0GxooR79Glkwb2Dcb8BuciW8/M7Y64eJoMaW8NWPUeFaOgqTjKLioCcedTy15dRcleyqpQUzvr7bxaxa87ByLm8uMTIyQwfjaATwy1KAuUSMPcbePOzwJS56ATnBJo+gnhuBeSUc4xmjbMK87fXrrJglSNwLiDXR8mPWHiWg0K4XdZjbpaYP25bD7cLFiKcTIteNHzjjJHfqrOYtSvoBCut+gwJkMskVVrFyMex8nljuGoEInlmATqcE0G569wpbFXwTCCJZ1IyAM7qqpE9h9gOAnCKz5wYgmfx+I8AXCbZtbLPWVtEME6xTdhm18pyx2lwJkDuBuP7hsX+MuZQSYDcZdwqNxx7I3iHyJITkDNv3GQ8DNPxGAepzvVxDr8KVJYZEwWM5Ivw9RNGA3096bbCethG/5ggX0CuHgG5TbeOQanT+BVDa4Azwnrw9BieH+4jM04RkHsP03w22eobRtYRXdyIoNsZzuI1z12kzUoYsnkcvSuNa990/6HRxHNdNTBc+jxjn7HXeAfkPn/JJ0DuSzEUb1r0d4c2KEdATjDx/I/P0SmdlMth02iGHu2X2HFfwhqD+yhog/Nx382FvWBB2f1nYYd+m6IX6zgK5n/SyTU5s86oIXBWo17OuuGAXtruJmGNXouyGYYlc3+FCMy12+XoSF2cJUBO5pvAgW/sElMuha2+Knz39vISwYYf/C0gN+qyviENnOdevRI2rHubQTeMcaRHhVwY5a/DrIjuL+fDFEfGHG8LxvBWgIBxKyC3pE2nOCwLHIb9zXk48lx7DGrlHqP6ljkhGLe5MGQ1VVRdoRNWOD0xB93V9zDmGXo8f08AgjHXy+PsMVauPjNHvudjmOrl95twxt/XZxiNZfRLsRiuvuAsfvlGm+Hg5xDm1bxXj+vZg+xn9LB5QeeMpW69FG536wSsaDzRPk+HLcY8aztjrErbm7usgxM24jlmGMNr9MGuUwnbjiy4rIhDOaww/hRBOsE4j7nDrtgxbmcdvsMIvUfnH9DN81k9hpoOxxia03roGdIxZ6xzj+a9GmKLjBBf1A1Zf63MeuS+F0v061wArhIG40LojzBMI0CHs8E4eHraYzvRx0+32Ct95h26C8N1ZA4XQTnWgOnYN804qG3W2BrOTA4HDYdcQK4l4MUzC8iVGIdJBORwgOjjKnPOPG1+Xz+zyMP3UKN/rA4qc06WnACTYZeCcYJ0dZwPK60OcQxW2AmP/Xz4MS6G10EuPAi+GbJaF6z7FJaVP8Km9S3cDnPhMMiHee08dHAmBOTMS1elLwzjHFUYY9gk5jOSwShQWEWHCViZ1LyOQ62TOWqcM37pYxxgq44v6PMnDOq/sCdlwf3542cE2xazVPF5yTYC2K/mnHxOn9+wP9kK1EVd4j7Gi9/HlwDsc47FPIwRrPNlKjYV5/3J/h/ooIf9NqwmI9aRaqjnGas6zown2W+2m2BjhXZuoiP6fNfFcevmDA82N9P3mAcu//lTZP/V6JP++fcwY204VBIgN0HHbEv5cJAhxzztXbKm0E+XHG/OOFkzoxpOE+talXFtRcjLb+ehfFMOxetKyF+UQ+G8GHLfrsL5J9ZNdJignaH3gmoJWGPLtQTCzEHn91nVx2v0ZuOKOVquhNLFNd99Cd+Qr1HMqyV4gC1YuAk1dEcZXVFm3a+ytjeYozXWupiPj+cqcu9Vvq9oH9AeV/T9pSAbv33O9pLxdsFaeOZzYVeOjZowBBsxPNFwS5lG5oCNgByOWLtZ4O8ExJmzyJAyw8N0fg2RyiqemkfOENRz5oLsL8WwRROj3/Bbbs37Zm45gTpBOcG4VOVQdrp/62hrcwjieZwvss4iO858cgI5gnEZ+8pQNauvFtCR5jHLs5UZl8M+liU3nvQjKDebDcPj4xE9kHJm/f2nIPGetW8TU6s8oR8E3l5vB0mOfD70wo/bYbg7pdQYOecNBR/IOilHpqChbIKI1/y2+eNkf1l4ynuMLDjBQ8anrDlD5gTrUmidOa18VvOwmcsKO7/Mes/YFXCI+2ijigyrzk2Yo+vW6Loj9ugW/ScgFz+juwbcl06+oWgZEJBVS1V05gXokvOt0532RcFfkDFnjlUrK8bqijjvhqv16Pc2fS35QYZcr1WNgJzhqmes9zLRDAnVHhN0sx1kLsV8cupBnrWBDjVPmFX3raLpfhP4C6x+pi+1w4y+sEiWL08NM47FOzhHRmFk0TFHvjHnjBCasQ7ssMePe3yOjazn7qlyejeOVYuIzcYt/M4efmE33O0TaKfIIDviX9TL2GLoQYuPZUUhZOGVWF+7sqIbhTCoY5MyprulsxgimiqtJnCtnf/E569RR3aKX6P0+awfp283qlqcgb+RYfkshrD2OSYy7dDJ5pwTkJM5J2DXzcu8Qy/dmGP0W6yUPWNsjfnOfYazWtxGFt2I/X2uKSg3qF3hpxgVtk/yynh+PWCX7MPb223Y4f/qKzjXC77gwXaQNSv72VQLgnv6n2PGQI977eNLmje0iw1uQYl24XsYMO9thxafm4xHc9kNOX6MTa/vbzSSKZpe7tbRx359FEvYh8e7XdiuDBVvh9m0FyaTdmS+Xec+x9xmiiGpOZ5PME4wX11wzloqIGfhAsO4DY8XkJP1lhhvArXocvqqyBogE87QUr937FlspsozWglagC6Fm5pvWyBffSQwLuD2mfO/x/DPLXbfmrGSwK4adu413yWGap02KtN3ShXfvHJix8laHRjVU6WtsD/T1jl2wVY5j2C44JrAmiIAN8Ff1n7oq3O7zFV8Q0PF59gYyojjBdczUFwwzrnpnB52i3H8+4JRxpuAouBbyu15g+Rj7k+LOFjAwXnh8TLj0jUE6w2D9b5k4/lZML/AfdPHVcF5AUBDVyts0XNd/dAGf1e5f/zSfoPrCchZWbUbATkjEgwvX/JZIC6TBMhNsdlSUYf74zqCtgJyGUvOqE1ZceJTUSJelbHiToBcBOFOkjHj/hdAXCYhITn/kv/ev/87QO50gwJz72jiOyD39g7K+bC+5c8qrcaKeg+3wcqqHwG5LIecIauy1CzqYEEHgbXdioZlMROQE9CIlSKZlAJyVkNb+Gbajhq3WTxM+DePYN5yIaA3YbD3EavPYdgOO3S+SX4ZCCz0Toyx4AOTV3qjbD2rnb2+3MVEkj9/Ysj9euX5MdZkwMmEC3/SQHz+E4fp9SEs56Mob8+3ERBcmy9pLpo/xZBco7QMZzWHnOf9s0MtHpHJf7T3u5gzzj5RbH/bWcPzLvx84n7vVhHEumUxuF/2w3HWjm/3Z0wcwbgUssoEZfDLkFsx4bLKqhkgp2IfoSRH7G+hqGoqmOJFqKBsIhjHIldHsRrq20B5NlFkKYcci6+LSGTCJfDNz5E1F4G5BMaNcWjNIaeDIyC35x4jQw6HJGPCGfoZJQJxk2ARB1logmUWLzBv3BQFIyC3GdciICc7zkILL8fZP8A4E+bGv/8LgC6x5X4DcuaYi4DbLgPbBOASEJeJ+5MIxCX5zZDzGTJQznx4gmcJlEvFGbpBZqeg3BGFYVh1rCrL88d8eZyX5a5LgJwhs4KCLOxrmYQCcjj18ZqJGZfYcRgHs1bY4qztBeSWOLArxXBujJvGZWQpmox2wdyYIzOpv1FSCGsC6NgOWpExmsS3EoklJ1vOfHIV+j+P8WMetbyMMAxxQ1QF4GIeOZ0J97u9ZIG6TpVHcxj8hlFGBth3wTPfLiUAShF8MxdcDiNfACmBbr7l5VhZW1w/glQ4LxnbzlDWVAjCkFaMYZ2hlvkKMN7aFRaACgsATq1v3jAade7uaBurl70duuF+VQ27SSHMuo5PxzPjXYAeo8jrCMpXiiys176NNjTEZxeIFGzk+ZD4N/szUC6PM1IoJEBOYC49SwLPvF/v/d8gWwo11Sn4HWbqNjv235LaJkkGyGVgnIy4yIqjTWIBDMG4EzMu5o7jnvL5PAZ4IZRLOHFXOHH8Tqywyudrf5vrFHC0ZMflOL9SZoHss7hOxmGKjIZDDA6M43MNXAHLIudcRzDu/OsZ+kEAoxfWA8YbhvUGI/uWuX4UCKY/KhrL3N9hMU9OL06xydjNGZdAufsUsvrIvhMgd9wfcMqqGMYYTUie5y1zjSpjo8xYuvbN+SfawjxlOKiNujm4lpwzpU86GNeGrObCJ0NZvxRol3po1seMk2ko5uvh6+fz8A1n9vqzQMV1WNbqYV3nGNq4hjE+wvHaMY726MVbxtJ97ybsmmdhXv4SNhhBW/Tf8JrxI9uHeynRp3mchSrzpIm+FJCbMv8Ma9yhi3bon7mh9+gFt0t0xYj1rMZ1BOSsFjwdDVlLnuILLdfO1xfDeWURCsw900bp7wx82G9WGCxdHLcWDjG/yTicd5th1WnG5O8TK/5VS0gxLM1XVcqFCfc3wTFY31yGPc72mmeY4BBPcFoE2Hbo/QN6f8/zH1gL7nEyM0BuzRzfMC/NPed5K65l/rn5+dcEyOHEygYyT1XnmjnxBQP1C3PnjHF1UQrX5wWcc3TEFfOv2WDdqIUK1yx8/xoLdpS4rw7rjC9tnncCch10NOvr3TzmhR3goD1hJ/zF+FAiIHfchWm7gVGPI8d9WZwgVgtl28eInlZuwqbNvMfQ2+I8bTD81m0BOYG4UljiDLk9Dhvhlv7aDGphwXoVc8ih/w/7QZjPMRBH6NVJJeaQ62LkThetsFz3Yz9uWcOW6HpzMs1Zl46343C8G4ftvhdWW+bAHL00YL0c4HyZhw69LRj78nJkYRd8fcSYnWDwosv6VQxcdBi/MZv6xrkcjelBHcekZv4fnksnDUO/IUOLuSWgVmUMmpdNpmbt/BtjGofbcYmD6WfDl20fGXEe37rE2UPP1bzGxddYlKRJ+wuktXEexjgzG5y9F57772Uj/Dkth8f2RdhXPodd9XNYlxkvbHed83A3zof7iaHAGPYyjnHGsqIOTZyaOQb5xpwxOGGtyy+hFX/nSwTkqt9lcOBE6lDyfAecf1MxyLgXhH2532Ny0d8CcogFTubTaXxpMBkOcMgeI9PtJ2NB1iTGaLS5ZFEKvAlcR1v0JJ4fi6WcQG3Zp4azCvIK5Ln96wfn8/n57i7ssCUnjK+OofKsCW3Gve1U5dls+0H+IvRwtPp52SbnOLvYT3yvLsjzfGX6o43uGqOT9xXGVbkU5ujmZf4qrEvMvwrOki+6OF6WWqymytg1f1yPsZtnnfOlxNX5BU5bORRzNdasDg5YL5TzAhbqMZw/1oVL1pRL2Wj8piDeFf2c4/wr2lqW2neu/Q3Jo/v76Ltutcb3l+hY1+grdGZiDX/het+53hV61jQVEVTj/Cv25dBzsntkvnndS8bcxUkuGVs5xl6edfLq7Fs8P66VzPFLwdnSRZhid08EmprX8eXuNc96hdSq2KnYIokhV4qsEnMqtvms4yfYkhdYEhhjm4C567gVXLNC4RljWfDFqvCFwhXnuP6Z38gXZymXmiKjyuPUu4JxAmx5+lFwLlZVZfyaP+4rfXzONWW66HgLyMVk7khkzvHdhQys8y/hnPOuuUaDOTxfjsM9/sQb8/qB8fv0sEen3zNW8X3uV+gs7VDsy9thBOOstGpxh9fjIDLkjkvT7BRDE0e8haMdw75YVw0L09E3xPbC3+QeZHWZg09gTcaPQJt54syNpQjCGeprmKvFMQQ3bwQMznx+wQKLX3yJ51fon3qVdi1+jY68YbW3m16YCcZhk749zsPdth8ZNoIAOtwxBA3bXydcgEHH3RxREaTD5xCUG3C8uakE6TzWwg2FK/SO/gT31GWdHaCXO/Y5fd3HGe9beK+cPwFxKTebYJl52rKK/zIABd6uWYN8iVqmHxv1EtsbxoM2kvaWLEnG8Q3zhPbKCm75UtT9ecaJYcmxgAfj2XQe3xjn/maRNVKwbcuzL+fcU/can7GMb+nLgE4wLFVgtM/z7rD/16wJ5hy9Pw7DZtkKB9pqyXpQKgiEylTUvpOt9ylYBMLiDxV0xoAxPuvX8G8q+Ew8P/5aX5CNNu4UGQMFQ0YNZUevxxBS1snIpPsehhw35niL88lATvnjvodR+SyG2c+wcw1dlR0nWGdOOY8xJFU2nADciONn7FdkyiXW3LcwZLwJ8ln91bQDXfzDA/7My/06vD3t0KGCcYfw9Iwvj096OG6wEwsRZDd3XpM522GuWCTiPYed/qb3UOLe8UN9WSNgZ55RxVyiE8ZDn+exOneL+/NZBQTbfG9FbKtwz2SiC9iwrpuiasec268m2FymWmmEPr6L+dcM+zTPZIFnznG9CNDxTFV8WKuEGr4ec1JyL4JxHm+o6jU6wnkVoxeQavkmNGq+KLiJ80fwzfDwCIijFyyeIigXc80xl2KRhtMci/kekZsr1mjuyfmxXw/CAf9vs+yE1ayJ/2FIJ22FyG6LrDYkhpqyrgqmyUzt4tspMt1SLsYkgt6Ggwu2yXqzivF8lMKt3Q7QuX7n1vlrQRUBPAuquN+qpqYumg5Mx1VmKyCWPpv7zVRAXcamemiIjTTGXhriKyp9AXXPiTnIJUbQVrSlYNxHoF3cJeb45vkF49r0o/s79ndLEI9rR0CuxXUkieCv0rf6pvqwAnHLqYBcj7/5POuH7cqQ1UmUGLK6nf4HQ+4uyu8Kqz/eK6yeALn/CFP9+R+AXATlxMD+C7yG/yXw7H/47/8YkMvCVT8Ccu/MuA/iQyk6VMbjavDoPPww7ObFZNQnQO4+AXJPLFYP/G1DWWn1YAipIaunog6b5YTjtxGQ2877YYVyXDIADFldYrgKyq1Hvk3CEB6aQ0f64jws5hOMWZ3JQZjgKE6GXTq6GVooi2b5OiYNfH7ccM/PPB8GXLB6Ks+agkvjf+9/xw4wTPSj2Am/MNZxiEadmKjyjkEwZyBtpoItk3C/E8VnIX55iAZl+OvX+/le76+/acOTvFd2/Yfw+1E8JwGBVmR7fbSABQoRpfiCoycYd8DJu8fJO05bOBModyaOgFxMUB0Bud8MucmJITdlAgvOJUBOhtx1rGxWQ6HIhquiTD8CcgKZLqBWEOwwsbo1lICAXATgZMedADm37JOOPGoVgxVWDS027HTH/X1kyKU8bCdA7gMYlwFfhpNaUVV23My8PYhAnAUdBMBeBdk+sOMej/PweFASMBfBOfZHicclQO4jSy5+jiGtSLZFBONkxkWwLG79O7tP/07ywPf3LLz3J2DOez4uZbS1I3AmgLZn7B6WAnEJkEtVZdknKMfxdzzLHYbPfay6auiqbD0BOenaKQxW1p3VVZXIwps0IkPudl4Pz9tOeEH8vOqjlFmAx/R7qqZqdS7mCCIoFyUD404yiaCc1W9UggmUS6w5jGNZYxgzhq4mtlgC4yJDDEfvGkdaA7zAd3n+jsL3AlfXF34vYMIWo/xKieeauyyBSJcCUhjuAlSGoSYmnQYzxtEZzkAEmK7YGgprHjqBOdlgON4skCPuUYaKbyoF5EwmKyA36eQYJ2XmR5W5UYsMubul+kKw7oqx63hO41yGrOGuAnIyZgsY6RGQwyDL+1xIYgj67Bl7LrWBwJx55HI3VxGUey/uEEG33wBatv1H3rd3QM7n+siOS0Dc73NO+0+fFa+RQLnfIGeqSJtAuQyQk60oKGcOOQG5wk3KIxcBOdmMtK152vJ8ruEs5nNXGOaMoV7nNyA3GGLcl2lzQ2F51qsChqtFEXDOLgR/68zvbqyuusKo3KF3btHRRxZRqyeWcR7aXPNha+Vp1gJBpqcHdHAC4hIYdxsBuWecZfNAHfb7CMjpjF58/hIKtFeVZzN5f1EnMzqYGus8+/cix45Dt7PGkVvwrD3GUimYQ+7TpxwGeJ57r/BcvVCr9Lj/Uvj6iXH0CUfrC0bsdT4scU7H+Xyo085NDMopTs0WQ3fHXLrHEHo0j07rPCwiQw7jFR3ZxhmqY/S3GdPmayoyZq0A22EMCchZ8XdhDkj0zgFdM2cuj5i3Uwz6+aITk5j7ptaQGueHRR0i2PbmuvkUc+zJkjOPnIDci4Ac7ZMAhaewWy3ChH6aIk0ZctVSWPa4doO5wH3MS/mwrVfC0uIOjNFlEWMNJ6SPkThlPi9vMIhpyz5OwgRHb43TucOJ2+EkGIp65BlvkZgzjjmewLjLsGVebJA5zveYc6c4OiOeYcR2nr+ijXAmGRc5nPurL2zPihGQuzrPRwChwJgbtAxPaYVBLU+bYTRfCGZyHdahOwv17PvheddlK3t4FHOzCci9Mkb+xIgyD6Hr6tv9LU5+E2MdA5XnG+RZrwSocHrMizbCKZ83zBlXCRtBOQy9DbpCUE4RkNviDN6iF620uqLPltgV6ty7wzAccJTNATeZYaBOK6E/xsAcFsN8jS7m3tbo/dv7Gc7IJGxYBza7ftjjVO9wtHecKyA3mQvkFcNgxLyKxSEwflmvX3BmQsBeenvCuBxFfWZS5D5r3gCDeWZIiZUIMcCHDcZH8zIsFP4e4Ti0ZJudJXCtQV9kYasy4broq4wR53cCSW2cVgsQCMjVGLuelyqLmm/uWwxpNbxV5t0UJ03g+WlQCH/x/H/P0aHdqwjI7auGbDMP6mw7OGmD63AcYnO0r8NU1gMOivcl4ObvTDG6V9ohsjdwdjpX3gP9jXQZg0McmQ6OSgunazvGwWKdb+EkzYfN8OPpNsiQ+ynzTaMZOex3odNqRlBuPh5FpugttqNg7U/mhcc7Nv48yV/xzbe2qUy5BMppmyZwDuNcdpw26wnAkzkn+BdBQP6+XS/CqFnBQTwPLfR/qi6Kc0x7WV1UkFGW3Bj7yGIGddo1TzsaOmpIrvnaRujkXbkcDpVKWAmcs244VwTKe64jOOgZIFfhfIshtArXkQn8lX0XZ+iXfBn9jaN5U2dNrjGncuHsM2uB57Ee5Fwv0YvnHs/1csxzqzzeMC/zjIFL7kO2cZF76dVqoZovROadL1dyuQpriIVwZEGzZp/7UjYXmlWc0FIuVBg/3leF9b3G89e5twbzTXZcgTa5ZEwJrvlCq46+iaks0GlF5mWR43OMVXMPL3DY5thzAnK1/PdwJaAkQCsw2a3j8NVwQgv8nQt1dEOL9bzOvChzXR1kwShBM53hInapYJqgmGCaoaeCHWeM+Uv7AF0Qiy8ggnApPNUXZYIyhqTSTvz2Nc/m+V77O99ZgTGFrxoGmUIfZZDJmEnAnC/PWH8U2vcL4/jMe+C4UgVbeIjNd1iHhwccwOdbxp0pBo7Bgg5vD+toh6bq/75sSEy5e+y3x53hq9h/6JA77MA+zrNJ2MfDaujiEMcwO8aZ96Sjb3hqAtVkxLGGXJsby1xOVmW8iOG8BeaUjB9ZPYaoms9KlpxAguCeeecEigQQBBMMZbVSY5v+meHIr+fNsJrWw8MBexebeItuloUTGS71VLFRYC5WTMT3iODhiTU3wN+QQdfvIGwF78x3ZWXXIvdwc8nYRCx+UDXsr2q0En1e51kLV5FRZjVTC3dZbT2y1xi/9rFpUorMH6v/C9YZwaC9ZnGkAmPOCIpvjMnvjC+BNwE3gVPzG9v32qEVxpwMRwt2OFYMabUo11fnFL9VqxSjg3/A/p9OKqFWQ59W0Jms/ynkUJuY9V8wBJ3dbjK+aat7+nU+RTdNBS0qtCd2Js+WZy0VFBQoFCC0H2voPl+Ur/ATfIFu6pjliDUKX2kmIILeNJ1Qh/5MoZ7mYzsLVqLuC2hJpoiAHPtkvt18jiw4gTfDTgXhDH81hNWtIa9jQVLZcBxveGoMUS2qv/AF435sghuOL/oiR0bdN/S0LLuzWFTxCR/rx9Mu/Hw9Yp/cRjDu5cdjOOLvttp15j1zjnlhEYt6zhx2/H7ha2TlCQz2+C3vx62VXpXG1Sfu/yv3ZjEYxr3Pyt9d1jlZeobP+kxd9skcHGA3dWlXq2QL/Fkx27RUnWYpNJvFYMip80EplswRJ/tVQO5TBOTMg9ZiTsm0bcr44m+PjWHuzJUIpKkDmNcCvjJ42/gHvhwQ5JZ5G3NPnuagwKzAnOy4LEQ8VmjlWuaHy8tAlXnH32WeYY0f+3Q7DXf7IWtXn3XMqqMyTK+jCIineXYeZLWNu3n8NoseGOJtiGkprPGDFSsaC7LFMPIG8xGR+TZhHTXk3e/6zGfBN8E6jzdvoyIrLqtuup7iJwqqMY8z9uqY75yzgnERdGNsGnIrmWk80veq0ubM7TgHsGvwOWXJGYoqM27QwZbplHkOgXv1QDFu/Tueh/2lDE6ECtOLmW7MPP+GrSuCcoJxhqqalmw9H/C5F9aLUdivmZ9b7C9EdpwSAblDyh93+55Dbh8eJYHha8RiDtjWvqDLCGT/BuUE496Zcv9/BeSS/BuQ+ycw9wv5yYP9OIFyOhjRucgAOVHKD4CcVFNBudv9lkZdR3bccjaOYlnkPbIVaFvIkGvH2PLthC3G89zwE5TYdmLermGsyKphu4yAHEp0PAiTYY9ObdPZ1dCuFRHpkxiXDzue443nO9ERhd981igCZmkb28BQUzvjo7BfUE6AcTZsozx9q9UKKwbTbmZOsQkO6CK8HLfhJ07EXwyAv3+9RWDNMNe/TvInkkBBxG28nyRe/++/LTwhoPeCI3tgYbRkugmvZ+FpOwoHFPeeSWC46oGtgJxsuA0LgUwVq5tFQI4Js3SSCshVBeSY9EzcPguMFcXeATnzS+CM1XDMEhiHsvsIyLFgd5xc74AcC68TLxPRbpTbqIkhweKfwlUtvpGFq6aCDlnhhBSimqqaRsaboJngGZ8NWzF3nAUdZrLjJlXaVXZcOwJ2suOeaQfZbxGQi2Dcv8X909hmSgTlkN+gnNsExsmQ+8iOE5ATcIthrVESo8/w2t+gHN/HY8wHp5hTrodD1w7mzJPNaaXU/bwXQTnFUFbLqysWrDjgqB8t5rBJYNyDAB9bWXLHCMila224lu0o01Cm4I72uF81w+O6ybYR9jiMc8MxUeJWhdrg+K85z1wdS84xFFURkMtYclb+iiIgdwppFYhTEUoXHmIkN6saUAJTH8AoDBpDOKMhhHFU0xBnnJQxSgsYP3nkxjeXLM6+ZffYJAmciww7zkvXSCCboa0RmIugXJLvZ+aWMzwEA80QS87X4NaA6rZZxHqGV/pmphb6KPQ+C7LjcEY7HOYCchUc/FpkESobnGLBOqt6OZ6rpQTICcYJyjVYeBM1PQPhEhCXAXK+iRWsM49JzDHnfoxAQTlDVq9zOAg4PIbavgNpJ8nAtAyMS/neEhgnuJa+/+exHyUD5DJAz/MyiQw5wTjEdsplgNxNLhQKFnWQIVcK5UKR9jdUlX7K3WAMY7zqzHHP1QjY0YdF5naHMTIZh/lsih6dvANyVxGQy+O0fcdRxOji+rN+B73MOOtVw5a5fmC8HdXLjKO2Ye84cbNuN7zeyezFARaUY02IVVXfAbkkAnLmSxOQq1USIHf5xbxEsuME5HDEGCtWHfx2Ysh9/5anH1o8Yz+CcddXTQylAob3TZQEyt3QRmXuv8jzXoXvn7jGJxxIHNKhFQqLpdDB6a1i8PcZuwsMwnXlPFhV9alfOAFyFn7wu/PQxxgzHE3Aw/DABmO6jHNQwzmVIacO7bUxbJizAnGzCMbVw5B5O8HwmTGnx8zJKgahycQFt12vzKmnsZC26Pwfhq6+hBfWUdlxUWgjwcyV1W/pp/mgF7rVUgQNVv1WWDSrPNNlmCALnOY5Y9McVms/M15HGJlD7n+AdPjtHk7CFKd1hc5fc98Ccgc+3yJHHFCrq+6ZBxaB2CI7nPEN15ng3AxorwmOzIRrzJnnm3Ke9imFOm2Z+8R8/8J4od2vkYtvuXD2BWOd+d5vlMNx3g879JEhLAOM7SmGqPkd75eN8Lxth9d9LwJyrhdxnWF+vz0dwy8MKvMQyoQSkBs1a5GVNEAHzZzL6J1K7Bury53jfLDWMa+XGH07dJqg3LrD+sjf6xb3wTi1AIlA3RLj0XHsy5Rbfvt4HIQN97LcMB/QI4adCsotcaAF3raHQdhynLLedsN61w0b7nu96yDtMF/VOa/KthqBudEYYxjjexUZcgmQe325x8DtxBAy3z7PNLIZK3PHi4Z2w7ahLzuGfl6GdZv+lPWAMygTLbICBUNwDgS5BNp6NzhujEX32w6KoFuDdvI4w1uz6qDmemvgUFgEwu+6OBQrHKAtztuxfRVeh4XwY1SMhR0E5I71b2FXx6mw2ir7tl3vSYYFjqCOHeOnhTNTwvEV5JswxpfYH1PuecKcGuDQWNnVwhM9GWbaGDindZ7HcGELTNVxBGU+CMj9Yj6k0PYnbExsS+bFdr2KLN6x1VZHQ9pqxHwYYwNilK8xxrEn74/7WJFVtulff2Jv/YmN+hMbVQbcG9c5hboa5irIm+zUBMop7ueL8HK7j+BxZHtwn0Ocvx7jynYXlIt94HxivgjICdwZWn/N85vTrYbOHl1dhQ36V5bcplQIS+bQApkxJ7voD0NcBeOukCp/9yvF0GTeykIThJBNrg6+yZXC+fdc+P6FdeMzawnnySC26EOO37n+ggOKHqqgw2rM6Qp9ak5LmXaXrCse12At6FQroXDBOoD+u7oo4IxWWD8KrK1X4eK7rDZfyOI0YTN3dUbpI5+/yfrepM+6FdYIvutUBOxuwo3AFm3hOlnivBJrTpVnqFeLOKBXoSBoWWUMY8vNZXIwtko4qeeMwytsCAG5brsW12GLm1SwNwXlWqznhiHKfhI4EnQzvDA6yuglARhTVwisXWBLyHISWPlKO1zyt2CdYYuCZ+m4xHhJ+9L+LKTx42ePFQAUjCu8O9qyZgTqDHWTIUfbs/1O+36TBcMxJe65hy+wWk/C8XbNWL1nzBkdtA2vD75IX2Hn+TJam9GUK4bg+dK3Hx6Q/bIVi8kY8mgVxJSwvRqB+lgNEntF4EywQDBAFo7hqIbdCSiUmH9WcrR6ozmo/FvWj4BczHVVzcVnyYA9E88LMApYCiwYFtyTwdLI0f7nMVx2vWgzn3B+sUl7OP0y3GTByHiplYyoQc9U8A3QGTLhBOcMdxOkmuCHeI7g3BSn31xUMsqa6HMZQ5fngmmfsSls6++xrQVAYoGEb4b/Jca+URf2bQJcBT8E3lg77WvmQARhsQ3s06/s04b8zpiP44LrndvvbhlrArGGJRdZLxwPjiNtOF8IC8jFQlzMpRJ20GTcRSfXGYM57uOCLXYuPlARHSY70ZBGq7mWZSWis0x+L2AxGuJvtvKRdVXmvBa2QK2eDznWU4uANJrFUMOHkgk6xUZY4xOsFrJ+2jH0dcf6YKSKqWPcjvB1LRbky2bXwg7t3ceGneDrTWlfc8lJtLCww4i1VD9PFpqglyGnhsAqkYCBHo456vy+wLzMfwlWd41hqgJ9AmGMKcG4yPyNwBzH84wz0ztYSHE7QTfvw883K5/eh9cfT+Hx+T4sV7PQ77UikG8F6xp9agiqYbVWbRVM857Mj+c9ZCBiO6e4HnxDOIff7nE/AnAWnxBctCCF1WMNvfVaMgV7XFtQrsSaVWQMlZgb2lS2ucBbqrxs2Or3UOb3LABj+KpFCRr4CRYlKOEHGP7uXD5nnqT57TYxUQWuZej6gkBGrmzbeAxzL41H9C+/LRCX2LT6SbLsZMU5PtCLzk2escDfZf5eTWrh8SjIzbxaYcONZKUV8bsK9HUefwYd2Ub/oidlxMmOE2ATkJugFxT9u828FUG2yHRz7smW069v5bhOCkf1c7QjEF/wJRac4B72Dj62YkTUYsw4Y+5aXGXSK3OsbDavjU5jnM343vEZQTnslMmwgf9VCd2WObjN+4hdI7CM7eRnwbiuKYTa5vjmOkibds/AOPf5fczNLyu2JStP8kgXveFzYRsi+qWJFee1Zcj1o0jAstBHAuTmCZQ7MeRkx90d1xGUE19KFVZvgyGrKYfcKZIzipGdCZB7B+X+KzAu4j4J+/k3MPd/8+9/BMhlN/QPQC6Ccic5ff4NyGk4mYj6xJKzmh4O1z8AubtdBLTMK3e3X4fdeoHyn4bNysZdRdnx2epx65lVVLthNUJhoRCWKKmFA4DBcb8d4+Aduf4hViub49jMzX1kyOqgw+BOwILhryaB3CxnOJw451xb0Auri2fLwLDU6Fk46T/YaxG0+72Pk3mWOwYvA5DrzRlMS4zIzUSG1DAcGTD36xmLL797uwlv3N8vlNdfPx9jTom/FFl6f77EvHC/UGoWawh/Yzz+wkj8iePxdhv+RP7+cRf+NF7/bhkBoSeLH6wGEYzb6QAzUfz8Dsj1cTaYUDLjjNt3a6VVQTirrE6ZpCrx3wy5XGijmBoYlYJwhvJFEA5pIq2KuR/MAcHkZFHosZD0ozDRmZCjdjFKBswZqioYN2PC2keyusyHJotM8EqQKzHOBLV4HiQCZSeAzYqrMxF50Xrue4FhIBi3w1kR1EtMOoE183EkNlyS/wqQm4UHjn0QlGMrKCeYlwFyKSQ1FW2IYNyJIed+7y8VmEBo8/sNfUr7Kw9+dwLmIiiHaGjpQBpmuueZdex2U0HaBMoZwrqz6IMSc8wpCXi7XQvC2UYZIJfCYCNDbsqiTf+ux4JxOJU4a/tZPRzmNcZZLYZm7sxP1EEpo8BNir0TyFNpTzkPEZhbRBGcw8HMALi4lTWXmHOJMYfg3E8GbZRlLdTKvulOQFUK57wK5pMzjLPE376dGmM0DFW6jJMqi2qRxSkfRXBOYA7DluM9J8q1IJ/XSqw5mV0aUh+ZcYasmvND8Mp9Gl2CRk0c+n5XZlwC4xSB9hGOtuNwPsjTLqmIg2Dl3bIZw3ltIxkYXQ0rxruMuFadhUN2Xbsa386WMVILGBOGLJQw1KIYApO/xBBjfxQNY41ZtjhWhq1aZVYQLJfLhbPzU0VZJAPRDEmN4NlFCsfNtrLbMkDu38dn17Bi7e/P6ToZoPcOxMU2S2CcQJySVVgtFYs4OSUMxxL9cIURTL/d5OnTGxwwjHPBrqJgJM/Cc7Sb6NfZBENxGebTGeeVMUwMV72hv/Lh/Bt9xH10auiZMYukTojMohFtzaJ8QEePbUsMmjaG7f1mHf56eQ2/XAtkeD3L9BKQO4WrPrA2PNxGQE4Wy367DfVKJYVi0R4xZJVxUbuUqXEertn3/TNOyRfa73sB46hCu5UwpksY1iWMbsE4gbgExvn3t6/0y9crrkl7fcb4/4pBeJUL83IlTPKF0OCaDYz+OU7VhvFhlcl75tMr4+aB8bRtXYRV7TzInutgjFdx+mK4IGPWMMEqDmAd414jVKbxkPaYMGf7g2roYAB1MZxG41qY4eAsmO8y5XxDq0FnZd/RoBtByQyQe3tVnhJDjnaT0ZPW0ucY8isIMWiZcLuLs8uYrmDIMS+mjGeZYQKLI+bYjPmyxLk3b9WunA9rnNsZjoGgYov7H+CoLNHxawzbJfe9FZArXYQjcuDzFgdixxzdMda3zIV9KRfWzI8xzs8QB8aQ1xXHbJgPG35jau6pbxiln+0nHK/zGvO/znjJ02cYs7TXoFGKhYheWAvu5qxfU0HzRgTNHwwz37bDj8MgvKGHPc45Pe5WEyD3JiDHWokx9XJ3DKNWPVa47TNHDU+dYzibDy31zefIahpwz7bLuisg1whrDMC1AB064xa9Z3j1hv5ao0cWMugYx4YcCchtBde4nzl6RECuO7gJM+5xe+yHrQy6NXoSHRwLNiywAzhO8C6TxYq5hMz5PJliDE+4vs+OzfL332/0+RE91sABvg4LdP2ONWS17GC/4IizXqvPJ4y9aeOMZ/gelk3GoWEmOBHty6+REShTMzLfeF7DT/vosFikQdANEXyz0IPhloa2KoJzkRmH49HEgTD/mecPcb522BC75lXY1c+YA5fhsXsVbgXiBOQajAc+bxrfwr57GQ595gvHTMqGcH4JI86XBZcA0e9hjs2w5H6XXG+urSHD49r7+RrzslllUGkx1gY4rQ3GprlstffenlIi5gjY+3abvv/zTwxn+t48lPfHQzhuN5EtKhin7Tfud1gLWsw/1rKhoWTYE0fsTI6PAFzGgMNWNYecoa4medZGjcVU3hIjT8P9758vwfQjpkYxj1EvOqlnocd4F5Crndo8K6Qh46+tI8qYu/n6JeSYHxZPGLEmLAsF5gcObdXccYWwKt9EFmsvx7qC3rGStGIexT7HWFQh57rAPov0lNDd11d59NhFZPGcof+u+I0bjlE/WsihfGZCeBw31rNpEz3gXCiwxtLfF3xfYn2wAE+TteCGNeDq7ArHschaUmBNyaPjc+y7DNfoWkNTq/Sf/dK+QdfffOMZT2NFcI4xVkFvFXnWPOu7TLfLM5xS9HOjVg3DQQ87uxmq6KIi58nymTKuxo1r9NVFKDMGzrkvAfpGDccMG9qwbZPlGxpmPmfBuOgIcw11pOCJIErMu8nv3aCT3MqGEpSRee/LPUEZwRfZbwJzgnSKx1x7v67diCBfCnX9HM9R4nHo96zauk62YFHMYYd9XCx6vr9tTiqEzxc83xXt02xj8y4GEYy7M5Ll9ciYOuLrWKBujR/gy2Ns0fiCV2acqUssxjNg/DYZs4UIxB+wKefYfIaQlkv+LrYS1y8KIGCfC8wJqrlPRptMOCs3mgzeEFWP87waOqKKnSMjzuewcIx6xnMNxy1j19Vo61QYwXWIuVhLeaIElGR/KYJER+x12W2yHQu5r/TrOWs0PoJhpxwvIGfCdgG5Eb6HIJxbqzU2eI4OPkib4wTjBBdjTr6c4YImifeFWerXd6EPtPe0Da0CL2AmGGfxMPf5t0y2BNQlEDbm6LUP6WfBOa8hM05JgGsCXmVAurW/BV1SYQf2YQOYbsWK8jGCg7Hp+DnjN7T5fAlse13RnoYzKlnosN9H+5jnsp2vmSeGU5dZVzvYxgmUYz1kLrmvSjtbqVIGnXm4ZvgLY+xzk+fHIibY0HnBPuZaCZ1YpK06hnFzjcL1lxgWOB9WsPGb+BC++G9g39bDmn0LAVD6b9ZmPNEfE9p+UEOvYL+MZFjXL2JhCEXwTgaaLDtBuiHjaWRoKPclCJfJhH6e8dsjtlPs/OfDIvz1pk69C8/P9+EHulJWvymobvHnt7MRc/4mlLUzeJ4R68BMP5Hf83enMr+4H8VQ1sjmY251eLaYk5MxrQjCxRBbZFD8Grp51hX2168/hwrzrk7bVG6Yp44XxrAM0JpjEV3TZN2p8dwNfN1OFxuPdjBE9UZA9dJxkgD1TM5ltjEHrrgHgTcBO5m15o60iME1+9xv7koB7RTuTT/x+xZY0TfwhUJD8Jy1osZvmVdR9lurdobfQZu2r2MI+MvdBJ0w4TNr/aCQADnmv4CcwFnGZnMrI87vDEtVYr640+eM7faR8ZbyyXF+DF2tvYNuY4E2pC/jjXGxYsxtsDmSXygJoxyBuh3zfYsP67kRXEcm2LEWZ4hh6YxXgfW+DDg+C9BZ0CSCbg2LS/xmv1k0L45btoaktxHBuATU6XsJ3PlZVl4rAnKmGEuFOVl3+9yb4aqzHvdr4U6LOwwiQ263niGy5AThlidmHGLU4gEdfCrqoAjKRUCOtf7PX4k5rw0Q5V8AXALhTkBchv+8y39iZGJB/yn/vX//lznkFAG5jCX3fwDI4XwJvlnc4UXEMgJy2/B4pMEOmxDZcCvphtsYwnrcs2+7ivs2iwkDZxTW0x7SDRtBjnk3ghS32xH39sLd/xnDFiYYAhOcFMNU7dzNkvMQga70jH/hKA1Cp13HUNtzrqBcFk5qZ/xnw7/xLD8x4vzMNxGUs9FlKmgAjjAmZhj6AnKrIYOc391O+uHAPR+X43C3NhxzEVIF1l0IP++53ccQfj2EH88WutiGn74x/8mAebk95ZvYMGGtyDQPb/fL8PfrPrzy+XbZS0mvl/2wF6AZ1iIYt8WJUBELyAnGmTNuinJXARqiulAxo5iGKKh/A3JjjutWr0KThaLxQZoCcUibBUZmXI/J1m8WEME3JqrC5DI0VQBu+CFvnGCcwKmsLkGlBMgJWglyCcglZlySxHiLOeFO7DjBOENWFYG446LFdZrxfM+RHScgZ+UfadT/NSCXyW/QTgDvvRIrxtFz/P0EyMmUe7tLrDlZeIKFAqD328m/5DcwJ1iXmHOJTWcIqgCbz/yeT27m5wTMpdxyCZRLgFyqqCoAJyD3W1JI62HBWMI4sx1tF2U3xWHEkZUhd4cje5zXGHMoWxa5EX1r7r09jv9uzkKNRFCO81eMF0V6vJVrrLYqKGduud9sOUG5TtoKyvWbKE8MEZz2AkZBBsgJ3hTZljBCOixC9rlsRvP9jRiDHRbFGgt52cWMYwxdKep8RKALYWviXD8bZiCgJTiVMcgE5GTHneHQyBCwquqFwEcZhd6uxfAWAbkIxOFIxySgbM05OO/nabdquF/XI2ApGLcd44Dj+Bv6nAFyGv7dVpWFxQS9dT6XQ6XEc7GwCsSVC9dRDMUpYwhnYJxvlg2ZiML3xeINizSG2nViyXnfGaDmNoFxGdBoQlkdCcG0DJD7AL6dzvn490dJ10rMuATKcU2u+zFMNQPjCoU891bAACyFaqVC21kh9RpDEkMwz37kiuvIkKuVBSN5DozdZo25O5MCvmFsjOl3nLUzmYEFPvOcZxj7XHvWV9cJyDHPBzgS41a4ZYxvGUcmQ89jyAqY/Hp6Cn+/4UizFrw9yZa+j2GrMl8yeY5/u048hS2/a8jqGQbyxReMI7bmjqtfcd8Y6deGX32hLb5qmOukFjHGC1G+fSvQRoJ0Rfbn2ZfD8MozjgTkaK8v32N+s/o5hmipEos5jE/hqn2csB0GwgE9dmAuyY57nVTCPeNpa7hgBeMRg7qN42kOKUPyyjxjlb/rl2ehwTgXkDNfkuHfMek/hlAfI2dgMQDm7WLVDatNL4atmsvE0AeZlgPaUmNWQE4wLha7cPsqQJfAOCtH/vrBuvr8GJbTSeg1MbJwers1HJ8Kcw4Hq8PYjMwj7mNSuAoLxuaSubot3YRd+SYcqvmwx9GdM57b3Hsfh2PDvgP71hj/W4zQPfN2jxF9QDYYnlvbhWtuGfs7rikgN8MZmeDELHDG437miCy8EeOw+hUj9QuOFP2RO6uF4nUr5K+qOOAazt8YE+XwtBmEn4dheNv3kU543jTC3bwUnlZ1/u7G736qn9HB834tLNBTv1gb//r5HP6MYMlbLBKyHPRDC/0h6LZjDZbttqhjBKKrYqEHHPYec3RE+8yblbBmnq/QZyvuYYvu2GPw7QxllTnHOBaQM83CBv2532EArlthNke3oGMH42JotC/ZlsJq2wmbXS9MFxiyi3oYzTBIh/xuLxdBu9GkFOZLgTjOnaIXZxUkFWzYuoY97TACX+JLwtGgiRF/EwG57XYQlvy27BJzSEVArmlC7G9hiszq9FfnJhakmLhGC7jRD+ZlE3wb0cdTmU30kX836d8o9FODbY2xau625tX30MKJqAvqyZDD8Wji4EwqF2HfEZC7DPvGWXjsXYeXfi7cN7/HcNVbtkfZcsjtIBceZ+VwHN6EWe1bBOSG+W+h7xzBsZHtMEPXCiAuW9f/AOSal9wzznAVqV/hdBWvQhfn3FCnGmNtt5xgCz1EQM48k6+vD8gjtiX9j0FtOKq5FA2B/2EBMXTK0+0hHDbLsJgMIyDXNf8bc0TG72hoTqdZsHDY490dOghbi/Ox0BlLPyJLLqvgG8Nd+R2r5z/ssD/Ra2sckWkDm6nwLQKhcf7HNk/tKuhZZ04YslqlbfPfcO7RKTX06+iG9kHW6OJ9HSe6xvhhHVtWsJ8KPPP3r7Fwjcc3GMtj7rmPDs77Yod9l+aQK5TQ875YYL1A9/miIsd5Flfwt/Ic10J3b7rYBiPWfvTPlvVwZh5P5oDXr7A2tCvlUDZdwYVrcDmUCo1wzdyUIXd+xhpyIaMNXc/ztVnzxzjSE/TUpIKdyJo5wQ4c61zRXzmeX+ZdUSYTz1Hg+rKZmg3zOPWwsRuhyrws4cS2PR87dBhBZkNWDXX9EnPN1auFCMj1OtUYptpulkKb+dlgHps0vcRvWUjhhjEtw03wxDyysuy1Cb6xHmgfXHMfAiiCMe4XfHObmHNJBPBy6GlDFS0OIHMqgXzpe7fq4yr3JBAYWS/YMIJxhsJZ6bWAXhSUuz4Bclc57kXQkvZemC/4Frv9CXv9+cA4w7bHxv/xuIm2/Ou9fsAk3DnPLdqCA27FwxFOd0t2i/YTjrA5KVvY2obIZew8gUHZOIndxlrjy8+KaSawrwqCht8jwON3htgKzFVKvjg8i6wd2Ts+gzmwBKLqOsg4xoJEMRxYoEcWVo9+wCeQYWe438Sq09jm5k4r8ew55q5S5nd0rIddq9zrhMt+uUF80XkdmTNt9hXzJqo/C91OOXQ6hn/mU/sjFfRyibXJl7FGB6R0JWkbU3xEsX/sX0MRta0EXT3O8F0jB07HMg8EYi/pdyW7jtsEvDFP8va9kRcCmgJisgYN1eY47CvtJwtgGUXwlftxv/dgupKSY5D2N4+YxUdsW8E4K/F7DUHcxLz0pSrX4zdlVY2wt5VqTdtM1iJ9RxsIytn2VoutMs8Mo5StFfuC9rXP3PobsggNmZaRp1TVo8wjk/evsGsf9gPGlX7IIEYRbcemtUEHxC3jkvE1M/RRQb/r/40Yb6Yu0j+UuCG7LstH58uHAeNqxHgRkBuWWfONfuL+RjzHcdEPPx/36Ex084v6+TH8+lOmkWvabfTpF/jBFeZaiWeouyZwHQs1JJ8UX7SKbkTGAnS1yzBl7Rkwn5QhenaCf+qaMS5/j+Lf7+Gu3F+VeVfRv2AeWwDEPrbqclUAmLHX6RQiKNfk+er8Zp1ntfKqfXLNXLqkTWVQfue8a9r2yvYWcOM+c9yv4JwgXJHjFfvNvopgHd/H3ICcb/8btmp0jYB3qy4oJRCHzYHfsWLdX+qDYEfssBeeb0fogUmU+30vjI1sajH3sTlltUWwzXDlE+AWgTn6z+tlQJx9b9Vi7QTBNkNMBdUE32KxFHyxgeezFXhbR+BNTISxiK82YKwtjbrCHzXU1CiqKXaqTDnBOGWJvSpTztxwivnfZvzGnPNmXMc8yTM+L6adMGa98blrjJemeIF6HDEFQRQ+mx+0h77oowdMM9RvV/gsGSKFrOpzzvEnZowbw1IF5cbYRqu5+eJk6U5Z39VD5t+TITdPgNx7mGoGxq34O4FyCZDbYVtbRPQumBJGxvzffxqt+OskCYD7DcT9G4z7gIedhP9FiZ//L/79fwjIIRkg9y9Q7t+AXMaISICcDDlzKhzCw3ETbnerOHmPWxpxv0k55Tju9rDDIF6H7XoZQbn13MSNUwZQP9xb7QWDdsMCcbubcOcWXfg7nhPfjmII9DC+l5Mu15wzaHrhkc54ff2Bk/Mj/Pz1I9zj/IzHg7Di2k84gxGU+5A37mMb/AOQi/Inx/4ZHSiBv2GbBVSWnKCcAygD5vhd88qZR0ya78txEd7uViiyTfjrdR/+fNlFQOlBhhjbHw/r8HLrgi14hDOCQ5LAJ3ObzcLdimtNW+Fu0UN0fFPepq2Kd1iL4QDTFoYfk0dATmacIasRkBPlZhJHQI6/Y1EHFGHMQ+AiysLeROl8BOQiGIdB1GGCdZlsxoZbxXLA5IqAXAvjQUAO5yCx2YqR2TZHISwHtZg7TjApA+QEmRJLLgFz2bNlYaTKcdmN10hgnAUhauwTzMJhW/fi8fE8jhWgfL1b8Jn2OoWlJtDtIxD34XMMW/0NyP1myJ3AOP5W3O+9CA4+ML6U++30JBpT42ApbuU3KJcAuVR1tXcC5QTjWmFHG9gOWxlztMUeZZeYcRyXgXGex/O5/0Dfuk3X6XFOFgKb2HGHuQAlzifOnqDcEYdwPUJpsshNUNq+NUtgnNtm/FuQLrLsuEbKLycoZ8y+oBxKfKAYspqBcr8BOff3BKtw4s2xJqiW2FRsWQwFaxOAWngXgTnZklbnreBgVXDkK4JbcXsVwbgIyHEtww+yN6GCVQmYy0TjUWFh5DhzOQiiRVYbBryKfYgIyk1kJZ0AuR2O4mFeiaw4w3uV9Qil32UxOwFyhqj22nWct1SJ2YTClrBPwJvMOAG5XALkMMYikOiW+y8iMc8cDpQMOY24DJC7jiw5q8wagpuKL0QmG892eYXTgPi3z/m/Atv8HOVf33mtJOmz7AkBuX8w45AMjCuVzKlRwniv4PhUosN0zfGlPAalIaxcw4IcjWqZNinGzyWcx+lwGA7bLQviMLLqLr5rDOY53pxAGG04jZsJToVhkrSbIar7YTNs+owndG+J/ipdnjP20M84vLEa4tNjeMURFozLkqv6VvX1xARLyddfw267wbCpxDfWAnIFnr3B85krrIzDJUPu4ivt8fUSozmHIS8LTvBNcI57xMEsl9qMpQr7rsPXb9e042UMmbzCmS1/Ow+dq5uwqNbCql4LA64tO27C+N6jz47tfDi2rsNjLx9eMKTuMJi2jcsw06nAWO7g1LVxvHXCLehg4YoGBnsTA7+JYddCdzomDVk1gf8GvTBjPk7QYXMT+W4wNpjTGugmGpdt2e+1w0MGyL3RHgIRAhInQC7mvmJrviuBg/1qERlyQ2TUMbwfJ16jByfa8LI+MmUsL3T8abc9W9lt+/J1ONQEBtDZzN8Rz2EI3aFW5LtcOHC+DLkDz7rHGdxifG4xPPeM+z2O8Q7Z8lkQTtkzN5Qt82HFdSaMrzpjpfj1OuS+Mr7OaqF802GstUPu7DqCDGPm7uOqG17W7fC2a4dfx0542VgtuhCe1rXwumnxdze8skbcLfsxBYKJr3+93IW/PwByAr3byZhnZk3i2WS+yXjb9+ph0SiFLvdXo68aPGMbvdXnPqc8+1Jgrm2RhySRMddlLAhgYDD6ckljdLfth+USw3OKobq07xqh3b0O/VExhqeuNhiMGNtzKyOusTsmOJx9HIC2ThjXWLNf9twEoxp9NEdPL5fcny+BsF/+/vuVfr2NL0JkmlitbMrvGrKqg96UtRABuYsIyM0aOCrlLzzDeVihW+1fK382BNkYv1ZYHVdoK1m/uYtgSLX7o/DZ72XGCVLaJjXGr6ClIasdHBsdr3UrH+4GpXDsXIe7zmX4wb3/OS2Fpw5jovYl3LXOwm2LzzzjA8/4sqTfRnnuR4fJvH3fkYsIxhl2NNapalzQ3rmwRffOGfMZIGf+OudOBYeokTuLIE+J52nSlw/YhHR4+PUjAdQ/mBPPzIcIytH/sVjDybZ8w7b8gU4xh5zsScG5B2xIC59kBb4GvU7otk2g7Qsm05j4Qop1d7eNLwocT/wYZh1iehGjFf58jut9LEqFHbJhTRuWbG/ak3lfQ7+30OX1i7NYRENwvsx3JR1DPkcQ7DvtynowRscsWSOODdaiejmGk1twZVzEQeRYwTgLnHQrOEqDbjA3YolrW2BBRnNRXY3OMsfbOyDHeYUzHHTOq9K3I+bBgfX7iB7eYRceBJbRQ7L2bji2iN4ucR9XrCfFa3N9DcOgv8BZHYSbfC0CcjeXrNGsYSXGiMDbHtvgOEC/Y1vuscdusR2Os26YMIdvGFMCclZkbdUqrJH5cHUhS/sG/WvVQiuXcy30h5X5ffFrepQxTqcvLa44P4asug4z//rMvz7328NJ6zAPDekzWbqsMEE5QZwMPBNk0ybQNvCzwIxMJ/PH+X0KO012QwTw+D5u6Z8YisbYkxkmKCdTy1DYBNoIal3z266ZNxG8kqkke8zw0Bi+GoXzBcr4TkfeHGE97IgVDqLVVV+ejoxNI4HW4cfjFud7hSzDI3alDJQV87zbuAo1C7UYpobT3aWNBQ8KzKEaNkozAnIytbgv7leQTXBGkZ3ly8Eq+tyqhxEsZP6WmXsp9NPvz4Phv26VWGWVZ5ZZV63gOHN9c27J1PJZzI0lCNjrsn6XZAcJKJ3F6s877Nzt2lyXN9gBtCv3IGAk+8WwM6tMG6Zm9VVzTsmUSaFpAle+xEXvCELR1yVBMMZkluPt6jrZSoJYF6zvV1cnpiNjK0vjIWOtWMzTZxfxb/vcyvICdR6rPRUjFCJo52fGCm3geMn5Itk2oG18ZkHBpoABY7ha8WUjv83vnHOtLLexnx0zAr3njBvb0/bP0SaN2hV9VmZO0s7si2MTfStIHMFBnyM+V2J0Crz5u+YBFPC0IEmVsSVD0RDWWBiEfilwf7LnIlBMfwvACcAKQjsmIxOLtpdhaOis9+E6IWDzIMHhFNmjPOhP6ENgbyjm3rZgTiYy6cznaMhrlFYC5UxpZGipIa6DCusO+rovSMc4GFcv+VuGG7YQz39cjdC9Fi1BB7/58vAh/EJvvrzc48Nvw3Hny5FeTFFR5d4LPGeDsWflVP1Of2uMPyogZ1hqrPAqGIeMil/DkrVvqz/TYW1vX6f8qaZZ4vgB92VUV5m+zTHXLxlLjkuZhYYP17j3DuOwj84SnDN82LEsoF6ije0D279Iu95gz5hP8Nr2LTCH+E4ALrHlmCv0XzwHP9iohqg3GM/qhhj+Tp9b/K7KXKvQhzV+yzyKyyntjH2wnuKLrBqsJZ0osaDL3Shu99gOAnJDnlEWnIBch7bRR+k28NG5Tp99st6UrIiDgFyLfhBwi+w2dTS+4hbfMbHd0KGCggJv+I4rfE99vQU2qS+Lh52U823j8eyLoaicY0EH80cK9AnGKZEdRzvKkBPQE5gXhJuOBOXaUYboboG3Om1qmiNZb210qCmBFKOPBOjM86fOkBmXwDlBOXQ+9ph2UAbExVxy+J0WeIgFHJajsFtNgoUcBOS2K/TsdhEOm3nYn8JWj/tTQYcTQ+42AnI77Gr0cAxbvYs+h+krkvwTjPsNyH3EgX5jQfzvt7wz4ZT/+b//S0Au3fQ/Abksh1wC4379FJB7Y4LigEVAzqSmTFYBubs9C9RvQE4gTkDOkFUBuTv+tvF0TGSvHfZbFoKUW269nMZOMKnf7W4anlnoLIV72Iz5XfPsPIbxqEdHS51MTrqlcKU1djFuNhhnP39xz+aES08bQbp+n8HEeS8Ycv8E5ATo/uZ5/fyhPeJ/f0WjcDEdMFn4LQE5HPspjpGhq3Oc0gWG0ZJBtYjAXBclOQ+/ZMMd58FCBm8CSYZSCk4hL4dJ+HE353sBp1RdzpxqRyaMaw8eWAAA//RJREFUTC0Zch7nW4/bOYp23olV4ZZMSI3Fd0COySoYlwA5FnoUqEw5GXJuh/7NfmXghGbiG47RxWCSIScrriEVHYnMOME4FFLMYcBxMuQSO66UwDgW4sSIOwFx3Mc7EMfEFYw7LHosCoZgJtZXVmX1IzNOcE2QzvMF46YRWClHUMvKqkfEtknAXQptfeEc29FzbctUvCEBcu+suX1ixbnNALl0rsK1TgCcAF0GxmWAnNf0nH8CctNwF0Vg7iNjbsRxCZjLCjz4vAf6LwFz7dOzJKAtMeJOwvEWhpBdJxC39xxEBp0VWeM+gTyc+j2G3N2qHe6RA8p+P6tEcG49rtAnOJy0nUlhDVfdnhhySbIQVsXKxOaXsxKrwJxvR3AET+GriSmHkhaci4BcAux8k1GVQRYBOUE1FiCMBvMJ2meGg84F5HwLx2dzAFoIxHyEVYwWw1cqbAXk/DsBcwjOSS5naEUK6YxyrmiAsw9DxzDSDo5035L4vlGJb1cSIGcOghHbcQTk0n3saJvdFEMSZ3o7QcYCchzDvbnQWSWrWStiWDVYaEwiashIPS4eGehmPhzvTZZcAuM0bnn2E1gnkFjkmCIOibnacoJdsg/yOCaG3EYALT2Tf8tiU2KoKkZfBrz9BuF+A27Zvn/Le/sgGeNOIDPLGfeRGScYl9hx5QjIGUpU4rsb7qFcwNkxhJXrCMI1+b5ZLQcr50bADad1t17T78Nwc4XhKEsjdxNDVUv8lrnL9rMROof5yuK7Z8wczPNgcu5yPpi3qFkqhONmjX/LWvD8zBrAOuBagK5+ZV0wFG2324Tlch63z3z3Jwvl8XiI9xsZckiBNmww3tqCo5dnMUzr6jtt9O0SA/gaySOFuP32LY9BW8NR6bA1lPWafVYRpF2/4rx+/R5aF1dhXCiFdYMxzz22ceraGL0z9N8WHbnDUTogVlfNALlN/TKGq8qO6+D4dQQ8cPbKOBI6ww2cAAE5y/37EsO3gNMJcx4dcv+wDMsVTixzV4acDKkF89tcJjqDJcbYeNiPobuJIScg97udfgNyGBOsrRY1OKyXEZAzBG3A+uM8NRR97jzmt83dMsConJZzYYEDtKsUwqFyEwG5ncAbY9/wucXNdZjJrOEeDjgntxxzy9w4YrgeeN5M9szhA3NfOfJ8tzhWR44/0NeH8k1YMzcsHDFj3NXPLkLpe45+Ynyd10LppsNY64Sbi5tQZLxNmLtP6154WjbC66YZAbm3XT08rsrhaVUJj8sa0uQzYwxjscfaNGF+/4mh//fP1xiuiqER/nx9DYf5PHRx/PulfFiy7m8YjzLldrTHQlsAnVPHORKEEpQb8Xwy5DzGY1fci2CcgPJW/adjyVrnW+fbwyiy5ATRluZ6Qc/2Bug3trvDIKx3vTDnPud85z5F0G5k+oC5bBm+W9YjmLfetJB2WKG3d6wRz087zAsBuTsM2zZ6h7W5j35iLZ+MsScwgjs11ucW/WPeOEOmu6zdNfPpfA9THLIRY82xWMdprDBP6ozjoWHD9K3j03DqiuOTMavECqw4u23HLu1R4hzHbo/rjDGix7TzlnX3fuiYz4Wn4U34a1ENf8+r4cnw1NrXcC8Y1zgPu+ZFuB+VwgPOxr5/TVuaS477q16EEQ64icBlWsyZR6u2DpWAHM6BNgRrRhtHRyCwIih4Sd+gczNArlMthFfsQAZ6+Iv+NnzUeeFcSKB9El/2Rn2Cbfl2AuSyog6xGMSrhRsesDuPGOzrCM6Zd27QaYca876U86Ujtgv7tvNZuMfefDzuwtP9jp++p3+eo72wxDlZ4/TuaBefp8u912hb211WWo12Vw/UWKsatG2Z8Zbjb18clL7h3KL7B+jYeZ5506yFY7MaAblFuRDGRRx09FlePce2Tf/Nuqy5nXoo0le+lPCFSLVcQVfcxMrWl1zzBj18w294Tol7sV/n9VK4Uw8zjrY4oQdssm2XtZI5IGiX8xwBB86vFl0/xzisi9Bsjlkrmqy3rB9XuVC7uUHPfg8TnKjbcYtrMj9wBL1eBOTME4TOV8cbVtukDVusLXnWhSt069WVa1AJ59ViOnnWeNYT5lSssmp0Bk62OVx1pGUeGZ461Pli/o2RETps0K9FRpUhlIIUFfSWwEcEWiLIZj64FNJ4cSEwY56w76yvCQQRkJOx5Esz92WVOZUsn1xiTJ1xr4k1pZOdY9xG1hI6T1acTncC4xRZd+m8mDcKJ/wa/e31LRKgH7HZLKIP8/JoGh3s/ftNrEz5fLsIb4/4Odh6hoaZJ2qALdLrmHcM243x1aKNGzja3oO/IZuqjJMfCy9wvwI0F4JP3L9FD654bu0iQTdzxKXKqmfYI7LksFPQyVnYrd8LbmZgnEnZTWYvw07Wj+CDVSfb6L8O/RRD+25sH4G0XOyTOY6xwGmF9eSC9pYdlKrUozMZZ4aymdy91y5iaxiqmqNvLdIh09D79d7tB+wc7v0b1/gewTRtmwSsCcZZJMt9WS5hGXLaOgJyMZLiTBA2fec2siOvaIeKLx8L3LN5fbWJBOGwPdFtFlZwve0xN0bYu318tC7PIgvyjGso2pleL6UNSaw8x5X7BR9rtFWXeWWeOLexim1OANccc4X4XLLjLrBRitqNrItXfLaKr/0oCCToXOKz4y3lt/sW2+HMPo1gsIzQlDPRF3UWSfAe7E+jNwzxFUy031rMqRnzcab/t+iEXfQZutEHiRFIO9YZJKbjYS172vbD48bicSktjlFHEZwb4bf1sZs/AHSyWQXPh/Ur7Lkz5Dz5i/iPA8TifWPm51qyye0qvDwf8fnRwfjiP34+41sfwxF/3rBBfXBtFNlyFdpRIM1qqRPWAn3UqcBRkd9gvI3YJobc1zCvnYVFnXWvaR7SS/TbOWvUWbAwxZix26UNygLqznXmR5l2rjIHKoUzxqU2GOOS8dji+r9Dv7Ff38cE18AOaOO739DWgqP2lSCdwLFtLZBbrzOGuV6Ne3YrC9UiKYoAqUVHDC0WYBKIbtFmQ+b2dmEEXxu/roVv2MGXpO0RC7k8H2U0mjdSu62MH4Z/MsP+YK0xF6PFUqxSmuVxszCKeiMLIbXPBc/8HEE0dTR+dgLY9NmwfWhfQTZzuwmkjdGp+npuBc/FT3arQVjgC2pveKzXXUwSM84clrGCsr8Tt9gmw3qYY9cKxkXfi/FstJKsZgkO+odKDduwjk50W8PmsmiVoJygneGrMYecQP47IGfoK20xxk6OqZNYB5ijiiGrMVx1nsJVF9M+922+uGUE4GTIZSw55eEuhanex+qqWQ65O+wF/AvDVQXjsB/dypD7K0oGxn0A5LLtB/yH/yUJH+V//u9/C8hl/z7ewP8akDsx405gXCzq8DOFrP788QOnIiXNTYCcrIj7CMZ9BOQeaLBjBsixTQy5Q7jHgPoIyMmSE5BbzXFkJqn07XY5jAw4abFr9ndluvTbERG1QqtgXDSoHg4sJkwCDLfT0/FcNjLP8vevyMyQJTfAwXx8xAj7xzEft+mznSdw9/psuCqDsmXuLAbzCZSbdHCIeihJvjOMNRV7wDFjQMmUW49lO/nGohMeNqPIens9TMKbjKytpc+n4dfDIvz1tEZ5jsIWg+jIRDO/moUR1kw8K6sepaEyUWS+JUCuegLkrKhqxT2MRxcPlIj75kxAQbghC+WkpeLFIPBth4qVv3somhiyyqKhNFX4GOgdDKKYK04gjuMMS7XqnWFH48gmSOGpc+7FN8kysASeZH4JSEUW2AlYUswPpwjKxVxwxwTGCbLJJhOEW/j2hgVijWMiO04K9hNO7JsgGscJwiVAjc/38/DjXuah4asJdEvg2yzljfvwdybvFVc/AHBeO4l/J+DPYzxfRuZvQA7DHUmgXLbvN5MuC1/NQnM/MubcmiPOXHM+jwBrllMvFY4YhluOF4hLeeZ+F35QBCVvWUQfcOoecAIF5JQjin8x0JHM0Q+1d8DN3HGJLSczL4kVW63+6jErGTwo7wTKMVZRslZiFZiz+INKcapEoA4lzz6ZaTEMhQVMqcjG0TCw3+izRe8EyrEVkGvjOH4E5CIQd/o7Y80Jemk4a4zFUM5zwbmUV+4Sg0bgS6VvaJchqpn4Nj2CcogAfAbILZkLhjcLxK1xGlfDUtiYTP3EkBOQc4y3G1KnBeJU/m5ZnFlYfBupMSvopgg+ZiCcW/PYWUHOUFuT/5Z17iyKIEMgAm+G4Obi549/Z4CcVb7MMyf7LwPa3plv5sxD/rHvJNm+yLa7tL3S9WI1VcE4HKn/AOOqhohUMaprsTJhme90nKqlUszTluca+SuTMldpj1ooeH/cV7VYZDHGAG+32ce1eYaSQCNGap1rrMfDsJ8OIyC3RPfdopcf0MPrfismJC9geI/aLRzcY2KyoGddC8zT9IIuPh52YToZYRh3Q6vdjDKbM9/QwdvdBmPIBOYY799wVjG4a7RZi7av5S5DHgf48hvG77dLDOccIhBXiPL9rMD4kU1i3jsTledoN5M2n0VmSIW27V+jD3Fwty36nf5rca9Wh1xhTG19oVE5C9vaeXgcFMLLtBLu+vmwwciaMtbbHNtiTLauzyOoUfHe+LtxfRFDVs2t1MEw0ViZYfDs0dtHdJOMOAG5NfP7iJ4xj5gMkJhHRyectjBsN4IPrwIPCZizzWL+OMSQ1T9la9Oe5s0ayvipC6Sik7t11sVuZJBv+V3DLofo9AFzbcpc23LMAQNUQG6LQ7ARpKuWwpYxMr+5DgvGtCy6I06EgFwGyh1ZBw6ly7Dn2WXPHdl/hxMmGLdlPqzpE8NhDVcVZBhyrTKOf/H7NYZyKVyfVxk/rVC6aUSGXIHxqzP/jB58WTeRRnjbNcLrthZeNoJxpfCwKLOth3v0nYDcsE77MDd/seYKtPz5JiD3K/yNnXG7XuMsoPvKxbBi/V2xFq8Zj3vW3cMIQ66Lc8+99ri3MW1g0QvD+vx+S5utGb9bjL7DhHWG9rMYkQ7DmPXzaBU0HJn1uk1fon8mOJuMidWG9e1uHEE5WXKGrQ5MGcAx7vM7w1nNL+exuwP6/3bAWOjjsNNHPPvT4ybmj315PES9ariHRR3GY2wIw05YS31LbgqCCMi1r8JuWAibnsAjazprcx/nwdxlNcZgmbFdx8k1PHdIH0bQjbHqPseqDM702TxnzCO+K3FOm/6b0SZTjOU+DssMm2DXYQx0r8PzKB/+nFfCz0kpAnHH+vfwwL04Nxbl72HTYhx1zCHH2OkbRosjhyNv1VEBN/MCrdG3W9aDZZOxglOxwn4YFATkvocGDqkFOZqy8xhTVijOALknDOo/zRn3w2poL9iWJmB+DT8E2mISZnO/pWr+zhnBt0xkkMZqvILXbjk26h1t0HvDqXb0bzuUZNOgY4qXzOWCYUMyB+rxrfxmgaOJnaBNMu3ksbPyYc/6sTesxzw4zPXENDwPVfRRFd3cRq/2cMzr6iiuaxGFInOhxTrWPwFyd/zGA2uOFVbNIScgV0PfFtRznFNjHRzZH9xHhetYdMcXKLKb864p/E4e/V9GZ5f43SLnlBCLy6yYVw+mDcCxEkAz9HjTtl9ZszhGQC4fX7jguJZYE6od1q826wVtUWyiMwvMVRwp9HyN6w1xpHY4XLsOcwv9t6X/djp4rLM9+iqy87iXNmuHKQ8uubfrqxw6zQqG9dBsNnHGWBevGRPYkTEvsE4eDr/M+Rx9bYEk1/YptrwvMEyiLxin9AydZD6ak0tApYZTV2FsG6oqeHPJs5hTzL9jqOIl7ci6bXhrKgCRQA0BDh1tK7TKhEuVWv3uPIJxhqDGMNQC7VOQ7aZjjqN/IwuGe5R1g6OvmCtKxpW/YWEAX6aYR7aOHt7jv8RcqDh/z/gdLw+7WJFSMO4Zm/XtcRmO2Hvmims1mIfMnx7zp8/fAnI9bPkWNnpMTG+IHPenLSIYKWsqK26h+LLQMMkERiWQIRZpYFzGfHs8ewIhuVfaQOabTDrDWgXk+tjsia0lOCSQyXPyXZ91o4sNZR6uSuUitov3Y3oPQ4hNF1Kv0deuwVzfl5ey5gzhNEdch/HWwydo8ls63p5nmhPBQ8GpCMZxz5H1H+2fJEYCnHNNbaM8a4gvGs8Yr4anGgVwrZ2CjWNO3JRTzr60sBb2Ctf1mr7UNa+gocuCcYYsy6oU0G1wfx1D9dCxfcFe1ucOdmOVMW47yq70OjIuI+DH73qPAqBGTMh86qC7ZtjNU2xmAUdDgg0ltf3LzGVBQc/zfO9Fu9XxaI68BPDc0K7aZwkwvOaYaAuefs/f9jyLWXhP5llORUwEiBkTjIMy806g6IZ7KtDn9qlg6NRoKWz+PX6CvsdzLEynnzEIz4ch/oxpeZK8RiadhAj9FH2xxKTTvzj40t+X+dgqG3PS4YPNseW15+e+dDcSBhngU3Zog47rFm25mvNbrGU/3kwrgP3yQ1DuNka7PeLvm0pgiG9csz0Yn3Xuv4st4do+9hlYcy0eMWQNykJWp1VfPH1H37ouycDGpkQsCiE42EGHmCKkSBtZSbrImK8wN82D3pO5iUgsqXJchesKqMrSdBx32vjtrLuLhTZomza1f9B9jO02NkSHcd5En1rlWQC0xbXq+MoW+HCMWyXf0G7Hfuk0PgSiLWYio20yKMb8cE/HAT5kj7ZGWP/dCsjJkHu+1d8Tw6jgb1UiICe7TWDMXIyKgNgAXz0Bb4Z1eqzgHX4cfW1VVI9JLDj8OURfbsT87mDPjtlaaGEpiCaozvogQ27QNgqgEwE5AbvJsMZ+2XH1sMBv9G8ZcXE/ItiecsX5t/4Sz8/8kSAhqSH6UNhUYyOrhl5PYK0b/at2ExvVdqTdBeRkyEUgzj7AjzP1UATksMMyZpy/EbeIDLkEyFnMYRQBuXUs6mC9gUU47ha/w1aPqwjIZaCcEZcZIPexwNNvQC6BcL8BuRPeFXGfTE4g3Ef5/xcg9+sEyKWKFAmMS1UqlFhhFUPpVTDuhQmKCMplgNwzDfR0YsglIC4VdTjspBjuadQDjZsAuf12EzZ8t1nNwmJm5VTjjHE47Dic6MhswXgZIHdHjDiMr8VsGhYoiFfLMj8dw3w2jM5NyhVHo0f5FT/boHbEdDrBGEZBPT5g6/Mc8dk8TpacWzvG5+f5Xh8ZIKMwaDFQGWxDHHu3IybxCKdgbAgRg1RgLjHmBOW64W49DRsrhTDYViMrj6oIezFx9etxGh7WvXC/YsLuuI/tKFgQwPwlHiezyjxiKybjTsXLpFn1yxGE27BvO0qAnKGosuZWEZArJkCOhWTBYuRWJ01AzgSb0n5HTNoRf/dQjC3faCkoGbeJIZfyxsXwVM4ZdUoRiBszgWQ6ZIDccmQ11UZkYyUGmIwvc6qhdCIwJyAnOJUBchZEMFw1AXIeP0fZCKYseZYlCkowTrlf98Mbx8QQ1Uw0cBDBOMV9AnJPAnA7WW1J/hOQSyy5DNCLwBySQlgzQC797fce+8B5gnJ3UfwsKJcx5RIgdx8BOT7vxsiJLXcSATjBtwjExTdX6e1V3I9YECKr5HpLe9lO/67GaiVWF8z7ZTs8bbsRkDN/3L3A3JyxhuPjIrlA6a5QvoJthqYmUE7GHI4hiteQWfPYRVBOUDcD5qQis83yDKi4Z6OTnAA52XNjlK4M1JpvBTHGBNsEa2VHLgTlGHsCcy7ekSFXZRHEuJTKXPPNCZKo3S6UGNo48xUkAnIY2IYLpMqqiTFXxNgdMI+kRaukzRWnuCDIaJMqHfPIIQJyUx0GAWoMitXQkOcS45IFzFwOOFTjCMhhXGLUGP7qtUfMTxcTAT+LRRhCI/gW2XFFjFiBNwxgq8clEZA8/W3IUVFHoRQBMJlq3rtMtZsbjD2cqCyUNH13ES54ThlysucysC0BkJcYZeaVE3RL2+zze5ucJIF8CeiLQBy/l8eRes8bV5KhUE5gXF0wDgepgZNXKkbDtlYq0waCJdfIVQTkus1GDFe1yl7himfO8exR6CcLQxQKIcc9p2IOg7A1f5zgBrrtaTkJT6speqcVCy/o5K6n0xiqKptFoO0W3f6EU3x7e8AI6mAksxgPe6HdaWFgMp5q6KjZOIxGfZ7DghMY6EiBcaCTK0POHEv+fRlzC5p3sIAUMWqLtGuZtiljyN8kIA65ODdptTlhMN45p3kpOw4Hs4qj2RaQs9IhRh8674jO3OPICsjFCqujcniJOeSKYdu4ToAcxrH5uJoYy3VEMK6OAR0/IwJy/UYpjtXl0qIA6Hzm9Whcj4UcZMfdoqu223E08nS0BOTm03FkEBqKF4EFWUBsU8qH5/Dj+SW2ZWxPjjusV6yBA4y0Lv1YiIbRYuabROb2XH0xYNxjfOEUjZlzK8b0HmN0hxG8Yc6ucCbXpQL7qmEjKEf7W/RBoO3IXD1EMO4y3DJ//wHI4RDIjtsyf+c4MXOcYcE4E9XPmQtdHIwy7Vy6wFGlL3IX1XBzVY855G7OGKs47f1qIYasPq+a4XFRDY/LBMQ9r8tIBRGcSy8eZIPL+Fuy7v/5/Mjz0y60x98/MKaQ+80mdMvl0GdcrzvoOgzADbbAlnl9YHwefJvK+NyP+IzsMRb9TgadBR6surpDr91i8B1Ym4e0VwPj3aTHO9bjvWGri+Y7IGeOOFlwx9sRfZkYcuNpNQzH5TAxR8yRNe9hGvZ+v+8jPaQbdmx3HC8gt93gJD1uMQqfIhtLQ7QuwMY6OsIgnmCUaww3DH2pM16bpp244D4x8ses/+jZCWu3oJasOIE2WVpKC+e3gy5t4fQYltqkj9zXjvusFKpcRhCpxnnDqrYC84A+Fdyzst6yzm+1LsJ99yq8jvLhqZsLx/pZuG1chMcuY4h7mnDcWAZc7SKCcrt+Pli4oYdzb6VXi0QMceiXOCcCiHPmk4DcAqe96zH8lnns6ohFAkbMmX4dHYND1cF4fzisw0/sRgsuCLwJwGlnvjk/BNm00U6g3Luc5o5jRFZuknR+BtRZnfcvrrmdT0LDdYd2UFeVbRMc6AqOsnlPBYzaOH1tw7Vq59hUhXDEQb1nDu8H2Hdl1hCe0za02IxVoJvo0i5zKuoorisAVmQutK8uwxAdO0en3bbq4QkHcOV8yQA578Fjccxr9JX25BLHplM1pcAZ80d2TDFuZTNXb65DHbHqtOB3BemiH7dt5hLr9h121L6dQ24iU27EnDfU33DxAtfwJUwpX2Zdq7PmVtGPFdaMZsjnSuh87h/92MhdhT7zesF82GIfbmQOOyf62Gay7tADRa4pMNissNaor5nbV5euSYVQrdZDq9XGCS7xe/QxtqQvCWTSj9Cxtq/FnmSd95mDs2k3gh0Ccjq8WehkF7u1yZiRXSSYUa9zPcayoIfhhdFmEEjhXgRVEmAhyMIawfUTICOQYXoAjxFsS/sE+cwnJehksQYBqTzbCjpPoEpQTjBOcCwx0CymQH8IyDFOBOWiI4/erNdK4e6Uq8hQqdfHQ/hpDrn7VXhC3z9hUz7dYiceR2GJvSYQ12lf84zY14wtw9Rlxw6Y96OTs2/IbJXn0R4RLIoFKZg7hfxFbIsE0Hk/Mn8EoAwllbGTQCVBHdtDAEI2j8wenyWFuF7xzDLpZAcy9nhuq1OaayvloZP1h32HXmrgG/js/obPWS0X4v0IFNkWXtPjZMIJUHRlCjXNiVfkvKsI3nlPbmOIMZ8TCJVeSMYq8UhMu8G4SyCrtpBrPM/hi0dsEgE47Ry/M/qggK1SZl5ogwli2d8ZoOY2jgn6/MZnoU/bMqZo24FjjLFlDj1BTAHdWPU/jiU/C95qk6V+HmJrmme520ZHMR4FHA0Nti/McehL2hvmn/cliBjDXm0f7ieJfXQRzJknEOcYbuMrNvAZTXnib9oW2oMRoLStvHfOtc3tv7ov7xi3MjJjmCvfyzLMoWe7nQr+Mf7DcY5PPQmPRllZEGlv5A3+5a4fQTlBuAyIU56RCNRxrBKJCLdjfB6PMaTSPGf6QPgwEbzDdsEX0b8z4sd81BPXLF8+jqxMvsBuSekFTLvhixQj12JaEra7zRIbsxbyjhueUR1ZYcya5qOHbTFkTsrqt6DEpHoRZqxDM3SvKQ9mtbMwPYnFJ8x11y2dhzb9YL7iEtcs0V6CfTX+ttp9ne+q+bMIzJnSxj4UuDkeFuH+fhuen2XxrdE7gxhdNxp00D+dMJukv3vYtiPsjjHPNrb/6Xd1Uxc9aOVjdVTKF8faybbPfqsjd1gHJ4NCuI3hqbY56z22wMtRcNS+4DP7n7AVrKxsqGos3iDg5vzvWujAsE98c2xSmXGKRRuS+HcF+w890crH42XHCdJloakCcn3uVaBWMG41tUiDgJ/fS2ww51wrrLGvzDEn+02bwwqpnjvgmn42V1wUzjFPXMZo0w+cYlfNsLFsLwtq7jeLGOVoJOTrk3lab9GFm7CcYf/iY/WNnsF3NFd3AvNk1CY/TlJFBOTGhsJ6j4atysTDN8U2k4QlQ86aAIK/MWR1tzzhR2wZexkgd39cB5lxMVyVe1EnP3Evvuh+B+RO7LgMkPvfgXEK//un/P8WkDuJQFxWQjaBcYkJkcrJm6z7Ib6dfLw7RLGx7Kzjfp2KN0TQTbRTmuue/VsmT2LIrVdzjOIJTnk/jCP6ysJN5wrGWZFjxMSZ893f3NPPt7cwHo9Qup3w9uMxPD/dxkn28HDrk/FMHxv79Gw8pwDcYb9jQdQwQEE9P7Df5/0VTFbJESk0luutZsPQQan2GwxcAblmNW0F6GTqIeb1meAcCMpNuD/DV4+rSbB62BzHf4GsT2DbcdEJTwI2FgSYG4roG4o2xzCZMP4E5mTJbZkYq4Hhd+zjc2TBoQQs7CAoJ+VYGrDg24rJZZjquHEC5DjW7SgCdPlgBZ4Yy8/xhp1aNdXw1DYLahIMBhb9LouBRRyGHCNFecy1J0zmJFWej99hMsuME/gRODIEU6bYe1GEDYpcZtwJkLtbp4qlsWJsBMwm8XwBuQXPskTR+GY6MstoG/PGpdDU3/J2twxvMuMiOy4BcrLnMkDuXf4Bxp3kkIC2JIamCr5lQB/XiUAdIiDH1jfl91w3MuWifAToBOUmbBMoF/PL8eyCcoqL2GMsHPFB4n6BONrpBMoJyNluEcBcD8MhgnKZnBiGS8bxGiWPY2dVQqurPm4Mg0VZ4uzIXlygOJeMq0x8a2KuRWU7V7p8FpBLjnv6u5OAOY7NwDmV9UcwzjcVKuExitV5Z5nqJsZIgwXUXHGx7way5JLIdBx3i4yjKxxLFkcWW6ua1nBkIhB3+lxhK03ft4kaVRpDyg2fq3zvb0pZjolEeTbLbRs+m92TnxNIJ4Xbog0J1PXNniCchRzWOMtKYsixoDYs35/DwMKRxvEZngA59YoUad/mZECh1UcF5TJgriADCOejbKiRzDi/YysgpxSKhcRa822u4FfeBMaCZYJzCayLLMAIPKaw0wxwu4jf/Q5JzeQjEKdcYaBmYFwE5E5hqu9gnPdSKSd2HFKv0VcNHCREZpx55KofALki0q7VQrtuAv70d8lr89tKrYiDVsYI5bwyxvKobYg0Czntv6XdHheM6SUL5HQUxhhchpgaDnbYrOPaIAA3tALiZBhW6PnhqI8jhG7p0qc4xq1OM1zrYNbRoaNB6PY68VkuNdJpJ3MpNfi+VeC+MXxj2NUZxumlQGSdPmizbXFOC6O3jmGbx7DNYZjnMGxp9yuM+DMZJZehe41jyLPvmzxDoxb6XG+AQbhDrz3gEOnImi/urmv+uGp4Zsw8YATtMI6mGHiGCDYxsJsY2E3OFYxrsJUhV3df8Rp9WcawaIcNOk6G3BY9OHVuMYcP6JNb9NcePdTFCJFtYdjzlLZxjYyA3EkSIPcUAaifVql9fYuAnAy5o+sibbddzmIot+zOPXpoh/5YojsFk+74XV+ELNXTzL81en2PE7LxM/NOEG1Pf23rrB2M4y1/3+FE3TI39hjFGUPuKBDHc90yH25xQGOIKo7FAodvwTMLyJmofo6j1mY8V86Ra+ZGTgamY8xxxfaC8cl46uEw386a4d4K0TMZcYiA3KYaXncy5lpIl78x/hesx76BZ7z9SVsYpvrT0N23HxGQe9jtQpex3s7nwpJxeYsdsOu3U0VV5vZeUI59d6zZD4zT20k/bJnvG9pr5/hlvu/Rc7cyCzEAh77BRV9NGA/7dT/s0c3rVScsFozVWR2n7jqCb+st4192HPsE5ATmzCsnM27J/s2+F/YY4BuM8ph/bmHoqiAtv811IyD38yk8P+yjjrMaYg8jWPaFonFf0ZlAf45bppm4DJt+ASnynOh69K7jsM5ckB1lyGLDcUmftGRqMk7922Ij5jhLQB1OqWOV+VTBoXU7qfvirhZ6Bb7DmRkzxteyoXCG9jhCD91cuG9fhyOO0W39Mjx0GDPYFGPuTVbptGohAcYUYrhqj/Ese6yHoz/EoZ8YdovzZPW+OectW9gS3Hub45qChmwNVxWQG7UrrCfXOFDl8IR9aGi2DDcBuIwVJ7jvZ/VKtDff+O40XwTeEjMuAXR+9w7W4Ry633DWH0/3OJK0+c1lKDtv0euNAusTY9qCErUC+3Tiubca0ue5VjhMO9a4I7bJtofz4NpH29bQT1V0cvn8PFQY2+qopi9zcLJvaOMiInNuxJphiOotY/QZe3RTLb6HrNo/JY6r0ofqkE5ZRmgz9LAvC66FXl/9jsNfFJBDt9ZYYwQBZeZ5vgChuRPvcMDuWHsPnZtw6CK+HKPNvW6eexSMy11eh7wstrLMOHNtVllD6qy5ReYp67PrA/ffwrGdMR92jMud/Y4e3NMGS+ZGF/1R5Hdl8TXQ5WXa8Nr14tr1rhQajXboDwahgW4pGsqP7nFtNvJBu8DoC/PRGv440BHDHpkjE+wOnV3zPvWwWTsdr5UPNc5vYKM2I4NdtnkGoCQwR/DEfSXGjyGBhqIaFigDTtBNEYiL+rYoKCK4x30z180rJQBXtDgCUsX2lQ0jaJWFghoGWkIiq052EiKY06wXwwBdMsG+N9H47W7B+DqEXy+HmDfuAdvWyqqCcc/30/D2vAwPt2P0NHb/foB/g0M7FZCkv3ledcAQG9jfFzATCIusHvSyYY8CZYaVyvDyhY6AkAy6BCzRDrYFbSJgJiCXwiVNcu+1mV88s6GrAnE+W4dreT1Bzzr+gMCcvyFIaZif4JzX1xbzJaUAq3ZPjrF4RZsLBgoMCh6myAKOp39kMtoXMo6UmG8XEVRLgJWREAKp9p3gl6Ci/ZqOeU/twfiOqUtO5/iiTlAu2kKco61opIKgqC9vDR8WmHVrf9v/9nmOsVBlzDme0pjSZtLWPLUXW9lpXk8wToBNEM3CD0NszD02v4CMelr2n4Bck7YcYgun32YfdtdVtNEEOWXp/b62TErZe9q4hjfXmP8yKzNbUEZgtAV5ToE5r2HIq/0+4PftI/OaleiLHH16wfMVtKOxVQ2/3awYe4d5eIigHL6VABrjS3mKDLkEumWAXMaWi4w5xuPbCYyL33N8PIe/X++MFBKcE7BjHAvUOZ7xYyJAh1+3wzc94NM932+CRR5+vj1EUE6W/w9fqPx6C8/40/vdGjsFnUM71BxLrDlVxk8NafN5gF3QZ4xPadc1fbRoWlDGgg8JnFs0r+PLHUNWR9Wr0HfNZAx3OadGe1jwq0x7q7Pr9HeDvjcVk/7Ow2EZnu42zL/bYN5Wq8P+yfrrVlBuMcdGw06YYn/OxsMo44GAUz/Mp+zHnhvhj5tWwoInDa5rHj8rDXebhWAI6JR5u8L2mg5K+E2sF6z5TxatuqUt2b4eBUVZ+/18Z9tOwn7VjmCc+eFiURQk5mFkPgqoyZaTuWZYqtsxOsLiChZmEKzz2IwFZy44yRQCcjPWgRHz3cJ9iwn20Ay7ZGKhBoGuBMhJuojnsRWQE7xTBOIE5AxPXQjwCeIhhpRa/G6IbSULbj4Z0DZD2mYQ87QupmN0oOGj6/B0b8j+XWSnpbDlOcf36X/zuBqimth1gnFeV2KFW8E4tzFtEiIgt14I+GHHWmnVsNUIyE1OgJwimWsRQbkIyN1uwuP9Dj2bXpC8A3KMxwyMi/njlP8KkIuY0Ec5gXCKAFy2fZf/+b//TwC5DJSLLLKTJEBONkTGjkuA3GsE4x5pkHsa5jbEkNTIgtuFW0NW95vYgdvNEqUyjx26WxsXvGbRWkWQTjBOFHYyYsFGpEU6KAaI21G3yeBs0+GjcIfzt5jLkJtw/z9iosnRyLfTG58s/ff+fDLm3KbntpNk4/W43mKGsmEgPT4ceJ6HcGBCS6sfaSjhAPUVDKYeBm2/yeBikPVbNSaWgBz3JUsOR1OZcM4UxT2TzsniPcMhMJR1gaIVeDMU9WHTj0ywSBeWqcTkn6Fo532Tp3sMxj4TbcnkS9VzuEc+z94BuVqYY+gIyHnMmkm1YFIJyMmIc5+sOBlzxu0L5I34LgJyLDSy4Awr6KAMowjGsRj0zQ/RYvKLYCMCcdMIxMlG4jcFDbkfQyQtVpDyoQlCYYgcEthmKGdky61ly6VtBOQiq2wSDjiqcwFFRXCPZ7tbDSIYZ3LSCJLdGaa6SPR/xL9lyfldEvbh7MY8cji7HyUD4mS6KY/73/nlfgN0WcVW7vld0ncPioAcx/5DWKTfQbkPwJyOcGLKZWw5n1VJnwUqY0hrBOUUPkdALskxAnK+PTkJCinlk+uGp10/POHwPayb4RlnT7bcFoNu5JsSFzGVLOPFrfmkBOUE2yIoxzhL4BsSAToBuSRW2/nNlmPcMdaSgk7glyCc4vi3AIJvM4aMhy5jxVDmaGyzYCww2OcDnDy2Ew1qxlvTxQvDsY6BUcN4ScJnqfxRkjGlEWR4gznqzO82HbZZMLpxUTDPwVxn1cWGBWXuWxQVNvcmaOgi5BujaQQDcSBoE0N59zNzZMiSq+DUVxjDAnK+0TJ/Sy2MWFgE5TJATue4I1Wde6ziaFQxPg27kcUkIGeFWRlyviWult0vGGfyaY3j3yw5xbDRFMpqXpObaGQmwysZX34WXFMuldP+DHT7KOm7tD9jxwn0FfL5eG0BLJl6GRgnM65R17CvRjCu3WqGDlLjuxLHC8wJyMl+K3OdjsfUEiAnS04QTlDO79uy6yqVUOR+db4i45e2WjEGjuhEwbi76ShsBj2cV6sDYuzzG/PpJJi7UzCui3GzZFGWAVemvXJ5jJlmLYJxNbYNCxSgv1frVZhwns8QDW6upRNaw1Cv0/YVtnkcvyv2564KPF8Pg3WFYzHneUf0RYc2qkRQ7vzcAhY3OKEyYXRgr8PgJo8zXA13HXQsbdXB8B3gzAjIHRk7Owy+QycXHjGqBOOehxWOLYUtRvgUg7gr4CH4oSOKCMgJzDVvrnDGTTSsDi0wlpqsaWPWDfPjTcJ80WWLDtBJe1jH/eawMbTGt+RjDJrnJ43ZBCTECpKCcYgA1J+vb+GvHz9iyKoMoD1r5JK21NAx9Noxu9ugT9GD62WHtarGd1yTv++Wg8iSmWC47nDiDji1m2ohrJAda9aW9p+VbsISJ/uA3heQkyFncYdUcfUi3OJQ3DPGj/TdmmeNoapFc8fJtMtFgGHGXGgxRkvnOJJXzJdcGae7ynirM6ZqoXxdwgDH4MSJOEwb4WHZCI+renheI5taAuP27Vhl9ccBvY/xv2fuj1iDBOT+wqD6WxCG9hCY/Iu2eNzvQ48xJ6NnxnPcYScchrS1oIfrbIt1lPV5xZouY+6IUbhn7ArIWYBki/Fn7sO7xZA1FB1A24z5vSU65oCzcfAe0M+Gmc5njdBq4dR1GdtL9Cq62G0C43phj+FtyOpyjd46hauuzB23xSDm83qNQbzgO8bCI87L338KuN5h7HbQJTKF0J0zdB262ZwuTXM9YXAvGYurfiFsh9xXh3Fo3lf06YA+kQ1neKpAnGDbmH6Y1EsxdNVQVfe1aZsW2w7jrIfj6FYwzn1DnMMh4yAy5xjXU+5ji01gHsV9/So84Sy8DsvhoX0Tjvx92zLHYi6C0/2b8zDm+BXOxKZbCHNf8LF/yDgbIEPHnPdaFZi7iuy4eQPnpXgVAUTvuRmdsQTITTD2+y2diE4s1GB4cgLT3nCeGPs4drIutDOTvXl6CXyaMx6bhahmQFz2+T2UlTF0jy3YqZYYoziDzlvGfou2bOAUthjL3arhs7QRDn0Lp848u77cXCIrZIYukMnR4fjmzXWoXl6FojoPPdXxRQNzRAab4Zzub6Grx8yNdb0SHvrt8Io9KoBtlVX319FBFY5tM5/ifTC3+rJodNrRuYJoNfR1FZ1aZg2p0Hc19tUVzrPvZrTfgfG8w5bbdwrhjvFy1y+GW/TXFpuqVTSE3HBVAblcuLl2XeugM4fBkFVfbKhPzSFnFdaS1+U+nCN32GO7XikcsTHvtCWwW7uMm9h+HNNkrazkTWvAdXPFcJOvMEew1yfTCMgVGJ+t6g32QMoNbBEwIzAM9dIGGDHvFtggUXCezW82ZPwbwi14Yg4zczdZgKCFLWpOJ8EKX2QYnihgk0AUhD6LQBa6K4lgHLqf3xO8kjEnEFOjDxVBmgTAsdaz9W9zjQn+CV6Zwy7lZuO6gnucK0gmSNVCV0xwGFfct7m0jth/P562waJtVlS1mmoUGUsCcnfYlMdxuNsPwu0euw+H/HgYcg3zmuGc8swpj5z3cRnXBn9XJo5t40sdwbrFgnXWcDnvmWfy+WRymWZDsFJgzL9tD4HDeK/otB52eyyswLzMnnOow77oc230LPaTwFyXNreQw4D7ERhMDDyvR1uiP4oCZ9optLvMMsOOy8whQ4Nz/B0ZZ/SLfdLBDxrhs7VxwFvMbftNoFDwVNApMdEE3Ow/w1KTbWOIqqGqCYxLYv44U1nUquUI3r3v57esiisb0L71+e0/+zSBswJkArP0u/1dcTy4FYD05angmWPlNKZOoJz36T3KaFtjj8+wm8cCHbSL4Y9t7N7ppIN95f0I3Ba4FvftuXEsCvTan2WevRqfLd1vAuYElAXjblgTtRMNSZclaFSEz1pmXjXUi9jzPXytqmMWnyxv/6qzaNu+hBTa1ygw1/97xt3D7RSfhfHFOBNMi1E5SCr4IKA2jmGrivnl4pbjPDZj0WUgXGLMDflbQM6IJgG8afhhqqCHJd9LXsD/wq75+bJHzwp2Kfchhq/+RF//stDDY/T3vU/9dn0J/csqbW/xL5nBgnJt2ky29qpTiS9v4lrHXJg1rsO8mUPQI4zJCW0xYm4OmdeCcqYLUYf6UqPFGOgw7/v08YBjJY3on/18PrI+PEb5aQGKN+UxAjab5SzMJszF4SDiCMoUm8ywS1lggkRj9J6pSCIYR//XWZ9b6AwZZTE6h3GxMOXEoIgvhY2pfyYbThAO+yBuowzC2z264kEf0igH/G/mfZPnNMxUcM9iKOZtM2zVXHIRlGPuR1COuelvTk5sNkE3gTXBOH22CMghI+5JX0kQzsiJCMAxXjNATqBOEC8D5LxOjI5iXwxv5XtBMO2TGXZ+zO2WseIEKmkv22ky7IdhX2yGZxkPIzAnwUp2mhV3nx4O8bMErMV0GHrtFOYqY27I+mLeUNtWUE5CRGpr/c0G95EAud8yjICc1VVv96sIyEXW4958chkgJ0MuVVdNDLkj95AAOaurZoBclHcw7r8JyGXyDsYp//N//1eAnPKfgNzvkFXBuATIvZ4AuQTGmRvn8eHuBMgdw/0JlLs97liQZMJt3llyq8U0FXDY4FjEMFUmhyjsCYybudWJ7jUZrAn4iqCcf9PBOtaGocmKs/LLX3+9hSXXM79DVrSBB4nbd4kgHc9mCCvy9HTH4mU+qTK/4yTEMEDBdzEIrDY5EN1lcfENZg9lmwA5BhkOQR8HYNDmHGSEs5mEQYZDMBbIQAToBOXMiyNLzjxrL1b5vJsFk/wbWjiTYturR0BuzaJvzrm1iDWTVEBOhlwGyJlXztLWxvdboCECciqHCMihwGROsW/aLkaGnOw4vxOMM1xVkM2QVAs3dH1OFKXim2qfc8jzjmmDCfdkJcuZwgIxG3A/THypy+Ykk8V1txFomuAoTVFGs8gwE5Rzv0Dc3XoUQTkLIUSgbosTrhIQUNTYQAzPtU3cxgqsH4C4KMcEzv0G5RIwJ8vNxSEKDm9W3OG9yINAHPLAZ+XxtO8dqOO3BN7exb8zQA5JQNz8JL9BuUxiCCvPlFh0/wTmImsOkRWY2kfJgLok7yGrEZDDEVyeBEVkTrmDDLlNLzxtGS/mIkDJP267sVjBsJWPIGlkxqlI2Sa2HIKClc4cQTfGkfTlDJRz3wZjLwPlpDxnOeUyQC6x0BTGMjJm/MZiD+wzVNSKPWPfxjjmlFM/Smc3x0TMScgia9LPunkaTqIxrsiSi29UWZB9uypQlkpfy4zzTYxgHM/jludSFnFhOQFyPKeLivkXZhEQFICrhVuc5TucY0N6dwJz7BMk7DHWzW/i7yQwrv3OvFXUIw2coQgc4jTV+Vzlc3zLiTFlhdm0H2cBSWAcx9dkpZUjOCZzTSCuhCOVwDjzoiRA7iMQ5/7f3/1TvMa/v0tgnI5FAuOK/MZHZpxSrZzyxtVrGHR1DPpG6LRbPC8OGPst7FAvm3ushiOF4co9DvnOyoNlnb4bvi/xLEWeqyAo3wqtCgYlBnITZ3OBbl25ULJo3s364WE5DkcW50W3HdoCkBjrhvS2LTrQ47oD+hFdvt2vw4iFvEJ7lmmvCm1XRmqNaui4oM8mYbFc4CQM4nNcybhAZMhVaXdZITWMdYHB+B1OZaPewyDdhEF/w+cxfdTGwK1hzBeRxI4TkCteCELchHERx5Xnue9iXPOsMrpmOItHDBJZINvmdbjt5sOTYBzygl69Q1fu0I1LHMGBTnh0iLmn0zYD4zoYyW3GdYtxrkGhEb+TtcZ8N0RVZpxg3BH9tWJ+y/bQGdAJ8KWRRS4yICFjyJl/TwBKhlxkhf1krWWN3a4W0SBKgBx9WS+ydg7Cw/2S3xyEsTkTFzj/jyt04zJMfYuLobpCr+/Q58tagecphVv68thnztc4n7loWOsthq654g4Yunuc0QNOyx3jX0DuwDOucMAE4gxxXRdvwoatgJzt2aRfKpc4J1f5ULguRTCuWmqFSqERKjnGJWNrwL0epq3wtG6F1107/Dh0wo8IxCkd9gnIDRHajbk9oN3X0z7P/hL++vkWwUrbwAIXT8dj6DvOGRcCcreTQTjSlm43PNeohnPJPU9po2WnHjborh3zfYv+EowzXHUve32KDmTuL5j707Y6pB72a66Fw7LHmdlhOAumddq50ELmS9a7+2nY7Kyii0OOLpYVtzuiq2XG8fcag3zLsxxuccDvRuHAM63Q4QmQ24bwp6DrfTR4TYA+Rb+tWPeW6GFfPLRr18HK5SbcXmPk7+nTeYuxEpln6Hv6z+qykfXGOO4KjvZaPBdOWqUQgbpuXnCMdZ0x1qOvhvRhv1QITeaToFyfvpMlZ3hiD2dozlwwRHGLA3Tkt37gYPztOEKvHxu5cMRm2CNzxsYQZ3+E47MUpMOp2GpTsL/PHBEoHPB5zrEL1iaBLFkPM5zkLucJInULglo4T4yvEXNhiK0xwHHdLMbBaqkZ0y2BcUlkyUW2XBT+jvIbgPNzrEScnYdkoasCfD+wRdc4DIJwVYEi2qTL2JXVVueeBcQ6zuHidSzQ0mMe6PhNuO8pttQcPWDxix73bf69Zv46VNBHJca9+qlH+/bQaU2uazinjFArRI/KPD967g478KnfCQc+rzhOhpx9V7X/OFd2XLwv+tWQWgE5c3g2q9Vg8QQroJY5ts41m6wDNT6rjwTkjozlA3bZoVeMlXItznGLbbCR1eHapc68uAr5a18umQu2jc4chnptgA5qoisNL2WdkyXHtTvo8jVz6DBqhxV27xon2Xkzx561+IQvR5rcf4s1IQFygi2CEtjFPRzaqS9JahGQ0wYYto3G8MUh7c3f5qCtqyvHOJM6jNgjAk+Grk4m2BfYIYYXmmvTkFXZQub9EpQTgDFcVJaRAId61BDSqE+LtHsE5QREBJ8SmOf5MsYUGXFKqSxgdxnBOEG/mPyfuSWY0+R4P8ski0n5T0w6ATlFhtQUu2Pry2Nstztsutd7bdNZZBG9Ys8b9mf44Iuf732B67ECcth1hsPP9VcEXbD1523aTcYav8/8KxsyGnO5MYdZnzbYzssInqEvaJOMpScQpg1l7iv9lhZ2uy86vUfv22cRvLMtfHafN4atct12S1ZuJwJytrchef5WBEexOW1/c+UlwCnH711HGyiy2FyH49aIBsapYNppbY5gGtJEJ8/n+HAzwwA7/J7h0dox6TyBMD9HRhq/EUNST9ePLy1Pv+Nn+7nEeFOy0FZzsAluZW0Qn5f5mnLE+WJSph7tQN9FIA6RxScY57iyHQXNvAdfjEVbDn3wOxedx6Ibu+WYSmBPP++3Q/42D1khWOzCceU9yLCzgqwMuGLc5iMQGQFJ/MN3sO/UZrZlepkr67PI396rERapLSxOIctQJr1jvsJYrNG3BW1l7rHTo89m4zDBPx4OmT/zAb70JDww9u4P+BuRHScYZ1TO78icBMJN4jYD6hynUSI4l0n6O4F4jO2TRF8VX8u83THCiM8CcrJCfwnIWeDhBVvm51OMKvv5QyzgPhJcVuj2+YSxxXo7wP5u8CyybMu0hy8atKla6IUBfTlh3Z+qb5mXMyMU8F1d+4b04YT9U+b0iHEtINdiXBu66sudPn1rOqYh61Wf+dOpXOBb1vHhFuEH9/aXoJwFKF7vIzBnPngZXVblTgy5BMj9BuVYT9F7srXG9HeXOdLBnopFSxhfsaDcKUInFmxhbGzwOR4PA9rKdFQDhC3r/0u2T4Yc9sNx3cVn0c/mOXjGHmuvgNyA8abIkpMJN/9AksjCSgXdBAIF0tbMV8NPI8Cmn+S9ck+CbivZcbT3HD0rIKf/5HcCdYrnyoaLYJ5AHN+730qqAnJz/DDThVnE0vBT7U7bxbZSxgNscOz3kduTyJozRFmcR8BTYO7l6Y592PcRqxGAw388AXK+wE6AXJ3PiRyRtviv3MNmKStuhIzDeoE9ZjXr3ZK5aJXVfxZ1EJBL+eMSQy7mkIsvu5/D33/9PIFyCZD7J0PuAyj3jg8lHIz//ZZ/gHHK//zf/zEgZ5XRf8r/GpDLQgt+M+SeaAjZcQJy9zgLt7Fgg2JYqiy5DJBLhRvmyAyjdIpMWKwE40SsRWNFZTFU6aQZnSU4YNiqImPH8LU4YdhmzJcYpvDrjcVuENbrBc8j4HYC5Gx8t/z3F1v/s3qqoN2vX6/xd3soQsE4HX8H9QaHx+SCcwzoHgtLF4O4G0E5K5rUkHqUPo5oP4Jy3GPnJN3WickniJFAOVlz80EjhhX90HG6nweLIZgHLIWDMkmQCMgxOTbsNxxVYC4y5PoJZFu5WDM5/S6BbxwjMMJ2IlDDMQsm8YyJLkAniDfnu8iq4rsxhtbAN2gCjkgC4/hbA9kFhfYcey8qHURnRQWX8pVZtbMT9hgKRybM3UYAikVBQO5o2Keg1/QdkBOMiyw5/haUM5dZulY9LBFzEwhKWlVU8Cqy1nBgn3Bmn26XXO+3vCCWkn87SWTJ8XtJEnD3hBJOgNwiAXAnMC4D5OLnEyD3Dr69f07fvYNv72DcSd7BuPQ55ZcTjDsx5miHFMaqCMoJurFPsY0+Csac+25pF+nfAnIHlM/hIyAnA3HVCc8stCr2J5w+/47hofTpCkUqPVvALeaRU7EKyCECbX63VvheicDcaZ+gXBTP980J56rwE0MugXIpbNU3F0lSyKifWSQEax0fLhSMR9l5/i3b0jLYSuOD1DGC6iy6hrFqlFuFp8N4k6E2d/GIYaouHopvf3ybkwmLxQmQS+Gr6Y2QC5YJT1c4rsdli/HTDffrDmPK5LQChdUIEkZAjsU+AXKtCMoJyI3RK1OMRvMdyDp6B+Rw6hXDDAxdlR3XqJUjGOe+ZMSZCDkBchpVhqwKxBWLGFrxzak55VKIaQLUfn9WfgNt//w7kywfnfsjGHcC4bx+VsAhMuNw3ATiMjBOZly3g6Hf7YRhvxfDViuc06rXQ7fZCrUizmOFdun3IyhXyecjYy4D5ATsWlxTxlwRQ7HLM5oPc42TtqbtD+hkwwFvMQznnVZ00GJoFcZtB703nmLUqMtZiKcYY71BJ3TQg612PdTqlZg3rlrnntGbzTbnt1o4R9X4jOaNkaFnCJWMk4Zb2rRk21z6Fl1AEoO4PuJZpxi1vZDPNSIgd3VZRPIRkCvI+rjEYblBN1YF2DrhlnYZ/j/c/Qeb40iOcAv//3+2M23KpFXKe++Vrqq6ec8BGJKyumf3fb/dee5+t2bQVFIUGQxGIIBDBALnto3hO3/8Uu1pOyv60Pz+H9Xm6dfqiDN7wpl96d1yvJFzv0eOpkFEE2HYU7YvyFfu1cg9HfPHGsg93vwekGWKESGUc3rqDl0VU1XRCzP694D2rSGfSZ/Rw50m4+MmQFyKeeQySb1QLnLIvb1VfzreMsYaRW6EnPlXnXKtEzZijNqjA9cY2JMp/R/dcMJB/HZaMD5wvxiqffreiOsO6G/mUHuZonswtiY49DP6xJrvthj+68//qNYcHznjMJoP3Peetr7i8wInYYHDMed+BXIL9s9wKjo8n3vq5BbH/Ms/aZO/fg0YF/I7be3XW54fDt/t52qDfj9hjL7SR79tWtW3dbN6Xz9FdNzzvFG94Ky+4PxM0CFNyjrHFqACAtII5H68CyffcXR3jGO0p1//GdFwO5wTc8VtGPMFUwPGZmHctIFuYCvEmmIzCBZWtOEtusY2PEePzen/C/r/EL3gSuLqzA3OjDnfJgHSHqpWE2Oc9iGQW+8G1QIje4lM5tgmY8ZDyr7eorMxupcrxjH09HrbqTZGz6G3M0KuiZG4DCD37WUfto35lty/wnGaTTV2cawFP0adOVWn+WsAueH9PyMBdg9noE+9BJCjDT/SPzq0own3OaZvCd/MFfdE++qhu3r0szZ6y9Vo/e6eNnvLs2qj45yy2uNcXZ71mDYwxy5wEROj4d4Hd9Uf3PsbY/MO22KLLIVslM3ouC5lGd39I6YyrrA5urSNBg6W127x2emSY34zwc5QbH9Pwjq+cxXPLtfr2h6Ntqbd2Xfm435MVxW+2uaFbJEv7lpin4AuId2H/fXxAePc95aRc3xRvWCD9rDF7n6n3mjLvQd0H/UlTDdP5R3OoBFqvgB4xMnvUC8dxqc2/cGVaEfYSUOceKdWPQjwcLJv0SNCuRvq1Ag5odo9zrXw7JP94T/Mj0R7Qs8taY/mkVtjL875e4DufkSf3fD7R+EWz8aFHQR6t8hv/NaI5ccbdDl6OIGcfUx9yLF+Rvo84y2O054xfeOzoI3ujGw0OTvj8SPt5FeO+8Vovn/+Vn3+7Ss6+rb69NsD41i7MrL4l3+4yrb6/zf02BfuA8eQca3LM3GhEKUt6KVcTptVGvT7hjqc8SiBnDCD3zY6Vafb49xfGTP/ETZlzxfEjV/jpZiAzkj4O9qA+eNGQmjGdqeGCeR6OKAuMCBUEaYJVgRLigBFvSkoihxuIUa7KQnWhE85HVWhfvm9UWKRN044Q/v1OGGNAM/jjKYS6pizrWwzV1uex8UlhDhG7H3mN1/4bQeHeK0ti/12qKPh3vbD6t3pqUhEGDl9cN3FxjONCZ+NYEIm2HNNxhx1ymjolHjGy95N1cJBd7XV+wdBIteivA/0uYjSwj5z+qKg0EgwQZTiLIM7/ZFi0+AnPQouv2TEnFFyZVEA87r5t8BOMCWUc/qr006dlumCGk7TVNrYdk30pbAvplkyzrmAgTMDTNXxO3pXEGcaDD+7YJRwTqhkRP+d+nfQotxKk/vLcgnloo7pXy54IAzzN4K/3ziPK6o6o8B9RosJ5cr3CWCzHDm1lP30W8tv+/DZ2m4KkLP+3N+g3vzO6MGEqoJW60TbzHP8B+UVJt9HXXpOgWe0IaEtW6MYJ4LTJ/oBelL4Z/sRnJWcgjf0F1dZFcoZFdhmfL5jzLPM3qdgU3DncQ/31usn7sHpvkbTYQtRhk+Uyfadi5TQ9ugnDcbrr9ilv9EHv6A7bu55Rr1uzChotrBbsWGnk3a1c3YP7ctozOeAbM4aom0iz8iLQQ7sMxWQsC6AHH8bEJIL5yV0C+EYxRznSnzP700TZNog/TP9MFcS/v6C/fK6rV5PAph1pHdSXl/3kTpqs5pWJuMf6sujq7T1W4w9D9jPn3mu5vFU1KXq4ifqtIfeGPEcRzw7Z391zXuOuBCEUK7Lts0zDXF/HYDi1pVie/d8T1/q4/s6A0if7tvLtvrj/ZBQzki+l0Os5u1sBF90DoySo161r2JaZt9UWambjIh1MTkXJtCHCD+C9hyLytFvjFrrod/mowf6fIc6dBGNbvWmOO23/ttoQ6cDGyE3Q0f7G6PfjIYTtgnV2tx3B9tTUObCC9ojRrIJ7PR3BGlxTfZFUAXPXpBW/CV9IwHcfMQ1kGu/SZ/Nz9fRcwY2xOwjPsfvDXbAjjUqbTYRhPUrc8UVCNfvCCvN698KCNehDfb4rHTbQrxetVpMKyPUXp8PAeScRuqim9ZnipATP5Lrej3r12mrQkCvXcoQCzpgT5tDTiCXU1ZzqqpA7pJDLqPjnLJqZF7CuB3XFsi9BIyLqar//wrklP8cyF1PWX2r3hUMoFeM5r8CuV0N5Nb1lFXzyC0DyElTjZAzKk6Z8vBnAeUyRHHm1rfYPJD1nP18NreUxFTaXpbINcdVq2Eo5GNMl/2GQdYf+JZ7yb38HB3n/Vml9f/YZ5Scc973u1Ukc9xuJtzfsar+eMbAO1T7zTSgxCMOTAPl2EB5mqjyCYfSpOhumwHk7kPaOKlKfhbMUU4UfomY6zdvA2hFlNdhGtNkBgIOBkGncPQZYF0Ewjxys85dNXrKKavL/n01oSMK23RahHSjGsi5NdecgM6IuYB0HDPkt0bFCeZGdPoev+2i6DqPEvqPopKJVVAwlAO2GLFHuYZITIWkAwWMQ1EsDdef4RzOBE8JpARyGa0m4OrHFFVzo+WU1YRxTlU1wk6wp5iE3MUdXFHUhSAy4m2MkTM5y/N2eiVCuALlBJoXKJcgr46Mu5LDSgg3rqUGcmV/SA3k4rjLd3+BcYgA7rzIQw3lilymsvarbQA5PsdW6KYkoCv7hHEJ5KiXAHLWj8Jn88gJ5CJCzpwEDpZG2+HAuVS2U0F4nnMMnsW4ldFuKNmYghpQro6aU/nWCticAoqfp/QjgXO+ZUlxABB+FSUtCHfF1T6DaIC4AHIJwI2eK3BOYGsUZd82TJt5FMhhLAvkbjH+lGs498iA65sylXIY40UcOBSBXK2c83MOKhF6zXGGOp+hHH3A1YoEclsTwk8fqsXgploOjeKk/ZuPgXpyGnaD/tt0MRj0hclcM0Iuo+Q0FAyrvvuK8Y0ReieMw3jKfCifwrgqgK4AOY0qV1pTPuOkCMxyKqmRa0K6nLqaIE2D7aP4XX4u28s+o+yUst/P5xxxN1/P27s7p9Shm5THBwzSBHHtloOlg2S7ekRH3VCeR45t3j9WX3+n3J8Y+BtP1MtD9eUXDP1ffWYmlafcOH05dRUHEKdyyEA7H7TPU1aXPJPdsFttGHyH6Lc7DGmnWPnm1/xw89Ws6jOIdzBq2r1m1eo8hfH4+HiH4YmD+fUz9YWwFcTdU3ZX5/M+f8HpFA7eUB6dz3vq8476+/zPjHpzVcB/4ET++us9RnYDp+ARg70Gcv/xKYDdLwHkcFj+8c+q+RvO/t1DtW/ST25xOrinPkb9Gh0skHNRByPkzCPnQg7PtJnn7k21QU8ucMRm95+rIc7nE4ZzTJ/1PpEEcjhPGNr3OPa+yAgjhr47Rjcu1QPoKbdT9J/RcROMi0f0q5GhTokRyDkemvw4IuOQBHIvyGtEyH1z2uo3xlvG2PVihnGCTtuvcWRbGPYYafRlp8SuMcQXy1Y1c/U0jOm30xzd22WswNkS5HCsz26PkfWC3nLKZp/9E/qjQG6Dk7TCGHZF1i1917xxe5yAPfvXOHhrHKg1fWNB2Rc856WQlj4gkHugPu5pQze/4gz9fktbo039nnLzG22P/U2e9Yr+e5o1q1fK+W5OlaUQTnmqTpTb7w4TnLgGDhLXXdCGzkDO6Djq4U/sjjdsi0GT9vS7BrqrYPJsGftdxGFBOxNQrWhzmx5jzQN6hnKPH79W5j40Ms7FHIyOmwnoetQXdsaIcfeJ+vCN93opkGtRx+gYpNOmPObBQqdM5ujJhQs38JvJI238SzUYYTybQ27J9V3Qwci5JfqWfeah0+EWODhl9Q+jB14PERFmouMJenezHgaUMyLYXJdPN/9Rde/+g+f1e7Xu3+CY4GiYV47ydXDqjGzr2NeEjYhTUBu/0Q5pk4K6Jk6dEXBj6sH6cbrqPY7uo8+KY5q0V4FLm2fZ4ZknkBO6/ZN2/0t14n6fkd0jz/6WZ4+Ds6BcExyhEdL7Ys6f/6CuzS+G3qd9GCHXxNnt0naEVwOdJ6McPJ5yt/lOmDh9wrah742REfJgX6A8U3RJAjnb+ntKgWs8/xIJdwFy+Z3TU3OK6uW7jJLLdpNAblOZRsQIuT46foFzOGEM6NAHjXS1L9/VWxeRaduuqVPruUs/GPKcRvTbLuVvULctxoEn9P0t9SmQM9dl6AJ0xA37PtMfnF7aRv9PAsihT7AXV/XnMTqviX4T2gnkHnmWqUfoQ5zDBXcCyN266u4N/cfIO4Eh+hi9fM81fJ5dyrmmPe8Ys9eMc654u6bNHLAP1uxr8Yw/cdwv/Fad+PsvTie/qX79Z+bgvPnaqn7/Fd2JTv3yK/fE9R4oc9wT4vTcJu2tQdm8R2Gc9+zU3xb3cfeZMe+f6H7P+xvjfqNdtdsdzstYSb2ZVN0ZEIPm7wHkzOH66df/qB4Yh0foSGFT5JDzJVsPO5m+94jeNX+cMCXBSkIzYU4COfQv7a1EzgnuPNbt/b1TFo0C+0f8xt96rocHj1Hn/lJDKOGd5xHwJNxy2qfARHilxIrrXEu4JYC557cNX+phSwvOt0YfmW94q81boou61QsOuc63UG4zRScMeBbTZnXcDOj/Y/r7U6zc2aI+XNChg+3Soh85ZfWO/ieMUx4bv0Z+uR710kcv5IqPAianrSYkSzBHn77HxkGPGZFmbj4XBLCuBFlGZDs9WAhmzt6AUdxXTmPN++w7FiBN+qYiPNP++cLYLwATlBmhZmS+QO5B34ex/B67xxeVZfV5RZCmrdTAzjIyzsT4fWy2JjaYi3W4gIfRkV38LKGYQEyQdct4csM1nb7pOX6jH/5Kn8rPGa0ntPtMHzbKrEBJ68QFDjLHntfVbhN8UYfsE8jlir3CTM7JeSLSjq3ncRx2dU2BpnnZbHPRpqifnL1Bn+NcQlTFaLuAm9RdWUXV6akxnZr7EKjd8nxyOq0vVK1z2id62GfgsxPYWUfWl+Uwus5zfOE3Qrlfua77H7VVGdO+8tuH5mPVaLequ8dG1Wi1q25fIGc04xP2Bj4WY8hpj+9jVCaiT2Se7FxAz88J6EzxE+l+wl8S0uUCe0Z4lkXuXt13JYI4j3vfz6r3wxyfCzlgtxxX1fvLLsaz94g620W6J6OUBDFGSK2XvkR0imPCGLe+/G7aftAT2pf3iDakLySa1IHjwhL/RN/XwJMJus2ZYOZDF9AFgLMfMj4ZfDJsMBbybFzgcPio74vwnakfDD4xEOGIH2kkX/XtxDhzjAUIvmNrOT4ctmvGn0HltMvpaBCz85Tysl6fxGmWT4wB+i5yAKFiBCngz+vzaDcsx9g3Ak19tXXCuHc+v+9cMBCbjG2A+4N+Y6dyqqs5vI2Ec0bTEl9ZMCeQE77pjzmjyQg2c8P590pAz98D/J8Acvh++mw5o8lAJXQufdkgIoGckK0EMfh9+HlIAXj6VW6ddeRK4+Z3MwjKlUxd0XRS59lLEJfgza3TVCPnHrZX+lIZIedCZRN8gO16EUBMsV0IygR8A84tkBO6GUw11N/0+nw2IEO+E/vZZ5ScU1bn2M7a1ubrdJrqbj0LGFfyx5VVVveutLrPFVbNHyeUyxxy71Uu5pBQ7i8gTvkLIxIS1fCtbM/y3/v3PwrkQq6gnPCrQDmj5F5enqvn59MZyDltNaPkrvLIrXEWcNrcrhZCuYySc1XVuZFyIx5ACA+BB3HY8ABwIiSk2/WU34wZxHE6aTzmlus5XQODvIXSckU/yzxfzKv1el3fW1a0lel3QkX/Nkou7ze/+8GDG+B4Ho/+7jvyHquyTMfdcLiMoIncPTiVAeMe6KQh93yfMK4VW2GckFAxWbNTbGswh+E/bN+j0OZc0lVgMdCf13RO7oHvuijhXgOjjQFiITQROtAZBXGLKyBn9FsCOQZjDAVhm9NYjZDrqbg4ZmJUW/Nr1cVQcdU6P7taaptBOiFcRsOlYBggbQa3jHy6DRmgiIZ05jGdZEbnCRgnKEIxbOcCp4RRBWqdgZywKSLkjKC7iEAvgBwyQdacSyBnlKCLM5xh3NaVqtz+Fci9BJCbBpALKMffGR33M5AzQu6j/AXKhZT9yqSWy76EcbnNvHFCtwuIu5YzlItjcrtVBHKCuRrObea9GtrlPv9ezzTilC7SqVxpdR8wLhX6adWO6avzAY4WA5RRaUsU8hInNiTAnFBOeFVHltVgTgAnjJtrCCPCuJ8loZxKMQFYwjmniBZR8avcVagJsfyciy1QJtqKklGsN5W5F3yL5CBhboNYFdVjhHiez3PXyrfAuAH9QKUdb9Q0MvspTmU1t5w5DlTmQrkLkPtKe/pCvTj1+T4i5YoxrENg1F6Ldm/OLYFcq4kzhr4oEXIRKo0esY8+YChpjPq2VANRwylhXEbH3WGERqScBmQN5O5wTszblgAuF1oQyH39+hUDLSPlEsz9Va6B2zWA8/fX8qVMSb3hWrXE1FT0zTWQU56e1IVPAeUUV1sNIHeLrrp7iCmp5idqP2Io39/H34r55IyM0xl04QcXdGjdM/DjLM/6LfTJQzXHkN6hlw/TQbXqd6oO9/4VQ9kce/f36JchRgXyyLENDS/q1Qi5R3TgV+rMKasCua83XyJCroWROZvNqslkgqH/EDlVnK71RceTenygjm5/oT7Z95vJw/+h0W5ulnvEPEgN5IH9N+z/zPb3iNowou7un79UXRdzeHyq9k3aPHXYwbEcff292mBI7Wk/29bnavHwT+QflfmXnvu31ZE2s9aQw9gf6ljihDziFBsVo1McTin7nG5mdMs9hr5R0MtZv5rThwVvESG3Y6xCJwjjZuyfTroRzaATYH4Zp6waLR5ADsMhodwpwZxArhYjhgRSLnrk20eXc9dQMkKuT5/Z7yfVctXNqZSI0y2PGNHqtiV9OqKa0QNG3cZK0eiYqfAch3TKPW4YD7Y4Ci7csMbB2OE47HHmhXF7nLstx+wZL3Zcb0XdrekPa3O01RFyT7SXJ+r59jee729fcWLucfqcsvpAG7rl2dG2cN4X9O3TvF29Y6x+w2l9WxkR91RLRsedGCNGOoZcfzboxpTDAlxcth6jo3rHvhi1mxGp1MIhdJqq+eOEcHNsAKdwbuuouaHOKucSyM14RkI5o+PW6JcC4za01wHfN3CynA6yRh+vcV6mjEkzo9fH6AZTBAjWJhiKM3Qp5R2OH6ouOmc4YVyeYzwv0J/ci3nk5myNlDNqUaBnjiynVfx4d8GOPXZOH7sAvYW+XTHuOe1oxlgYb9t1Lpq/079uYoXtufk5HdNvf4koM0HRAL0zxZ7w/p50ymmbj7TtJp8FbT3amKsfL3DYjBgUxgntIqdcADmenW2bY8c4GUsc2c3Tb9UGh2bboE3QJ5a3/6gWX/8R+eOWD78EtJsiw1vz+rC/QzsQuODEtnFEO5/rKUe0l56RC4g5gWbYKCPamFNuh7ShMWOCQG7Ic77n+nc+w/GAZ12iQWuohrP0Acj5WejmlNX4/HdSgzzbC38LdJ9xuPpP6CLa7og2MMd27GP7tLh/o1zNCdegH5sH7gnn+UnHEHHab5ffRF3RFzy+ibSp+wuQM2qN+v/tl+oRneDLgy/oCPXEE59H6Lklem6DLP2Mzp4iArk7jmmxr/uALck1nAZ6K/hgvy9IBHLNOxxX+o7TSW+RR8aGJn8/onONfjTyc0lfFsitaDPrJn25y9/09zZt4DPl+5XzqRM///6VsauJtBnLWlXjcVA93nerL7/TR39Fl33F8eecD9y30YOuqup9d7F5W/T5xpf6O3R4mzI/Mh594nefP90wdt1VjSd0f7cbY+TtV9oYNum460uxTxEpZ+4lAYfARyA31x6c6MTRRrELM4+cUIhyCM5oV4IVAckj47dwSQDjlEOnJ5r43u8Ea+aGE8g88VuPyai5hHBGTRUo52/zvEY6CaUEL/8IMdIpIplqsCLAySmRQhmeJeXUYZxja+2dtoeOdfGG5xrKve10urHTjJLBXjP/r1PTxugNF4sximmKjWaieAFkSN/k/XkPLjrw2MiFLXo8Q2Gc9eHWOvFeW7RfxxDBlGOu0MoXYU+0g56pfdBpHiP88T5uvvIdx7v9yvO75zk6jVLx3oRC2jcuduXqkuZ4cuprwCLajtNJXVTBHG8FiD3QHpyKavCCKX4CZgrI2EZEGP0hIuqcis25jDA0J57Rj0ZBChhH1EMDX8PcgAHL0APmcxPEmW/WmQfelzAuv8tnUuBpRMbV7UPwZv2Y3802ECv18szdXyLo2i2n5lJv9C9f+sX9cC3hWVM/EhvU9tTCVux176MdPVBuc/CZQ244wE7FnvQarl5re7TsTittY8+69X5iARLrlXLbtqx3ganTiu/uXEhDACiEzb89TvmF+r7l70eelXDOqD1Xnu/0WlWzw7gwGlQt+lary7iBdHqD6gmbxvQg/V4z0mQcsQOMjhcU6yMpmbYH32ThCqxOqc5ghpKfOxbM47OSEXD1gnlK/Z0znsyTqP+0xzd63i+rl+MmoswSvO3Chok8n4gvFZ2p9oovvppPsOPNN2ZUVEK5jvY30kYnl6AVZ5J1sM27PKMpdoJldZFAF/lbjx4r86yvqP9F77aamDP66XfGD6OsBXPIQwI6t+ZQN0rOoBTTMxm4MNNOwof7dtpUPwSIjMHfKP8PyvlC+S3nZGg02CCi5PrYDvoH+iH6/wYJCefKAgdDvp84i8+UWtyTK5nqg6kPIhIRG+zNyFl0Q4C42A6pe1M6OTuqhy9mSiH9LAMg8IeNErb90U9MIRQzmfDnpvhj+jAB6cpnbDr9NaGcfloCNSPpvnIcNtCoXa2m2BRDgZ3RcEIv6g99a3DTnP4XU1Opa48P4fPEFepnw8qVTA2QGmODCSonw0FAOPPGKb5MTgDXpY7M9Z9/D80v1xWi4W/vXUzjUL1Rz68vu8pINmdCdQ3k0PdjjDLYIoIy9FVDv2bQlWXzZaURcuvFMGxr+Y8w7rB1YdBcZfU6Ss6FHfZlympMl80pq+fVVYVx/7dArsj/PiD3x98DOQyfAHI4DOdpqy8lSi6B3ClkS0VtKhd4EMS5VK7ig3eOsVDO3DgLo+VwNlzV1LfIgjk/O5d5zFZybYRLyznJiB27T+NwdRQbyjsKwVVSh3Qsk4l/x6hz2uq5srmXN6cz+JCuKt/Pu90GRflYbbcLagTD/+1UuRJLA+cpYByK9RHjtoFx1TBHk9FxOMLXUmBcUzgXQK5AuQLkElqscIqOGOiK0NHoI78LpYQMcRxmQghJMoNDAXJTDGCj3SYB5O4CxAnfEsjdVjGlFYPecF0XiQgIhzEyYLAwN13kjhPKCd8YhDsMAIoRS0IUO7XlE8RFdJzXoAwTOo0RWDp4wqIdnTphnLQ/xagygZo531KhOl3zIuEcohSMtFOWKBuhnbnjPDbe5IRcA7lrGJfygqOrvBaJKLkayiFOdz1u/h7KFch2/fmjFCB3AXP72C+UKxFygzOA+zspx5RouoyUG1Rb9gWcQzYRMXeBdP69QekYdbiZJZDbTKwfE4Saz8GwZ+rRCA0MPIGcUXBLFNYSJeubEreuzppTWGk7KLtrEboZylymYRcJ5YcidOvbkxA/C+f4nYONwFjlfYZybkMEcin5WeWuYvc8LZxMAWCeyzK4MMPl+PotSShkB78C4gxvd8p6EZV0lk9l7eBhlJ4Q0PZpHrnZAMdkdFdtZ49RR2uc6MXwMSI7BcwCuSeMx5YDP31ciTc7AfS9jwZt/4E+/LW6F8RhEGqo+jZYB8PFHBRBnG+G751mIFRC7u9wLHGyjFoTyv2OY+Z00lscKmFaQjoXeTCC7q/yd98XWJfgDkeB836pwZzyc864e3SRIpyL3HFPdZRcM6esurDD4x06Kqas+mZSPdContgXgI5rxRQppExh/cq1nzj/GMNwTP3MeK4bYZzJVdGLQwwqp7M+Ik++dGBQNiKuQX0+agCzFcrdPeAQWG/ozY6h7Qzsrqr6qG6kjNMpxtB4TF0/VL9x3d9xPL+yfeC+G5TrnnIYxffpF+rjly84BreIkXEpv/3C7369w1BHcDo/caxA74Ht4MvXaoPhukNc0KGLszDhuW4p3x79uMX52eLIbo0s6X6uXgZ31Qmjb4Nh73TOAUZ1C+f8IZzvFEGhEV+Kb3WdCqduN6x+Th9eqgd2s+p0WjKmzKoF/X0ywVDBWbrD6BbIPXH8AENmt10GhDNxvVDuDcNWeTeH3DlKTiP3lXEzI8t98zc3j5xOFH0hIvEw8Ka0+5U64oDO2qGr1kN0DjoF3eoUqxWyFvyjMyaOBTg0s7vfqw39YnPDFsdoiyO347OSQO7XaodjcsDB2eF0rHFgNjgLRvxM6A8dnlOb9tOkPd38ijNinioj5D43qq+fkN/ueRa0j69fq92kV71vhtUPyvbnYVR93/YCxDmN1ei4t1W/ekfPztANHcbaWURNGaWesEVAo0HlirNjjD5hqNFMyzoaTjFazr+FcUK6CQb+iHNNGN+csrpEP2X+ONpEwDj0IW17QL83z50voQRyO8YRodza6asLxmecgW6f8ZWyGiEnkJsu0EkCuDqf3GLNuVbo01jg4bFao7PnHGeuKKfmmUPuj29ORT5US+wc3xTPpzwTHCZXy1XvDmiTY8b6OTp+M7qvjjj1i86XmAI6CCBnhJwRc5+qAfclMEnQliKQawlSaLdDF+/ALprST9s8K/PICeOcgtjHnhkgfSMSeMYLbIgNDo5Qbqvg6ERkHA6vQG7Nd2v6ykxYeP9Pzklb4b62OA4jcxXaB3C+B7SnvlOHbv/JZ36P87Chjc5wFGIKpMfglI54Hr0H9Cdlv/vyCUdhRN3k8/1hlBxitJxgraymWoDbRX7+u0TH8ZnjjZD7k2OOmyWO3m1EjA1oDwXGGfklfBPCtSlDF71ue7KOBHJO9RV6NYVQHKsI5ARTd3U0nFDOKLfG7zwHdPQDW3WEAE2d0ee8y4e7aodOXqFLl4wJk5ubAHL39J0uurmPbageNUpEIBe693fTh/DcHtGh6nkjhfmNU0qb6nL+FkabI3HJOLgT+HZ5Hk5dNVqOfUYAOvX/N8ryG7rw9qs28xAZM151Asi1nobsf6y+cD2j8ZyKKhxs0S6soy59QiDXc+Ey2lOD+okIOfr/I2PfF8aSmy+uOnlfNVtdbO5BZe6sO3SLicidmjVFnxohJ5Azf6zTIX1p4QI4RslNsBOMlBtjDxrx65RJp1Qa8SaEKvBN4CFQazKeF4AibHOfkXBNbGLznwliIjqK7zyH0Vn+nVFyRt95Xl+K8D339uWz8Ij6ZVxwJXDBUIFDQi3Blak1nC5lYMAOO/CE3SmUczbEce1MB6PiLjnkTEWzpe8vJjqa2CnWAc8nABvPyvs1P5ypDIwas2xGcgmU/N78boK4FvcadUG/unfsoA0rGSkmUBP+WEbhFG2Qftagb0X+Me5LYCcg8nvvNaag0iaEZk43dcqki1fd01YG2Fkj7MHI+cY5A/bxvJ1S6TYjwIxO/DWmG/vsnI7qtOCYhkp7sd481nq0bNafkXiP+CANnoFATmnjq7S47wf2uWpogjgBnlGOPjfGEcrq+Zy6WWBpmVLscxSMRQSjz5X2JogzD94IsU4tl9D1lvM7TVRb7hYb7St2VET8eT7aQpP21sEO9eWW92U+PaPubIcdZK4tzrM2D6h5DjuWnf3RHmmfRmvec60O9qxi3Qv6GvSZMqvC6b+WQxhtu/VaDcrrlOsvyK/cf0P4h43dxm5yNfqOfm2fOmYcHIxHAeR6w0k1GE2rPttWuxsvNLvYXL7w22MHCOWORr8ZqHDAVqCdGijhzBy3LwYxHGYJ6wyeYJzTd8rghvShnG0UQE6/qj7fQZ8KW+b5UHKD7fH1T1xzW21MRbXFt9/j5+P3u1/9+4zfPxsPsa0zikr7RzFdjFMdu4hQzmAabf4R47IzcgRRR+yEt1hAwrzkrgKbC08cF238oka1Ymx0FsyCMWhmLnX0i5Fxgriu4w9bA1eGwm225ks3sGTtDAHG4e+RS05xCusRW2kZZQ0ANUSPYUvog5j/zgAgAZAv0fQTepR73MOH4tjpwFl87QBfBkQ4MyyiDQuM43NuayCHGB1n1OyEtpTTXb/Eywsj43q0PRdZuOSFy1zZGRWHP0871Z9xv8EVEWBBfRmsoE+lD6+ftuA+t+iq5VSGgn5FX/Y5hyBO+8bIswLkFP017Vcj4467JXpuFvVgtNt0NMRPc2EGISrX6XV5ni4yI2RFZ1MHLo6RQhvFxh8PsTtXi+A+5utzwQ+nNAs3tXv6+oGUaTQQyGV0nP5i+qD6ja6siv6k/Dv8cMHbao49u84VVYVwubBDArn9bh77D/sLkDOHXFll9a8w7icgpxRGdMXB+E/K/9tAzgL+DOX+FZATgl0DOTtkLO7wnFDOxNXPbnk4Ajmj5HabRchmNaMRTKlsK3ycQM55yzQGI+UmkViQBmVOAjqIHdo3Oc6dj9UScfjM/eaKKR0ayZFrucLLRDrMAzQ33A8T+kWFZ+WWe+ETf5YH8AeO1Dwcywmd8LhfRUds48A/osxTHBxRxBhYKa5i+BDbM5R7xDCp5RrG5dTVK+iGUZJkHQUV+4R1dCiPRZF7nFNYyyqn5lpzJdapb2tqIBc55Nj2GdRGNaCbtL9WA753X0TISdwZLIR6rvA6ELohTktN8W+u0xQU3tPp7fwPoRhdyVIYZ3TclAHEaapGxgnjcopqQric6pmQy+i2F8GZQGw1QDJXmoApplEiRmuYRy5hHI7RzKWhDZvOaLgAcQwkZxjHZ+WFAeEiP0E5gRwSMM/BI2Dc30M5w5fdljI72Pw9kKv30ekjku58v1dTXM+fL3LJP1fLGdKlBJArEE65+hxRchhpLi1uXr3j0uSgwspMtOpb17J4gtNVl9RrgXKGM/u3cC6mpgrFzmBOSGcUXOYWSBin0svPk1pCGdYKsUTSnae6CsV82xJQ7SIFxBURyPlWpkTdRZ66GsxZFuGeUC2Od4vE9NQActnPfetiv87PDBwB5LKMRsz5GyPtHJhmw4eY2ruePFTbaYN6e6pWGE8zBzTar7kQjf502e14O6dBgLiwQyzuoFAWDYMmfe/hLqcUOM1AI+7+9iuGH0YwRtwNDpYwLiEcjgffxef7WwyzC5T7hOMU4Mx8OjhQwrVfa/Bm1FyCNj7Xf5fIuLL//H2933NmzjjOGeetp6ziRP0M4zJ/nIaPbyZbAeRu+c3TA/sRF3d4+Gq/f/oI5HAWG3d3AeJu+fvuE/fKNdvc25C6WQgx0Kv76aCaYmC1cGBdwMbpZuYAHaCvmzz7BnXZQq/5+Q4HWEB5xzlcffV4PFT7w75arpYYv8MAcm3K+fTUwHA1x5EOKfXM1ui4J4znBnJDGT/9+onvv1Ivd8gjDoNAToj3gIH9wO8fMbZvIrrkBqf2id9P7u+rXRuDWkOCeu7igCzQ4Qfazw7duHr8jc9fq1P/BvlavQ7vqxenGT19qqY4eiMMayNlHjjfrYIjHECOZ/r0WVjIPsRUBhoZs4krdaOPXjbV25sG6gqDdcpYNMDYfuK5GeHxGWObfjDSiF7Fix+TIL+9uiS/QI6t01bNpYUYMSSY2G/XYeS8PB9wEObx1r1DHxDIbXejajrHKFwL5Mxd5zTIbrVc6Ez0KdOAz+gPdLLQf8rvepRlikOyxtFzyuoGJ1wwt0USymWE3B6nds94smMciWPpF+sayHWpkw5tpfkpgdzNJxOyt3A+mrS5J9pag7bEeHb/UL2sMPrXGKirXvUdp7UAuSN99jh5ql5xbt/QszP7Iu1mhS3gG2zftvv2XdBiPpDvr8+MR91IMt/B4VljPLugQyzugAjkjB6b09cX9O0ZnwVzZcpqADn0ikBuwXMwn9qA8b0r4EJPaMQecVAKlFtQbwN0TJ+2IYybr9CNS4xFc8ltu/G3UM7twpxxM3TZGIPZY3km43EjnLrXl21V/fGGE3DC5pmg89BR6O4N97zmuUwwrDXQ1e9zHPg1DscBvbZof6mGTtHB8fSZCeTMA9ejbSoBl2iDTqsOkCT44ln26Z8ueqF0bxI2uaBDBwdRmOd0V6dk9r78Uk1wbl2pc9/6XL3076q3wV21x5lxpWHzx61xFlaMORP6i6veLdqfqz11ssWpGOOUCtt6OL9DHR+Od1V3VyhdYoMssUuMkHM6q0CuTxsyOq6L4+8UzXt02Wo2jenIf/7ANvt2gXK2exdn+AjkPoK4AHA/iy9d+c0f/HaHfdlGZxsx1uO+zV/XohzWU+vLb3XOtM8B5KybtjCKtmV9Nujvwq9HP1O3TpOOXG/sK7rgET3zgM55RL+4wI371T9Oue/yt0DugH7boKOdNj9CFwvk/E2b8aODbjSnkvnjbjmH+svVsHvtNrbhE9+h7z2nv+F8DfTyA393hH207x1j56H/iP66rw49nE6cOuvce72lfL9TDoHczVfGh0YPG7bH5yZjRwebtlvdfn3ger6QRW/TVgK6ef+frCO3tDnaT4v20qB+hIceZ0Td1995hpz3yxfs1navGqLTC5Dr046dxjWn3wz53KCNuchTi/FYICeMMuemQE6Q4uIFBcgJRJrNryFGLQlvAqpxDkFGh3H/ie+EIkYrCV8Ed4p/u0Jl+c0T7TbgHG1TQFeOd8q/YM5phAIUU1Q4bTCmG9IvfuN5OJ1QAPaEjtiuZziHMxzWRfX2vMZuTDvV3MMJPDKHsovqvCGx8iV6d47N5qqqreYn9PVX7hF7Z4AzqiPN/VsH5m4L+IhNLoTzb6OzBHGR3472arTVJ8okjBPyCLAEX8IqI9EEVZ5DQHnr79Df/uYuQJ6g61NErrlqagBH2pA2jX6NwMrouAG2ldFk1kfcO2NVg/33Aj6uY1mM6BNMCai8F6PJ4pqMFTEtk98I1L5QPstttKNALqP9jELD/uAcLcEXz9CyJsgzUs5rlCmf3Jftjes7zdNoN6fUCr1ccdYoOKMKXSVWOOdiC6aHGGO7Oi4mcM3ZDkbbWXfCRWGX0M9rCgNd+bzNb7v4JZ47gC1l8hw+B5/Tkuc7x0+ZTltVF7/Lcpt+wvHcaabCNJ/lhLGjw/jlPZRr5jPLurC9CZOjndM+G7TFWGiCdml77WOv9xmbmpRRX9MXl91+pxpNJ1Wn36+6g1E1miyq8XRR9QbDqsc+F3iYGj1kW3Tcoj0e8IOO/L3Ht9EniFky+FwGBRz5bk9bXZtOiPsSzL3sJ9XbAZ9KKLcbpwjkjvPqtNdHH+K/J+jYYYcI4DabdbVarbjutjqejtUBu27Lvj3f6e8LuUb9HnrMaYqCHF+0u9BH/XcsEtDED3DmS/oW+gz6MSdB1nFcvR4yquzN7c5I1H5Eo7poyglb57hyQUH9yCfsU8Z72uWM52NwSix8KNwyrQJtpYeYn32JjfZ8WDAOO23VvHKniJLbb5aRRmvJ2GwKrdHQfPbmUsN2Yr8z+MynNvZ59BjnsUESynWrGb7KlPLruxlY4uIX74jbyNOHvB/Y78vSmK5q4Iv54vDVGfONfiurqsaqpzWUy1zZ2thGyzUjwq3kfFvQzvX9DLBI6CYsxNahLrVhNjyzhfqFOs0cctRHADl0km0Ve162UmSBXb/fmIuN52rE4KiPjdLBL2qiGwxekMP0q+nY9GLDqk8dtLGx2vgGvlw2f5wgbsgzVyaMBZvVPABugXICNadYOxPKIIyMjhbMoQspp1FxubJqikAuYJz3MuuzHVXbWF31EiEX0XG7eUxbvZ6yGhFy2I6RQ65MWf1XMC74UJELB+M/Kf8bgJxSYJzbAuTK0rFnIIfx8yFC7jmBXII5oVxGyLk1Ss68OTl1dREilBPGLeejiJSz4bu4g3PPhXIB5hAdc6eqKoZMB3FnK8Vezsbso1NM6Qg4Nwse3IwH+MePN+6jXuq2vi/+w+eUMm3V7xc4jCpC6bhL9QrjzBUXAxZOd8C4x3p6mM5vwLgEcgHl+K4AuRZO8Qcgx3mVmLoa8O2uGmBMuYKs+eVySqvHeKwA7zZgmTTcHG5GlJlvLYAcnVgQJ5Azl5zTUc0Xp/Jxzv0A49l9EzrzmN/2UfqukjpmsDEvXAC5gHIJ4wRxwsGg5dSnn4VyI6TAuAUd3sgKo7oOS1cnvYZcAq6UZ5zPzPPmVsg2wljhGTogKCgSp75Gbjmnqk6aAe4isg4DJ4Ccv/0b+ZdAzrdBHoMiPEfIXYE4Ydq5rMK4/0Q0spTz5/j9RfI8Nehb1dufRFAX2/pzEeHcNZRLuQJyOMrmj3PKqnVzwJk+4NRFglAcWOHcasxzQnEb+RUgjmNVugHm+JxADmUmXCsQTWUXkkDOiMyAcj+J8Fvj2M8qQxW95yqSb2P4nvNE7gHbSg3UAqrVf7vNty45iDgIxDkYTMo5xvRlj8vf+pZEEchldFwCOSNi3SaQT2BoOf19gkHfHi1GODsYvauxqxfjoMyM4uQ6Knr6jbkTWo8YnILwNroDA8BtilCOwUooh7ga0BMOxQOGm0ZqGqsJ5W7NeYFj4nf+HftrOPeA0yUQu735GuBMcQqqMM48aYI0Id31ogzX238lZSprmbYq4BPE/RwdF9NWzzCuEaDL/HECuZiyqhP42ECvPOEAYwjf+XauXTXrRR7uOP/TPXrs7i7gnFNXlVvK94jDOggg167W6NrNpI+RwzW4/2GnFYPucjnFWGxXD9TfA/qkiV57oj6/3JgoGaeOMr08P4fOdQz5htP8zPiwWMxxTvqU+Qkj1tVgcYiQO8TpWQK5J5zTW8r4uQZyLurw6VMDI7dJHT3x9yN/P1RfjJBz2iTXu0e61P2y2ax2XYwW6qeDc9r/9Fu1bT1UL7SnAHIPv1X79ufqNLipXoZ31Tvt59THqW184jefqokOvA4qjovRL/eI2yeBHA6x+Z+c5nWPA2H7cmqDxsH7m2/nEsjt94x12zkGe49n5VQaDETGGBcxMkLu7dXpHs8cfy1Gxb1VTs/74zvjF2PtEcPXKDmntDqeCpWdniTQ2aMDpzP6DfrBrRBpxtaFCRbokC3O4Qbn8IChbfTumGckaHTlVSPktjgtAePYKjtkjzNzwJnaUw97HKot263RdPSLBHI4FzynLu1TIHf32xfqwfGwQ5tr0+Z4pq7q+Ptd1aPtPS/QoeiA7fChOtFfS3ScUWBHxoFnjNlndKL53Lqcf4tRaIRTLHghXAlgI5B7wcnvBzgQqDhl1eg4gZyRcU5ZHVHGyeNtteo0qqXQ7eFrQDphXExZxTlQZrRXp3f2cNA6Op88R3Xj6eDbVqccY4CiS4yQE8iN0S1CufEMu8NVVQVwC/TW5CEWeRDU+Z1AbjLlGO7NVVSNgnt/3VfVH+8BGZ0ZoK7pMiY73chnKJBz5WpfvgnklshuRL/ruEjFr5GbbYhDJ4xTxkJGxuox7c5oqSZt1P0uSNDnnmKqJY5hQCbqqkm7NdrL/UPqwyi7Dsf3cIQnOIROd7Tt/zFvVX/OqQPz1nLNFc9+6Qs+jhlSDqfPrvhuhwMkcHPBkJyO6tRgbJPG79UEG2XmdHD62KTxJUDiACffKa3mM3RasrlyXcHZfEK79SreYNvWbfMFyGUuuJQEcddQ7vrvn4Tj//zOeegra2zCNu2pS5sYUFcDnHsjvwRvRgt2CoyjPtxnrrg2deKU0yfq9Ml6s5z2c/a5iI0SeY/8W1BGPxCUPSLqLuFZ6CD6yBLdc2jirAWQo77QxS31G9+7QEKTayeQM0IOJ97zcdyw18dOe0IHfwqddsO1BHKCP8/dYyyy3e8ZM/eMc0fsvxM24p7tlvF5yL3eoe88n6tzf6aPfv7yELry8+cGYwh99Gsz9ObDrQ4hjpdjGeV45Fq2KdvOE+cI2PiZz9SVL2g6jnfo66+f0M03j9VXzttsGjHVy7GT52xi8piWRX83ir1FO3BlaCPkXIwm4An2gXnGjEQSqBhxpfQZu3XUutyXAM4IJGFTRLjRBh+xbwOKsPV7AZvHxBRI2qKRS49CPc4rbImILNqigC9AiOekPQuxIsKJNikQctrgPe3DrXBOsNRivBAmPOPoRX4sp+vhzCeY28YUPpPGf3vZ8HmG3TjG6e1VB2zf9bLLfXhvLnQgMMIemwi9fJlGO8OBnuF0jtE5AiCBovcgQHOVVLclzYGAywgyYY9R+5YtcrWhBwRod8LFAGO0PepC0OR0TM/pPTruRA467xFdZ/SWoMiXjX52aqVpEKwLz21aBY9tUkYjsZuMNUYnFsAmiItoRvwL6zEj1xJsCub8LBTz+gkZbwLGmeftHh0iIBVkWVavE0DU+4vfJ5Qz2m+IXSrk8vn7/MbYk0YQxtRmzvPE+cqiFAK7SDfCbwWt3rP3FYtwce64V3R9AX4+86gP7tkyu8+ceda1dSWcdIw1atDnY7vM+tQmEyDaRpyual17/Tu+o5/RZ+xzrm7vYhimO4k8cuhBIaFlN3JTcTqv0Z2e1whH+4fPJ56zoNTk+f1udYev+dDA9p5iS8yWVbc3YFxSutUY22KNb+Jq7kaezvEFFKdIO1Wxw/m71P94qL/sTBPsdPSE0yRNl/O8w2c7zFIY9wRy7nN20E4/iHZvVP5kPGSrrTGt5vN5tUJvC+IiVdXpiB3iTLgtfWQfLxBdtFFII9yZjE3pkQs4+vdsPEAy+GaMzW9gwIoyO7vpxZWLQ4aUYxDbECNQ96MAW7G68c4ov0yTVCL7zJuXC1r08JlMm2RKpHY9Q+shAgS8r3f6rEAuc+Bhg735ItQIv0O13SyivE7DFDRNKavTM5Up9zMbUXa2voyeWP/oYf3mBf34hWfwvp9U75QlgRxCmd+Pk+r7Sd+VOkQvzoZCUoRn4NTUhHLa1Pjt6PGFs514fuYBz6mmRr1Rd6YU6nEtgzDwGfX7BHL6dwY5WI8CuZiySnlyRtTTGe4tsbMEXeFHYQe76MaK53LcrXhu2JjY8z4fp6g2G8k3zA0nhHMW4hP7xtz/Avusx33H7JiWXEZfTShnXQnmuM4Mm2+XUZXW7+vzDptqzPfUl34k44DAe8g9RZQc93sGcvi1LuiwmgtEh8gAverKqkbJmfLMFVbzsws6HA/COKHxBcidI+T+KyB3ZkIfORj/Sfl/G8hFRBlyAXJGlWVk2R9svSlXW/2G8XQdIfeGAVRAXMqBytlj3G5TdhsqcRFQLhd4EMhlLrmg04VE0xlc4GFBQzEZoI6O01YNbS1z0U1EOhl3uXZGFMwmKCQcFjvUkGNVpCaVtJPFw/ip0oVx9d3zuxXH42T6lhAxN5xTUx8FcW7D6U0pQO4C5RLIhdRQ7knnmL+bAeRQ1MiHaDn+zvxbjxhduTpr5KCL4/ibgda8REaqOX1UmCaQk/4Pnz5XJULOqazXQC7/xoEWyPl2h4GwALmJAwoDVreOjEvg5zVwYHBUjFyyows6DI1VeTlV1eioJR3E/GZOvRQuxQqmgi/EqLgEVUanGSFnqHNGrR3XKC4UTqz6yWBm1NKaTrebd9g+VXscx1gRtT5P5o+b1ADuryJ4yy0DR/13udYFyP0dIKthWn2Nsi2f/yuJkG1+f4Fsl4g4czR4ncxdd/n7Q7Tc8q+RcgHmYhqrQM4ccgnjjCbcL4wa7FWnJQoep88EoSYKXmDcDnj2Rpo57VnFuxDCobwUBzTfADk19Qzk+k49NVLON1AovFDS9aIpHocEjAsgl9ufoZwDQ4RI19sSeed5A44VEeoqfOfAEdF1BcoxgOS5LJsrADUjSiSAXAif/Zs+btJ6+7CJikNQ4A4eEdVXi8CvALmtOVpwlrcB5hisGOiMwvR7gZzRcQKTjIYzyta3dAXKGTYvlONziZLDEEool3BOAKcI5MpnIX3ZPqgj6O9CMpezP0M55EsdzSZUS8AmbMP4Y1s+Gw1X4Ns1jMvfCONSIjJOUFZgHPLwN0DO6ardjkAuc8jdfsHQe0S/IUbHOR1q0O4EmNPhc9VV4VxGyOGgcI0nPhsFYZScSdFd2GE7G9A2MfowRNo40ubS9E3ZBCOryzO7x5i8Rb/E9oG6wKgUyAkSp1P0glMxcZjNOerW9AG+vFktF5T7qfpMPQRQ4/51cJ+4tvDr3jr4TSDndBrK+LXF/fdwJLrUT6P69Psdxi+G8K8Y8/zeqJUhdbSlDpQh9d9i/+Dz79UenftO+znQLgRyTlk1Ou5tcl99M1qrd1MZIbdEb85qcKFTKogr0rBcUTaE710psoU+NU/c8bjk/jRSN9Vuv6hlyf33w3jXSbB9G4ltpNuL+Uzen2tJ+OQU1YRyBch9x+jYMV6uAsiZm0Oop7PmQhKu5jqZ4FC3cSARI7qm9IeJUyzn9IkNesWIDYxEX6qM6AstHI8J5d7gbGxxAALEsVX2yJGyHnGW9sgWp2GDU1eAnDmxJrTNIc9oQHtqf6Ev/E5b+fpAe2vSRp8CyH1xyirPrIXDvxdAYnjuKNszZTtR1/vRfXWgv55wVAPIUbYhDqZ5utaM538KYur6iAi5798i8mk1GVbNG5w9oSL3UoCceeRmT/exmMOYZ7egXxtFZA45p61mdJwwjjpB38zs9zy/AFc4ao84bRq2++2Uuh5HZIRArtdnTHba2YixknIPxvdVb3RX9caM47SbvgBujq5b8lyp7zHHhAhIMaw3nMs8Kn98f6tc3c0cukbdNKjbiMBA/5u70+TNM8bKyJfT/VqtaIvz1ufIyzbAUc9Is1+rLg6lMHFLO14acUDZM/otgZJbAZ2Sq6wmYHJrXjSj41yl03NNKINRVbuOkaICuXZAuQP7ljzzHTbE8pHjOX/AuwbPBr267NxSx5yrLperkboynjBOmTY/U3bB6Geu9SvHOk02o/pc1VYg90BZjKAwrUlEx4VNWWCc01Zp/0jmEfw5Sq7IBcT5ktit7YUfVd9fT4wP/apNm+3RJpyy2sUhLjnhAsjhLAvl2pSljcPsKrA9ZMBxY8o4ZDzoUV/mmHPa6IOAir5/hx649W90TQv91qIfPKC33FeAXI/jFujnHXp5ja52yuqYY9scZ4Scuq3zYK44XzrkywgB2v0NZe2iYxtCbV9G/FrdMVY0vtYvAniWrqK7pr3vaNM7bL0Dz+OITXgQytGGA8jxvAuQ+039+em2+vylUd3ctkOHOrX882/0Xcrew/5tOp4J46gX733uy1ru32hgo/8CxnE/Tca8uy+MRZ/Z3jQYmxh7ntqVOeQKkNO5nNKelABytKF76l3QoTM2wR4wUqiHbStQCUghvBGu4DwK4xRh2xeeS0Ro1UBOmCZUE8iVfF4B4zjuk6CEY428EsgZLdehXpotAd0X+vIDOvIrv+e32MoPAiLardMXH2jbj4xft7RnrykIM0eXOTuN8MiE9Tjy76dw/nQwjZpzK3B3JWV1h1PQjXq173foV210srpggn0yoG+bT01IZkScME4o5zTGEnWl3PN9HqN9UUec2Qbp68Idc7YmNHPqZEay3dFm/a2RgxFJ5v3Tf/27iz0/xP4rcM2xyAi73wMa0Y61dTincC7gFTrEOne8amMjGaWWCxIIBWmP9GN9LKdYRvmizo1iTDAaZY/nmWXIyESndwrF8txCMAGo5REset04D/UuFHRfizZoGTLKj36pP0G9CgVjqjLtQJibU52xkfh9wreEl8I5oxzjHJTZ80ckHufzfqwHQaB18Zl2/ol++Il+E3VNH7NehGrmDBa8CQuFdmnXCOPu4xnk7yk/fd6ZD/Y5F8bwt4JAn5vPUAjaMHKT9ieQE1AKFr0388s5bdWxweMftUVdDIt+9xt64Iv9tD+shqNJ1fSFa7cTKUAGRnJFuoxRtCfrwijCJtdocQ3b4KCPLzlgvOve0v+EzLQPvhcGOcXVVVNfnM7K9hXRD9vgozhbzKijkRFQoyHteBzg3by/vlA1Qk5fX/9ef9+UGton6nShnME32jnr5Qw7b0pbF9Ixro4G1Ry70RW2jdbyRb2BCc/6cgEEBXNODx9ExJx/n4RvfOdiiPp9eVwd0YcY5efU28iFt+c4fhMLVXgcv41F9PC5jPp7xz4TrNtvv70dGTeeEe2v55i5UICcUzEFcX5WzDUnkJsyrgjnJnxfgJxRcvp/75Ttnev/HCH37eSU4Qm+nn6UaYQMKjACLj/7EkMwJ5BzKmqm+vEYoV3WT6T+qYGckM5ZVfp6+mH68gk2+9WK9qC/tcKumo8NgECnonfMwy2MMxhCf2hC21GHCeOEcq466/26aqq+jSxjOOjRfrrBN+59udVt0dZm1NGAdmE6FnR/R7/NwCmn/WJjBsQbpI3rAgumZnk70SawhcfCTXw6fUnKGPk5vd8C5GoYp2RkHL5yHRmnCOGU3dpFHWa0PafHCv6MzqxXWcWu/s+B3BWY+98G5Pz3c2EuQO4aypWVVtliMOlUhWA4/wzlAsyd6KBHc8nVOeSQssCDMG5tdJxTVnm4S7a58qqLPNDoQ3yoRshJqjF22fqADvt5dTquo9IpaJTf60vnV4tZgK8nlJmRNtJvrDOE++DYgI11xXof280mHFdBWpmO+lhERxsDJD7TMENwfsv0sJgiVssZyDXMIVcL5QhBqSaQy6i5dgNj3jdvnUYN5IRwCeSMkPM7E83HFNI2xj6GyVygRacyX5zgLQCcHZhB7xrIuQiEOeMCyKGYI38cA2Lko2PbZVCJBSS4bg+jPqfOCi+c2pgiyLiGca7+6SIOkSsuwFZGol1DtPxbxWhOglnAMReAiGmqlD0Si48yX5wLFhgFdgqAVQOzci6k5IpL4JYDRImEi61/FygX+8uU1QRyKVmeaxhX5EO5kevvlBIl9xfhPJlPrkA260Spp6ue9xUA99PnAHT+PsV9JYdcrK467QSQc6pvJgfthLz7dgiHWuPWVU0FbipdcwUElFNxCeRQzoK6AG70lylKTwdTGPcRyKmkC5S7Evbn5wuQCwhXyznSTcWJMk3h2FryeH97+f78e4FcDQ69ttcwN1xCuSvBAM5pqihsHM6xOSQR+34BiHEN2pKD1XKMUyKQc8reUHB0Vy1Hud+cha7ELCwxIqWPAxMJWxXB3DlKTlBnWLZ5LdQDgniMdgYfoXw4GWxj2jpiHjkNtdQPQrEEckar3XzVOE2AFhFy/H3HfnPK+dlIN422gHYYWUK5At/+lQi0ilxgnEb1Xegi9VID3VIWdHC6agI5p6zeYVji8DzicD1gPGPUtdgOMOgatxkRJ4AT0kWEHGVxGpkLPjQEfhidLZzGKbp0t6BvaFRhUJlD6Bbn0BcZY6es0nacqvqEPjFS7gsG5W8Yo7+FgYsDy/1PxvS30ymAnKtyu3Ug9O1qt9OpPlOWLxizD9RNRMe5pQ4fPjs9CgdC6PbJVedwVltTDNoJ9dHm/Ld8Rz3hdJpzrsXvptSJ0XFLdHuPc7TZP6ZMB57zq1El6EanrO7an6vn4W31NnmoXsf31b5r3rnP1Uo4ghHf0xDnHgRxOqXminLKalMYhziNq4EDYfsyh5xRcQHkXrfVQQftsMJoXWDIdsPJeEL3DsIY6TLuobMwHgLGaQyGQWg+uQLkzNGaET+n/R7jYx1TWt8R32K6SInRJkZgCY66GNvtzk2AI6dQLjfdyG8mlFsuOwHkTDkgkHOlzin1scGp2+JQ7JA9n/e0+wPlPPH5xP0fcBLMHyeM2/HdjrawYTx0kYwRz2V0w1hyc4ejLlDqUiYTu+sw9aqHmybti/bGs1/Tl/eMB8/01TfLMnaBhS/Vpn/L56fqFT34vhpXE+qxhSM0H/SrH7QRAVysPEt9RJQc9saOMd5k+C3qfhKRb0/Vtp955Fxx1WmqM8ZSF3Lws8nvIwG+QI66V1a0VaPmIh8b9943MhYHymkfTuvY6ZBEveLgdOk/ONU96nU4aVC/jOF9xlHazWhG+zePHHo6IubM84lMBKKTp0her73y7vSYb4LF1+qA/aPO0XEaOOaiHwuQmwrkhg/VsndDGW+rhRHR90ahmUeO8rEVMM6xDeacQ6g45t6M9Esg93tAt4iIQ4yOM5qqjw4rueT83ig6V6CdYz8ccHKd7iiUe+UeX7n+lrKsuc6JetqoO3Fau4grpa5w7qf8rsA494198Uc5xziYo0efC84eTuFU+wMnfUI7GtKGjJATyPVwOu8536DTwhk4xLONti6Mwy77K5C7BnDlc/k7fxc2KecIIIcBbr6+KQ5Ti+dr1KVRkOZHa1OHHeopQZz7PlVd4YvQUKhIudc4CTvGqaUviOgvsYgLff9JuI/ebaAzhXKP6LYOerRNG39EZ92ZAgBdY1RZHz1qhNy28VitBHLo1xnS+/I1Xhq0ONeghQ2I7Xer484+X0oYITcwQq7Zqm7oY+rEO87d4Dk6zbVpO+Xzit/uaft7bMRDm36EGC23o00Jto3o/aqgrz5xnt8/3VRfb57QQz3GoKfQpZ9/4z7oy13HDtqI92kE5QZ7YesLNdqY/fGJeuppv3Ifj45plEcg55TXAuR01Bv0S1cjNPn4hDY1oQ3rdDZpH0bIuYCA0MAIOXXXkHo2yXdOQ/yC3sgccEIcI8giAot2JiDKyDfKwrFO8VOeOC5yedGuBFNfea5GtwVg47dGYTkdsY1ubGEv9wYCOcbuJ3S3QIRzPXLMI+39if74xDUfGtSJsIZ6MELOaOa3VyHD5vwCxShlHU1n+GRie/0cnMLTBn0/r1bYd+YzEyD1kRE6TiCifhY0JqTKyKsBdSC8EhwZpVai24RIRnwpfpeAKaO8AswJ0PguFqCijbsVLhlp1cM2irxmXGtgBAo6ZkKd93muGTnH2I7OExYJnzIn7tcAT0KpL+z3s1NQBWNeV+Bk9JfHaxN1sJd6OOdG6gmqrH+nt/pMBHG5UMJd3JvPQrgqqEsAls9UqNhEv3gO7ykW0HKLOGXV83qP/k5o5ZRUpzvbThq0EwGuItyMukO3uICDZT+DOfq7sMv6thzCWuFc1C/35z19dSynfevDWReWT6DmqsFurSfr9xP3HulEovw+g9v4Plah9Xjq0Hy/1qG/1Z8UdJayCDJt5+aiKwuZCOW8N4H0hPszl5/RdvF8OIer+OfLXeq8262GoxFtuod0OU+rGgq4pgPqZRDP12sYLWmf6tH/XOl7hE0sDC6LhnjdJtddML49H+bVS8gi5PW4CB9I2PFKu9dnz+i4GdeZcj1noM2rxWJBW99EqqgdY5r94LC3D9gfDuhjxm7sGfN56ecPB5Qd6bWxyRCnfy6wHfVjFuhafcwAg/h0TpkVwhURxhk9p+8Zs5707wzC0Pfj+NjqA2LjCPCMnit58OJcseU4zi+M+/a2Z0w5sHWVexfW0i51dsKJfryJSL7Ii0Z5AzDVkMlFDsb9Ln6VIEyYaIRfGz+acRwf2hlk3w5cg+udoZwRcgf+Pk4p96Ba4v+WFVadnhorquqv9BnLESPZhHN99Ft+9jghnNNl0SW+ENNXxE5xhlUCuZyhpM+lT7gWyIWvZkAEtogBCuiEAHL4XU4T1t8y+Cmj49Bly4yO837PEXL0B3PG2c+d7t1sGrmMbzfDVqNNCFhn03HV53ilRNMJ66aTYQ3knLJqFOIzbWRbORtS3862LnxzZpY2kEBOQLcwsMTy4+MuadMCuZIvLhdxyMg422dZZfWEnZ0wLvWycNjZFRcgdw3jfpKfgBz/ucj/IIzz338LyCk/Azkj5b7XQC7gnPvYXgO5yIMTUO4YndEQQqGcg5gdVgLtdB0flivNCdHOQG4+DhjnVFQBgVCuiJX+5x9vkYvlzz/eKTVlrCvKsuxRDjnv2RBIV/yg4XMur/NqpNyf3EN9L5Z3Mh7R6B6j4ZXwTCUBnI6un91nw6yB3JVcA7kinq/VwPn1vPz+PJVVY0ajx20AuZyyGkCOvyPHnCCOji2oi3xcSgA5jG863IzO6UINMa2FjusqrMI2p6bO+S6ntH7JhSD4TignsCtAbsjgaG66vgZ2k2v5BpRrFBBn5NOUwVvQMeOzIbirSbdywYEdncJ8atfwzOmpF/EthEoxYZrz6SNvHOdy2qsrtBoRt8Vx3DIIRI45I8lCuQq7akgW4hTUq2i4AuWugVxI+dtjufZVeeJznMvyCueuzs93H4R9Cd1UmEr5O/flIhP1fqGcQE3IpuMWYv2UzxcRtl0+sw1AV/+2/n3klMNJLos67Oa9CMF+XuPc4+S5wuqPEwpoweCAghacLlVUDMAqLMOPDVtWhHEB6uw3KDwBXE5bVXy2RqyppPPtg1uTeSplaniBcy41HctNoyCViHA7Q7Xcl/DNbYK2LEeBbuyPayWAM29B/jY/X0M5BwdFOGcuOXPGCeQ0TMw5YITsuUxxTs/toJbgbY3ja2TcEmfSz67aa+ScU1YDyNHmo2/R39QJZyjH34K5IgK7iJKjPwrjBHMB5WoJZ0OpPzcea4CPUebApUEXUA6DztVEjY5zympOLfVNqoarxlkN7IRyGG/XEsAOuf77PE21Xl317m9hHDqnXl1VGCfgctqqusspSeokF3UQvgnk+n53BeBarrrKfp2zB64TMI5r3lPOJ4zv6cCcI2PqPaPjHnEMDWF3UJ7MRpFDboCOHjPY9jnmjvr5vYaNAjml8dioVstV9fb2FtFxpjhw7HBVbiHil98xaBEd25ZlQp4sD39//aSRK8z0nnsYmQsMzBX3PaSeXNABQ5trONW1R7mX1IVAboYedupYF6N2/ojTir47tgUOOJ04Zad+wri36UP1MjYPE/tbn6s1enamw4SR7eISRsUVERK6qEOD74Q4T/dfou0uTDxrCP1hWZ1O6+r0vEG2AeXG9DEdBR28iP6kvpbUp2NjRnkjbp2yKoT65ouufNklmDvWQO6dOtPQmE9GtGv0P31li35bzOm/GHqzOX1rxbm3GGX7frXa0qcXlG2JzsVITCB3U/VxWBa07w11suX57riHAHLIAQfixHcnynvAadnhnG75fuNxPPsC5MbIiLYlkBs+oZ86Q8pkniqMs+6s6jaH1YP5pWirLghynLQCyL3OW3x+qHbDO4Q6p6++UP5XdKJArknZZhi9f9BGBDICljfbCp+dinhY8ewxDrs4oQIpgdym14zccGs+R/449hdx2qrRPgnkqC90iyutBsziHqeMvSPkCYfLqPENevqIUe1U0hlj1ZNTrWgTQ3TLZM6zm6Ev0DV97kEYNxbALdC11LFRcnO25vSb8yw2jovPa+7hiAPwEnBJx94XD65UKJBzyoaL27jg0ghHaTV8pJyW1yglF3X4VI1wNkc8ByO3RjyTKeUc4YQ6BVMoaV44YVzARQEUdRgw7tbvGYcb6EKcXSPC+ji7AeQ4fkob3+EU7HHcbPf7Dm0A2TQ+I7fViXJutVWoG6dvx7WfbmL6bB/HT9C27DxUM5x89w3uzVEnkPtCGQV19A3LHOWnDvnbackB5Og75hJ6PRmhkBGz2pXOwojI0ALl6AM5bfUjjIsprbHvr+L05uf9Fr2FXqL8fdqtUZAu7iB8c7ECgVwLvSCQ61N/rv5qGpAF48aW8UUoN2H86NNHzJkZOdzUn3foenTkPbotdNXNbQA5Fy9xnzk41UN99RD6eYduXqFrl/xujg7uq1/5vol+6+vgoL/v0CtGK/tS4pGxYozT2213qtuvN6EXb/nelyDmnAuASNkXPNcDz0doesJGPGDvbbEFN3weUWanmbpoRi469BWnnu2Ni8t00KMZWfwZnfp4i8Nu8nV0tuee8HyEcdvhUzXD/uzQnpzOOnB8oS8L5O7p+05Z/WLUHfpXINdhzDF6SyCnQznD6ZzidCaQYz9twKgqI4nn6CHzpxklEdNTjXIS4NBmSm44880J5Rq0twA6SMkh16fPDEb0Q7ZGwrX4bU6B/FzDOe6b45vYTD36WB/7U0g1QNcIyIRxQrhHzn3v9bhum/7Yoi2n8NmXdeqWzYI29Rq6WtCgY6nTntPbluFbqLuPfP9s1Nx+yf0NGaMa/J7zcA9G/UVeO65lWWNRCuvEexIA0peET4KYLnrKccJ8fAHikDKtNKaa8lyFQ0/oLKOoMqpN0OVUT8Yj7kXIJ4gU/llXRgl6/0bKef4x/pX5ylxwKaL6QzyPLwo9j9DvC23Fl4/aMNokeZzH+EKyRds1zY9gMKe5CjETyHl/rkAq/FOMdPM5BgDzPIjQrYGt9UjfvGNssSyxwqplqI/xflwgIaPx8GmwAQW5kWeQ5+2UZyXaCbpJm86E8wI568u698WH012jrvmNYO4uIvkEmDkjwfvSbnPlfFfNNz+wEkCMcjR4Lh3sw3v6SCnbJyTKar8915+zGL7Qt/KcPk/TKz2hS33eglhBaQAIxkOB7ZC26VRqIabPzVx+XdqgIDTqgHLdUJYb9MYTfVAQp/TM0cZ2PB7wTFucw/zI3nu2GYHfxDyOM1d07/MZfxPd3me/EXI92qTR2Tt9Gv2b3RxxJcuMQDoeN9ULbdz86qPRoBpPxtVoPA4gOJ3NYtrq1gUd9O1PuwBx+vX6+AKReJES/WZHP+9zT858MdoM+wB9Y3R0TJnUl8E+0hcyJZFTZ4Vox+2wOu1GAdJcpOLb86p6ZywVGj4blBM+GWXf4EcK64R2RsMhLwen4Qr2TIOEj8c2wONxiS3hFMoD47Fj8oky1i9Da7GfC5oEcjll1TRawwRz2CWWXyhXouQEcn36q7PLBHLvlO2NaxqlJ4xziq1TVt/x47amE2F8F8YZtWaEYk5PFaoJ6QwcoB2E5DRTZ6wJ4gxC8G9zwulnbbmWUE5/KIEc47BADv0aM6WE8PR9r+Hq0C7sZWqMXCRP38tVTKnb530swuEUU4HahGftPSZMFhy3aZMd2jL9nT7vgpmz2YS21IrvpmMjM/mNdSKkwzYV7Ak1nQEp9zEwyyg5deZ6OeU6XB9fTihXgFymTGqlT4s/LIxzqqriog4urJNRcQnkUjJ/XJmyel50RCCHvZVArsC4v4FyZxinJPviPxf53w3kahHI4UiFxFvJEiEnjKsj5J6PITltdRcinIuFHbYrKrUs7rCMSDkfkhRdejqX9k/6MWXV1VcNGXcOu51bCJeS/wRsL1x7gdLo9YwKeYzfv79K6J/pWINQioagCuaktjYeaW6AOAY1pUCznwFbQjcGcLZnEMdx/l2+uxyvMy+MY0DFESz78zoprRCj4BLImUOuJxxDmUZerTOQo4NhFIwEZnT0OUp6xgDrQg3CNiPmpnZUlLjgbc53BdgNGHQEcFOU+gXIcSwDpKuoCuJUINfTVSOCymsw2Dkt0Wgo85RldFw/AJJLRyc4Q8khBZql5JsI4ZiASgg3qaPuXPnTlVadqmp+L6Pkcmpnnk/QJRSLHHTl3Ffn95yuDvSfyTWcK8Duhd/neS+gznOGcN7yuQC3cl9KgXPx99UxltUowYhyC6h2yQmX8C33Fdh2Furw498fPyeQyxx9hlgbEfey6edbFmSFwh7xTI18c86/spwqwrmMlItQZf+m78yFWEI5lG+BctdAzrdS10DOgVEoF8LfU+FXDdLOIgj7G0kYd5EzePP3nCvhX/13nIvfIcI8oVyZMuu0VAGD0bApKu2fgNz5utwPA5tAzja1EcTV4ipGAjkdAVdkdblyI1J0gp3qFyKYi88J6ALW1VCuQ98wqvUJ4+vJ7c+CEXn5LLDXGESHMGCdoVwYc05BEc4lVEuYpgGdkW4FtJ0j53RycJyU6781xCIyDqfPc59hnC8K1FkxUJoo2BXGMjquj6HW73Yo42OssNpqYBTi6Dk9KYBcqxXTUo10EMAlkHuoYRz3w7Uilxzlc2rqCINvguHhy4MHDETfmrm8uQOzq4GZM67H8xoxiA7QtY1mI+5bIPfFKA/knnIMhxhZOOCZSy6dbFfralMeV0DTKX3idx3qqYMTqNN6XwO5zzqAn50arPE5waFYct9DjOB7vsfI9rccO6T8a+rB6apj6qmNMzvA0N7ybM0fd0QXOhXPKV6vowRxL5P7gHKHfk7f27RvAsgJNpo1hGsocQ2deIxroRzfuxCP7VMgN9eAWI4iSuJ0wml7O4aTNqO/6pT0BUGMSb4oKkBOGOc4qfjZeinR59aP4+thV6asZpL75XzKM6CNU+dGc5nvbIF+XW3QJRixiw36YCeUQzds0LvokhP6eU1fNAJmgOOzou1uEaPe9jh/ilFwGSV3Ux1i39dqi5TVVXe0c6ffOWV1Qlua3jvtEyfynvb32MbpNirTpfDNkzagDd1XXcbALXrgMGlWBxwEp6u+zJ4il9yB+jcf2QGD7IgOM7LHyMM5zoZTVv/0xZ+Rgq/1tFVEIOcqv33KueCZbjHuAsgh5pETyDlVVXF6qtNUY1EHPjvN0wUd3Drd0yi5Keea0Oc7OHQa1Too5pFbL4066OBA0ydaX6oBumW6RDcikwVty3xyi2Y1cHrqnOuuMYSpZxfXmPH9YsmYx7j4fFoHdNWR10nRaHRVQx32Poa24orTArn+E89l+FDtuZZAbtb8HEBO8GWU31AoJ9yirJkPjbbN1pVTnbrq6qpDnqcRcT3a/IA6GvOMhxrW/D3i+yk2h21AKDfBgV5j/O/7d7FK555rHnuuQPw1IuSMKN1Sj2OcW6e5ujqrkC2E3+YUVupaW0WHmHMaBTfB7phpmzRuAiIaHWe5jeab8iwEco+cT6fGadg+WyNmtSd/jpBT/P4iFxhXxN8VEfL/8f0dB23FmMezQD/1sblcuKNLGQLGCecE6/Zl2luf+nCxE19sLrCl3I6EP5Q9FvwwUpq+ry56+IJeRDcrArqm+lMgx9aXB+oh88kJ3lbYgbunp2qF7l2hX+fo3h6/UY+0GCMG6Mke+tv0AHeU5wv7fYniytO9Tq+6c+Vr9vni5BF9IzTr8BzVS1M+HxnD1GnP2Fmh17AFN9p6jduY1n3Pb0xb8IUy39wwNj20GYNa/P2IPr0NvdlER858gc1YIpBzoZMNNptAbkz/iEUdGH8sa0c72Whx/jYVwpfPt9XNV37X7IQOd5pfg+efKwH6MtaXvoyTtJUH6r2NDhwx5k+n9CN0kUAuknvThiKfHOU3Qkx4IYQRHjllUogl6HFlzkyAj32Mo9mnjIInYZPRbg+NGrogAYawmbrUjVCuUx/n1mOb1NMTz/yB6wng+pSrS780/UJPMeJ2gV2LXnaBuDOQw9HTn1FXb7cCuVP1ZtQcju3L67Ha7pY4rebU41zomK+08xv6hdMjBVdCKSGcwDGitmL/J8Z3py/SphhPzE97jhbj94qwU0gmBHJ/Ez1ndJngxkgz93kd669LfQp+ypRVo9MiKo/PRoZl2Zq0Cc9Hu3OMpT0LoSItBuO+ZYgXkOiMn6PXvAf/tixG/AeQ47xGycU9UIYnnp8rilvGcxQc9/CVNibU81qZCsjouIRfcT5EMCcc81hhnRF9ASo5p23D/HRl1VIBltCrxTVcMEn7TCBnu1ngi8znvYhWbOE7WRdOPY38e1w3AFwN4ixTubb1Ynnc+nebsXaEXdPEb/vCuY1a89g7+oJRckK4BHNZH67o6nMRkA2NYKJtWVZBotBZAO2qrmOjl7CFnbJs3xDEpZivDvsM/S0g9OWtz8lrNfQlW0+0UaEc/Rb95jGWxxVdI3oS6WP/CuSWjEXPR/1rpxTS/wTlXHc2oX3PnBaIrYDPskScgWa/1IY5nbbVkTY9EdRMRvTZGXUwoW3jk0+n1XyxqIGcfUG//1jt9+szkNNfd98K39woPqOm5pxLmeGHu6hD2E11EMGOa2bOcMbMiHTLKaoxjVaYtp9Xr8dl9eN1F3kb3xhX346rjOw7LgK6Hbb4lLX42XRDkZecY06Iq52/YJe9vVjmA+NyHR0XL0JTSoScixUIEDM6LhcscKEKg35G1LnTVx2/RhynD68/vacO3ynrX4HctPp2muE7GhGoP4ZuHBpcgc+EjVH8GaGc3+UsJI/DtqBtKMI2wZyfS065nJKKLcK+Qe0fxowp9vn7TBmEX19DOafBjtG3kQKI9iyPeecZyWGcRpx54Prxsl2/Rghnbv4R99luqYufePZGSI5pnwJ5ysbv5vgB/jZ8Ap6tQE6R6Thz8bTPqLXQmes5x+rbpRQolyus2h4EcgnhXMjBFVXdFiC3d5pqgLhcXTVyyJU8cujonLKqnn6tXPPg/xNALqZ2Boz7a4RcGEw1lPt5yqowTigXEXLPOCNHcyskjJNcxtRVDCXFlU2Ecj6gBHI4FuaS42GvXHW1hnFGu0mrl4tZtd3wW5yTd4z055MD4joaiIOLIdQzOvfr8xaDTDpqmXyLNUc5NSsjX5zKWhxp4VizBnIFxmXEnEo9IVzCuJRHt+6vxWOuJWCckSplG2KjTSk56gLIYeSOKFOANwaaSIbP4H0trsI6xkEQyC3oREK4McaIsG1hB8WAcfXUKX/P6aiK0XICOGGdMuRzQDvOIdxTaQjjlAB+OAVnIDcQxjkdMqPijNwKGLcYRGSXq4+eQVUNqJ53swRygrDDrDKPmtF1wjgBnzBui9I44JwYGec28sYVGFeAnOcKcbprkdyXQG6OUvso3376+ywqRCSgnGWrpSwQ8VG4DnLiegncvK/8+wLkLt+XY6wLAaX1UnLCXaan1oJyLtAtYV1+joi4kGsol/Vs3bhSzyuDkeHO31DkTu01F59TiZcTnOw5Coq+kWBugFIXypk3QAWdEsBNkIWCvhafbyhsjp9zTIFxLusd08T5nJKgLubxey62ArWEYjWsU+J7BnDaTJk6m5K/Tclo1xD+9rcF+JXrODArmcuu/hxSR+55nL/1fP7OwYYBbcXgZkTcasTn8WPlQiECOUHdhMHN1Vg7GHHmqYtFIjC0XTgiljZXHHTLPnSIYrSci7AI5TIPZOqKdtO+q45wv4OVnzE0hXEB3TWi1BOu5HUF3Oqt01YFaQ91tNwH4Tvl/LsAcSkB4u4Ecflbo3bzxUCtd3CUAsZ1EsblG61e1e8alfUQERedJvpPHcZ52uinnkBOuIfhKIBziqorrQrkBHd+p9Pl/hbnMMelgNLowLbTVH0jxgDcZJB+0ADW0cBwf9Twpp4eqYdb7quAxZuvfIcz2mnT/hb0TSO9GDscMF0yX5Do4hMCwieMS3MVdSlXi/I8st/VYb9+ueFcrupnkucudT3inF1+d8/3OA8c06HeptznhnpYcc4h52lxzhHlPtGevqPXXtBLRpO8YAC94DQe+zi2w9vqdWJS9K/V3qT1XVfqxAnFwXBaW6ysWouQ0Kljrt7oNC+n/9tew6DFcFhiOGwNo8fwe3836g2jdDUNJ0gYt9suOFaIJqxxLNOYPcTbaCPkPk7FQ97fMTw2jJGLgBcCOVdctQ2bY3GL/lythEcYYXPqd0V/WWCYbTrVWii37UUOuZ0RX4wpAW5wNFY8twByjIl72vqe5xvTUpE99RXCvtzPZ9rAnna+pF1MeCZzns/8kfPdMJ5+oW185bkYgfO1SVvp0X5aESHX43ls6cNH9P9p1qxeKZtynArMbqtlh3PTn4/oichZRR3PaVtnIMf2kkfuHd2Lw0v76lGmJXWw59wB5ejDRsvNGdtcYXVOW3TrAg4r7tuouB31dUCX7HCYjZwzQi4EHdHHSfZt9NaXRYwJLrggkOuiR5pONcORGVPHUxwbZUY9K8K52bpbrTG+ldUG3bpAN3KMz8Wpy998E6+BSPm1g0Zc31xaZdqeK02bL3bQ/BqrxQnkIkquw9iNA2p0nPnyXMRBYGJ0nNFmXZ5lLEpBG1UEcNdATimriLpPODfDqTSqLha74Dwb7Icj48uR675NGtU3c/xx7Q1l2Qt5sBPmXhcn3HII2py2OtcWefpSLfm8xL6wHiP6juPGnHcu4MLJnOCo+7vYz3XntkHO10JfOCtCx+0H9fJzm/8A3QKy5QInZd8HUFe/HPa3fnaRiCO24VjnKaK/cspqz3II2ChnTD1HNwjXXfRh1LyNWQemBpnq6HMPbX7T4bu2EIo2L5C79+WC007RaUbKPd3cVk105yO6J7//XLk69AD9t8IG3LcYox4eqjX9QCDX5ThfHJg/bsJ4M0aEXEYj+1JCm3M6maLDh+h+9B37bpB4EUI/NdrPZz7GOT8wfj3T9o1kfEavnZCtYx312+R4QZ9TYNWdd3fYo80eerPHONKqbr/ex5TYJjpyYo4k+pQvGXrc7wZbwSm7ETlqPaHvBIcB5LjuI/dmKgTL9/Dgy6AuDluzcpVy88UZ6VHyBw+oyyb1LiTIiCEBBWO75+c69gEjRV3kxMT8QqqMqkJ3037ctmmHHdpZgLQWz5Lz2i/dtnlebmPlVdrjE983uWZHKIU88bmBLnfbpa+NsCF6OKQR1Y30BvRFbJ4RunmEIz7Brpqjn5UDzrkOe8kvlW1V32MfUXG73SqA3DvfH9HlBxzCFf7MwFUaPT/6xggyQZS50lxtW7gUq3tSHu81FgZg6+IB97S3hF8Jx4xESzDmVnBEO+B8Tmcs0WWK08ly2moCsYhMo58+cF7hlZ+9pt8V2GX+MwGPNkes3m775rlqx+h4O03Nl5Zt9KllEmQJjQR6ltl9TstUskwCOcqNON1X6GUUn8DtEn2G8Nm/77iu9xhQC/G7OA6xXOV3cU+cX9hU4KP1FEI5hFeCL0GmUege63716so81nPs0iXPdtwKsFvAqJF0LXRhgk3z5FEefntrPdJvlFy0y7b4UHV5dk229xwXZUUsp3VW0pQ4+0GAaL2t8A82jM1Lr834lqsH3wR4Nn+cK7a6UISRhD4XAaDPV5BopJ9wMRLn82yNknPGhC9vhW8P9kNsL7/roN8ymjLvyxx0gu3xCJ9ujB82YQz0JRI2stNV3cZLcfwyX4DbD6e+DKOt2j7tc9oqtuM1PvoAW282ZzxcrhgPF/jbc+pzxXdb2r8RodvqhT4gfIuZcEenrB5jrDOHfE53dQVT88jN8fn57XJWjR2DA7wgXF+fSvBWFph4P9Wf8eOcyaTvYuTX21EQR7/EvhLMvT/z+WVTvZou5HVT/Xh3BVWj4LbV24tpPjaMuYLCBbYX54qp5bt4UeoU9OfnA5JbbTD7vIE7McW27zTbzKF2zo/mZ/TlqAZzQ/R3pICiX+v/fT8tq3d8VqepCuP04YRx35+dEmyUnGmGnFqqn5TBCX7eLPXjqBNkje2hTyVsM4hCWJV+j8DNY40Y08/LfTENVZ87/DwhnEEOgjg/C+aEcI/4fRzPbwyEkLE4XdfppPPpCL+nRbtRF5tDrklfQvdi65svTlvfzxP0o4Cui4+h36H4fBezKfWD3zgxoGpMu0solws7mNuNuj0JQEuOPnxCnmUIZdUfnOtDznrnqDhX942VVI2Kq0UYZ2RcRMXxPHN11SWfryLkeI62v8uU1X8B45T/Yxin/Pf//f8eIacEjLvIX4FcnUuuBnIlSs63+DoOQrkzkDNCzkg5gRyd3LeXJx7MfjOnYU1D7KSGUArklnRglxyeBFnvo7h0NC/RHyNXmDGppU4og4fTgDY4PT4YCbi5HHxA+50LSOi8tMOZzimjtfg3g49SnOmEZyq6xtnhbeDAXoO42O8xAe7y2AuAs5Gap8G3OX7Oc+aiEe5j8DDsE4UbSw/jJBillgAOQwWZIFP2z+hkQq2Y8imQG9D4MRinvsU1FLWXQE5AN6MzzpExxouG5QwDeSagUzGj8AVkXsepsELAPlsh4DnhP9cyMs4pqsKhM1xaDGJ7WAnOElKFCKxUbjXQCqXp1CkGPcs7494svyuqmhMtVg5F4bwI2QRwSAFyQq+/wrgiCc48v7BNCPev5COUq6PnfLsimLuSn2Gc1wkA93dyBeTKcae6Hs5Qzmi5kJ9zxCWY26JY8nMN5BQUTojQjq11fuB7V+lJGIeyRHm/H2d8x2DKs7YtrBnANvNhtQ65QLkAc7Xk3yh0QZogi4HPKazmjPNNlBF0C6PofgJyRpZGotX4rogLR3B8ALz8+3oauX/HMefPnq8W/s6p5/bh7Mcp9f76+wsErIX9bj/+No8XGsY1HKAYZARvRsO5SIhgzgUezFHoFGlzJvR920j7d0psAr+Efi4SE58xmt3GojFXYM6VgxLY13oCgy2W+daIE9Ap6ooC4tza1+nn6pG7MHR/Egy3+wffFCe0E85FtJvwS3CGnCPg3Hq83/kbvjsLv7/oGt+sXsO4ThoPgz4DbPv8kqHf6aB3MLb83OZeu90AbwI4I+M66jGve4PDw/WEcGXrb3TAfOvrffq2s881njBmfVv71EY/BoTjHhA/NxnQm5TrjmuY+0Qg9+DCEQ2dN4yZIe12tcCZecEA2lNWp2dhSHsNruXUqI6RfbfcP87vnREeOJVfcSK/3jSozzbGfAensMV3XPcLRjPfD27uqgXXWAv+WjgUnodzCjNOGCHvGCNGkxzQo88YKM9GI/VucGxvq5fxQ7XrfuXvu2rPdyv0qmDBSKwORnATh0UYJyQ0YsZolb4Opu1r0KwW9mv0woYxbce44xSmiIzCWdszLg1pZwtXG2VcWjNW+QJKg1AnL8P5MY4Ebt/ewpBIyCCceMOIXXO8+U8S7GjkmFDXBSLW6KH1xmkktGn6wHyJcbPEyFsbMUd/XwuG+pEbbYTu72Dcj5C1QA5nbst97B+4Zz4XAJfRcgnkDn4X3wvvGHuoiynPas6znRnxUwO5xlfaAM/j8bZLmxnSdnD+7xhrHhvVhn72iv7/tulX37f96s0ptDgK5pDbUtcnDXL69ogyuajDEidAIOe0Re///fU1II2A7rBeVQPa2BnIoRu21K2ypj6cimoUmNDJPGtb+r3fCew2jEtGyAnmjJ5zqqXPeIyz2sdhMs+qBvEeB0AgN8KY7aFLmh3ur01bQNcMMaYH6JiRAHSNbtzSlvfjam0kM58FohP00GSK8cw9H3EgwpnnubkwxdvzEb2mHkSPYYCaH9NFcSKanHF9OXiIhR3WAeQSnA1xtCbUTdwbDtOUcd4yGx3nogM+0y5iW+3xfDr04y7bPu1U6bmlvgY8T6GnkYgx/RQne8W59owv9ocf83b1J+V/N3qRfnDAedyhQxc4G0bJOV11Qb/YUM415XRxqZW2CE7kgHI6XdZps0bGGZUokHOBAGFdXI99M2ydiPRCh5qDS8CRQC5BtO3+3PZryX3anSUC7hJBl1Cu/IYtQgeqnvc77Klu1UdH9mjbTnEeCAe5F6FTTou3b9OXrRvL2Uoo56wDc8d1uSfBu0CqyXFP6HFBnLk4U3COEfc3+N6pnEoDUfesWk/VEedlh07aoGMXj+hfjnUqviusjqiPifUhWPEFDPuf6C8CudFowhjRwMnP/epm6yyi/XT6KdMGZ1wodxLM0aafaUs7bUqecbw4QId3W0auOpXNF9HqXhys/qRqPDQjys30A06b7dK3nXbbZexaoVt22AIj+pn34v1bjx2Oi3GCew19fesLIu3aFuNMg/3UF/VohJwwzpeIOopGVt/TPo26SCBndJxloaw1lDZKqER1CZQEFS3EiDeBkkCuzXmFb33aXExDpQ2aH66AOb8Pwfbtcd4uernF7x45X4Nzden/I2wZoduCtrdcL6oZfscMXays8E0OOus45icDCPBZdPDU43/+eMdR0ud5Dd0ukHO6ntFx39i326+rOU7uaORUQiOyGFd5vkIsQYeLKijeZ1lRVnCi+DlWgH20jrhfnrEvvjJQgM+MtRGpRhsWHgnhTLAe0yvp27m4AO2ENvVAX7PenrhnAc0jzyNXKs3fF8jn8UbCCcZ8Aei2vFw0YEGfyxdME+wtYZxAz5x3AUqbd5TDaDUBKufjOoLH/JxQy/NHOenrMe2yloxIy2vnC0dtA+/Hl5OW7Tb+9nOCuwSTRrRpa5kqJFct9TvBmjaS5xDUWQ7rCH2FnvaliDp8Nsc2dfzD8fderAfBlxKLJ8TvU7xelA9JIMe1fYHAsU2eZaOGjH5vGWImBH3Ev+McPD+nKk+wNRTz3jl12OhEIweN0ozpwzzzyK8niOV3Zbqrz9e6N8jEBRuc+aWd5ayLeLlpnVCuUkYj6SLiD90mtHSlVm3ePtcc9hkD0eUbo7adOcKYtcO/EMoIBs25Z+RhtFfuL+8RO41zDmnH48kwovDMF7deb6jHJXbGgnENG0Ygt99j29BHtF+QBHIJRUwbcMK2M8Jsja23mE8jOm69nAcA0vZeYw9tliN8GXxOfCaB3NtxgRhUYUBFzrrSh5sLm9BtL9hWr9hQRsi9Hg3umQeoMeG/kVIu1vDtbcc4cGBMMB2CK9kbneViW/Zp8/tm7rsLiEvbyxei3oOriBrR51TbsmqoYC4+M6YYJSeUi5f6PCfzsfdphwfuJYCcvpt545Bv+HDfnvFRn7F3uafNgmdhQAE+jPBMqObqp0I44dyU75QJ3yWMSyhnAIMLMhhBtq59R7fxHfuNfHNBPVfWzd8zjmCvmCfQlZ+FcUI8p4MKwOQlviiMRTsG5v/Vz2nwXLjv4QA95AuSB9rOMp6hkN4AqOVqzmf1W/of08k4JLgMxwnlYtoq9We0nDMiX1xPAH0qkDMC0RfTBk/NuBcXJotACz4vaQchlLHkjospqjxft+aNi6g4QRxyjpCrc8hpT2tH/xXI/QThyrYW/sP//4xtyAcIV7b//X//Q0DuX0fIaQAp5yg5o+MCyiWQ822wUC6AHA39uFtXh40wbn0GctsC5GLK6pgH40qruTyyWzuFTqbTTHU4eziTboVxEl2B3BgDwt+6sqogz8gX9/mmInMdPMYAF2DMgU5nOgBZwrMUP9fy5JushG1n+Hb9999IcZI9Z8rleorXt6w6/EbqTAaUUeNE8e/YRycVZmFcqYCUyOdG5xTKucBDAXLmlRtrPPK3nwVyrqY6YsAU0ClGxgnjjLa7nhLrdFkhRcwnR+zUTlE1ckvF6LRMc8YlXOKz8CxA1AVenUHVzi0Oph2Lc5Vyu2qoEM6pqm6FY2/7OQqV3wi6aihXpokW6PW8m9cwrkhG4P2rKLkLkBPaJbgrEpFy9VuWAubOIO4Kxv0rKfcZZarLFd9FXSSUu9RTXW+1lH0hdSRdRsS5HYVCFa5ldFwCOReoUIGbFNQVgxyQlmOULYOnYchbzrPxt2coJ5BLWYYkkFNRn6EcA58wzjcs/h37hWx+F+JAMEgg97dQLoHcgu+U3Fd++1e5BnIJ1gqIQzi34eBO2QthX0K5OkKP71LKd/7uZyDn8U5bZXCqp6zuMbyEvms+K8I6VyfqYWD0ae9CuChflC0j8Cxjnovz+0ab/mj4uQNtD0enQDn1RwifS8Sc25jmjh4p+kQQF58RwVnmjXPawV3AuJL7LQA/eiIg3EORS9RbAW/msNRAvgZwRbcEhIvpqQgOXw/d6ICo0eBgagSbkXLqHF9cTEdD6gEjj9/5ec4A2kHHmSuuy/nGfZwIvvPvNtdzn0BOWNe2rN4DxrMvKPq+MVSGvWqIfh6gn7v9Do4PThn11mbboTyD4bBqdzoB5XJBChxRHFNzDXUoixBxOp3gxMwCJpoj755rNDA2TR7uNLDmTe0As729cYXVewzSJ87VZmuUxxPfoX/Z3/lqFM9DtWw2q3Wb58s99Lw/zmmC/8OgidParI4YwvvObWVE0Gn4WB0Hbu+rl/FjtevdIHc4tU7DE+pg2Pv2E2dB572JtHEgzOXUpw0M2/liw9yHLuqwQTdsMBK220UYfhogAjkNQCMmTLwsrBPImS/VN7UJ5J4jojymrL4bhVEDCcbV74yrvlV2mqr5towcesHA8S1ueRO/3XG+JX1kRp9YYdhggLuow8LFBhbpmPjGcWz0J/cw4h42OBY77iGAHO3sgEF2YHuJlitAju9ojx5j/rg5TsCc3wvkJkgfp7xJ/T/5HFzQ4bZbPT30EYy8O8Y72vtm2Kle0W/ft8MEci5Ys+BZ4Cw8z7vVizqRY4Y47j2uuRoPY1EHgYs59ARyghaBlvaD0+eEKAva2h59saNujcLb0adXPcYznIqAcZxT0FdgnVDOaDqnrG4Zo4Ry885DNVMcK9GzjmMH6nOzGdO2aUOMtS2c/Ubra8C5EQbuhDLPVxi3Ajhkja7eHvnNfhz1P51jSKOPVmunaG94riaPfg7A+Mqz0zYRyDkdY8mYoKHti7EY52mXs46w0QUrGO9pg0I5I+PG1M+Etjxu3lQjnDkXSHD1UGHbkOc2RkcNaJsJ5ARw7jMi7rEa8awVgZyRdAKyAGc4r5v2XfSHd5y2H8tO9VYDuW37FrmnT3Fdjl9w3AZbw+mM6wF9pE998XmCoyqQc8qs8E0QZ9TcjK05C4WjQrsF9T1FH5uTrENZnSrz5x8aza7gX2BbrixcAJt2ZrE5C3gL+QuQy98EkMNWfcYZdMrqoEUb5P7NBWd9GQ0pmGxTRy6sEHCd+jAizgWyfOk5pE5sX0bGObW0yXFOSQ3wxvYC5Wogh27Planzb6eyqnsSyHVy2uoD9YE+7akH+V7IJZCbY+8NHWsEEu5HR07GM5ybKfq/FSDtBt3m6qstARvP0HL5jOf8bo8zdcRxP2DP7WlDO/SceRG9N4HcqNdDhzfRlZT9AXtvNGecEMg9RfS0+t6V/j3We/TZTNHjQrmBcIYyuc98dx7Xop0ZPe6Y4DilTm9y/kyPQH3aXmm3JYewtmeb5++q5EIVo3+M7E0g10ISyimCNiPHjGRy2mUX21W4VPLECeW6nHM4bp6lRzvs0Q4FHE5HFcZ1+F2HulCcmnr/xDPjuXe1ubGT5r4Qoe1t9puQrQvO4aO84sR9+/FevaOThWw66hHxg9PulHNzV4dTWQM5nXedv5jSii735b8peASOAa24rlMQhVquhBkAHtvFiMCe90c9ueiC+fSEkh5vFKH2h7OCHL8zV62QSmCW0XAZUZZAK0AQ3wvChEdODzWaK2GTwIb2RlkET0bVdel/SgA9f1+fQxDlPo8RCplnzmhvy27uuYhU5FkIFcfoLtMvCOW8nlDIaxsR5+9vhYOc1ympwkLLJ6ArUf8Bk/xM2xLIaf9oW/iS0r/LTIGAdZzjegZCRPYJEy0v24yYSxEIes8CsfEEWw7dJPwajfCjsLMXjDOW2yiwc64+6qXUZUBLP1Ou8rfgwfvz3IKvB45PIJZljLQi9X0EOOQ4QVeC5RTzw+WUa/QMZRIQOq64TwhmnZX79tzer5Fvrl7pVgCiPZh1l+3Asin5DISk2pB+ZySj4Btdg53jFFVzoY4ENBPtBcYb2qBTpi9thnNQJ20DNbCNu4yhAkFtyz624XK5ZCzbXEXIrSNKbrvFp2c8e9V+CSC3if5i1JUvWI6HHdccRWRcTGsc9mnnght9BYGLq7mO8WkYw/GTXFwiouQCwhXRTzNCTnu/zfdL/Djk4GIEa/R8whhXCxXKudqxEXGvz05NxQZ7FQQ5+8DIKQEcQl8tabSM4hO+B5hDnIaubWUZnYYZEWMR+NOKl9wD9LkAa4TO1V/Qj9d312/Xp/12WsbCDgHiTgr+KWLEnwtRrIxSQ9eZ11vf20UMrkHcRXKBhkj7g+ivmYZIIGdUYcn9ZxqgEiE35JkrRscJ5JQlz97FH4R+K/qAssAONbLMCDlTeQ25l+QT2E7CNHwEgVyL8ctZifoV5in0BcR8PqGt2Hd8iULZsEtd2CGeLX8bHeczzzxy2HXo2QjMQtSVtpE5Ojj8Oe8PnSiUK/dVFnRwyqr2kQs5nKeo4nf7uUxTdeVr7+MSHbePZxhAzhkJ2AF/GyF3BeNSknnxn4+SdKze/vf//beA3HV03AXKFTCXBlKJkjP/h0l5/xWQ0wh98aGUCLldRsgdaPwB5BgghWlGDRjmGEAuCOuYwc3wUaFcL5xOJYEcTh0NqEA5B7FQYG0aSw3hAoTRcGw8LRzO4tCewRv73fpd02ldZ3FwrI/BIU3oVu+L/fUxP0mL/eEws/W6Me+asujc92nQEnVhXMzhpnPZkQPG0amnOA2Ck4AntbiwwkJFpNCJZwzkMwaYnMIqcMPwYbAU1rkvcsUJ5DBElAkD80TwxlYIV0QYF/CPwVUY5xTDAuNyaqbQyWi4OpLNz+xLQKViSRFSeayrukQS/7q8a5SEK4+6SMEeZZAwbZGATDBWYFiBcQp/J4DLc8Znzh+JPl2pjt9f5ALdLtFxH2GckkCuKHnzENTX/klO3kcRr1+2lrEuR5bFbf0b66muowBzAeKuP38UwaZ5EkyOn+LnhHQCueN6UPlm5cczZTfcmcHIhS9iCWyetc9n53Q4JYBeQr0C5iJiLgBdP4BcQjkUHIrPyLicWppA7gzlAswJuQYB4xZTHMyQ8vdlm8AvoV+Jmov98X35+xrW1ZDtDNbc5uo7ygW+XcRB2rcq+bfHpR4oAC+AHNdIINek3bVpZwwuTok2R6FOcAA527yRoI3IHSeAU+EXiam28bkAPiNVuvRLo+Uwjhlonboa0xrOQA6d4lukWq+Efqk/FxB30TNNjKxGGJgZCYehiQMT0W/8HeDtb+QM+P0cf1/02AXG4Wio89B/QjfFgTHe4DEoxkILiIlZ+3znALnAGIq3fOjOtcvVr5boABw1riGMW89n6IIBzpSwHkOD4wRxXe6jhyHidFffWpvfqM3fs9k0pipskYgyWEyrAc9JMNfuuTIlBuDY3CNjdKy5ajReb6kj9N9ohFE6qBrclznwrK+IKsTQ1Ok00qQpkNPJ5TcNxAUpHu4fMUY57q6J8d3h+DbH89s76oX9vVt04UMjouO2OKFT9LTOr9FBAgJXHzwiBwyWA3rziKH6MmpUr5On6m3aDDn0Oa53X234fo4eNXn+xDfWOAVtymV0nM5wl79dWGDIWOPU/z7GvUBut19UewyEBHJOWS1Abh1AztXQ/E6nTaPEfCs6eII40z284xAGhEMEUUaF+Xm/WVdLnpFALqKsONa3zSbmNophh14zSm5JP1it6d9b+j8ikHPFz8WC/oH+mTD+CGrG1K/J+ve06z33caD+jzxvodwe5yCgHHLA+TmyL/c/VBucgsX9LXJXLWk7M9rF4I42cctz5Dk0710spINj3mFLu7mnfmiz5pB7pgzvlE0g933bq75tetXLQlDXR0YBzJwiZ364NQbdN2wJk/nHarOIkCamIm42mc/K58p4f0Bf7dAt21GvOlKnO/rynH7v+Y7UtxF0QjpFMBfwjm1CuTbHoUcYB7fqSbauVn1Ev29xAobokVilMSJw7sOJmszQJWv07Q7jGhHILbfo4gOOxX5Mf0A/oYucKiUofX01X41TQ04BkLSD1C/CiJX3jcTbb8Zr9fy0extAzgi0dR9nijYo6BrgfAXwEnggwqXcpthOZ76cpP66tlHa/pDnNea5TqgvYZzfjTluwHmMnBvjXK6wGfY92kH3rjoNH6I/uN3hzK1xGDdnIJfRcTvqZDvC3qBOjJCbY3+McFg9p5F3QuwF51ywf4LTJ5ATzC3oIwvtDp5Nm3vpUqY9xn6sgvYn9mVtU/74diX+/Re5ALkzjCtSf2c7MUJupj5ED47RlyMhA+VQBty3dWQb6lm31h/3mbl46e/8bd60AF+09zYSQE79hDzWErqKviAoc1v2e1wP/bVEVx/Qp1t00RLdKcDu+Ru+jymr2GVLxx3asecI6PbE2DWaoc+njAEulPCEPEY0WoPfmz5A/eg5hLAbxiunbW84l7JnrHN12B46yhVhB+hrX744dbWBDu22+4wp6E76rXrdFzEtj/UePC/l69FW7Ifeu3+3KasLgRmh12XbRXeYeiUjqhwLnwLINTi+Zx1jo5ojyYXCXP2vSX27Urn5vYyQM4+c0UMRHYdELjkkcmnV4M28bwHl2Pp3QLkO3/GMRhNsZvrhGGdTaC6YE9S16KMebz44YZx5TQf0/1gBvM290u+H2hI4lStT5+iXvL5UL+jd9+/oGP7348/v1Tc/s/3x4z30sg6ejl5MWUX826i5zJe1p+26X919wlFchy3RY1wwUknwGPlFtbuw15ymZd4zowGNOhPWWAcudDHEJneKaBfbwxlBvvgzsXq8rKL+BDdGrwm4jD5ze47iou8Jx1x8YIA/oZjDzui461xuQihFuOT5yjkcf2MMpm8K1ibaRdh6gwFtCVsqIhYZEwVyvkwo029zWnFO+fR8ZSqsY772TtpFjeqx3q8IlUI4xm2CO6P4ajBV7/dvYV3aPU77pI3R5oRWwq8sq9fOiDrv0/JY5iHtybZUIKLldbwc0gZ66CE/K8LHc3lp/9Z3lMFy8Tmi1DguYFfUY17vwz3UYnk6tDNXO3WBBtuw5RGOCr2srwFlmdIW+jzzAWJZPGcH3Z1Tj/Nc2n3aetpG2oQ5q8LowHw+5rXzGXr+8lwLGPWe7U8l8tLp4EpGYzIWoCNsH3kvWW+Wz2hOn/kSX9zFInz5KpAzQm65MgJ0GVFys8WymiMbgdzRaNKMMiuLN8aLxbfXAHIxjdHIuBV2InZoTmE1eCb9fv0YfZU9PlL6ajm7Sf9NkOXnE7bNgnHHl2Xvx1VCOeW4xibaVu8v++qAXSXcM3JKIPdifjnzzD1vq1enpwaE29TQMBeY9HOZZhtptQRymwV9NlcaLTa0XEFYJZhzX+aPw8YUWocPhM9FvekfGiGnT/qdsn/Hl3OqqvJ+wibcJJArU031vwskE6wJ54xk87O+mi9Rw1+hvwmq9FviWuiTA76nufE8zvNkbjinqXLeAHp8Ri+u0JPmnMv83Xke9ZB14YIOzkwUkpo3zvbmy3y5S/gZ3Pd6nRFyLuxhVOGQurFP+1LeaLk1voTRj0I5p636wj+hHH7cFLsI/0AGZN06E0QYav7kayCnbjR/YUxfFsq51bfV19Wfpl4zKi5hnAt8pvAM96uQEpmZQC5fbP/LHHJ/A+T4Tw3hyvZ//t+/Bci5CtY1kDMXkDndPgA5Bzi2CeR2AeRepdF7OkBExyFWpEAO50Sxc65w7AqQixU7grwOUKIODCZaRJEVKIfolJ4j5WJbHFYHNqFYLf6NoyZIC4e5ZT4BhK0OY9nn53LMBbIp7EMuwO6j5O9T4noxgCQkPIM4FKBEPQAchoIAblpA3LBLR0oSHjRcsfMoRjaN2yElUi62ghoMFmXBZ4FcLPSAMg4g58CpAcz1RhpBIQkAhYEF/nkdAY3RV8KlC6gyImye0GmbMO5YYFmAqRSjtYzoizJHWRPGGRW319nCWfStwbsr3KBABGMBx7xGAC9h3GXKaoFgcR1EJefx/tZw5r+CubK9AnFFroCcSUE9V0jAORQ32+t7KXIBcnm/BT6+qOxL2evyR5kDzAnQaiAXUYXmyUOEmjW02wWUm5yhWkxnXQwCKgnj/nhZVj9euB8+P6O8tyjSmMqEks2pr/ymQDk+b2oo53ZdRDgX++r9/K0SV3EXIKdSLlNcM+oNKTAOp/aD1IAuF1lBOF+Cv1rqzx/PJzRL0HWJdFPs1wnlAryhsA1fTwjHQM21lNmVBMDz8xna1YPXBId6YTLYHu1MQaFjoC8YhKwv3xo5Ndy+ZzRcAEPvm8HPbRFDpa+hXExh1XAXXoQ+SaivCOAi0patBtMH6F/rCvu/udJMcl0MqTCmimBgFign5M8p8Rk15/Gpd2rAp3ht9Ft5+VB0XVlqXCnJZx1MU2+OGJx7IeZ0MAWAnx0sd2sckc2azxhc6MAFg6+Abj4eVQP06XKKszKbBrCboHONsPDNYEedSXnVo4sFA+PxWJ2ej+HUHBkEl5sljlAfx4d7oswDrjXmXC1+e4tzenuLQdrUIB4hQ+4VAxwD80HHAiNbY9ioiyf2tamnDg5sk98173BcHpyyg2N6/0Rddqi/Lg4e21t0Ng6riwoM+X7O+YVxe84fQI5zjjj/qtsIIHdAjjhup0GjesZgea6B3Pu8jXSq4/AxYJyRSQuMaKc+CjH6lK/NuYza00ntNR5i2qROaizMg9NjDjlXVn1+2QWASyCX+YcCyKnb5yMMwVVMaxUwa/xpvCaUe66j4xI0COIKaAggxzN5e3bqVAI5x0kTD7ui3w6dtMdw3WC4mjdnvUVPHIRDPHOnca+HGLzTaipopvxT6mTHczootLEjbe7EMzsK6HCchHJH7vvEd8qRZyW027FvTV0skTW/WdEmRuYGFMq5sMNDp2rybIyOe7qnvTxg/HNegdxp3q1eV93qm0Bu16/eNz32tapn+rARckKEMY7+mDJtaK8J5KyHlAByyGmzqYac04U/ZoyvB9p6gXJuD+ifFWPcGkdKOOd22RXIOV21G4DO7YaxN6LmGLt29P8NZZwIjRy/0Onm5hPItTu0xxrG9WkzRsdNnXaCvllSryvq2ki55YbrIsvVFZDjPL6Ztw3EFAqeq9E2RsgNGZt9M6z+iWkpjNdzxvWZoMvoNK61pr0aXeaiDE5DHOOICRuN6BOCFRjnZ0HbhPoTvgmQfc4DnpNQzumT/m1bnuOwB2T2nDjja+75iL7ccY+H/l11Mq/i4L7adoycu6222BQrbQqcyTkO3Q79uqHfzPl+FkIfwZmL6bCIwHCJTaJMW7Q1nPh5FxtFwSmOKau0vx56dYexb2SchvN5xsX7lfh3QLhrqcFb3Tc+CN97Lv7DGL7FzkG/K765p61M6acRCUnfHlJngrgh5Z1SnyvqYI0402BA+4+FZai3Prqoh7TVRUa3XQvHhK5CWvfoKf52QRy/66PjV+jpI3p0h15ygYcZx/U5j3qkxzW0m5a0xxFtPoAc+9tNbMKJTuGC8aWHrmuh+1psG5XT/gVfphEQtgkKZ9iXG5xDIfOeNnxgnFvx2UUaBGxd+q0vWkxR8OgU03vh3kMAvqeIgBaYcS6O73isW/Udbcit01n77DcX34h+5AtdX3S10XuR9J9jMn2L5aK90Z6cimUCcSGzaVIEckZ5CZvMVZWLOnRw8hLIRYQcde/nmNJZi5AtF2Tg3LQzV021Lw74nVDORR0KJB/QLj2uTz8a0Z/72LbmhVuiY+f4F1OnpOJvKOstvgdj1zfbEW3lG23wu1Ga/k847OdaXGRHHf3C8REN5+p9TrOmTxtxI4QzZ/UPtsIB7SFTYJi31hc1Tg8zH67pMErePFdYTlh0x1hOX+behXbmlnR6qkEFbguAs54TdqWYHsMIpgBdjp/xHHzhJYDJKYjXUM595ksT2vh3LpZhGahfjhUAFqBTtmWarQBHcJRTip1qy33xXIVMLfSC2wRBt7UYTWa0VgI4ty3vhzZuuS2zUM1yn4/RHqJvlDQdJbdu+du2ZWCEswnK9NZHrmPdOAaaa03fL+7lfH+Uq8mYTRkTHno9AZZA0nv3PvK32m+ez/KUsnkfyqWuhcL0BX5jdL823IdyIk7xszzmZJtMhV7CTNol/cUoRc/RoXzmFjQSTZugzzNysQjtPCPjPI95g8uMCcsQ1+C+o3zcs+UXbHuv3ls+iwStZXptn2t3aGcR1RftB0HXCd78naAxoB51EkCO78zH50uiHX6OOeR2+Ovmj3NF1fV6GzDOCLnp3Eg59mMHCmycyijQMhdugBE+l6h/p6jqxxslt1iYi25ebfmNkVlr+yTtXr9E3+g1fLz03QyweMMPcrXUZyPLjO7D5k9/Dj8Sf1LoVoDc0fRU2DjmFnt7FtTltFaB3Ivw6SSUM+m/gE4u4eqf7Ct8QpCDuDKo0akC8ZyqKm+w36Z97ZTO8FXwRfSJSuogy6+PGhFyJ7c1kMOf+45f9/1lhc845VihmmDMgADsEP24pT7bAJ/Orb6ax+Cv6a+Ef+LxjGO0FyPl9OsEcvrk+nr+VqjnOfO8HewKxhb04gofMqfD4jP5fUAvfH3sUOsg8vlht9t/9Ge8T6epTiaZK84IuHjJz98+vw714owc/xawOl1VWBfHYPOXPHIJYvE/XWn1uA+b1QVxYqXVldOXBwHilALgAsLps1InilNWBXJlZdXMHbeMshcgl2KewIxkVkf/PZD74yJXIK4I/5GEpcTn//l//8dAzn/XhVP+j4AcRtA3jOUzkIv8cUXskIfonAnkDudpqwK5Zwn1bkVDxvilc5pPZBXTVp12ysPmoRr66MMeOHdbKCeQw8ARxsXWSLk6Ws7Gk1OhUnSIE8QljFMCwp23iE7m9eeAavXnn0BbiPuuQFzAOIXvCvzrINL0AHEo5xJ14/LIIQOj0ugwdK6AcBhTIfw9xzizwxUxukkoZ243xZBdjXaj0NxGvjZEICeom/YeYnqjU0c19mLlSgyBj1F4XjdhnNe0wwt79jR8oVIBbgGs6AAFjrkstqDqGlzt6DznaD7OZRkPK5SF+dTMibZHqaI4hXHvKCo/h6C4EobVQMtr1tufpZTlVVFhIwH3jvn5L5AOZVg++90HIFdLnMv7q/++viflHC2nCOViv8ttX35zlvguy/oXIFfDOMX6zZxzKJjlOOouc/QNcDKHEeL8x+uq+gPF/d23KdSjzqFGrW1AABe/4xwZKSecK1DuIqmgE8aFsnef0Ayl9yFyLsTBsAZubgOscd2zuK9s/S4lIBzyITKvFr8/Q7laAsih9EOuoVwN5H4W9/9VamAXQI62xsB2wCF25SJhnLn2lgHjFEPJzQf3FCDc3ximXaBhAskcCK6j+gIgCuUQoZxTAoVyAcGugJgDl8aTwKzss+9rVOVUUnSQOgXdoFGVUC7fdKorYsoq+yPqlmMS3OX35xcBnEsjNs6PARhh8w6G6DkNBEPpM19cRsZpLASQ01iYjcNwUAQ36tR4q8eguV0tQqa+6OA8wjeBnIDO6Dg/C4AEdcp0RN2PfUky5lrqYF+Q8Oxms2qz2ySQYxDcMehOuE6DMgvk+uprBugm+vYeQ/ruDkO3obGMs4Q+b3M/LZw8p7g+UY8amxrGXeuQumnzG53c1oORF0boeUyLuu9jRPZxLDs4mejyOxyQe5y/BgZbu1vtB7QJyjylLnV+TWK/RR8e0JcHnLfTsFG90E5epzjLw8fqNGoEjEsg9xRAbo0hu9SZ4rdjDHLBRodz6ZR3McSdAuc0s94T+3GQdLyW9DPzhZ0wAF2hTHFBh2/fnjOHnHqXvuExLuwwRuc75mW0RUaVlwi5BHJOyTNX1jfGxxVtf3IGcsIdx0pzpwrk9ujBI7puu8PApU9s9+iZ4zSj5JZdDGx0DsaqCeSFMzOhmzCLut5zL0K5E+3yyHaPU7Hnvo7c3zNtT1Dn94oRdRu+X9H2N3y3oS2OccYFcj6H9iNGPs+n1ejhhPNsHoyQw8jHsTtgIL4sqedNr3pbd/ncZl8zIudO9MM5dTjBQZzQHja0owBy1kMtf2J3YHiga3fViDbV5T7mAg/shBPH79Ap6yEGbi2CuBXjrXnm1hjYRhJt2b9HFwnkjJgzamtNHQoM532cWJwVwdgBfb7bUr+Msx3aQ4AB2o6JwWeUVwAgEJiic4yWW6K/F+ihFdvNFn3LPlf4M7/fy4vTkgVyTlnFTuJ5qw8FcrFwDTreVaV9y73GEHfxox3nPvhm2zGdMpV8eAv02YryrhnbrS9BmDBuhsM3xbkSytleA8LhyIVQTy6QYsSWwM46sl6Ee+alW3POPX1jy31G1GhEyD3GwibKnnvfIuazW/VccKJF+ZqUg30hQjYMecphDkCnAB9wCPY4T0vsEVctXXGMsjZaiPJ3OS6A3GaJHfkecs4XV0fHXYBcgrYPMK6IEK5Ifcw5klIgh55ZoNe26MAF9yyIWzCerqw/HFmj5ZxR4GyDHXV/wHmxrRpNJ4S3jfXo70N1CdJBH/mSwOmdCeHycxd9pSSU8yXCHTqDPoKd+owO3NNeV+j6GccMOMYcmUbXrhknN+gEI+ScDvrA7zot6mi2Qo+vGAf6OOJG57Rxqn0hoZPulMN21aP/GZUnMJv2aDOc6+iYL+DjOXsNy9ej3w45vsv1jTR21e2HWswvam5RoZx6N6ZjUeYhfbDP8xnRv4cKvzfacIETqj3ZxfEXyEVkDu3NscocyeZHjnyttKcRbcacRqZFcZVzYZzwwMgro8HMrVUi5IwmUkbsi6mGgjr6niAoVgylDRn5ZgRcs46SKyummktuJPzg+D5ijrgR431GwmGH6X/Q/96EaEa//fGteqe9fbPdCd3+xJ/Rt+Fz/k37qX5U351CjRjBqV7O6AucPbbf3+nL31+r6o83dNJr9f1N32YV9lDY9Ygv3fv0ix79wUWgzJ9nhGCPvirYclqhUyontDsBjtNAI1fco3AkwZp/KwFy+J1bo6P8HHnGOr7Q8wUf5+fcAjn/FiL5+5zqKajJv/1dvhiizbH1eTg19fpvYVFE1aFbjLRyGrHPQiDXF87xPC8RcymWyXI/xfVTBG9p9+T3eX0Bkg592jLui99FOX3pJgTjfmi3bv1tpPMo++g7CeSEU5SPawzRZ64COWI8VYSMAqaoD6PHED+7z3JYRwW4WR/mxB0Muuz3xWgCOcvuS1Dvw2Mtq1DO/HFPUbf50jRetEa58nyWJ1JTxPPUJ/WcliWvW55VglPrgj5AmT1XpDRBvG+3AR/5XFKdWBdZZkGpsA//El3q9GinINsXjeBr2C9tL1y7ZV3w2XIrwsAEigLKS9ltl7ZHozlLovzNBh/q/aV6fj6FreeiDvPFqhoL4vg8Zd8Y+3AseGH83ePTx4qlrwKRhFuOee8vJ87pNMUJ7Rw7EjGiShCUqarG0W/0jxK06a/pNyaQU1xtNYFcK74Lnw4f0Gmrby6eJZCjzNo4J3w0QdwL35tjLj+7mqhQCF3wLCzMxQy+vZ7ou89sEV+Kasdu1b30B8YN/Q5taXPKGeGnmMtXe1o/qfhPRsmZzun9tPoA5EruOIHct+cVfmSmdhKalRxwbvVFhHPm0ssFG/Cl3KfPjwSIo02F385nAzL2+Oo76kwQJ5CL3xhsUJ9fEJfTVAVy2IGcx+sIvHYbfNbjNsbfzJc3DACpryFsE8K5eIMzb9wW+DbmuEw1M46/DYxqofv1fQZ8LiDO9CrWnfW44jm7jkCxc50tIIxd4jdqM/siWykQ7lrOizoEkDM67hrIOU1VECdYvayuGguLxsttczH/BOSEcP8ZkLuWf8O/fwOQY9BCytvMbxhQBcjFtNVXBr4PQO5IZ7gAOWm0QC6g3F4wZx65BZW+CDKtk2GDt8MqPniBXMA4p63qELIVxhUw1zOCo2ueAxWTcC4hXeYqKvmKBHIXMHcGdB+g3bX4HQ42ny+wLuUD6Iu/axDH3xpKLiDh6isJ4lCYGoJ8VqZIiYQTuAngPoI4O1RS8WtxFRrFPG8xlx7FmfnljJRLQJdTWo2MSyBh59UoKAnsBQ3leqUMdnoVQuaJyyivawimFBB1YiuYSlA3j2itiIrjXIowzlxpRoXtUQDmfjsDOERlFeJn96l8kQRiCeRyumqKn8/idetrG658OW9Ct2sR/BUp+0LR1wAtwZ6JQRHv5Uq8zzOQq8tRgFyRAuIuv83yBZSj/gLAoSivYZwiqEsoVwM56soFM5yWGrnjUOAB5F43fKZf8L3OYThqKO4AcCqoa7kCcyVybiOA0zD381kEcwnqQhgACzxLgFZL/O1Acw3lUs4DEJIwjuvUcg3kSj47AViAOcTIthIpJ4wrEXEx4BWJ67gsen52IHQ7K3/HcZZT2GfbNTrOqb5CuWG1w1Fes8+FRXLlIQwWnG7bfgDHAiA/gLmUiJyLQVGAmGBOMU9E5JPDeAogVov9vUTIlVB25QzPcGIUdYSQTShXIuLUIUK4EhnXDH2S0bsZKVfAnAb404fzxRTVGsYJ4q5hnKCzTAdYokfjpQYShg+61bpVXKHTyJQV+tXIue1ygczRBzyPiKBbRgSdU1tX8xnn8HdGLs94dhPOP0cnZ5Sbb0i3OL57dLw5eKZc1zxyTcqcQG5UtdDBD49OR9HA1Cg39xy/p8wjDR/K2OG+NG4DMnJ/TqU1h12b3zUfMXzvM0Ku2dRpGeIEIo1+AqB7jEzOO2u2q3W3F0Buz31MqMshBvwCo39HHzrg5AncjgK5SbN6m3UCxj2Pn6q3ead6mbarI8dsjO7BIRGATDC+jTga+pwpjw6524yQw0Hh+w6Gbk5ZxShCV+x9c4eR4JSAl2cNkUPkjdOInqDfhXMuNmTEqIaJBopvDoVsjpsm/4+peBEVlrBhwzOaUWdlyqp55DSmSp6fA7rwiL7bmftsi17AiD1iDO4Ok2qzExTyGf0u7DJyZ44xvuM57WnXe+7jgFN+pE0fcCj2OAvKie+eOcbtUSiH7Pl+wz2vkS3fbXhWM9ptz6lwj02ceMbmzgiHfYBzznjMd0b/OCX0SH0bIXcGcuaRW3aqt82Iz/RtnIUJjsKMPrfFBvhGXVwDOUGLQO7teKymjPlGLi24/pE2/EIb39vWcay21OuedmXEXEI5zofTU2DcCV1yQB8tuZ6Aywi5tS+V+pb1MV5kxdtYdLvT6nRGh+iUiMrByVqir9cbdNMCXYa+EdAJ5LZ7dPxpRl3zW5yGHePBnjFTIJeLOrzw7LCVeN4z9JFAzulr6h6n1JsDxvHdyOg3xoPn5YCyC+QyKs48fMLDZR/HxK0v9mx33gO/d79AbsSzFSAXGdFWBXRDtkYUbtET1pHTWye0Xdv6HjvCvvE2a1fvC8owph30jZh7iP17+ozTZ3cj2gLPUVi4pU7W9hfqxKmoLtgwxUkXvFn2A3Wz7BsV98CW32OX7LBh1tgMfcrYt+3h/Pzxg7ZuhFJtUxaopvxLEKcUEPc38ie/OeIEmkNOIHegfRg1JoATxPm8c/rsQyx65QJYO8r7wrPd8zxmON9j2rttbIAummLXTbEvh/SRHn+bl26kjqPvCMR66GvFlwixMjUyRP9s0GcCuR06cEVfmLHP/qcOcWVTo+V3CxxV2mjXcYLfda4i5J4arojaZlzoVI+NFjpUCKAO9WURutCXN54P/WTfnmFrjtB3QkIj94RxPcvKsUY6dxlrWuZ8Q1w8wohnXyArnsvvXQDIaaxG1bkAUE/hbxfI8KXOQJBCO3NqXkYjOT5xXq7Vsf1Zr7SnobM1aNPaoAP25VRVnT1fEqCfpzwPoZz9i7bhNpLgTxLK+b19r0d7KtLmnEbKGQkX+2hXgrgB9m7AOG3oFWPVKhdq2AgJCogTwgnZnIoaEA4/xr8DxCWAUwRyGR2Xn1E6tNFvtTMpcMDhQ6d/fzvR1gQO+3D4tY91zLU7nI1iFKEwThukJxyhboQ9wpOMMqNuuF/vO6KZ0H0JixIK+Tmj2rKeBTAx5ZI69PM58krYUgMfjxW0CJSEcqbKcFzNaY+0TfZ5jiljlWDUz4Ib86r5WSBnBKPTKoVybeq6lNWcd061NWouoZy2yQUWGuXVod+0uY8sj/voH7YX+nopozBOiNZHN1+OxT6ifMIubZ4Wx/s5gZggyki6+l7YV84lJEu4hw3mtWn7pe6sn7g/64i//U3kSOP+Etp5bx7TiWsGPOQ6nr+89DQqz2t36atepwBHI/4S4GXdRs5f+xz3K9iczi5ALmBiLT6DKCNl8W9/78vXYh+GcK4H9EgD2yfKhETd+Fvqy/sMGMd9eP4+z8H79X6UFm2u5XNBmtyndenvFF8KOtvEZ2I95f1abn7DOGOEnHndXhmzjoc1Y5eLITxjg2NPGiW32dG31iHL9Tqi5xLO4HtEtL8LoAji6CPCEeQH9oxjn9NXd+hko6xy1VWnrCaU26IHjfYSsgnkIkIOfyig3FGfFN9j3KzW2GjnGVDYO66s+harrMoVfNE8DiD3ynfmoyvHCO48RngTdpnRVPZhymW0qzDOzwXKOY11t11HpJhiHrSSB8/0L9rOqwLl6POKEWt/AXIB5fj8nEDuuOX3AcawR/TJwi/Th9KfqgMmsCvS12M/vloEDjhucoz+icEU/iYX7xuEL2QOWqPsIwpumhDuAuoKrON4r4O9KMwSTFr/8cJef4HnKICzL/SxowRxTk8dovMFcq6SW6YcGxEZcA7/pvgnAjn9DVeiFfIpAjnPnUCuzAQ5Rltx2qpAbhViubxfxK0+q/4tdeo01ZyquuA8Tk/NKavCuARyOR1ZIFci5AqQi3QYBcZdg7jz54/MS+E/uf03/Pu3ALmSN+4M5GqDORd2EMj5tv+/AnI4LQHk1gHkIkJuvQiaaohjhrdeATmMmnACcbaEcn0j5QLM9VGUgjmTDiacCzBXS6eOoNOA0em9RNAlqGsr5/0XeBff0diEcX6f4ueUaIi16IirwG2QJnuMhM0hQrhLVJpRcAsMYVe5zMi3C4TLKYVKdm47obCsdLr8jNAxk5pjgNv5xvV0Vgb1AuWMohOUCdzKypIzrj3n2l5/UcM/57wHaUcBX8O4n4FcypJ9uVWEQV5jWYQymX9OGGfUl2Aqodcq31IgCeTWoZjOcA6JfABew2tyjQCAAbguQCz3ZVleuf5HKFfL1T7PqzIOuTomIuz87LG1nOEcUu4zIVyBkB+l1E1AvlouUK4Gc1GPWZ8xlbUWlbZ1HXVOHR5wAAzHNjz7x+uq+vGSCl3Yt+H5mCjUZ6UCVnxeCeMucO8M+RAHpIByV3IGdbXyV3Jqq0q9QDZhmBDtI4Q7i28zrsSQ5zjHlRQgZ9TZBXYl5BP2lSmnFxkGYEsp10poZMJ7txc4V39fAzn7h4lKBXHWn2JU5saIFdq/EZv2vRH1Z56HAI1Rdrd/lSi7g5/OAv3QPHUJEs3rguGDI5v9HKMYQ83+XiLj3KeEY+LgVA9QgjMBvQOcgE0Y91dpYuQZWZd6JWGd+zX4hHcamZfzxXR9oVXAuMzrEJFxDI4OlEYUh9Gg7hR4CikEcDi+gjhFJ/iA3j0wqOq0nvbb+CyIM6eTn906tVURBq0WGCOTKXXi26otA+mCgXrA9ak3fuf0HyMRphgq5o9rU9bBmMGZ43vo6wb3+fD4FNJq49iOxjhcrmxHORm4XcnLKDnvQ8Bo/rpY4dWoQSPkHqiPJ+sTY7IzxtHhN+0RzjD7HnA4n1rVvNWuVt1etRsyuDMujDFuR5xjiSG6Qy8eaRcCt8NQCNesvi161cu0Vb0GhMBxxgmMqXs4G4uAca5oaeQRziLPcECZlD7n1Sl32uTI9oCBbSSmkGVN315vZpFHToNWMOfy+k4BEcj59nwrtON7c7WscB41JiJCDjHvSsC4EHNh4Si+v9O/5rTjEePnISDdHziXR6eT0B80bPboiwN6aL/n2gd0Dgbg6YV9p1l1QLe8oHNNhuuUVcHMgvsSyB2QI/d3os2e2ArkDjhWB+7pRL2d+D6AHN8d+SyQ2yrs23HvW5yZBW3clVT7PINxb4RDPqn63REOKX2HMdXoHaHNiTp+W/eqb7t+yLuLO2wH1fc9dcDY4VTGOeVboRsO2AICuQSS2BcBJxPIvZ9O1dwXczyDBf1BIPdMOzrSjoyUe8HIPKI/9pznWrYYlwf6xMnvHIdxbARcTlfdoiMERQuekYvgqEePjAdO31kqlC+crGmH9p45+za7aexfrHjuOAx76vmE8X3CCDda8cjzcPWvVxz2M5D7gZ30dqSPYtOgm5yuseZaM8ZP87z6su2ZMfSNscOIrVndDktknNDNSDgjCec4k0I5V7Ddaair7zhWIOczHuEoju1TZ3G6JveMLWCUnG17zHFznvceg/511q3+2IyqP7bD6m1OXxjSDgYP1Wlk/+H6vQfqkXYw71R7HKMNfcnouMhna/vHmXMqrUBOGCewE8i56MOK/reiX224zxXldaq3YEc9VBZ1yFkXBarVUI7nfd7/dxLHfvxc2ol6bYJeEXZtGTu87rRrHTRCnL46dRv7KLc6gjFFIGfdRmQs9WN03AQdPKGdj9na78f0lyk6Tig3QE/3BPa0x4jqRdz6uxXt84SO3GOXrtHtM3R+n++66KUx97+m/67QG8K5AX3MnG4t+tGwr44b4Sy7OID27oQxYMi44IuLHDdKWoRII+D1kR716ksCIdzQsiFOb3Uxn4FAkXJop7qqtbnqnGpaZn3k4gyMNehnxUi9+NzCLm5i63JMiLCO8wtZukY70WeN9Ikpg+iMsDeN7Kc+jY4bD9E5tFtXhB5ru+IcLnASA2jTxiNCDjFSzGT3RqGaG25CG7K/uR2iP7oFyCGRJ04wRH8Zcq0B470wbqIOxp9wLNrhVD/jgwRw+/NHALnvAdloU05LrcX8hZHDUBAXIqyjTdZ///jxDe9I/+db5SqMEenxao6sE/rYsRO9Wycb147Q7nBmilNWB/TpsWWjvyWISXgVOfS4XyXziPlME/YkcMptwBi2Arkx9+eYsUAf+XunIypOVxSMed5rICcoMsoqphLzvPxb8GVEljnCCpATqAmoEq4+8Uy4BmNKn3tI2CbESyBYcrEJnVbYm1P0jtMjvXaZLipYtBxeSxEgZXkyKsxotFw9NEGd+32xGffMNoAcki8wPYf1lqDKzwXCOR3X8TTvIa9lfQmz/F1Gn2lreIy/uUi57/K7AGrWtfYG14pFtLiW5/E7o+W8pvemuOiBwLBcRzvQ5yWQs51bT9aZ1/AZeA7vQdvQ+/de89nk8/F77/l8r4gzJixTlINrWVbvRZhpPZt7LuApz8Xn5zNoI02eRwM9ICAViMZvqWdhqRDU3/s8rCches/93I/t1IjtLW1ZcGVqDcWoIyOmxmPsyoiSW8Z2ufJz+ukrxlyj/gV5TiF1euizudqwUewr5l70paP951CDORcLiCAcxmN9kQPXNZotfbcy0ymj5J4Fcow961kn9kegRfh3+JMvW2wF02EZIYctwLj7pl8pFHtxyuqa++G8HnPcxAtR88e5CEuMy3VOyIA52LG+ELWsLkohy7Cc59l62Kb6+Por5rtf0U8CcpXy4+caTJFArpYrIKdPWKLeLkERjN34HfpnQrTM9YadEQANX4c+JpjzharHGynnb9K/b4euzdxzgjjPhY+Pzix/C+U8PnJmqz/whcxz6UuFpS+DsInkLnvzQS/ntGf0PWOTtniJhHNacskBKFD1+emDCOP0SfRzDA7w5X3JWS2QMzhAliOMdcpqAXK2lfAp8RtDrAfuUR/sr9NUsZdjaw65jN5MKMczNEqO9lagXETI8Qxzeuw1kLuKkPsgF97Ff87bkH/Dv/8WkFN+BnIaSAHkaij3LWCccM7tBciVt/1WzIswzkoSzjFQaiiVCDnB3B7j2wi5LSKMc865VFXHUjJrBIUwrkRlKAXGCed6QrkC5urtBcrhsGmAIAncPkK3yz7BXQK88rew7gznFIyxgHF8tgEqkb8Joy/yNQ0xCELsKCmRuyoAXMI2ja+VxjNygXD1dzpoP0t0Sju84j6PpUMieR7BnlCsUy3pnEbOxWf2XSLhauiHFCAojDO6KkEcDkwAJOUaLF1DuRpWIcIfIVGJ3HNBB1cQNSosIuToSAHiitRATiWZQO4ioXwDlF1DsQuU+xnInaFcfWyCNs+Rcr3fty35/fXn+liPieM+/u4M5Lx2yEcYl0Cu1EkpC9uAcld/W3912VOyjguQSxlXrsrjG5/IN2CeARS3U20FmgLbGcatEWcbFL8gLSPkEr4FiLuSst+VhjYYXNdQ7iOYS0mIhjLEWSnyAcIVYcB0BeOL5O98s/GvoZwDTb2tP0duOBzjIi7gkFNQ6+3VtQLIncX9Km0hnQMS7Ze+IMx01SIj5BQXxljjNEcUKW1fx8AIN69Vfn8NFT8AuoBxfxWvZ1SfUa8FvPX5bL8vYC7F7/JziRhwYAsoJ6BCb8T0dpyZnKKqQadohOU+JV8O1PqnOFw1lAu9g37ynAHkMA4UF72ZjA0PRxhAS3RxAXQB5ARsWyOz1gxqm4A5vrXyZUlKfs60Ar40MddnwjqPc8rkbEK/n6EjDia+3TBgjygHhgEDtNNWjUYYjAY4TNwD+nY8oQwc3xvgSDZdut9Ij3Z87nSdVjSu5hgCEwbtHvdjAmENP8XksG0czdYjBibyJMhrYlj3nDY7R9cuqmEXJ/WJ5/DYrKY4jYt2p1r30EVDniu6fIRB6+qSK4zXA3rxGefuhLPnCqrH0VP1fTWIyLhXjTzazgsGjNDOVThXGKkRQYSRPKH+BXIuTmCEjA64ojM+pi0MMNAHGLRO+zFCbk3f3aBT9+iT5xN1iPi3ToxOkEBOo8LjbZcmFk5DRWjzGnnGjI4TLjDoMo6+0n+mESFnjlYj5ARyJiKe06bjulwzIrL26Bp0yPPrqjqiU3Z7dAMG7QnjVadROCGoWXJvO+7xSDs9hbRDjtzLif3POB9uFfcJ45QDn/cKv9kLOmogN6iB3Kgz4LmMcUYTyJmTMKag1kDudd0LEBdAbjfg8zCA3Ilxw9U3V4xVe9rEkbaq7RBADjnnkPvxnTHjVC2cbo3TtGDs3dPmA8ZhM7xtMHxdLAp9Ejnl0CnKDh0glDvG39QXukG4ZY65vfqEcXLDuOhLEMdHjWNXa7Nela2GNGOcUE4IJ5Azb9+WOt/yecs9GCEXU4OR/Q5jku+EegXIxZTV7xj7OPJCVBOjC/s26O6IksOJM7Ld1cm3yHJgu6YNIzOceaelKv49wskSyhn15WIURnwJNCMHH85WfM92Gm3Y36QYIbdEJy50VmkHIxy/Oefe49i9Ybz/iT6t9uPq26oX0aNOV7Wv7AYCuUfqi89TF8DI6Lhc2T3LogjlljiiW2wQI+IEdvFZ24T9AkShqznJnAqpLipGs5Fw5UXvz4s6XPLI1fCtSBx7+exvSw45V1k1qstotgU2mUBuThksZ+YqFMQ9VbOeuXeFc9Znk3ujbfAsPMbI2BHtbGR/r/u9emBC2Wc4Zm49v9FxXfSNEb1KBxHeL9HXJ/rtAR24Rqe78rOrDnus0XVCOWXAc+qjW1oByBhjukN0f69qNnDA+zOcmj3j45oxoI+TbjTPU4whrm4a4Ixxwog2c8D12+grxwhtX8cbnrF551xptYeOFMz1Ozjl9NenhjCOMQad/CSM4/zj4RTHc4JOG1aDPjqerWDO3HZt9Gwf3W3qmLCNuX+jKYQMjoGmaCkvzHQqdRgFcq6qKjgQyM3pR3OnUC2xA4Ru6IbhqFUDOa4/4XihnFFyfD+ZG1HNPdKWlB79QhgniBtxPqdgDni2Y/rtWMCJH/Gs32FQgH6JQFcoZzuLHHF/XKajCuOEbcI3vr+OjIst8uMPdE8N6H58f0vnHWfWXFmZZkdbKkW7KFJqoFMU+7iwI6Lf6H/CESPSRpR9JpD0/rhv68UIpgBANZApwMeIeWGekXEuBrDCboyVT40S7NOW6IMlsk1YJWAqQE7A5LnMbSt89fMYvbhezwJWCXbieMvF9YU+wjKP8VyeI0CQz5DjC/wSagkHjfjOa/sb/S5hlfAn78V7znvP8wuDzFdVVg9VPC6uQxlzAT3+rutAGFUAnZ89h+WzLF4vr+8shLrO6q3HlimhBf6VF2Iu0FDuo/wm6odrB4izDF6funPr9wnk0rZLGKiNlnXndaLswi2OsVw+K+slruEz8Fz2T2wGz5EAMstp39GWLAsR5v4sj1DuXEbrkGcSYj3wTCa0Me+rQMb4zFZQrrSp33Idn6fTVZVoH+z3OUS/5X42tAmnMgrhBFcBr3a+WKSdY//pf0+w6WbzRUC5pXmHjXZj7PXFoitevrqAAvaOOdv07RXBTwBsbJs3p37TN51FF4tAYIdGH8KOETi9ObU0fMIEcgGz2L4wpjpdNYFcPfvJ4wLI7bCXjjFl3HM4VfXbyyb9TYM/8DONovNFmDMWXPFeEcgJ4xQZRYgRfd9cQAr7C3l+PoYtLYgTysUik37GZ4lFKfCz9G0EcvqG3ywP1z1HyZ1hXAK5I3bEkv4eOeF4dkr5LHRLfz+hWuaCSynATt8nFoSkfbk/Zgr5mxq6zdWh6Ba3OW21nEtIxzb8mlFElqnDnKHkSrK+1F/hJ7g4x2I5p62o29XJPBfGaCPiQjbrAGz6GQYGRC5/xwA+64OUHHLCOKetynFkOrkatc9dOVb7rVNlsdPxGc2dqZRpqz5DAVyRAHLI3+WPK3nwcnVVpyNn/rgSISez+tsIub+BcSH/m3PIKQXIeTPnKLliJNUGUEoCOd/wR3TcfwnkdAgRnLg9RrQd15DDWDacB57hoUZ5OG+ZTuCKfSMlodxA8S15vb2OlCsiiCswLoCcBkpIgroC3y7wzmNSzsdodNQSzjBiIzznbrIxn0Gc+acUOiwDmgOzHchIIeHa2o4bWyTgWhE6YnTqfyHCjvrz5Tf1eZAAdHZqDXwkprfa+aLD+306GUUsxzWMC2AkQKLBX0Ovj5KwysTgGdWXQE4AEiuzbnBEMLQyMm4VivX1J8m3H4I4lGNI/q0CTiWMCPDiWqUsH8uVOdyyLAHRCmDz/AHWClwzTLk+BonP52M5RkjHvvPfV8cJHb2WdRKLWMTni/h9gDvLWOrnkCDuEjF3VeZaYlEM6juhXE5jfcFxc1WeH5FjoFbe1IXTWSMvH/WcMO4KqtVQroC4nAqLEkNUZh+hXAFzbOv95btiQP5XUO4C4jy+3vpbJAxR4V6R2FfDuQB0FxFumQj1AuRS4jOG9H923YBn7uMc9idDug8b6gGjXhCXOQvpIzrMDlT0A4Gc0apGEZ2hIuWLc1G2D+K+D5IDl2K5PY/55Ap4OwM5jTSNrHhT5MB02a+UiDb1j1CtTHt3tdEWjlT+jRGtMxYieEuddIZy8SJAHcR+JHRQPWW/5NY0Us2XFyZYVW+WRKxOJRDIGXJvCL4OcIA55BiwLUXDSJ2sro4lyg+72KbuNgfIlmfqyxIHxF0YaF5HKGeU3nJpkt9x1eHejZAzKs7ouAE624i4p2aHezRXSg8D0em51A26ezqf8bsJBqzHj3E48m2c4K+PzhXK6Ug2cRxdGdAIOadyzcYrnO0JjjAGN9/NcDRX1NkWx3fHGDGjvkY4IDMMUQHbM23ijXYilHP63fO0Xf3YjKrXeTc+v+H0vdB2DvS5DQatOcdWPLcxhrFTz3SizSE1MMLFLftHPBejUMyF1cfYzdVOl9UWvRFAjs/COLdGEwjOnF5aVmJNY0Tws4noKSPKv2tEOJayFcoZIWf9C+PmPFv3M/iy/1sYj77hdLVWc5UJ5IzMen7BWEGctrre8B0SU1m59gRjXGCzwhDf0Z6PyIl2+lzLib+fuf9n64xjBXOCuIRzreqAo+VvjhjwBxyJHSJ0GFIvPZ5Dv0lbbw1w/HHiW4yhzWZMWd1gJArkXlbd6m2TUE4g920/qr4fGIPoz1POvaGvnoxwoX3a9jK/WNoXAVqMkKM+roHcDuP4QN8+UhdGx72u5+zrR9TbXjCHfgkYxzHPHHOgvrY4ZkI5YZzHLbinJX9vOd5FitShGn1bdLV1u0ZXr9C7wrjNlroOIJdQ7kCd77gHpwq7qMZWvXQF5JzGY86pAHJGCryd6EfYNlx3xTPR2FRfCuRiYYcB7RknW9hVcsMViShCnK+JoI2/C5Bb8Mx8ru6b4qzFlmdmwn+P9Tv3C+ICyNkO6Bv2kQX7D+jLZ4z492W/+u5q38tedRo3I+fiYZgRchv6zW6cMG47aVcbRMg25lrlupbNSD2j9lY4DkJFF8tY4jz6nTDOaZUCrDHPTh1DYz4DuYRr3wO+/h8DuavPAeQ4TiBnNKkRcoKvOfe8ohxOS7adWdbYnsXyNwIgmkfu6Asaypx1KrTD+VXHU25lynmX6Cyj5IY46330QY8+0KU+O4hbdcUSvX9Cvx3Rg+sOYxH9IftKHmOetgESQI/9AjkBmyCs2x5UrSftS5OgH2krW3R/RsmpCwVoTw3GDz63+exUVH/fpSyCuHihgRjdZjSc01TVox7b5nftJ3R1pADo1dLH8ZwxXup8zxizBHKunDfiuvRpZDgwUkSHbM64w37s7hHjzJg+qKMfQI7+5Uu5mEo1anFOBL0aEVZshUqCN4GU2xIpJ5jys1NVRzWMm+FoTjlmNGHMG1EvSJ/nohgVF1PwtAt8kY/e2PmiH734TR1qm7BdCdmMgBPIRSQc+2ogJ3jLCDm3KQXGCeLKPiPm/vizhnI/cpEHx1T1ryJUWOt8xsqR6IL1DAd2EZFoCUkcExm/6KdG8s1oXwtsFsFk3B9t04i0iDikrSnClIxCpH3xW+GLLwX8jcDSaaRGFxpdZ7SUEXQCL39rXrQy/aysgltgk3aK6RIyl5gALPcLaRSvqXic8MjjnOY4QYcGiPJ7jhO+CYF80WRuVMc/7yGnwHovAjHvJ0FQQjFB2oDze28pJUpTe0Y/K+yhUt4aTEUZ6ceCqABPNZATHHruUmbtsDyv0EsgZkRbAqwC8/K+c3/8Trurvo7bCLSg7jxHua7n9PiINOO33odi/XiOsviWf5drWBc+i59hn+fTThTwCCe1Kz2XkYtuhXbWQc6g8LxZTwHyqHdnElj3Amj7VdQ1fwcotFycx0g4gUrCzAIKnXqovUgb4buc4eH9Y8vQXlz5XTvZF+O244gAYytccSXNFbLE/lNiqiq2mvalx0RqBmwdwVeIEXa0fxdrNG+8UC5gDGPgK3aOIqDzRaRMYO+YvcJ3rP1Eo9/ezyBLf4vyYKeZkkawVXxH88cZHeeCKgb46Nvokxk1l98L5CjPyy6AnBDqeHRlWOze045x440x4zVsKUG723gpim4Q6Ggzz9DfpmxxymYI924OOWf17RB9G31zfbzwb7mmgRUhEWTB3858oswH7Aij4zKqDV8FX8bc1TEVVSCF7DnG/HAZMZegLcXP+P4B7fCBsEcM0vC4mNmD/SqIU4yKi++xVyJFEaL/58KZllubxHuN1WRp66kz0Me++OW5Gh3nVkiX+eTGERknlNtsVuFrlLxyAkuPcxaNTCQj5Gw/WV8ZIVeAXE77P+xWfFf7Y9yDEgEe2sfcuyBupw3ty2t9Z21p7LET7aNExhVoLIizfflshX052+SlBnLob8aAv4+Qu3Au/lNDuH8fjPPfvwfIxTSCEilXYFxKdLIPQM4OVwM5HohhoTp7QrmywINTVkO2ufKKYaw+SB2+GU7dRCgXYG6CAkoopww0ygPIXaBckTOYizxzZVuDNre1XO+Lz9eCoxEQDqNrwO+dInbO2RRSIFwN4BCT3i4wTpYMYMKDMzyjw27qjpurX9JJ6EQJ2i5TCYtooGdnSxAjkEkw5/78O47j99eQThDneT1/iYiKY6YJ7yyDzsYZxCEFGJ3Bm2CKbUCqgFcpArwS2RfReVzLpaoNw90J5ehECcauQdwmRMWZgiI9A7mLpPL0t8IxnDGun/ncrsS/LV9dxkv0Xfnt5brmDPg7ub6f82/jN/l3HBfXRgFwzRODygXGua8Gdoqf2f8BzCl1/ZX9eVw5H8qJus/pwcJLo+Ny0FGB//GG4joseFa0JwZbn7f5FUJ4bkUuQG6agE8ldgXltijeUMCCuGtx39X+y5vdlDMAY6ANud6HZJh2kfzt2vPUcr6G7Q65BneeP6AcfeNvBUPgw/RU7j2uW58jwKFCOw4gR9vbYsAL5ARzWwYhk6LGmyONNQwPE+f7FuhjxF0tnDMB3cf9ea/1tWoRGhptZ6ScxlTkOkOEbxqBZepqfqeRhPCdhp26QxGmBVzD4Qq5gm2XbUq+ELiWy4sD9dQHGFcDuZy2apSckEa9aV3yLNbmwMgIObcRhcwAGpFyAeNM7sp3awe+jIjTUY63TbWcDvuAcv5mv93wbDPBbb49xKgQAPrWjDKpl0cuAIGubnd6GJUa2RrbQwzaAX936ig5dOkEfU45h5RdKOfUVe/B8p+j5HAmdTqdstrCaRz0GQcG02rA+QRyQ76fU7dr9Lwwbse1Jy0cH3674LnsMd5faRvvOEAv827I980o5AUD7xUH/I32c8JQEsYJKBY8S/OTjTGGdaB1rkMwrvuxFTQZ2YIxzL4BxrDQ7YAuMTJO6HZEn2hACN+MilsJduibJepK0LPhb42KTDJ8urydvQJyL6cLkCvTOCNSDMPG8VJHyAiumCaJHI7zao8YHXcGcnzv+DGhnAKGDQ7DATlyvye2ynMRHAmB3AuOpH8fu816P7/B8D/4G7470beOPLMNz9z6NkIugRxjsM+GZ96jnoyQcxrg87JfvW6MjuNZKPth9f04QdCJ9OcZjtuOvnfE0fUlnW1Q0CKICyAnaOHzt+fnakF7N1JpQT/b0b9POAUCuQN99YQOOtKv94K3AHNGyg2rI98J5E5+x/gltNszLroVaJm/zkgqE+2rY0u+EoHZDnHF1ARwS+p5mVOE0d/KTsFpUA57QRzPAjk5xmD8RoQczytWZ3x/of9MQz8J5JzW6jSNsbBo0MxI9yHtj7/n1P2cZ2ZkWwA1yilQc+qpfy95Jt6nEX4BmZD4juck/BK8uc9n7ucV13TrOc2RNqYtu/rsifo4TjrRN958TmyNJnWKd0zjZrvF+XehhoBxfOeqpAG4eG4zzjFHNy55HpZJEcBZXqfIel2vufT62ExCLFd1ts0L5BKqfedZYzgr37E1/RspUO4iHptSIijjt35H+8gIuT/iBfCM9jmk7iLH7RhhTHXxgx3jjfXoM3dV36ivXoLjlw39jOd5wIaa8FtlSZln2oG0OaNkBXILbMCJOgIHfqguoK0HlEPcDvl7iQ4TyB0Ecui7GXp/JHzgeyGeQN+FEwacs8ff6rtu21kXo6rfHQQw63UGtBX07GDCOGPSepx2ty2j1vgsVAsoh+MeIoTD2Xaaqf2yw7jBOc1N14njGF+ajEfNfhW5HiMnZ59zMZ70fZGzCB0roOu0jWaqhfL0eyPGGaGdU+5zpUUTvk/QTTp1seqzL4CxQWe0pzFtxKlwQptYVRIda/6yOXWbYqRcboVxTgefo4un6OQAduyfImOczTFtdCh0YmwPoV0JIBb0pYOpcHDs3+hb4YRVF8frDOIEc/XnBHPl78u+AuDiuyIB48pxtK3IKZcRyod9Rttk5EdKQAb9HBz+3X5dLbHF5ugkV3wVJM61i9D/JVJwRl2VVd+rWPsAAOKFSURBVDczyo82y7116D+CNqeQWldLdIQvBawvp/ZG/krsnSH6IqAXfU4QJBCaoBMd/wVcgh3BViReNxqLYzzeiKkCqvwcQCtsmASCZbEDF0xYUsfm8tWuEeAIcjzOiDMhT4lW8z4ERIIin7ll95iMGGPM1B7jPGEzCbg4l2WznPHS0heS9CUBnfsVgVSUizJFdBv3KeQcIAkeDZzIYxIuCA1zRsI1lLO8F/BleU1kXwPA+jracZ7Dl4yeL37LubTPEm7ldaLtUTcJvRLoWb/FNrQ+s34/3ovicfqRAl2nTgrKrD+jFn15HHVMObJM1jN2Es+g5LET2pbFGUpknNDW5yj4FY5bB3E9fh/P0ufIPRfo5/m0T60fy1hyfnlc2LH8xuMFt+7TH/dF6Q4b0EUe4qUpbWKN/WFEnZFx397of/pyMYWUvuG0RO5H+GJeNoFXRMlhwzyfjozp2Dr0o8gvxzH6LPpuRrc51VTwVqauxuqk0w5+bb/67vcB5NKn/M74+oPx1SmynsOpqwK5BHsc97LDVtqHjeVKsPbbsHuPW8aNN8pkeYywOkbUnn9nzsgXxuUl+gw7CltXOOdMEQGTQUPaKLvNInwzYaI+n35sALgawpmC6Dv3onhP+sgGDEQUG7osZhPpt8sB6OPKDr9GKOe27Mv9CeoigoytU+QLtDP6LQCfvj/7tCeEcX6+LJCgb8bvKbN1YR3Y1myLSgYO0H75rC1fouJyJg56qgZ0ArnNZk1b2IR4zGFvMNU6IuRMrRKQroZx1p11LoxLWHaKdp/AV+E+KZupO/QZLWdOWc1pqh9hHDZZLbmyqqAvQZztKyPjnHJs5OP/HZAr25B/07//KyDnv+tCKgXIpfwVyGkIXSLkaiAnjJNQRrRc5pHTOCpAzilRCeScZ66TVyI2jODgQdPQbfBSVoHctIZyAeaMlsPpGmPgJIxLKJdRc77BSckIkgLo/Jyi0hfQffw7pez7Gb4ViVxNscUQQy6RcHQIDTwBHEa/ebmSmtdyBmkpmYDfzwXO+Xcd/VRLAXEfQIyfQxK4+HnjuevzFkineI7IK+Z56OznfXTmS9TXJTIut/k5gBdyAV7CODoOBlGJ7nPrPhWM0VwCIZVpAq5UlAHj3NaK8wzk2BYo913ljYL174ByXKsAuQ9RZnWZQvy+lgLg4tr8vnw2ye7L4WfxN5dj4jdXn5XzuQ2F5VoCuCMDi1Kg3AcgVz5flfVczp+/83McIwidVS+7Wf02RcW9Dhj34xUDz7coGDNGx6noFZ93fOb57Ri4C3wLxeybhJALkCtQTrkGcKmUr/5GAqYVyMagHMlKz2DqWupjfpJrIBdQrlwDOUfN1d8J1jIKbxh95gLkLiDuAuTq6/Kbn4GcefSMzNwaIYeBusWw3TgYIQJjF2SYYHxoUMTiEJynrJb0V/kI5K6v6/WizGxzZcQEbgWyKQHljAq7ipwLWIe4LcepY4xy6+AcXcO3jMDVYEUPcVyJjMt96qSixzSiah11hnHm1jRqTEdJIzxzPgQg8w0WA6uDqCAuBD1rrk6hnBBOh8IIOaeypoGIoaJ+Pu7TeOFzQrqMlhOS7H1L5sCMaKg5Lda3p4vFPK6vnjZ6wmmpzaYQzfvG8esMua8BRqL7uxE5N/TlCuWOFyYaBGxTB1vX3K8Q0vpqOaVDg70fuZWMwOrxdx8nc4yTu+C4LXr/wLW31gOG/RhDeIlxeaAtvNFGEsjxeTWovm/HAR+MmHP/O23JKKEdRv4KY9TVO6cY4eaOGgv3kCGi49znvH4eGxnGszMKTFAb0zbQIUbJFSD3jF47oZfM8WZ0nFKmtO7UnepidFImQ3ZV0b8Hcho5Ajlfcvm9QE7DUchqOxUYPWOkPqNLCpAzl9x25/UYEzZsGQOMkJvinLjAwVHh74BxOHFnoQ5ecKCUZxwso+Ze2P8Sx7eqk8fgZD3TH46ubMrzmtBeB0Y9+kx4xsPeOKasdpvUIf1CuPFi5NVuWH0/jKpv+2FGxx2n1TfKedA55dx7dESuvo4upr0JVwqQE7z8qb1BHWwEztT9Emdhj654Xs2qk/VPXQjkXtCRJ+o64AuOokDuwDj4wjGKOdeMjDN/XORf454FLzG10XGOY3NVr2U8O4FqADnq2ed6OAhZeY6+jDJSTjC3Tzkd0f08C7cJ5HAGMEIFqK6y6ht4XzpOsRtc/t/py+pJk9+bDH81MVIPY536F2jNacMz2qNAS7C1ptwLnoERcMI171lZURc+W+GY+zMSrhN/K/lbnGv2C88mQjHOvaccL7SNI30h+seyH6DanIonyuI0bhdF2Y549nPqEhFcBTCkfAHZuHYAQM5bgF+UhfN7zQ3XMMrM6Li5DgD9aoFu0j4sQC5yI9bPOz6H/BXCXUs57gzr4vdpgBsh50I1Y/TxkjKYH3DN835jDH5j7F4xPoypgxF92mcvyDTa8M2odZ8h/VTQ6T3OqUfbsZBNADejzU/R10L5iJS1/aMT1A1C6NQRPB/0tTppjz5cow+N5FWX+L1TVIVxlm/EOfvsF6R1PVcPO7aPc25kGv0ohN93kX79XUwpFZANJtWoP0awT5EJenAy4L79m8+ukD2nDDNs5slAHcAYMURvO/W/P0PPzjifL0Bm2Lfo8NEioNx4xHeDcZbD6/HbIdeajJ29YqSMsAnHqk7u7ngnJDDvakzBpo1MRvxNWzbXmLApYRzjBfaJLyeETAGlEEGT0zFdNEURzJ2BHOcYc05XUJ3R1qeI0Gms3bCcxRTVN/pVTEsVwgVcS5/lh5Fw4bsI15AzfKul3l/+LqDuvL3+rp66qvyoFyNx63ecCA8KR4/jjdLbMJ5uBA3oszXtbcH9jnTG0YXel1NuA1Iy7gjq/DyjbmbYGkbRCS+FbRPuO6fydhGO4XNMl0esPyPjBFXCGEGTsCVAFX2yRFtpn2iXxMJPgrOB9krCnBH9IqZZshXmBVhlW+BNRlbxDNjqwHs+oY22lS81hW4RCcc+IZTniWnEXMOyBYz1/hAj6Ywa9BpCMm0m/SwhgJFpwqoC5LyOIExfrOQpy7JbzmxrOQVUIMcWSb9NkJz3XbYCrgSI3JOAkPvynixHRr8JAt3SJ/X3qEPBW4I+z5/gTmDhd/l9gXlZVss/82Uotpdl8LxxH1fi/VlO68oXxU57NpJyyn1ZN5bPuvS6SivKbV26n/Njl1rfsXhGXV6hXE5jzeesHZUA0b+Fo9aJdqqw1OfrM/fFZi/KpL2lHZcQMuvDe9J2FZ6a3N9pqd7XGtvxpF14EmrVEUrh4wmctunXhU9n2hOjprDTt/g9RqVhZ2pXvpwEY0Yy0V99QRVTRrFBN/M4z3v4gzndNIDcs77oHJ/ThRAGAbZiGqrHPu+q72/mdJQrbDgH/hX+WylLyrZ64zghVPCHGsopAkHtKD8L0QXqAXKwsQR0ZaaeW+1nX24bIedCad6X19PP2WNv6EtGgAk+XUbxGSGHb4dPp3xH9Kf1+YVxQjb9tq26UB5Qy1p/xmADgZyf6eNKyVMpmCtSoudK1Fw5T0bMsZ9rJJDzXOmD7Si39ojPI7gGOkG2YRtLHS5I16bchO/gftuG+2wDAji/s83oayhGUArkctGLrC8ZTs7OcfbjvjKNWfKh5/A7jMgUyGkDCQqLBJSjToRx5aVoQrk1z8R8cVva04ZzbnmeGR2XEXICOV+IvFTvAeRMNaB+VyfXcoZxykfWxX8kYLX8e/79W4BcDnIOSBpSCeQ0jhLIZR45Ydw1kCtQzm3kKOKBnIEcToVATuXkVkfPhymdXrm63BWQ0+HL6asZJVdgnIs+fIBzfL6WdGhVSunwpdNXO7bISMHBHSMTGt8HcRCrxRUiDcmMhPSIUCGn0hUIR8MP8TPCACuQOEe10QATsAnbEsydQVzsq78/H3cBKykY/4jb/Pvn4/JvI6iEFp7/PD2VzixEOoMiGrxSIreuI+aEYWUaZ4Fxl2i/C4xza8RXAq0LeEsQR4dBDF9Oye+ugVwqb0TFiYI9A7mAYlnOgFtGndX7M5qNzhnX/FlUeuYw4HsJup/dhrgv5efflXOdgVwtXt/6CSgXdZWQzrcwzwHtUvy7fJcQ7mcRyBXJVVpdaTbzDQjkNtWfvmFSYeMMxlRVnptKWAB3LQnfnPp6kdyHcyiUq/8ux5e24cBRtmdRIRbR6AmpYRuDcEbO1X+fRYWrMnVbS/1dOddZwV6fX4njBFwpAeBqGBfATHjG5+vFHa7hmFNJ7VOZM8++MwwgJxT2s23T8G9BuUBOp/caxDmgfJS/B3OxrDnXLJGDltmyjjF0zRlZjEj1RwFuBb59AHEeU7Ycq94xyi3AHFKicEsEnAAuDcDL9/5G+Kac9RX67loCxqEXp3V0nPfm9FWBXLzdrAfGeMvHViCXAE6jKt8YBowLIJdQTtn7BkxwxzYinZGc4uoqVMKgXBF7tzXfyI7B2sSwS8o8xCAULGpoa+i5XPoIo3fEPr/DGGxTRziqRj/3MQyMSnYZfV/AjNTl3LfRcgMcy4gG4TdOWe0hXcEc+4Y4uFPqacWxe+7/OJtVG8YFAZFQzhU2j7QHgdwrxtzzvFe9GAGEHMat6tkpEBg+BciZ7N+VOmcYtIK4OA8yqiUiYdivAz2xvEJU9glqfcMtkNuiJ3SYBDcv6DahnCDHnDuZZ45+yd8h6lx+4xs+DUON08whp6H6HlPvYsoqdaSh850xNcGF4+0rz0jDhj7P9QqQi0g5DFnBXAI5rlkDORd1mGKk7+gbRxyTI07TCRHEBWjDmXqhHl6MFKqBnBDO7wVyERmnnIEc56Y9+gxGPM8xz3nUm4QMeO69FvWEkZ9AbhhAThBndNy3g5FIk+ptT/k1UinHgXHt3bfVCrZCATQfAAx1c1zT9mgza5wNo52MkBPICeNO6LXn+My4h84wgiyB3Kh65Rm9MBYK49bch9MpMwdbAqU1jpERcr6xjukS6G5XW3VRDiGqUY37A3UrkNsJPHmWwjgjE2O/DgvPvQZyMWXVHHIYwEYJRMJo7KNtGPboMGcGMGY4XcO35jMc8C2GtIDSRSYiOk7nDSdOiCZE2lDvTq+dsk/ItePejty/++NYfhNQ7Cfxt1vuTTgm0PPYFfrMqMEX6uqEwyOs/kZbeVvQV6Y870mHfkE9DVoxxfcZPev0YuvN39uW5gHjhHxe1wi5Tg0Ms3xrbKYNtpKfp94PxwuiVhjvCeR8xtmmQ3CGzlLvK8//Qzv4IDWQU7BHBdavOH0LXxCgi10oxGmrPt9vjP+K9eE01CiX98LnLbridTulfWLTaN/wXKKu417VAQJm/rbvowPUBaEP1A/0AcGcYE0R2s/R53v67n6E7YdOnBsVfHWMEbbqkvgt28gF53f8zhWtZ1NfeBi1NsFpMn+meTu1cdGbI/YNOWY8q+Yh6Aj1hGOAepRxwVWzrYMVumPpd+jIhceNGSNGnHs4DaA3FtCNzM1p5KbX87rCOb/D3q5l7O9m2uXonfUO2aJftui1XORH0OHLNvMBzWk/U9qPC5cUICdsWmh30LfK1P7rSDnFaeGrDeMvennG3wIsYdwE/TnVpsahVJa+WNJJZkx7QxfmtFJ8koBpOGLmi6uBWgK22n+ptxE14XH192foFt+X39X7/F38tpwrjy/H5PkKAPwegHDF+GoZl2scU/TIjvHA+xmMef5Dnj19vUxTdZt55fJ+hXVCyIiiQwRx5ViP86WOYtR15BFTf2mjoAcEZwm8BDsZ3VXyXZdpiz4Px6OAZ8jCZ4DOM8dpybEW33HejIBLcXEKX0gaNSXEm/M8PJfwLaAY/cTfFfG35rtzEYoZz9CcmV7X8wvIMrLOKDrLrL1jObGPKHMpt7ZWTI1kbPBYfyeQ8x4jxQf9SWDmtT1HOY/7/X2pB0GU7VOgF8dyHs+Vwu/cck6/9ziPjwgixhnP6bWifHFsQjoj+kLqMuQLUewX+t3l+yxLWYRFIBfPgnsu6VScDSKUK2DU+xSqRh1QJstr/a8Yv7Qz/GyEoMcL6DzWMiaIy7rL1CY+X84Z9qcgUvsy78O6cdZG2JfYW/nCWCCX5/CYkthf8QWvz0l731Qcz8+CEQFaRsSVoIrw5ZCD+ejwm8zbps1ooI1RU0aZOdtCOJcRTa5sug8fKoAcY2cBct9iqqe+GPfN+ORLeIM4vr8K3PApa9hmQn8jpg7CP/y2iNSL87A1Qg4xbYRj8LPwjWv7crks4JARckayG2GLHmHM0f5YLhLIxYyTsLF9MY+OwuaNxdG4nj7VBchRF3WQRUbJrcO3+0F5f7xRBurJ4Bd9u4x0sz70la6matKnD2z154RrGRmnHyc/qMFdfE5mEH4f5xC8CeC0JRLIGamcf6e/5zGCLuqU+/R+ha0FxKVfIXi3LV6AnPs8xrbgog8uyuH2nMOa/TkTR38gA6lyBk0uBOF+n3VwIepbaGYAgEAuYJxt2vJxD9rDRsaZy7BExpknLnPFbaKd5HTbfObm5zVCLiWBXEyL9VoRIZd6+a9A7iPn4j/Sryv59/z7NwO57zlt9ScgFyGDAeQyL07AON9gKQI5Hk5EyNExMkJuHY1bKQs7BJHmQRoaWyjsFEMjIzA0DDBIrsCcCvBnGKeSCYn9bh1QErxFw+M3Rh6kCNkYLD6I+wb1NiXgASIscEpfcdYjCqiWC3y7FhpcLQWYJYCj4dsZ630lIuoiCVX+U6EB+3bhLOyLSCnOJ7gwd1lANhr3B9jFvjOQqz+H4IAkAFtGlF1GxSXsMALJ6ZZGefmdAO8cEVfLBcAVhXn5XN5YlG0osBrKue8c5XZd1iu5hmgpArirvy1DALkrCTC3vXyOv5UEcQnvrqQ+l58TuF1g2wepYdwZyqHorr8vMK7U5QcghxNn3jwHG5X2HyhrxfrMBT5wJB3Qrp6r+QrOzxiJAe/8dw3hainHxN91O9mG4IwWoX3ZFhPMpbI+yzWY+yAJ4HxDdJGffqtw7vMbj+vPV8d4vjOUu4JwBcydhWM8rkTICRay31BHNZTbMhAJn3WkHYh8S29EWxo8OCCUO2QuQPpZynccdyUJ5bKMWVYdJHSNBk4YOQnHigjeNHz+Xhy81EGpmzR+hG0CuNRXvnHNKallWur15wBx6KszgPvwOQ2FMAYDyOV9xdsq7k1opj717V4BcvmZge4KvhURzB3Uy3wuQM7t86lOfCuYQ4/7W8GCevp09M3jM/swYpYrDM4Bxp4A0mkuTmdSXClwjNHnVBqj5TT+BzgUOBFCOe7R6U87od4CQ4B6maLjBz3feGssGiUyqiPkMMz5/agjtOhVK3574N4Fcit/h/E7w7jcUPfPOIjv6NhXnD6hw/OiV53mRq60q5c5DjrO3xttx0g6gZwQz98WGDdG0uHms+DJLc9uwvOOpPH8bS7RzcaouE1MWXVao5FxLuogmNPxdGqSK+TpiGbUFf2R/Ybf+4Yvlt7XscSQOAO5Hz/47pm2Zz9bYEDm21sNxgLkMl9dgqCYsup0yZNl4JnvGHu2GlezGIemAUraAeRO3O9pVAM29isJ47rVszCuljO087iQjK47UVcn+sOOsXPBM5r1MdjG82qGY2+E3MjoHdrBjLopQO5tx7PYj3IbQG5ave4Yq6gbgdwRHfdNw4r2pUH8QyBT7I0avvxJvbxg0G9wEgQ9ArkSGXdEhCgB5rjfI5+dvpoyiui4Z/SdU1nNcyaYCyDH1kivDW1F8WVavKFlHFAyIo5noLHM5yN1LZhT/HwWnrXP4RkR5PksjJBLp+MYQFXbyNWLdU5ykRUMWfRWJnemrtBpR9pr5jxrB4ib8cwUAZogKYCa+xEXozCHnqDNY/1uQV3+DOTi/jhG8bPHCjQDVuIsP0dfGFd/Mj792E6ib5yomwNtYM3vA8hRLmWjI6jDRtt3G2XxGlzb8pUyeh3z8gnlBGIzyjVjazvcMHbY5l1l1UiFs3yv23i0cwX7km08f9uDcv2ZthGrsda2qHYoO2J69wr9N8ERXXLPRj9upn3aHo4fjqJlFCSuaMcR4cc97HkOL+iDUzwD2jbtMupKnYDT4v0qAdHQCQI4ZYyenqCH3Pb5W3H/vN+v9hMcrTFtbshYZtQaOmtQH6Pu+H/aexMFuW0laff9X3L+mWMfa1dL6l2SrRtfRCYAslhSy7bkM3eKUjSx70gkgiDLskRyBPxL8iUn5P5bspw1iQ0Om0JOVPJ5gF8kW1lrpMNyYk1z7lfht1+kr/6q9LUGvJTuCjgdyCu7zzRmnkvvfSnzS+YqfSHzc61FPkmndEjrV37AgRN4PoWXPJKP8lD6vxBWeTxXWV69fKPN2lvJevDGbujhnLZAH+aHStgcckrjhdqwCTlII0iFt5pb+QEcrVWSiSblIJ+KmIOMg5SDwAoRx/dGIfMkK3hNlIdIWof6xxssJ4pMG4Rc2VeyLWBDttg1Vlb7us8Bq1+QE3Kk2/ughP1d5rw5dKd9z3utnxByz6Q7vJUeeCVZwGm//BjFf2vdY+1TG2teQahBrEHGPVN7+ft4CseJwTdXz77w3b3fJBtyou6/1JaEl8zSXKT9XrKvUJu+kc7HKStIHH5wA1KlCSpIIPyeo18qHg+EIOA4uQZR5m9lChBmnGzjlFtOuEGqabxIRwMm4nTndAufS+AEHHXoE3Gc9GpA8oFnKivjAOKPPMFzu6P7QHpRjpBGIedCDkEEtDvlCFHWdfqvQXRBPhHGRJPAiR/0LsIRHmKKfEiD8ofUoy3TD00MUuYQkLQ1ZCR9FNKC8oSwSh794NRkHK+Ey691NfQ6P1QlrO7of5Ac3HHjgW1eD6WskpfShyEmIDgp40uNGdo6ZEnqwNx6BYmhNZJwfvtDd14nfqHweVU1D3vJ0/oo7ap8IFzy/XP8Ug+Xw/tj3l5IvbhTL9dNZSNOiL2QebQn+VJW9BbWSPZckHLsAXsvh9n7E8laTqb5F4lv3lu35G0L8F5r+DVcAKfttH/i9Ned1k9OyOW11eyNwN17yQytR3ympvPwntFkG6ekINiUJ2u25lpOz+XU3ietv5B2H1WOEHfsRdFjicdJvRsTOnyLLOtR1h0IpD4R1yfleH0VsHbzQ5Q5JZe9FnvGT97TpswTnI5rEvGt9obS/dBBvO/S/C70DxiEqCtyru62m3hLvCbifEhE9WXvxz6O/U9/i62BOwRX9mLPXf9PH+++3KoN+C4cb7jAr7x8qbzR97VH4IG+CTmIN41ZuJP+jhx9BiHHngMyDi4Fc07FvZTMZ4/IycEcqKIN2Vf066T39zfee/jzZAX2iNaF2Udr3x0Sjnjcg5zG5AccQsZx9+uq6ItNxqn/IOPAI7qy5feejANbnkt/YL8W/JjrLxNyoAm5fgIEeiHqp5LzW3ILIed7ftghjcYrq/XDDuqgfKtIjcpRUfnD2HJigxNynN5g8wjDSuf7NIs6+rkmA8Qcws3kXG1E+4QIGK9v2S9srwddw6SaNv6FzeZ/A0iCFSEG+tU9TvuAlWwz4QZqwm0RAgSEbFtIOAg0Cbk9Qq4xIZt42REzUix5CgFTn7uEhP00uCXgIISa3NqTXE0YmTQqhECK3zvVo0/6cWrrio2OlINbbe58Qk7Cw4JPwjen34p4G+QbT00A5vPgeHOAMMNNAp70ihi71wQd0KQcUJgTu3ElexFwvjeaiDuAiTrIuE4veZuUc3sU6fYd6Djd3iHmID2fqy7a9EhY//H47svvEtR/PL6X4L5SG0P0Qi49qz7NseizcH9PcOIC4bsF42diQ9J5TAI27BMm2l5KgEPA7QGZJjQhN8Ifogg45eEPH4NydzqaP8ynPCUMETZgQqmIMc87SDleC9cmXAsSr/b6pJyUyf5mImQd7WdCDgLdCw2EmxT/PSDjhp3Nzx6Jyy8FNXAjXZTGQe4PSJGz2ynyMEBhtHhxx84piPWVVMxH8GleFkUrT9oUtazbyUDkIk9nm2hEVkLGQZhBqoEm5FgQOfWGggTZxmuoOR1XhFyZAf7YeZAC8urqB4UnrOT49bXx7uqd8n2lOv4mZZDTy3zz87nqy6tPz+T2THXmdRXwbyl8vHqhdtEm7xnfIdIGlI3dmzdvVO4QcoDNqTeJfn2L17j4BU+5/xcbYDb+//ry9ldIBY0H2kDhObHFN+Deq6/uNc4eNDZutam5fvb/vty+/J8v969/+XL9HHLuX18eNYYeGE/aJEBUcULuheKSxm8Nb7j/35dn6gufjMOOGaUXJVX9yZrFU+MPUiohZyDkIGjyDbnn3jxxqqGJHDZEuKN0oFigGPLE1oSc1lIA8cArqyg6PGnklVV+6AAigqecHySf2BiRFt81CyAGJTdQYq/+rY2a2uX9C801CLmQC+81P26EW208brXxgGSDbLuT/U7tcAspZ/x3+ckMFNZuxNMG4Vbr53uNv1fqgzf/1lh7oc25CTmts7K/eiZlVkobJJkJuauQcve6P76Xcn0tRfa9ZIP6BqLmg9Y2vrWGPgAB/Im6ssE26SKoPaRkKM67L1fK24Sc1uackFNbqi0+qK85JQfIF1zjZuT7crzKCimX74nxCub/fOFXODlB9ZoNq2QIspJv40DI8cpqfsn2xehX/ziH+vFGCvjdvRREye+Qcq8UBxJbGxKF4XWaz1KAqRMkEaTqh6sr9YdkMA8i30HOoZsof0gwyTUIOV6v5HRWXgcNXmmDxvfMAtkFTr1BSHLHzqupbxU3vyr6X0aTY8RzemUn7GuZIduu1QeQ03+oTn9QbpXhVm3DydEr+fN67x3rvtoRQo50+VEDiKqXKleflCNdE5zKH7LrPWQhbSo3vuXGL4c/UxgeEDHmf/8dxRkwrnUH9SqTX2mCjCtibkvENTI2mpCDnJOy6rlCG/PjES84jaJ8Kccd+hHrjtritdwhDCkzbQQh94H1RHLC35wTaC++H/dc857TcSHldZcMgJD/VW6/SX4/1xz4N7JKfuAX4bnc3/2mtVy4kpx79S9t+CWz8APEfyHZ8bIIsl+R+cRX2ryy79PVpIm74v233P8f34QTeIU1MhEZpM251oQrNlXSmd+91nhlvdL8gBDnVOJrzdcrzZV3WsPAG5lfaw5xcu7ZL78qb9JD1pJfCLlfIBDlBxkIQYhuDTmH/dXL19LN32qNfG25zQ+woVuz8eOBH2P6xfN/aU1QeLXxrxoLkGqvNa/e8OCRMDK/1HgCyEZkJKTUC/VBvrOmuOoTvsH2XH32Gj1HG8pb9hOSlfxaKggBp/2J7vNHHIDMO0Ku9zBgtcefzdre7QhJl1N5zs/hs0/6qDF4c3vz5VYb0Bvtdzgpx+uqL1Q3vh8HaAdevYVg5A5oD0D9eU0Vgs6v+KoN8iBHslTzz9+Q07rlcM/Ut7pDxNGGnEB8JtlFW/Nhf/Dv39A71J82/4/aWG2pNu0T25BqpN/rE/68igpZxUkwkO+1QZZBzGgsKS9kIA8n+HYqBBuEG+6kB1HUJ+4gY7nzS4qYSYP0+cQDp714hRUCqk+FhUiDeAs5B0JKpQw+Hac518SR30iQG6d9QhgSR2NY7okD2aa85QchzOdLOkwTjbhBdHEKj7JTxq6z42qeQFwNwkvzEL2s9Tbs/6U5CdoeJCzlRQ/kh7aoH/MEfZJTcpQRgpMHeryFhZ2yQ8BRdsyzLrRF2gc/9FNODyIn3GbKhzvh8Uff5B6ycrZZlwu9MgRi2pdwa5s7HZUXAjFpET5heFiNLs+eg2/Ajb0T+y8BMg7Cyg8bHzmYA+mVV1V5pfDuTvMDPfL6ndNgL8Prrz5xByHHCbk6sMCvrvL9OB7A9yeOvF+EbNOdk3rseyG4IPbYB8Y/e0vsD/wK500OATUhdw+pU/D3yBSGX0L/o9YbdBBIJcimJpkAuh6Hh/qHHdhLmZBTnhBwnIozETfA3vat9oOQcRprmiPrYR2IM2QmOgen38wRoCvKDrD3qTjunKDjV+BveOin+vLNNfxCxv3mtHqflx9GoNyQvi/Ms/QPWfA9uN4bwLGES2Heap2Q3o+/H/pLx3uhPQVk3c3NtclUeBXvZwQOCMDPcEKOH3dAV/UJudJb+xty5Atxht7DD3hesT9Vv/delTFgAo49N/ty9Ql3dLB+TbVJuXuflptkHK/C9uk4xtc4IYdMh786IOIa+gP7Vfhx199KyAVZqPo7cishtz0l18RcftjBpByNxRMtTco+bdGbPL/Kagb9rTomG0aYVQAplwnBk7nce9PZYDDAzIJmsdmMD5h4k+BveJN/jKPvaOUkXBFxEAwCp4r65M8kNiDaFjAxDsFk0V1hmnRbiZK4hXTLSShNvALEyyDhNNF4wh7yRgO5zLxiCZGEkIA061dF12+m5URYkUVNHnFXmpCKJuK0gPEKLmTHrSY2J+MgQhAsOeUGioQDmiinhFwTbk3OTXf7Lf4WohZeIet88q4F/cD2VdheAE5Q4XwfpNw5THJun1+foLsFap8N8ab2vlZ7+XSc3SSwjEnInZBy2hxzHJtvxpmQE/541FxQm+bXdnn6Uf0r8PHQlXTbIyQceLWYGxlDewyyrhYTFhb/OlhjQ6qdgcOu8TAHOY68DXsCua+kHDAJtmDMSeae5yALGce4IeSYO9p0e+HS3GNB0pjtH47gRGufEAskN3RvTPdThMRb42IOKBekHK+3Q66xGAGUrQC3/xG4B71wjdNtioci1ErdFrg1ojBBxBG37yyQLIjPJeeeAW+GBGSg6kld+Yl25OGekAOczIGAg2hDuUDOrm6TkHtfd8DTzTxI8Y88QMi9kzJlcuG16g3p9ovBK098a+jfvAb1bxTNV8Yv/3ouxS8n5niN1R8K1yb1+QtOS/BdCsLxow1qKza4tK/q/Js2s7/+698m4/6luHw76RdtSH/TxvG1NonvVPdr9dMVxKQUzefCG8W9ldtHzYN7yTNeXYWEe+Ap67tnX261sbnTWPoo5eZRsvham/V3UtTfSul8pTZnA05az6Rgs7GGjHsud+6Gwj1jDEhZhYhFQbuVLLuWvGhCbpBymve8qurTcTLnhwFC1l0jh6UI8o0xE3I+HaRNJmuq1lPIT5TAd295tbUIOTaDnx6kqKjtNYc46s/rkUaRcldXkuF8P053vnfGvICQ42TQB82PEHIFuQHIuDu10x3EBdCGpcPcNRTX7rrfajPwTmORkz8v1T8vf1W/1zetTMhp4/5ayl0IOU7G/dsn5EzIffjty6fbl18eIA7ZHGoTxJoXQu5GbYfimLqeEnJXX94oXQgV/6iD1tFbxfVrq+pLSJdbyTWIOAg4v8Yqd15l5TTZlcoPQsj9ywSTT3apfm9UL9Y9FFkUdRNyWpv55hWvruZ1HSmJBci4B8lvcCvlO2QoyqbkksI/PvCq6p3S0sZE/ccrycwfFNe8Ov5SMk4y67f/Jxn2y5cPUrjfyQ6pldNmjHFeUwUQYRBqIdcgED9obFNXiEmTbooDmden/kLAQcjwLbecVjOhp/ZuUu6d8r7RJp+58Ulj5ZPG6r3mxq3a5gPE5b/VN4wL5K3GESf1SBMyjm/CvXL5QvaRZhNwJuQku99JLr+GDJDbS5WPH8BifaJtPmsD9KlhEi6gzSCdecibX9vdIzpnED0U8Poqp54g5Pj0ya+aq7y2+lzlulI57pQvZfKrtBBI6m/KDXj9F1LORJzC00bUk1dUwW+SBxDyyIEXksM+ZYYsQF4gp5DXbHSFXwQTcs80Dp9rnZVcMyEnefKr/H4lHcV/pXH8SusGp9Yo67/kDhnH998wQ84ZihdojajvyPWPP/D9uNfK44NkxHvJ8iutraT7TH3Tp+8YF+89F55rzGhsor+qHagHRCCEHOQbp+D6O82Qb7yy+vI5m1G+EfTcfrxK+/btlebDB80LSLlXWhe1nkveWu/QePRarLZl426iBPJDc+8NGzDJPUgkCCiIJEggTnhxag4CCnB6zoSd5uxrwqrcb1mj2EhrXwERxyarCbEm5ELC5R4/oYi03r8cIUTb0wi5vLqqccfpzkr/d/LXHumT5NQj+yCNUcr5Tusm5YeIe6V24XXbl6oLr7K+1poRM3V75frOE4G/aG2EGNL6wtxRfE6wQZ5BwtFuhOG7c7wG7JNeCufTU2p34vLjA7Q7pBKnrSChQoIpLnOUjb7kFHfIONYo7oQhPb5H9i/Na8ycGIOMgVzjhF1OZfPNVH6JMWlBskF2QXTxuZD5yiuEHbrLf0uH0ZyCOKDOahfQhBxxm0BKeZMW5ccM6QZR1SQVr7eiVxEGUo20IN3Ix784qrSacAPkwz15JT+A+zvp8JBiITRTZ9KB3OQE0b81n0JeQY5RPsqKHgeJxhsOkGKQV9hDkDFfIcsoK3oguiRkXAOSDmIMwo99LoQXpDu6X78qCkFi90oTEIc0aaMGcZyn7rRJvvtGu3b8xF3DhWBLHbt9GBfU3X2oMpIG4QhPWOI6T/KXGd2H74GyV4Hw8p5L6yY/9gDZwmkmfyNX67rflpNchh94eLjXOsqbFu9M3AFOu2WfyOm2AELr8Ub600vpWBr3kFufHxRuvLaq9Vh7K/bTEF2QVbg5He8nlT/7SQgc6Vns9yinX38Uer+YV191v+MB2v0XLSRee9CXwyOg+7NvkfxCh+Zhmsrc8o499WfpAn49lW/GFRmX036UFUJO4Ys8Az6gg17B3l9A51h5gibhTNgpbIeBhPPhCoUxGUc40tL8Q1fp/d14K0pu3uMJ6Jqss5yQY8yxF4KMY//Aw332JhBykG+chsOf8c/BqPfSuyDk7u9u7c7Y9L5DYM8BIOLQVSHimsPpV1Y/SWflFBtzzaQmbcd6UGhCzgSc+gLizUQckH1DyEGwckIOMu4+v6zK2ILwNf+E7vhZ8nqQcecJOWAyzneuH0PO/TBCDoSUK0KOVwWkGG0JuXxPzr+2ajIOljyEHIj5xuQcHZaNIKcx3nrAs4EcpFyx1P1esj8YWOB7VnPjLLAJb7CJlkDZAhLgGCHbtFBAItgchHyT+w7+lpsHfdCEWqNPt9nsCVTuTKzhDyZZssJknAbphDZbWrgh3gwNXqPtUlgghCCPIJNycq2JMwRb7E3I5T5JI4i8/FiEBICEMye2KKNftZTC5O/FKVwTcRMIvS1MthXR9kmCj6PDbQeTlCsSboQNIsQEhKRB2dsMlE/flU4L1lNMP0/mDRG3ogi5Ea9RxNwg5UK4raRcCLkm46oPjJWQg4zTBlQbcV5PbTIOIQ5p6gVFyhRjCnI1CCnX6IXL2BBwmBvttiICeovyk5AGCOzGSq6FYDvGPtweM6zm08DiVvOMuZe5us7biZDhWpi04PKECRKuf5SEBZiTpm9R8lBOUcCkkPLqq+UB8sHQgnEWJTsOsCXvILw4rQsJxkk1yCcIo7ovCBkHeRYSbo8QbCHmzqFPxfE6kE//smCyWdKdp1kQcD45XHc2THlowbc3o0T4KdXrPN1joeRXUpGvPiEn5BdWGVP8WtLVhpTr03FNwjU4HceCyytVeZVKyqo2iNkoUlbcIddeqq4cb38l+2uFe6EwvxUg5n6R0s8TaMnPK9J863pyKgRC7jfV/Znqy/eU+IYRZNwv/yMFkY+YK69nUn7fKPx71fNa9X5Lmygur7G+U//cq94fNSeakLtFoXv3XJBionH0oDn3SXPyoxScayniV1L6eY2PV2BfSAFtMo4NuCHlM4BAYhOtvpQ7Sik/lmFCTvIirzBq/qOECZj7RBVkHKfoIG84YcA3xIjHEz4ICP+wA5tN1latq3fX1+of+ksyUmvqZ/zYBOrOU04rNchmyRi/Tkn6ygdCDjKOHx1AIePXD59rgwIRca05ciP7rTZLhhRyk20yQ8Tdqy3uFOZOyvxECLp73KWog1utp+/V5hANz9Qfv6nvn/8qBU79/9svUvDUfxByEGP3/Hrl+9++QMTdv/v1y8fr51/4FbKHD5I5kCBK+4Pa8OPdjR/koSP0CbnoGSEppWQozvsvV5qDbxTHJ+SkiEJKGZJtEHIm5yQXcONHHpqkg5Cjj69UJ8x8W47XPiG/SK/XPD9UkdxHOYTwzIbzN7cxJyHvtEbdaU27fwgZF0JO80d9S18Qh00Jr+tALvEkF8KVOtyq/P5OruqLkuwfj1Eb+OECskx9QFnoqzeSHybRVGZIOcYlJBhu/Cot9brTus1JNH5AIfFUnwWQMbyq+k4yERIKNwg76v1em+mbV7+EoH79i+bErz4xeou7ygFR/V6b8A/PNU5UtvfPQ+hRDn7cgF8bfSVZ90btCblF/k3IYeaHOngNGCLOoDwKx4NExjxE3EdtEB4HAZdTotwDzBPrCdIAvXOScpj5MRTe0kDu/VvzF9LshfKmLPfoSZL3bzUuaQvK7TYV/AMUlF315YcgaCd+FdanbgXINMh4yK4r1gPdIeOeSVa9gKjSeIdIg1j7Bdkh83vJyNtXmpO8To880+YdAuzfLlPmB4QccoV4vyJvJNN4VQrZBzkHkIecWMurpDz4QObygII8lcZzzSPl8wq5r3Sfq09Isx8g0Bd8a9A/gML4ltx4o/n7b40lyvyCU3BCPvHCAx/Ig+f+jtyzf7MG8w2ol7XOSB9GJr3nlMWV1kRIGR6wlV6BHqF8rCNrjL/Wev9Sbc4Jt3eaE5zs5d6kHK+xQtJdSUaapGMOaEy/U7grhXsrXQjyKqfjJB/YbEGY+Ttxkzxr80rKtd+ebNvjKEzczgEirk/fzU0f8ZBXEIac4oOQawLug/TMdx/eyqy2p05am16iC8mMO6QcpwH7tNwvGn8QYhBEnGqDxOIHMSAuIfF4VfW1033rOycR+VVXSCifdFJ8E1wA4oX5J/nGqbS87kh85af5zt3fyRTIwz8uofj+7p/CQdAQn1NuvOLKD9r4pLf6zGSe+pI0m+hB/yFvf3tb5crJOdZ6Xkv+t/ubOH1KjvKGJMtJrE4H3YwfyOAkGAQRZBPuJqy09uREj8a76txphXDLSa8mmgBhmtzrE2i0C+EZb/zAAmQU9eC0XH+fjfz+JbS+ZnJKczIPUEPINSDocIdAg5BzWZExKj97VR7oQsZx8qxJdogQSA+n7TiUAaKEMqiOkhHUm3yTZ8rgPCiL4qErps049UedNYY031NvyPXE6TwhXsgzZGXajodOtFuTtT69qDTIe/zgVrU9+qtfi8VN6fHZJ/ZRJrmkz/DqoU+9ycz32wCknD9lVYAXQIfJq6RvFkLubb3myZ19q3RUrU9veWgkXcqEnPeMAvsn1l2NQ8gryCqfjBO8f1R63pNqL8eazn6Zfd5HHpTxgxDkJ3xiHSecwJrtTyd8fjQ/wY9Z+GCQkB8wYH2XHNMezz9KKbnGHpE9bpNyTcjl1Fz2t3wj75qHsppj+a6b1lPNAf+KqKH0kHvqi5BtcA8h5AhL3XhNldNzfaqOVzt5VbdJPfZ25iJkNsEnu9+kqn0j7c3DXPQr9jb05XjbRuOsX1/ldBwPRSHhXpmEfCvzO+8tOD3HA3n2AL3fwNx3fuAhhFxOym0IOY0BfliiCTn2m6wZlJEDRjyg5vVUo8z8KIhPywl5XZUxlu/G3Ws9yOm4jCcTclof+rT8Uwg5/ZkY1/9iQs6KkBTNNMT2lFwzl7CqK+7GaTleeQopB1uejSAfDef7RXQsJBzvI7OJp8PVkcLc9PfG/hivJZgMzGz+FzQB1wjRFlLiqu9PQJMaBhPgADndtncTGIhGSJeg3bTRkv3aJFyIuBBBW/In0MD199GuJBwChNAkzYqQKzLORJzQd8ri120LkBz8YACvsuaHHxA6vJtPuk3IIfSCFmYNu0sIfSwybkWTb4Rpc8OEnISasbgnn9QpZNxpniHfng4md+5Nyq1E3BYm7NRukHKDjNtg2x8h5BI+bcwrq/wk91ufiPvy8YPvHGXm9eI8NUHoqp9Nxp1iQ8jtsCXlViCsv40cwd7CG8bXdS/zJNSCnof9PYBhL+zDN4Y/89pzs+cqpBKQQtFzV0qFv8+oNsq3E7QwXfFatjbYsud1VU7QsZGRgiGFxyfsnC4LxhZNxG3dqwz26zKcB6QcC5hfGV1gBdFmbZQK+zCG4kKsQc6hRAWYpTAW7H+AfmX1WT2dYoMEOdaL45aQ6zZGNqFA1CnkMkPEGSyykrsrGZfTdDkt10Tcu7dvlZbS/42TbChl2SDywXH/Kp/wiz8M/lLl4+TcS9WF03LaHAu//PJcYZ4JKKCER9mUAvlCmzFt+vxqlNqCTSIb0t8gILVB5DTIv/5nIeSU53PFfatNJGTcB+GN2obvNr2UgvpOisad6vygMXmncXH9/F9f7jVOIOMeNW4g5B417z5rbj4ih7VpeCtF/Y2Uz1fKn3Qg416wWVVfvFQ/sQHnO0yDkKMvZObHf5qQu5GMgoDj9IA/fKz5/UF5zNNxmsvXkqly94fNpTxx0q0JOUgHE0+ss1pXeXAFiUr7czJovqL3+OX+ntcH6qSdZDPkUb9KxGuqkHMh/l6bqGaDDgFxrblxKzsnoG61GeH1U5NuagNDfndS4pt4M/lGOGH4gRdqe8aY+g9ylF9xfMGvMD5TX8tMH77VPOHU2gNE6PUL4blJuU83L7/8fv/Gr+9DyHEy7b3akBNyEFcoWibkiowbhJw2uo8oipqjEFKcdro2IRdiCkC88foq5NyjZHO+Gyb5q/Tfq9yv1Q6QU8SBuONkFITFFelJB7iWPPTDF8l8FERIU167ZzNLW9KvEK/09a3WqXutaZyU86k5ubMJgYwjLhsRnrjzFNdkq+pEXzJeOJVK/1kPUT0gAt/pDjkZgutXlU2Ku8adT8hpfDYBhh91p4736AYq95XciOdXb7WxWkkyv64oYG7iiTbixwse+BQFv0L85lfNCbm9+feXG80XyDgTctqE8yu1t9q08yMZJgY1xygLryS7nGq7d8joakuAnR/qoG/zaqagscYc4tvBjHc2PSjqfqNC6DYCOQn3dEIu3zTOCbmPDw/S4V55fnKalXz9oyHSkW7U72knlb3alvlO+1Ju2oyx8FZj5KXaukn5Z7pDwEFkMVb5VttvuFseMPY5GRqZALGG3PjwinGneckpYPw1JyAJKRPy5I3kFKQc8oUTdvxK6mttxD9oznMPwQfprzUBOat5xjff/v0rD0KQhZKfsj/7VWsB64LCUybKxiuptPsr6q511IS12oC5wPcaeaWVsuYhGCeZ+dwAhAXriur34rXkPD/2APmhcSm5j+xn/cP8TmsDnxjwt+4GISfZI1iPUR/zgJ1f936DLiJ96Fq61LXkHYRcAyKqzbzOCkF3Jbc7vvuEjOO1NqXDK6C8jrR9LbUhOYFsLDtE2WrOhmy67WF/fiW1w3B3vIm9fYts+vqkHN8wYkN7pTYwGanx0t++oz7vtd8BV1pr32l95fSffwBC9X4vOU79Ia4giHh1lVOEkEa0DWQcxB1kyZXkx+3dB5N9nPAiHuQcpxH5/lnIJwirLUkDCQPJB0nGt9NyAk/p0f6SdRB7EDK+K29kH+ScfyVXayev77Oe+ZMM2h9A6OQj8RBXyRPyC+KL/PJKaGQoZBenZCCDIOu4E4eykkaf6iIuYSF0Kf/q7gelGm/RsTTGVS/ahzun3Dod4gXoTpCK5MM95BrpQcj524ZqvxB4tAUPY5uInHUCmEPMAYiwEOXY0d/Q0ZL2JMcg5EJOqg1lJg2+z4X+xwNVdDnCJ17cGvHjlKN0ROlcNld+/R044gHqxffkqGu37XpSzt8EI5zicDLKZJP6BnKU/mkyM+MB0lduHkddNtLNWxmYSYf0IB1Zy0ycaCyy9rEG8smG3z9CxkF+XUtec/o5b8/xwIXXWT/zSqv3WTnZFrKtSbmY+fZ2fysaM8RcCDnpTrqzv+LtGU6SYf/08N539oyky3oO0cUpMvZrEHC88sr+1HfB5Bxmn2pXuXhYpDUqv8waoBujF6+EHLKO8m8IOZNy3Hs/m/Kw14ZU8wEdoX9B1IScyoU7RFteNYWoYp+U02/t5hNyAnF5zdd1Y/+u+g1iS2klXclc9E/5s0/MCbnIJn70DQKO/uy9hbkWgb0DxNut9M+8WixZpnqHsFO5pcNAysHTNFfDmsDDY9BkHPdByKm/7zQGej8JMcfeM3vYKneXmfKz5+79Oft7E3H8AEdOx+WHHHI6zjwTr0P7hFwRci3XjVNuqxHybU/I/f3X30LIgSbktt+ROyXkmpQzGadOzym5NBJYiTlOx+WE3LUGx7U6XBs+dXo+Jq5Br8HAAAjTWifj1MHNTps0MJHApibE2CQCIA9iHoQbiiFYzDN8YIJNaYagKDsDB5T717B/ndBgoH0Fk2w7xTnCx5uFAU0aCcA7LfLgHphoKvJKAgmhlBNnfUIup+QAAsJCQItviDhNfE1sSCITSRIAEHLEaULMd6fbRBnQpNvDwjXC7pMEM0JwS8yt5km+TVJuG7aJuSbgyINjyAETtlBE21OQCU/bFSnH5C80GWcshJwx+mPbNxCjCJQO1+QnZBztz9MdiLjfHyO86QPaH0IJkvZGihmKbCBhv6B//OTbKDKOe5ufgHykHzD+gxaejSzgzMWJ9tvE8ZzivoSV+4gzoDkKUFrPQQoN30bgqVH/AhFEHGCc8iMm/haDFChOwfJausk8KWwocwPYvxPzFN0WLEo5KcdmhRMF3FG6pAgCNmtt1kap/Wf4jrOGS9g+DTeINyk/LJq+G3LDLkxCDqKQtswDDF5X7R8D8Alj+UHE+YScCTnG1FstfFe6B8hdFlkWW56G9WILkMOk/+KZFETKV0RZ/wIfm0NvEAt8P+7ZMwi21wqb11f71BykHKRdACkXJZPXpHg9lZNVDW9E8demM3loI/ovhZH9pcK+e87JKNULBV1hIdBeS8nlm3J36vN7yflbKaUm5KTYTELuty8fJdc+a34+oMhIEb2SEnul/nij9n0pRZPN80vV8ZXq+1rt/kZt/Up+EHKG8nnGhl1xWJNuJYduJCtySk7zX3cImmxYpOC8l8yXu4k5yQTcUHpNyEkBbEIO8okTciHkbt03vLpqYqoIKsgqnjaakGOtUD58xwwiEEIOYH/k5JZkNaQ2ZeZVzxsp4rQJr53eqN4QbfdSuh80d5psu5f5Xm0IsN9K4TYhp3D2I6zm2LXSeqv2eaH+eK7+4VVV8Jv6FYLgneYvnzt4lBLNN+M4Gff4Iafjfr9XmVG0eUKvDVMIOb418mBCLicCs9FGx6BNZJAcvf7yQX3Lt7B4/Q6C5VZrLcTUg+QxJBWngB7UNh+1PnIPISfFT3Feqx0gbCHkAKfLIKwgKfiOHWsgct1P+iX3+bXVfEdO66LsEG/vWTdpZ0hQ+lltfKv16U7r1L3WuveKj8LOB5T3hByf60DOQlbcau1BXvuhA2Vjw6byQbpxCvCDZA31fC073wHDfZxIo8wqq+usNHL6TX7qV8z4Uy8IJl4bxexTd4x1bVohaD6qHvTNLWTcu2dffr9+pXmhPtPmBzLugwk5TtFpfLAJQM4qvsuhzSk/ruHvkqn8nRe/VEvevBZ5w1qg8UO5XqvMfj1TeC/5AwEHmREypUhX9a/HPna7NTG3IuQsaP1z/YSKFFVtqu61Jrw04QRh9kp507+PbBZZCyiPQPnfqK2oT7fdFeNKYd4j6zWGOQGHLOh5/0Zjnm+1mZCXO+kjC0LIRX751Jn8P0gW377WWJDsfCsZAklHHNJBlrxVWldsjNXXlifyp9y3nEBQnKSvtH/jQQUPPRT/38j718IbmflOp+QxMlhhyZcfd3gDQSZ5BaFI/9yqH3hd9x5orEA4vlB9Xylf1mPWFdJ5/hzC7Y1kNw91eBWVTVjIOuR/v7nC2hjzG62HxGG9R2+VDtT6i8b3eONFQLdnQ3arOcLH3LkDyCRwLTefItO84TTc/YM2W5o7vPoJeBUUWdCbLMyMnTmGYm70XuXIzdiE6Y3b4l9h1vhHWMN3udjIftCeBnDKBHzQxp4TfvcamzfaAzWuJc84JcdJutfaEwCIyfzohdYigQ/3Q47wLb0XkqmcsuOEHYQfP8IE6WkdR3P6Sv2LrgURwwaaH8cjf/ZYEGEQTZBWkC79+irflOMUGzKuiThOypkAtFllMyC+nquP1Ndaa95J5prkUxzIJkgaANHkh466ZxMPscQJHPJUOior5YM4giwCIfGkF2lOmrjSGO0TXp0Gd4cpHch6luJC3EEspW7Jp4E/hFLKBeEUwi4EW/Ifr7YW8ehv3FVb4A5RRbicKIKgIk1Bc5M3BLhzSg03n2qrfCgXRB8PiHGDuKJM+FEm9DuIMeqypok+hLlJuekWGQDQmyDkmpRz/aiTy6q8ICYF6kP90DWd7wgrHQrdGhmtMQcp5xOWL1Ru9BX6VuWnrSjLvxSHO2XmRxWJT7mjJ0M6an1Re6GPgCbkPmrf93gX/K75zDfaODXu74Rqffz0cOMDDybkisAap+T866Qh5W60LvmzDtL7H260fsjN+1rB+yi/Dir9Bh1Pbuwb2YOyZ2X/BpHFPgtCLCSc9ptjn6k8FfYj5XWZ84MPrN+c3va3yQQOEnFqjk+4INusf6nt2CN+9v425U2ZQ8ix52uCkP02uoV/tEBt1KfjIKMg2Rrt16ScOQHFwd5m/CHkuBPGny4hbem03oOimzgv/OkThb9VGT89uA7MJUN9yBjjBODbt8jz7HEg2Sw3tB9AnsHJsNcAyHPLNK1TOS3HN//ZR7K/yH7Bdkg95RVC7sHyP6fj5EeZhOxvqZPKjX6lsg9CTjrY+opqA93Xb17Wa6rml+rOw5BJyMFhfYOQAz/gRNz++m5CjuuowFtCrlGE3KIINSl3+upqGumUlLtVZ62kHD/skA6ms+lMY2wMNQiE3CHm0qmDUGhAKvg+SYINJCCDhOv4K6mxphsGd+t/BJ9k8uCamK+T7pEJifmUcIP11mBkQBbajaf2kzwqYskklAbsgISQ3EJalaAp+CmAgB+vU/qpvISw7wIn5fKapcqhSQ+ZFBJuSa8IsJkHwgZMwQs+NoqMQ2CtmCQdWIm3JuKmu/3KP3mt4LjxSs6pDc7gxH9ps/MoUs6CPdj0yQr5GWX3QiPByHcNIqwjoH/ndJzM/EpOvjfIa1Lpe5N6BZRaBBXgVMERctJij9PxeQSIhL5nvOc+5pLsE7xmsEPPtcI27gTh1jiOt2ASdE3aFVEn5NUXjU0vRmxWtMkROCmX7ykQBtJOi4oUjCbjBgkIRrrfDxaqQ2gjAhE2FrZ1gRNW8oyTX1nMINCChJMCaFScBnHLrZWyfo1hBfn3d+N8gkGbPxZDCDh/YFWLYhNytHNeW2XchIwL3hmRvZxU/qDx885pkbbrqPI3WUjZeJ3pxQuUfjZzfE+C1x0Ig5lvDYWQe8GGTnebn/MBcE7N8RorT7cr3q+8AoHyLuWa01a1sfXmVvZ810hK628v5Ke4Mj//FXLs2ZcPqtud1ob3KucrxQecKrpV/zxqTD9Kbt9BDEgpvdcY+vhe7ho39xoznyTbPknO3UHKSJnke2Tv2Wyrvq+V90vS052NM2CDy/0liiz+MnMiBvIT5QxlB0Iu0Py/zT2nDn7TWqbxKzskDoQOCj+KMJvTEHK8osfpoC0hR9/w4w74ec2FiPjMDzvwS6usk6W8SK6TX04uKN3bNz69xVF/CG/KfaU63GpuQKbdqr43UtLvNP4eZH9QmHvd77Sp4W6oPUy+aRPRp+NwJywnEG9eqg4aD6/Vj6/UPy85WfNcfY1Z/cOrfTdq64f3UpI/PPc34x6vX5iM49X9e5UV+cd3ryBpmrjiYR36gjfd0jGaqJFBcvP2ywfGssrFqSfIuFu1Y0g5rV1aV+/U7w+SmQDzncYCgODiJOWV6gExQxxOl0Hs3bEuy/5OZh64sK7Qdv20n00GhNzahwAzhBxE3IMUeUg5Xn9CBrPpgISjXpwM+EP9xpPdPGHPmKEPrZcg79TeGV8aj2rnG9UTstnfzJPbgOwm5DSm71kfNIYdRjChRHsKEGUm5rSphBjrk3WAej9Ijj5qrHBK7rM2OWqkL5+vX5u8Zs7werN/oVabIMg7TiDSVpCF5NX5AfJxXtr02Kw8OXEYP9wgHDWXhA+SQZ+kE0KeDVJD/exfveTufg9B51cPFzt+QcJ6fKCTljmE3INlH6dsnzOPVW/69l7rK2TbK7UhoFwQYv7VXpvVNoxrle+aTYXmNn3RMoCTZ2/UH1eSL7weStoQb8gCCDngX+6X+0vNiw9K40b48FL9q7SQJ8RxmRTnrWTNB6X1jrUEuaq4V8g0zfkrlYO0X0n2vn3FnJJ8lSxExkLI+UcVJF9faL5ZBpfsfM1pPNYFxeUE3o3WXMY+c+MRvUJjzfWnztRD9WGDDdH3Wmm+ffve6SKzX72S7Hh9FXmv8vNNUtaPPITTHKyHNTkdgR4r3Yc8vL5kjfGDng8QcNpEeXN7G3n3SfsB3W80B/im0aM2v7hxv9OGC/f+XpxPnhVW8mxDjO3tjCnGk+01zgojzLAnTdsrnrH4dZw1XsNuCo+84lDCPZtFld0fF5cfp/r8bTnVxd+Zkwx/IJzmwK32RLzayik5SLl/a6xCcPFrtJx4e6NxCxH3TGPzpcbEW/ZCak9O112pnSHlXmlMQ3BBdN1In+VUCroW+yg2qn6ly4SCZI/GASQRsgzSJSfXIKTIV2PcBGDAa8XkDxkHIQhh49c7FY8TjRA2nKCCtArRBOkT5PMaEFha38stZE5It37LgHsecoa0wx+dCD0O3Q1dC70K4go9B3OnTzzqDBG3En0h9lQfpdGv5jWIj3uIMMY95RIUHjLPv1qrOvrVYNWZtLt+1i1VZ6eluqCXoQ+ZoHJ9J0iT+OiwxIWUo08oJ/FdhyV8txeY7RXSq2G/Ndxo4w5D/6WPQrBByNIukIuVb5dT9yYEaTfGBGODh0lr/SkD5QG/KT51tl5oaI0peeD2Zp1RfowrdBKIrSa5WE8/ae77RxM0z/0DCp8eav/G3qj2exBY3vNlv9Qn4WIP2RXIbsKOPa32ZKzHWqf4rA17Ax9EcTrkrzkhf96yYa/FgZLkk/jZX3JXWMi4e16HVJlVXggs/1AAfIbmc3QvPqvB2s1bJq+kp2lf93jtvd3nKlOn2/VhL8j+JcQaBBQcAcQa5JnWJftJByngzndoOwxukH/55BBQO+seN/SNkKAhuZJ+0pE81p6UsqJ78CNJyAHmEv1HP3LaGR6GV1XfSI7DxXAPtN+SH3IEOc86wB3ZPwk59oeUd77hCHi7Bl2Oz1LwMI0HrexPeVjZ9xCIlFE6M7qzzNy3r6gKjBMTcXlN1Sfjul/ML9FP9BGn7iHkkNmnfNYR9KcYsB93/e2EXCo4zTklV8TcjpA7JOW8MPA6CgvDekpuknI+HvmB03JsDN9rIQch6AwTdOpMgPDQ4AuhgHIAmVCwWW47rGSEiYthZnKE4DDJsYZb/PfhzmGecmIiTbKt0cTccGMQApM957ESRYOA0gZgmBespJWJrhKMvO5J3j7Bx2aUSS3wDbnxIwaayDxVIOw48bbDNp9JxAF+ZrrzAxa2EnSfC4OIG4Tc1xCBhnlNE7JvzXOt+ynwX1GTvDGIuYLdqp3d1sFs/9knId90x9xuarsmU3nyY+FcgroJOU4rQihxHJn+SDzSi1BqRLEN2MQZmgf7MWcBd+A20PNmg4xvz5cVJuC+D2PuFY7CIPDXX/cJipQzUPRDhE2SjvGZ18hCXmuB0EbepByLkRZYvlnjU3ZaYDhVZzJN6QHSDTHXZgH/M5ikYIcNOMoNNm5spJRnPzkypODwPTcTaWzahPZbf2gC80rQ4Q/x1XFsrnhOk02WwEK6gjK81oYNUCY/ncINP8GvrKo+IT/pb42NkqUeR1pQr99LzrIJ5JXU15yGg2xDgYvCieJGeXDnm0HPXb8m5fjGCwrZC4WTgs5rTto0csqCjd1Ln7ggTPDsN0i8lw4bIg9FU3kIvAoLXhiqP3nbL4Tcc8XjBNYLub3WJvGDyjoIOSmmnG6DVLvXmPqkefJJspVTcjfaXNy/eeZTcR81bh50h4xrQs4f+5ey+U5x39Fm1FXprYTcgN20AaBfsSsOc5JXSO8klyBkeH21773p4VRBXmlVm0vOsqlBCf6gOW7FD2VPSkuTDRBvrI83H/iFMgi7foWTB2GstXzjhH7TvEAeSUZCAvJarE/jSQHlNBeKDae9TQCozLcaG3caf7cac/xS6p02ChBsJuRWaPOB3zgRJ/BDDryqan/NyxuNrSu11Wv11RuNgTcvNPbU368hDDQe3mqMQBY9QIR+eOlvxj3yK9P3b/1qB98kZQ5zqgaShh90gJDjgR36ggmY2uhi1h/JzzvFUR1VPtIOCcfJuBBzEFS8msidk2MhIyDmlAdzQe0AmQchx+k60gC3Cgdpw7fs+OVt1jA+8owy25sUvtfESTj6sU/H9Qk5CDlAX3BKBaKNVzKBX0lmgy4Fkh+yQh77VQ427pya4XU8dCK5Qc7QVxBF1yqLCTn1E8iJrgCSjW+BUUdOo9lNfUq7QMZBPDUxh38TY5CY1D2nC4uU0wbmk2Tq7xo7fFeRuXKnzQvzhh/G4EcxIOR4/Zc2Iw/ye61yulxKt+HTcuQlcEISJO8Qcq91R+4w3iHPTHy4f7mvKCIOf05CbfA56LDopJ/BZ42R37980lzh4UPkCHlCDqaPaY+0IeVkvj932RqQyCZ8kaEKA9n2GnlQZp8qQ34z/yULINLaj4cIkGIAIu1aZbhl4yLZ/FZynJO2TdwRHkKOMPwYA+Epqwk5dF7J7OQHIfda+UmmlhzshxvcOdFmUk5+fAeOk9GkxRiCXGTc30oe3gHVnzrzQOGN5BxrAutLHh6xjnHSim8FXSV9zePXr/ODOy81l1k/0ENY3/u7pGzEWHdwu4V4QxcSGMuMddYVTlxzuuQjryCDz2xstUfQppzNIeQbZN3n3yGscNeeQeODH0eAwMoY6L0HBFjvReRuQqzsTY4VQWYydwl/jNW/4wWrn9NcQRj7J0zcq0zE9TfulP8ISxh+iOKz6/Sx8Kg68voqp+R4bRXyzYSc5E1+EEL9BaEiWfBSY+K12vsdeyT2S5wWJq76Fh2H14GRNbQpm2FOkfQcYs3gtA+/bAn64RHf9OPVUx4Y8fCoyRgIHcrAD3FQBsgYyB4IOgAZF2IrRBA6wjPNA4B5xXDXuNu6K03NpT6Vg16ErkO6kESQcehJnX6n1Q8oIROahIP0yj3EFWEJBxGVNHNvM35dVu64P1d82hF5DxkJEWdSTf3iVztpG9W9652yVRpOJ3fSih76QmHSPtjZu1LPrgtocm0FBBv16DDUFbfpT76QZYQR3CaSQ8qP15jROSDieOhHf0LIUebZB4mXtGingDpT9/7Gn08cquxuN9c54FRs9EO1Af1H2xJf+fh0uNZP9A6ILZNykFzs02znW3J8mkJjs07IeY9IuLHXC0E2T7HtEUJu+rEHRe68kh4hmaqx7EMQHP54zH6Tva2/3aZ1jb0DcXx6zXfyl9n3SchB/iCnIH7MYeie09tZ0281j3hllb3h748KS34m5Ugr+Ky9HumyD+wTbtxNmqmv+kQbZBpuEGx++IddmOb4DUJOc7SJN+4+ACSdpw8DEY/wtss9hJzKWMQYc4uxiPz2r6dqT0C/Iqv5wQ32OZhzGk6yRPoLJFtIcMYHZQ4hRxr8wFsIOd6uiRkZ5M+PSJb7hJzk/Pvaw76nrC4XulDGCwQcbw00Cccd8Iuq/mYcOplkWl5Rzek4c01CE3KcjoOHgpuK7G4uazVv8TOuP0XIcR0VuBdDLzzce3EsheiIlPPrqyyqTcjpDst671NyOSnXpFyIuflNuUnIqcNRTkzIqRNXcsEDL50acq7cC00uTFKNwbqAgWFzBggYpMc+7AFycmlLmATxW086mVzRvU9O5SSUFCXMDEYtpCF4NBi5D+JHE8Fk0J5gAhIYRUYFTY6dogky0kaAQHBw97c+NGk5EcBJuLxiiZknE4qrfAzSb3OhyzH8C8nrFE3IcZ/kGmUrwtBxIeBAkXYnqPhOQ+ku+dIW2/ZZ0f4rinhrNBG3cVMfnLT/7Jv1ddf0IfbpBnHHiUQWjRbUPh0nNxYFXlc12QR5t0srxFywH2M9XgcOCLq4LXMGeN4sZs+Ted+C+RMzQpnXInIvSAivxJqJOMeZ8UZ8wq5xbJ5xGyHlgBSfAmQCCw5tFEJOin+B175pP8Kg/LQS1OTbipBVi1ngHhQB5zv5yvwUKI4XNikkKGc+sTaAMrbao7jk9J7AwibMuAKK5oo1PqQTcDyUrOTvMgxCTu3INxxMqims4kEwpm/UF2p/+jqvqOYpVn7ogZMOUhaLbDMRJ0DCNSn3QvV5rY0hmzN/8BvCrEk5ua3EHGQcYKPISQ42dibjIOaKnMM/BB6KZTaTvBL7svCKtNmEonwqHN81MmTm9NXb5xApvK6n8qOYq4ycQoFsuNcY/Kh5YUJOY+NWSnVOyL0SXn950LjhdcaP8udVrmspm5weg7Bi42xCTukBNuOclOGeU3LZgL+WG5tyNsy05T1P76RcojTwKhZ3wIYHxbgJOZNywnvcVTbmFYpfniLmRxtWQs5PJ7Vmsp6yuWpyCsWQPP0LuMgNZIrJIs17k3KS75Bymjd8doGyU78bNvxA4w5y7UH3R7UZeJBCDYFpaC7dq92arLtTG91I6b8lDmE1/jmJyGvDb9Qnb9Snb1++1Uaf71+9UftoHmnMQBg9Shn+xGsmN5hffvnEL6lBFjKftXazeb9WGz6ovnwbzCc6BOqJztH6hRwk++9N4EH05JTbKxNyEHD39K36FcQus8D9lnGvuUMbQHJxUsiEneJyiggy7po7bmpTnuazaUAhtI6htDlVYuJT7czrxzdu72xscYOE5cQj8pWf+/ePFHyS3iOllFc3Gnw/199Mk3Lcr2BSN/8Kq+amX4ukfirjNW3M+NTGDjKlyS2ItXuNIeqQk3BNMBEmd5Nyik/9IKKIC/mIHSIqrzMyX9T/716EsJaZ17jvX0PKPdPc+U1zhFeN1bb0FzJZ6UNoGZXvlfKjDCYEVTZOGlIHiLCQcswjhdf9WnWkn1XpIgt6XEefDGqc0y4G5kL7bcJHH9UEslKOjGNuMk/93TeV44a1SfWebZVyMedxY44w13kl1b9YigxFFsg9BHwQGRUz/n5FVPFwx40HCeR9/VbjRRsUTsldaZ60/GgSj/Q5RQcJR3rgnfJ90Bi51ngNEaj0eRAieYfss0zVHHsphDTLQ4/nkrtDfir9N8qPk353mlcQkT5tyXrjvKljHtCw5iDP+V6cCb5XbMyunC5y+9UrCLesDawdkGychPNDN8ou8BAIP+s+mjvgQWOcb2D2JxAg5PJDLdnQcgfsEZBj+I9TZchA7zXUr9yFuR/JPiREWG26/P23iUGCOX5vzI6x+ievxNnHW91XbMPMsCH3esxilhvjXf4m5YDGMKfmeJ0VQg74hyyk7/DABtLrhcYo7m8ZD2pnCLm3bHi1T7qrk2/skd5J5rDemJCj7bWB7de62JM5f5WlP3fgzS46seI8SLd+fGS9kn4rMw8WeJjEGvVW8gUyBsIHMgYCBmIur9Gil2iNll/IL+lPKmPIshBtJtdYfzSnTFRpHjYhNtLjjh/jUwjxkzQ6HPmbdJJ/Ho5CjE0yz+koL0giE8wa4yaMSFdhO1zSik6TcKqX7ImvOarycZIN0hFCCgKOBywQVBBdIbtIi3KlTG4bgbyIy5rsk8/qt5UQRLdEjyPP6D0hxlzmKu9wU3qG3CgvgHiLP2GDNQ3qCSEHsQap2wQbfUg5KOcMnzZI2QLCQery+Q0ePqUN6Fd0ashICHp0xPRPl4k0aDef1tf6R3yIFfZcTb6ZeBu41V6vzBp/2Qvm3nu9frOrCToTb010FRE3CDu5cedU3DgZZzfuIeVIj4f5fGeOfRdvLjWhl71Z5a2wlCvz4kbzpvkMTl/xQCGfTmBth7Rjr88e0SfktLcbIN/Km/3qA3qf8odAM+lGW6NTCBBvg1grM0RVuAH2huoToU/KjTjYhRB5gtq/CTnc/OulvpMuhJzK6Pl/q/0WezPtJyWf4VyYt8wr5DDfmKPPORDF6TnCwttwco69h+e5wiLX+0E+RFw/fGmijrQ5LQwZ54eR2ndD1lIWCDlIQuADSex/NW7u0Z0N9KTckVcQe5FnBQg5E3DFNT1CnNIvxUG1zLNM3vJZe/yM64cRcuOXK+yWheaIkBuDGEKuSLkcn25Sjic5W0IuP/BQp+QMOpXOvUonSrkYZAMdKrcQFLi1O2HYaEqJttsMd4wIzwHsh+G+AcVtAiWnm2LuJ4aGCRcJLBMunKCSnYEoNMkTaCBqMEIArWTXnwXpQLo1CRciThtETeqchNNk1R0CaZymUzzuIx1NJqPMh2WzUG0gbFvgLkSaybROmzQaM88hnIHC98m6HAsOcE/Y5G3CDVTZBglXWMvZ4fxrLQqb+x7pg+6HI9ifvqo+nH0ZMg4hzKIwybhrg6clEKH+bpwE6iT3GowVxokWkRpHYDtGGxl/HvdH8JwJmD9B5sYGzJfCnlA7wkrOHfkfYY1jFFHU5kCLZkObCI5jswBNIlsLkRaZfEsBM5sCKQtSCPo0WIi3bBSahDuEFpU2s8CM03l26/hScPDvcLt74kLKtVII8YZZSlshpJqUllLKNmBxU7mbnINEmwRe4vu0m8I1mogbx8rLTllZPLkTh7TYMI3+LwKuvxvXYYkLgcjJvgDFlXLnbjfbIdlQKEshlPtzh2WRRvlEGQ/h1simjg0kJzlyqqMJOjaR/MqqX4lSepzCgIh7rTR59cqbUPtTBuUNySf7K+FKG8Qbld+bXYVlUw3hAkHDd8MehQfJOAg5yDhIOL+mKkWMkz4Qco+SiRByNyiTKNNKAzIu5JsgO6QSeZEHm9x2ZxPOppsTcibk/AQvhBwbHb+W9VFKjOQAijGv+IQw05omNxNyyhsFnhMN/mA5G9YmG7Se9kOrfhI4/LzufvLmCwXYJ+SUdtKXTOBbcv6BB6C5p3wgQq5UZkg0foH2XuMDPMr8UeP+UXgw5K72sFl3k3WYaVulcas0HhTnQXP1jrGltoEc9Qk5n44rqH+vXqr9JYM+qnyfeWINEXejPrjLjwyZkJM/m/cbKXD8Gjvk1KN0BG8k61sgTbpwKuqTFDFeiYNggbCCIOLkz4Pk4qPkJfc7ybPkKzkt+73kpE9Hqb4eJyr/jcpPGMCpOMirEHKQ/W+11uQ7Nyjm/X1AiFZOQab/JHvU1mlvySXdIeRAy16USBRRNsjoMOg29KVfv6zNep/2ksWE3B1KsNqaMt2qHpSb8pr0EiC8IJIg4j6y1mgMQ3hRL9xNvClME06QMNeSUdSPuG4z1RMS+63G8nu5MQceIas1Lx41Tx40Xj0ONG/4lVoTdkXIQYJ6nhRI571kkkk3yqZ7k3AgbYs/80jlFCB0GOuq+KZ/3ceL+RQ1/gcWv9JRSZMfe+DUr1/frDz5YS3as8vB3YQc0Jjme249tyHkblXGD5IvnudyZ673w4IVuPO9N7799sYyK7LMP87QhJzSee95UmkJyBLHE5rMQ/aRJ99JZIyH6FM4HriU7IWQe/2azf615Oo7ydIQci+Ru5KL5G+5pXRvJOvvNa8Y/9ca75zII2/83mnusv6lvMh27Lx+9F7pcRKCH23g1Ufc3sov6wj6jgl0jW/W5153WFeG7sKc06aO+cyYDyF3q31CSDgIuZiZA+wZtEnUvGbzFkIuG6km41ZMd/V52ZvoajffGVegwsR9Dddo/7I7znRvzPB77NPdpeW6xO50qkwgxNwnf0eOV1bfaE6/RZ9BV1c7+nVUzZ/XamfIuCu141s+J6FxdaU733ZiT8UBBuRNyDhI//dfeEWejbA/SK+9FXsun/RhY0zfQIawRj1qfZFOyvrBjwP5tfwCpAwET5NKrPncsYOcTgsxY8KJMmocoBtFx3tt0s5EkczcTXbJvwky0gnpQ3yIO41F2ZuEIr9Gk0PoVpBoyTd5NwgX96SfvLUe6Y6+RZhOO28klFmgLskndSPtnI5T3FrD/YBNbvh1XomrOa/0c/pQMlx5Dt1Q5Ui60efWh56g3ziY9pQh8eLudi7zGoewdtPdRInaN21EeVRmjaEQgylD0k7bkCZhXD8B4tGnwLXeUQ/i+nXoauN+w4V0DKWV9NJO5EPd0WcgX1g7+XVV9oVBxpx/0AFSzoScwF6u0IQc+6ZHE24h25p4G4Sc7nt3E3BFwnUaRtn9i6zv2Hc9k3yVDqR126Sf4vZJOr575xNy7AFVjybi8ipk5BbENms435ljL89eMIQcWEg5I3vVe3QFdECNHxNqWmvhCUy2qc15cOqTYtwdBkIOfqA5AslU5cPele+qEabh03VGzD4UpLRjF9SPyAdkQ8taTrBBvMG7YIaMY57AyUDCMU4h4DgMhR8yhpNz+c4c40VjRboKxBvEnkk42UmLexN96HGs9ZzO9RsdWhusH7GXU/1Ak3FNwAVqs4GQcT4Zp/QaJuTMN9XvFzQZ5zsP+SJzjzit9d/PuP40Ice1L/yGkLNbLVJ2z6LTTzlpEJ76zkaCvVxIOTXkIOSajFNH54TcBw0wdaQ7lEGnRQJF1vcQD41BUmzc43YepHnk3qg8D/2ejpBvIVSAFRVPKilHDDrMGogm37DvsJJJJpEkIJrYssBod/vFfw2TcIL8yWN9TbbB65QQRgglyDi+DzcIswUWlE5rxa4Mhtw7X2E8ASnwhGQCf+JI6Kq+TcitaGKOsIOM87HgaZ/pbLEl4LrMK6p9aWcEbwG3Scgt7qNfqm8WJIz8JWxyp0/fyY9vG7zXJutGuDb+kBmhj1DOcWJtxhkLZ7COof3YPSXnMgd6MxiU8GtIoV4xCbpjIGgnJrEWHLvnxFX8TQA9Ka0JFnU/fTfy5Kdf6+ZuMpkxXAsPp19DyBUUJ3GL5GPjcYhsJLb2CeJaAdmE+Ro4pRZijgULNIEWYk3Kj5SgUc4DNEHXr5tOAg5k85MN0LbsvSnilJvrzUdWKx3qP/ph9Ee+80C85MGpCymr2vT1L5761J38Xw0/KXkFk3SFEHLUmXJI8X3FyQpehZrgtSq+T5STHb2BhJzDvzeatZlESVR6bEBfjU0od5XBYAP7Qpt+Tsdp3NNXigMgGzgd9yAFxGScNuEmFKQsftSY+V1KzWcBIu6j5C/fVILA46PnEBcmKcibcghsiCHjeH2NO35spNl4v5Wd174gWb1RlVzJqTg2SZrnn7QhEvhYOa+68IrjrZRDTlVdSzZ4s6MyMt6tvEpBRVlaCQevlVonfcL8gVdai4RgzbVCKCVHcVGg++TW9a3kgOCTW0D15HMNfJMKYgQS7U79eqey36tej2q/QGaFewBlNvCrO9+N42QdhJ4JOeGaU5nqb07I8arqIOTk9k5+95JbH1lb+D7Z3dvgnifZEOw5VcN34e4gq1RfXtnlG2DUHR1iffCnSkt+akOJXFN5INV4JQ9S7VGy0OQbkB1z41HKJCeFmoQhnskuoU+L9QkqiBDS54Tc71LE/WqK2hfi817rDYCQ8wlEiDhIUNlDiuZkQJ7+Ku9SIlEo6Uf0IHSk8col9cKuPqVuf0hvgsjgBy4+qFxdF0gtk0hVzpB1r788Kk++i4Yb458x3GSYiaaOI/e2E5c5847xrLHMaUE+9M8v0j5qPYK45huLkHFNyN2thBwbL+UFucMJL+ZGt6vnkCE/gdcuaWtAfzEGIbv4YQt/KxGiwmOdtpBOWcj4LqxmwnoztLoJjiPIrAQ8T3jVm/lpQk5loT1vkX3KH1Ae7ik/7auwqhPznhNr18hKlZs0/JAAP4GHHJFPkRPIAsL7xBmyUnbLMcUjjfv3GhOcIFB7Q+pP2RIyLsR+EBKPNxQ0xjSu8curpcjz15bNIeQYY7eSHZByV5anr17Gn/yJ81Zt/UHlZ/49QKBRF9ITKCuEHGuECTnJ07dvePB9q3WB15mQWR80xm++XL3jF/by8AY9g/nKj4dByrGesO5QPmQgbtFtFcb6UE7IsUFD5x8knO6TkAuws3ewvQmtZb/RJNbePPYiS5yWFw7D6bmTE3Sn9nab6fRmbhvmGJWv7pBsHbfTaditysW9w9xJTvDrq1ea6yC/yPpefQChpfEkvFb7f5CM/MDYuNGeSfLkQfIEsgD5AhECQQA4UfL7J9aLB/UZ+5n0AWQZOg3kC3KNB0Y+CSQdmk2+X9XUfOcVR36ttdenJtBeaFyFHJTOIDkT0goSC/IIN8am1kXNtf6xCYgaTl7FHmIMkB7lQF9rMs66m+Jw0sqvxcp9RYgjCL0ZH1CGhkk15pPKM/WlkIEAMgpYt9GcNNHFHCCe0GQV99hpD8gqyDitrVpPOTVHebr+YJKQEHakLX+lg+430kI2YFZ+ztP54hd0GxKfNu56GlX2LifkXJcbc8qq9BU25tgpe/cfdvJgDEC2hWBTfqqPUX3FrxpPYo+2pK3lrjjpw5SJtGefSX9n3Svihu9Acuq/f02VH3LID1fd+7MUjD/Gau8PH9nLGTmEYULNKFJNmCTcJN1CxvVdGGEnGWb/x6T3oPWaPS+vtEL4jXgOp7nAvpA5IX0OYpGHaT44VLA+9kidWNevvRdj30fcSch1nrVPFcjXnzFCV4BE0xifhNxCyrHPKazuOSnH3jL7zO0+MXwDup73gRWf/ZEPLmFWOdEV+5t4EGj0E2Q9JBv7AOQDciJ6v9ZIyDbJdcz0O2Hx996uiLfsJdhnQs6FoOsDVaRvnQcSUDKOtwZ6DqEn7bEScpCHKxkXMIbCIxkyh3xbwXc8Y4aQC2+15bP4Z56r7j/j+lsJOaOUpdjnQrVXoI5Oy0HKMQho0BBytwGDnAEv9OscfqKzwANJHRlSQgNOyKm3GoSyQ1Z0mCOYzOB+gJOwoMNzL/M+3Ndwp8Vxj3nqrQmcd5n8JzggkExwbbGSX434ScDpTlqcKDr6jl1/Fy2n43gffxVe2kw+NnE2MU+8Jf1N3lXGYAlHvF06TtvpVz1UzkMshBzxTMY1IVfmkcZROu2+R7Xpabun7U8hd/fZxJaMW9Gk3STj/vjEJlP4dGvgDqHEj4BEIDMuJIB2Y6XNR+Nrjs3Mh0HQaU7sEVLuPBCo54Hg/ToinOf9ezF+vKXtEvw5pcfpObWTxu88HafxW3c/BZKfCTkpBSbR2BygbDh+QYtNvnUTvxB1kFZtD5rcWt1G2BE/aW7DNJLmILlQrApNrEG65Vtup2giEISAAzMNTih0GdeyTnvKST9kA0ccCE21ay2gwP4KR5oopP2q64pOE7OJOcJV2BUm6hbwSmuTci+9QRR0NyH3midtAicvfIec42krSrHio5AKJiJlT56c3MMPKD8Bv7dy79fBvNFXPDbUkCt8yL9Pv+XXNSEX+EbWmy+/QwxJ5j3KDCFHWE5YAX4ggpM+EG9sln26hnRxo+/kng10NtI+ESNQXm9GJSsMyb2Qazy904ZIspbXjyDgOF3Vvy5oUkfjlxMIbKZYCznR0GQcD7V6veRUOQghlwdf+G8JOdJmI8eGTnMDsuhWMkD19DdUNZ54xfde4/de/X+v/ue1U4g27gbtpzH1oDmVH8UQZG8Qxq+7Cvcyk86Nxto79ftb9eXb11Lk1b+v6W/Z37/hYY8U5CLkPnFKzoRcXi+BkEPW8auYbN65Q07xDTBOyVFfCJZ+8GeyRUoY39ii3yEZOA3XxBsngSCxIODAsCNLkXVqA/qY15zvpLjyGqvJKW0u8ON0HK/5hZBDZj+qLHmySzuacNW6A6Hq0xLuU9oe5VOyWf0KccfmE2WS/mwdB0VyJeHovzy4DAmrP6q7+lxheV2S+j1IzoNNGV1vyCX1ifICJhXxrzC+q54AEraJMog+2oy0IeSYN5wqzY9gvNa80bzQ3aQc8wZijhNz71+57z6qvp1XE1lOR3MAt5F25YfZ7ak+ghwKIadxI8UeUiav9QVDv3Rfl05prOYJt+NAxSlCjtOltybkNEdVNvJ9r3LTv24flYFXRWln5oXnOHNaYH4Tx6QVslB+7UZ6nFa7srvkpu2KS1ilhztyC1mGH6/m3rMx0XjjO3K0ldMSLE9IW+kia1r2fVBYxgBkXog1tbFk3Vu/Noo8Rs7zA2h3kh8hz0zIIXNLblKellv8QARzkPbvekA0kg/hKCty+/o941Ty6sOdyT7Sfnv1XhtxTsrlJDWbvZBt76z/oHf0d+Q4ce1TcdZtS6ehHt6cSTeSHENurSScT5qA4Q5JVX1aBFZjS4BNTD/ilLnHBf4HhNweHW81t30f5hidd8p9iKVOmPmhB+Lw2io/XsH34CDheH0VDIJOa0sgfU3z5lbtyA9E+ASI0giRmddQITk+fwpZwOleTsn5YMM1nwHitbT0NyQRJ1b4FUnIB/8atPRUSDlIGQiXfORffas5AzFI3D4Bh25jcqcQ4kf6huYYcSGSElf6h2QKspO69ea+iSnCcwKHO4CI42QesrRPopkkUllMDsqfdN+rXfoe0k/zSOVz2lWe9e2B6CkhvVxWhbN+Izi85wBlTx3bfYRHRiif5Jl6kSdlJl/Iirw2nG9suY11J59Ov9Fp2u60U26AbkY6nIyEEHO7q+7cuw8gRNeyrebUH30qbqu7oXq4jpr/1rer/SDhDOVpu/xD7AXEpU2Ig1/aAx1Dax8klcYe6M9LcR8nYoWc/AexoxflYRUPqULMQchNUi7w66OPIdMwGybfar+62EGfhNvgIF7i4jfD5QAIe0DdVSbKy/pNOZFd/tyW6uTDQ0KfREUGsu+bhFyl73SzVyV/9n0+7aa50CfgvJdhvOPG2iq7X1VVOF7bpCxNvjkM4QUTc+0v2L9g8k39up6QG4Scytuvj5owg9yXXPB+wP0rHUnrReY685HxwYnXzHvCQsp1vLFPXEi4FbQXfU+e6Mbeo1Y5QraxRlCOlB078shvmah9BxlXDzVNyPmAF3wSxGKdkCuEdwr3RDjMyNoTLquouPz9OdcPJuRAm8vdSlEWHm8YhG4onuL4uLSZTT7GV8ScOqxfV2XxZuFoIs7fqoB4EOhAA+VUHWpCTvcQFgxYwMCcxMaMUzDht3Nf7Ss6zoi7YLF3XntsSZqJSfpgr1NhkERCE0AhtzjmK5R5JcIirKZbx2834lAGXgXakHGa6PxCaL7/hlIlsyb1huzyk4wizGwusME0IMGUz8hf+Vb+Qbl3GGONL4x0K62OS1sYMz38Tgi5BSnPUoYlbsdvrO4jHHdhkm97SAjs3ejHBbNfC27fCGjIuC8m4+6+/P6R+kuYSfDydIR+8XhRfAufcZ/jZx1TYI5BBHSTclv0a95noQUzwCzFR+Z8o3Eh6RotcAdCmgXl1nE24YJObwC3A/9tXp0+Sj5kXBYxE3LA45lFR2Nb/v5RCikJTYwR12mShhYRlJyVoGt3E2g7JEzCT7tQ5i7b6rYx694kWYg07jH367H4r+U9gcKs5FyTY2AlESknZUExmuXHLacZyBNi7j3fm8Hd9cqJBvxQQEO+sdla0eUXCLPHEgczm7km55ym/cgHAk7KuzaKkG/e2BUR9+YNiz7fKoK4Q8GUsihAcLHRDdjcki7+3LGrTDJfye9G9eL0CSRTn2LjJA7fDPukuWHCTfPsXgot+KSx81mLvkkH+X1iniqsT8gJIS6STjbKugucegliDjFXYQqMtzxBlexFRiDnipC7UT48Of4geXsrhc8//CDZA1GHO0o+r4egcPh1LTanrJ1SOiDhWDMhc/p0lckcQ+uq1lTyu5Xc4bs/EEP+Pt218jMph6JH/2u8qH4f1O93Ghsm5NRuD4A2EyDYfHJO9weNKfDYUPgGRF4IOcXT+ON1PAi5K/X1+yspaQJ9fyXcqH9MuKkN/GtpkDoCr+9zOhtZiJxj4/hwpw3iw4MJOb4vRr2ppxQL6RTRLWyWPmHCQvlCAEGqQbw9SLYBiLiP0icetd5j5nQQZgg5CCLaIISc+ozyK77dBU4lQYTcSi7yIww8yWejS/+8R/YU6davHPv1HrX5vZTv/kEP6yyqczbId5K5yHitVyq3y9/9h15U/YqbCSYpr/zAA0QR5FmTiSa0ZA9SVgg5t6sAuUhbQNaljglH3/Daov1oq6qviSj1Iae2iMOpUgjsz6rf76oDhDYnTDkxZ/L65u2X3zlNgOKssJBaIeRCMmGG4Brp408ZlCd2vvlH/ri9VzjIV+pMezSxNvTLnS7ZZFvcCdfYhm/oTwi562vLK0gnt6fmeNfbdZe7STeZ/Uo67uU25jxmgbkeYFc9JOO4I4cg7ajTe+aB7uQZWabxJFkMIXfHSV7iya3lR9Jh3iR9k4e6sz4+ShbwLcHOk/w4IffGZByvCHGq4YPkK6cZeIUR4owTyJHRa7qMZV6DhoTDzjfqsn5q7VA4kxNv2ShpQ82JOKULGcfpu9eaw69eR86zJvCqces36D7oIF5XmIvKh7EbvSj+2KPTs8k6JuTS/9jZOMlc5FWTYN8mwxrEPXX/WvzsYb5tX9339sOwm1doZ51c/zJ3HdlUckIO8Eu0kBzv2eNIbkHSxQ/CTusL64HkBqfwLEOqHfsj8xAJIeIg2LReSH55PyX5Rz+wsTa5onmYb1gif/hWJ6/Rs9awaYYU0vjQusE9a5TWc81jNuWYm/yCmAEhbDQ3JBtC6Mgu+Fc7Kz30lJzOm3GxI1t5gAEhBNnlh0vIWMlWvtfGqT0ecljmuiwzTQilSSQlfcYz6WOHYOhX7FrHaOKN8cyd8CaYmL+qG/G6jI5T/qQ9iUPyQtdJPhBQroPCED5xqp7Kj3Q6f+7Ot/K2LlZh6R/KSzpJN6cKmxyB+KBOJuUqn06bNIjbfdzujbVMEHOQfib/lL7rQhvKzW2q/El/YInfaRCP03CQJdF1+PVOSDmIV/QhCLnoKU3MZZ6HkGNt5M7Y5dQcn/jwiTndeY16S8xpn/dRayhvGGE26VV7QMivRpNrTbC1GfcKQxqDMGuiD3Pl5X2j5hIPxygzOhkchuev7sxX6pxDRNmLse+b5WpCroBZfvz4ok+7aT1tMi5EHHrQRBNulMPklNL265ysvQJ3nyQD5ee9oNOqu8ZNDmloHvsePziQnO5DLkQmdH8xt/v7b+wT6F/sAL8m5HKqLmRcTsaxr+QzY5HzpBmz8kKH07joB8d+nVvItys5bQjvg35UsB5LnQsKQ1uHkKsTcgshF9JtEnIh4zghxyGw2CObm7Mq1L+fef1AQq4ruFa03FlkWGyYiDQQDeYGpPGifLIQhJSr11c1ifsp8opJoE0iDcKCDjWhIGFiN/mz8AdFZDTk902s4b4ah7wKCtd5DbARO8SW1GkiiI0KE9l2lPevYCW5BiEGFnfCkSYEBgoXypPvmpR5oqmNiZDTcVK6le9KlIWM26H9z/iNcmyAe6HCbXAmnbTDFk2mhXhDkKace7hNlngzLu4Tq3/QbSwzfWO0G/22x9qvR4BQjHBnsehTcRBynz/eapxAmqEMh4yb4zbYj6vNmFvQ82EljS2MNSeeTMwZPMmIEN4iRNkRJnEWRBmpeLhtwi95HaQ7y5Ena04PPykfvGLrp0+us+rkMR23tKHCoKRo4QgRprsWjbUOTaCFROM+y419EGqCF6BN+PaLGbcud6f3NVCeJrcaJtIop4H5FJOYK9ie+jVcnlGWEHBWliHfqm6JW+XnmzMmyqQQa3MF+BAr4QHhBhnH5mtBl2PjzobUaUo5l92bRe6VfsrBKzLaLHJqSsi3iLCHmAtBx9N2FEiUUymUMjs/3TGTbgg/lOdsSr1Blfn2neQYigB1lJvJJimUkGwfNUbySuobn5IDn+T2iYcQGjufNKY+a37x8X8IBl57hJjoTXo2s735Frjbj7LFzwQrUDzGLye+OR0H7pFprHdSNFFEvIFQ3pA2nLC6l7yC3EH5BSbkFA+lttdPr5sPUgZ191oq5BS6lAyBcD6BRX6SXw9OVwqR0uVVSjYw/aplCDmVU3W513gwKSczRNyj7AD7jep1o3C81gpp9yB3Q+Y1XIg7CDnlwRhSv7zTWBib+iteZUAuZZ3ju6R+leRWfXB35e9o+okxfaTym4DTZhMSsn/QgrpzR+cIIRNCDv+PUs4gLHz6ijLJbEJOcvARRRBozf4omfpRd8x8S8sknsrdhBxEHvcmrHhdlXQhMD6i/JXi3YQcd4hU+hIyziSr6gEhR9ujUHpDifymXyhnKabWjdiM04cyu47Sh1LnnJAzIXdzbSILUDbqBDEXUitjFEDScTruQW3o034qO6AezIUQZCqfANHId/E4Wejv79VYN7GnscFrscyX3zU+pSCYeOMVVshr5swnjadPGld8CxACdJJZufNrx/5FUdpP/qRLHuSbNlW5iKcycTKLX5T1rwmrP1dyIjpk0O57uB0HMjaasBvEndr4/vbWRBbrAz8Ywq/4kn/m8SlcNtWB7741uZb5njk/gDvyr/wIR52ukXmKh9xqWXYtGXUvGcVJ3mvFoZ1M6tNu2B0nsrrlCSQeP26C/pY8lYfCRMYiz9lAXUsevjMgzt69v5Yc4mEHYVQXlcN1cHqsmykbD3tYQznlhjv2yGuN73cQ6e8ki5HVysOk33tt/mVXWVlH2PjloWkeJqOLsAbhtxJyzPnoMJOQ8wlfZFeRSI2eF1uoD3dYia82b6HxcWLfu53iXHr7fM+5Dff1JF7dRxlUxybRPIY7joBc9yZf4JdlOS33gf1GkXTYORH3UZvLvA6bPG12WqSLLMmJN2NDyLF/oh8YIzwcg0h65X0Y60efjvsk/fSj8Kh1BDnGN+wg47JGyazx0gjpprH5TmNHcqiJOJNlCt+EFQQP4UNwaY3XPQRQyDD0DkinTrOJQIg3gJ1PAfQvWHNyronCTT7Om7xCSJE2aVJ3yt5uLoPu6BwB6zdlJy/S5vXslJd51GQZsFuh24F6WA/TvCCNDht9L2VhfpGX75W/3U8wywex5nS1DlEe3CBG8muY0qPk33kRN3FUD5WJeN2+/tzIgo4DSNdh13KThuyk+Up2kLJBanYY2pw4KTftFlIu5MiDxhWvVkPAM/ZDyC3EnOa8T3Qqjk/OIQdMfN0bjNu85gpHkL1Z7y3nvhHzStA1Qn6FXGuSbRJyIeMqnP3LveOP/LSvZP6ofCHkKGfmL3Vk3YazyB4s5Bn7u5CEIeRiThnxI4xfV+UhHuuo1tiViMspsfhDqpl4a0in8OkxYT1VFv+UwYRb3QcpV+muhJxPJqqPINbY/409EXsm7DW+GB8Qb8yJJrbp65V0ZZ9l+a5xabLOciZxMFu/kewiz8HjuC5aD9TWId8ok+5l9t06rfbbyD6j365kjMApMV7om5WQq76Rn3/cATIOXWBwVAX4Lf7J/DOvv0TIcZ1UBLTC48UEtzYvYKFgAqpxvJHohjNCyE1SLjgh5tRhdGCTYU28oeji3oQDT38In7jcBexGFII2O9whKtwS95BwW8GA2kCDhwGk+0romNQprG5MThSXFjY5ssukXcNAIhWxVRiElsKv7pTJk5GJJ/jn52VnwvbJs36ySZ4bgkztzwL+dZDvtPPB6ykcC2uaG78ZbyJ+/nB226lTtU1jkGny63QTJ0TcIOSESbqt7Ze4Axt/8ljtxxhkXNtXtJ/GQMg8hDyCOCRcg5/3tgKrPoFIom/GmAM17rbQOFvmwBEi5Oh7hDKkXEECM3fGBPMkc6W/zYggHmEF7JPIeioQyJBqiX+Uhudo5eV8cSvE/1zcpJ12qgWHca17m3NSVkoFipiUCDYFLCyOX+mNxcZY/AUrVYoz7iN+wrdb+9tPdUi62I8w8+r4JssKo5y6r4j7gjWO4830Gl2PUdaRdz3hGoQbGy8pUVKeWlEMYUbcCmt/5bcgpKHS6DIsGOHYTArEdfwyX73t9KVQyuwTU7XpY0MJGWe3t5yUQ+GUEigFb+RLGrKblLNfwGtbuPEq5N17ybMi5PieHKeB8uoir6QGvJKab8pBLkDE5ZQPp+N8Qk7hIeN8UgrlWunMTbjMKgcb5rFBp3yLX9oiSmle3WADxbd9eJLHButeyoqUF5UDIgciDkLuroizPOmXzGauS56gAHpDaiU1pFzW0ayn/VmIbGLZzD0O5eVRMgZSrr9Rx2k8lBsTcpojnJDhtNSDxgykHETbo+r9UWMGQMDdqi43qhs/lIF5nKZTGzwqDCAeZBz+EGF36mP6453688N7PhDMpoYNPfM6MoxfxPavmKlsEHN/oKBCyKlsPommuqF0NSHHCadW5prAQu/QH9f9Ue1sokHwR+s13zkt6TuQQvgg+JRcgW9p5bQYY6fiCCapcNc4gIzrE0XkAaJ419NdZJHkOHfamD7EDNHaCiabWfQX9JroPNQB4iFlj47Ed86iVHKnztQtp/9uZt00Nig3xFzINinFanfIOv8yusoEGedTaAJE4wgjUK+uG6/hTkIuY52wjP18Zy+nRn9X+ft17kdtDiDhuD8Ajdd+/dRpVD6AtIKUD5BXk4Ih5QSZ/a1AyBjqjL5Y/bui3Z+GjtNj5HflcS/ZChGXPGlT8od0e8+8rvIbtJnGRZNxjZZDhsL1Pe7xwwwZRx6TXCMcba5xdKNxofsN6cut5QdhvQ4io5WXiQEBt4wBCDmlT9kkS5GryECT3e/58Hbw4cOt7NdDjhKOehM/BGPq4nLrzvoZQi5uhH/HOmBCDtmMvLhRmrfa4MtNMppvyLG2EK/1ST4pwgYR/QI/P5TQJoxfiDUhx1318CYNd05LaB6sZFzQ8qyh/isMsqvMttdmatgLbd+j/ffh9u6r3xpmNZ8Lu/eb/hqbYDNWg31YE3bCR8kAvg93r/byq3KSg263CrdF2syvAWqt8fe5+HYpOjJ3rUF5+0jrwvW112dIFMZa78OQW+w9vMlHltGnkssQciHlNKYlPxpNfAG/iko4yQUIMtYy1kKIng6LLgTRw/reG/2QPBrv8ssJHMJqzGp85ZVQzQ+lSTn625wPj9KJNeb8wEn5EId0eZWzy9Zu6E2E6VM5TTTZv/J2O8gdfct6LDqqxmwTbZQVM3F4xRM37i636oBfSDPKozwUrom+vCVAWQLCr/V2vorf6VtfFKY/8TqO8nee0anwazfMlKFBX1EWl3lJi3S4z/JN9zdOT2519y/5FpJGyuI8uw8JW+mQn09dWd+BWEbnYR281TiHiKt5rrt1Gd0hTiCho9PEr/mBvMZOOHgDTs7x3bAQdIbGqlH7Pu8JIcOE2EOArfc2G5gHJnHmMIL3mqTDXFJ50MkgEs1rqGwpO3OTOaO1XiDOZ4jtNX0TcXw/nB+qYo+rdUBjd5BsgPmme8i4Ldqde5+GMxxHGG7Mb81dyC5Dc0Zj3qRcpdFkHECfoT2RLSbcpOtAoNFnJrBrjJlwKz/mKDIefx4yEgc3ZAryJUQcd8mZSgeZY76HMVFtZR4HXVdl9v5Z7baB3XhFldNwORGHXsiJOP8gKDpifzOu7wb9EoyTcegEK3fV0D/zW3X/WdcPIeRSyQXYVzeZx8Qr0GBmmWvC9Sk5MNnPdECTcsDEnMAgMgFR9nQsA4kBQQcXISaEQMG+xSA+jJlH0OGSBjhxI90FK2ETRHl/ChAmjqP0QxSVgHkCWgAB7JSNyZkJWBNPwM2En/JoBYpfMIXUCgF2BAQQQqVwGGaiybRzOIqzh8NWXibWqKfaZoul/mzeOl7F4d7tQdh935y08cY/pJzzWcMozgzT6LRnX07gnv5EKFsICyHkaFdIUwlLhKTGLYRbxtkcgydQGGCh33NgnQsseoubBa4EYTDJtvOQEC6YEFO5Qo5xL7Bh+BZGvIVUk1ubZx5Jb5O+scaVucNIwaCtQjZmXIeMCyYhJ0ixCBkVpYW0rKRgd7rTbrPDrXEa080K18bvFP36bb+K2/YtpGypfCDl/AYq7ArHszlp2u0kn9QNmIiTEtWEHAtsFCm5uX14MibFDaWvFKyQf/JvdJ5l7zK02wivPCDdklbf456NXjZ0JuS0cfzwQRvJImze9Sm6PoWheM6D+CiCA/hXGIENMCdPABtdTp9ALHzUWPmoMQKh4BNyUuohFvq7cj4ZJzkIPmlecaqKeJyUgvBg80r6DcrBhplN/bpJ9yZZbvQ37cAY83dFJAc2hJzu2WS8NZHzIDnFSaqQOuoHlRF/x5UcIE5vTtm0bdbRInZ6M6eAdkd+mABSXpBy+Zac1kXl4xNzSt8nTgWIERNYukOuQcQ10TbINtXnVnVs3AmTkJPyrTt2+6ltIOQ+8BrdG8Za9WuBcYYM+4xclEIKGQcxh2zk4RDrFHqAf1kVZQtCjvoJ0RdCQg49A8iOzIVcgUAz8cYJnBoPJuMkGx8H5C9AvoUYYuxofSSe/Anv03YCZJwhf8to5RNl8lqbNZUXuaw+5JXjJuUgWt23qiP9SxjCo+eowIY34a4HxJt0KdXD3ztR/ehD/AjHqTHIKj9Qk3yDQIOMC5kVcgVAvvn0nMoUolFzQv0BIbaScGmjgtPReJObx7LCEy4f/YegDOEGMccPZPDrrZj5JVfIOP8Ku/w5aefyOF2l57IJVbZNnhUGMhA4rOzUkTZxnbt9hLWf2w2dc6Ld9pjxun1DyCEHVS7K4X7VXFjqb+BP+QX7yY053vN+lQcDGv8toxKfsJLBcoOIa1nGd+w+3d2p/TReSL/jC4TnBB1lXOPwAAtiy4Qc4XRn/fRGCRmoufb+HXL0zoCcu7ridUROAkVOkg7p0/bUgXQ6LW/m1N/0BW3DKWcenCCbSYeTcTc3/HLnne1vJZ+R4awvrL9+u0LjvR+asj6z5qBTUG4TcZg1B5BNp4Rc99k0t8zjHpJJfb1gtat386/cz2GNewzS6HSmueMl7pb46/tTkHjUp+0xG67vGn7m36RcbzDXU3EnqHbzCTmTcRAIOWGUexNynFC5yZpfY6FlG+sPhBrkGUROTqmpPzVOuK/EkXUizeMm3yDwwCDm5Gcwz4DMM36AHgK503Y2/iDmlCNkn2SfxlmfjjNRyAMQCAaVjXKsabauQFoQDZbDAuWjrJMwTPn8y7Qyd55rWVpfwmwywnWe5ew8cUs66DhVDs29jt9lMrkmO8Cd8JTNr/6pXKSDW/Q95UF43TGPtASTY9SRMJVfytjlSxua5HOalG22VdJZytdpbsxVvw7vPGWuvJM/5VR7Kl3WOl49jW6S1wUheyCtQpb064VAa7rckAODqGN8M+blZ5Ku3DOmE8+vuwo+sUa6Y3xjhqjLnq1fdw2hNhEyTvtF7Pg5TBDyrIi0Cuv96ULIUZ48JE0ZqBPlgDjiVVufMq300W2SzkwvhBx6hPpd47HJNORn+AmN8cJ6Cs7QWA8xV3bimtRSWOILHR7Cy/OD+es5rDXP8QjPXCAcugncC7/+PuVzY3P6Ddlh/RK9Big85H6FdXynUfdhp0y0S8g466jKt8vBg0vKzUGkwaugNxfmIS3aN9wRd37YbBJx0Z8iJ3WXOeOL8bPK1AX175+4fswJObBWtpQg0BPLqAnnjUSjJmMIuSblaOQ0fjomi0QTFXRsFpRTNOOL2aQIHWli5BSj043kAQah4kGwYPU78j8E5OIeK8kz4fAqy3SD+f86msQivIk4DW4z4pp4fULKRJwGvOute78SayJuCI2g0/PPozcshLbY+C8IIXYafsVRvMYMty1T2mNPkKWN+jSf8z6MJ6i/Gt1/23SCdXyspN85bPua+CsoL09D5om4Qch91jiXnwWr+sobPQmaiUnMmfxdsCXmvgLmSM2HE0iZ35jZgO7QpNifRU6k1X1x32OQgWVu99M4EG5zYenxHcit/FsBNCGlBaQJqaeg81jzxX0QXJgPsE/nSeg0Bcxfw8j/DEZYpdtlDom51KM2UA2TY0LISuKEkBvuT8CmbLK38kg6a1oNlDqTevaHoMn9w4drLfg8iUZRzJ1vGKGEdj7Oi/hWZLd4r7A3ShMixYScwnEyCHKN1xN9+k1zjZNwkHP+9U0pvdx5TfV3ycPPhuY+yorGD68Fcmoqr52RB2XJppZNM8ime/rZTeX05ldtPk7ICRByUUR5fUPhlDckDoQZp+QGoVObi2weUCjvo/zVJov1knW0180NOaUNmQk55Uf8Vg4h4tZv1XljpfzZ4LNBvxN41fRR9f0IVA9INsy4Qdbdq653quOd6gZ8oo5wGjeEIT5kHK+r8urwNX3Jxp3TNG8ZWxAIGWd8780PTlTv/HhQ5GS+MaX+ssItRV7KFk9CQ8iFsALoE9EvqLfMagN+/AGChfowDiDWINiajOOV1kB9rPwBJBzh3QYaN03abQg5jSHIuCbkII5Yx+kbNk9+jUJ9C+l6o7X1g/pvEHKqI6QoYdyXqpcK7H6KThTdqDfh7tdSLk3IqX4yqH0eTGyYjFO/QWSZAGPMFbAPQg6ZqLLbXTD5RV0UxsCudHhVERLG5JPd1deq00eNHV7tNSkHGaf69Kuw3D+pboDPXfDrmi6P0oLgo53oB8ZWE3Mpb7VnmV2GEe77CbnVPeNjhg1RF2BXgr6jU1qOaPzycCdkUYiuMceFtAd16nnebhpfGr8OL/uIYzkQudAyoetluagwDeJ/vNMY4uSA/HMCL35DppYd2YbcNCGnTQ0yHXdkOb8YixzNAw/kKBunW91DxjHneLAROYr8TZk46UkfdblIMw/wcC/5Rd1KLpNuE3LgPQ9PNJc/KH/WmUHIaR7nEyHo6NEfuHOyL6+sMrej5/SmjQ1V+rj7dcL9CWHVboyJQs+XYe5/vQc5wQx/DsfxGufDTfen4VxYp8OY3bgn/X2edlfYfkXVcRuMedqNtcLkwbcJOcYBfU5/RX/kjh6ocaV5AkHEmsFmHjMETxM6PqVVYUKYsW4xFuWmcNYJHD5pMWbY3Pv0meQs7thDIiVM+4dICnDvdZEHHU36tRuyGAKr4zsec4i4suNHGK99Kid3kxGUV3W2G3LT9U/5O2/qGNIqab5HBqjsrPHJK2Hxpw745WRd3FOvhB3plDtpUD7Kxnqdtks7d5mcD/PV+SQN4o+8ZbcZ9zJ3u6b8Aen0975M9sm/sdZxBe6dHuV0WnKnLIwdZFHrnX4wThsKzHX2ZyHM8o01P2iqMWsuQGO0STfWxuYDcA8xlzBB+APCExZzE2IZ5+gJxGHtVDoa735lu37QJMRc9oXjNe4BiCJItyCkGftI7CHREoawmUcjL+eX8vYJvsy57GMh3rL3S3qddhNyPt0mQLCh+3hvSXnR3TTOvR/V3SQbctRzM+FNysnc7tN/3nNCbgf8Nc5A5rrktvRM2hXCC6LNpBx6EHeBscO4xh9yte/I8ZB0iWdItiDjfbcdM3WgH/ghjNrfojsB1+/ITBtM7qS/G8d4Qk/yuOFV1EHIbcFrqpyOY7xJap7I0LyqCmL+2ddfJuS4TioFvAgsCwd2FhcmX02kNtu+aTgaNJPMUCMzOGZHzNNywAOmOhjBYuZV5rhPUo6wJviUhuFBfoq1w4e7J/BiX7AJ91fRefQE1CDEHFJsD0irrRtxGbieVKrzRCYpr8p2uj4Zp3uIOITFMZoYG0TZzv8cnhquQfg9jsKB1FX9uUHqP9vjXLyjuHschzNxB3buQcc5GkMJA0nIaTgQYo5fDJSwlpknGCHjMlafjhJmBmO/UAIWc5SqBQhMocns8zgm586DRViCGhJkcV+JICsnFWbjLhyXAeVoG65BfttxTnmVDuVwHBSDKAjGQRrnEEVi1qHN+DVhFSzpY9+lMxElZU/wTch9k9bEoXspPudAml32PfhuV+fLRo6+iIJF3K/VT2ilq/NfzTv/EG1b5CSFoLBxK0VOefkUBnjP5rJQhBxkXSt9JhedV5TSPcjbhInqyYaTjS5kmn9ZU7LwowAhx92EHJDCjZlTcZ81byDjfmcOy84JIZ+gYkwprWyykw+bbsoyN+vtp00EZRSoo5UX5qvS9HcvkKUQcpJLKNqQck3I5ZScNhmSCfj1yasm5Hpz6nVTa2UTUyinG0JOQHklP+L71VWlSz6kzSk57t5sefyFGKGteG0Vcu0jUBs2Hnfw662qHwTdvervePaTHFNcvo11q/6DkPvg/k2/8urqB/XttcCDhc/IR5XNr64WIccahQzzE2jpCTz9bEJOfxZdIvqGN7C0jfBJesMdY53y6Q65BiBcTLRJR+AbcJ9QCmlX5CfzQ3UJEUU4KYFGxhEEBXeDNK0MouBHJ2FzMwg59aHJTrez2lhm+tV9S14KT99tdCMj9bCb+nJDyKmOMmi90LhxeSlLCLCV5OqTbrj5JJLDqfy4CSHyBNWzzX3iznfiqC6sdz5xzvrJmqo++oTOUICo407f/V7+uPFK4p3SIC1vypSPTzPr7tOFQpe17XYTmF+sIfTfJCLSHkfothp4Qhx5uj35kRDLKo1d8gxZpHknM8R7z2WXiTLShhrTnvMCZBon3BgLmHveD7lA2iNs2RUG8qtBvEdtVCDkaINNvuQlmCwrIEtYixh7lBk/yx/JOstXP9Rgg80rpUXG9YnUjRxN3tYFFJdy2o2xgqxD7uneeSCX+f7jtV9/5TuQyv9G7Xd967xuVH7WE8YOD3n7u75NyDndGlOMXUj4PFQs/V33QchJtm3It9XNUD+eoMmqmP2v9x+HSNgNeQU0PjbpjLBr3Lgl3Dn3v4bjNBZCbqkfbl+D0/sdcl8b1w0hB+HxONqfzXQTLYw79lHINeRbx0HfzKk39emNxrPmdwi4EDoQNphDeGksSCYgEzGTbpM5+KMrWWeQGdkJGEN2L/8QdVrDNYaSz0TyYF1NmSDNsLNOTqKJcZ989yA+aXe8JsD6NVb8GbNdfsJSdpNSQHMGM3kw/rljb9IKpK74h8RIvqRFfdJmDcrAXBl1cxvLTfcgOgBua9zkR1ugKzfxV32BzFF+I3yVDbtR7UyaiZ+wCV911X3Nx+kI1m0IJ3fMrVsin3rfnT2Exgs6jOpAe+LPnb191m/ItKzbvaajt7DumaAzF1DkHLqO40QuYGeNXDmFhO1Ta4TjgWW7kQYcw9xnTmgNK+z3joH8tH4Pws52wqOT8cpqI+RgyEeIxxByvw8UKce9QNocyvDpN7VTE2gc7GDvOEgp1te6O1zdIeIIH7cZv9H7wtVtA6XjvSHQGINnQb/kDtHW8sEn3QTINRNxAu6MO8YPZuRJk3TEu9c6ayLO5gCz9eDmc1RH75nVXtQZu+tJm6x+kkUDjosZuVan3zZkHP0OJhn3Gf3YMnHKzwH4rMI/cf04Qq6gP9POQteTiMmjhukJhD0NWB+ndsPSgAxoTsil8VdzOoMBQcel8y3UUTBqUKybegYaCkAILk2+QivU/0lIuTIwB7nke2NXfg1WBvWccKmvJ6Emmok9pQU2RBzpDmEDMRT8jgBZ7Edhno41j6+lM91bQG79tpjk2nG7gDV86rSNdxaEaZz4IxzSlhNH4VakHzcCWXdOxnGnP1ow0o8+dVFgbPfdgmvxb3uAkJYg/BpqXgQZI4dY5s0pUK5/DI7zqyczJ4jybyJulHsqAA6D4rNByCdD/sdAWar4Z7BN85+BFVk2bAd+jaOyN9Yw1LsJuLh/o46Eq7COY3PS7XSClLHBU2Fge8W1UmelkTxRoEPUmJRrmMgBpCfFT3Hdt7LjtgfufcKJOye0OP0EqcYJueD9FlLAuUPIcdoHkuEP5r/GFYSGT1DRdsqf9EPCpRy+G+XX/pSx6kjboIDwkKkVCtY7vqeSMacyaw5DyDUph5LERiDfj0MBkqzRGrgSUk3IsZ6ydrZi2ps4zOTlV2WBFByTffdqF4giFDHyYcyzAVGZ+Z4VZBrE2ke13yeVHXzc4ZPaF2AmPIScSTniSTHnNVFOKIbEUDsMIo7NO5t6NmCKK9lkskflyrfkipBDpqnOIeRUj0HIpW7UlTqnvtExQrjIT8rXPYqj0odcg4Az8SGYZJPdhBx6hfIwwYXsoP6qDz8q4LAKR3ifnpI7gIBxmsRHGbSekm/GWMms/nNbNwlX7Z5NH3cUdSnv9FOVu+vFHWIA5bHJVupIvdQQqlsRciovxFcTaoy/QRwBmd2fVe4mvuKWeJxo6/icXJp6AXqA2vpzIEfDdq2l5/A76zVjm3ZAJ1O+JuWcxyyXy7nAhKGAO3KctqG+PY4H1nZa7Xv3Iz/7Ry9lPLFRsIzSmGWusu7Rr5Bsbsuay/t2bbsJLcY466nuhF3JuMaUD5FZIb9yJy+PNY9VhZGb4yksm9s7uVsuKj/HoRw19mhbl113wlnGNnF2HeKM10z7bkJO4TvvrjNoOcX6mc1b7p0H6UK83d7eK8y9wt4Kyef2lk0Z3w2iHJINGuf5bq/GAONd6VNGdJDWh0zKsSnTnOmTE2yapuyq/YHtDdyPsOwzGv3vyO8ESWdPYrVf7Ps4fwad7pre6hZsyjDqgL3NdvV9W96g3VZ3rxWanyEHkFm6ay4jW3ujTD+wpnsN1d2Eifzz4IA1hg06fcW6ATQ+NEZYvyCQmsgJ4aTxqzGUTXR01U6bcYYZPbT1Let6SqtJpUFEIeO8DqIbkPaKzmctR+wh5Ug/RLXh+VFlpAyVN2l1WXvNhUDCz2b5eR1WGShbSKkJdBcIuZx6i1u3xWwTyq/8bSbPkGorQmikHn4QV6QgbiEF0y7dRvgRtuOnHfblKH/Mw678yz3lV1+M9kobJv1Z3g7b8eNekJn+zMNd7siVyIIgdpNEq7vKy7jIOKuTZRqnWmSMJtNWcq6BffAIADkh+c7dXMJK0pWb11vs6A1Ok3TQLQiLOfNiEnTB2EdqrwZxtsL7SdZL1j6lEYSY8zyTv+N537fu/9b9YNKF7EM2ztdMkfPYJSvR3WQHsccMeu/YdoMxs9oXtM43zMS3XXkgj5HNWl9av2x+ZSXmWDtDxsmusW8irsJkrxoiz+EqbKfRuiwkG3qQ96/Um3Wh5AVyxnKj7s2NNA+0ckHohPStyVn63sAc+/8GMo7rbyHkuI4qqD8buCFqwhg1iYAV65ok3GnEnniz0WcnRAHm2OuWlOuBQwcTbgwkIyRESDnS6Mm3TsIyK+2t34Lycxo1SBpNBO3tX0elOSA356M0NFi5D4FQoKwh7DKYUzdNkmUSMmlDHEUBalhAOB0JQWM1h4zbw3593wP3xpH/OazxvjeukXaY7biD69WY9Yg/E5x2WdBuCzZhG2ucPdpf8YLYSeN3laOFb5+S43QcQpinHb04+UnAU6HxPc2K63mwA/OhYIFbmMTct+GFHmXhbwIKxRG+GVbKlaHFHAXf5Fst7CscD6WuwEbBSl7HP4sZ56kg3a/hXNhzcTdhq9y+N4ZdSpOxuH8DSbuVuW38JsQcts1l7zKNsq3+I0zacI2fPFb7NE/MciQNKYWQcibmGopbSiRh/QSWsIrT7ivY+HI6DhLGBIrsvK4IufZJcw18lBIyCTnIJUFunI77pPmRUz+awzL7W2KK24SNN9fcKbPR9vIrf2/sFddlIg3WLimAJuQkiz7KjELC6ywo/VY+JCf6lUeTOChfuCuOyR7do7RO5bMVz1ZIWFt7I4YCyhNEf7cO7Agi56M6hsiWUgdU9pBqEHEh3bhv7AM3hgk41dfEnPAgs7/bJtypL2/Uh5yGCwlHHwsy0+cQEv7UgMri01e6o6BCyCHTouB+ljxlcziJmtYVUt/SPaRjuG3UFj59QxlUPvLwr6LyRFUKosk09YfJI+QoclH188k3jRuHJVyRcjkxl7K2vQk5PwlXf9Jv6dv0ISQobT0JuuoDgXCUX4Wufmr9KBhm9CTqp/pTL+4Qcn74oj4zXG7Gm6C2b8Iwd9VHZoeR/0rQ9ek5XmvlQZ1PcGtDocbbQW0O/mjs/Y/xh/qNdZDNl+eD8qJMTWy5PJSrytN+EDghAZZx3Ki2OXQ7h0286KO0KZsGy6Cer5Sh2q3L2CfguAdzjmOH9PXaqjFBGn44sUPLApB5ULJMID/GGuPMDw8IX37IFog2wDxBngLWZL5/55POCsd6FzKF+YXM4Zd7ObmWU2wQaNeSqzzccL4KhxxN+opL+rjJDzvywCcxdG+iz6dZlcbdLa8YPUpePcjOBo1vAMl+k/zRQVvfQfdCN+k1mXZCp2LO5XMhmYfRz5k7TchlvA/z2tcnqHm/ov8d+X0Tp+mG2FrDNM65fyc25U3+k0yL2yTYOlww3bdxfh9hys+yUhvXIg2sc2t+Ij97I8291yvAHMxeDBlXc1njgrWq1yXWJJNImuM9Pq0DII/kjj/xkHcmtPBn7DHXyE/jImbSyxoXYknjkvFXd9anJsWcjvOImbCn7qWLCLNMgudIzb+dv/NT/ZqE8wOsQpeJPLqepGFyizSNuLX/IL9sT75tdzmEzh9QZtfVbZxyfFA74o7d8YY9BN0sl+7ElTtxCNv5r2WAoBz1VjjuxCffLovduv2wb8qeuCYN7Ze+7LBuV92tlwvIg9xZV5EBkSsmg0YY7Op/yQTGSh7AhZyDkBuQvdf89SRUP7BqECZoN37cinhruKRjIrDsIeZIO2v62PMX5l6VMgbhDcD0z4Ms0ibsupeee8CVkPODLN37xJ0fWDC/hJWQm4hb9nJzzx+sbgnvMWz3PRKuybjeM7aZ+U/7WPeUfGiSjXnbCBEHccbcbU5mIgRccTN1B9aTSFfzvfONXoRfELnR5sn/cA8HBD8kd8pJf1cfNxEHwiPRr+rjko0ngMNa8E9dP5SQA/oTVFW9MGhy9CSZkyOTyBNQcGOqIdlI9HvB3SFmx90Z8aND3MnqWJNwtQAwQbi786vTPQhRZmQPqaOONLYT7zySd3Dk/zdCZYfQCbGUiY07bh68Y1JN4MYE3pBDBStClc4GJTRakGzRgiR2hNSfR+W1w0y73fbxCvtyV5lXe7fd6tboupjIY3zswFhZcRQGxH9pWwuLbVwww0fIkjcE3AorrAhLL1T02zYNxvN5ZFx/E4x/C8EWtisQpkHGUNwjbFGGvg0EsiHF/fshJeIszoWZbilD3xuxd5gmiqywVJqYJzqfvfsW5/ydR2PJa9yP/Pd+R27tPvylZHa4YW8s7iP8zq3Q9YhSFf++N/b2EX+4rXmWeeN/jJnuWu42owTSDyjpKiPEnND3bCITh00ictxtX+4r2FhDmpg8UZg+LfdRbibbNOcGKSd80pgx5Navqn4WIOQ+MW8UF3LPaVHWysPlxtxQ2bzpHvbAZSIN0pMsyysYklWl7FghVr5WUiQTUEyavMldc1h+Vl4E4nmj1eum7pANmPGzvTZihDFZRBpK279KZoIoQNnBz7JAZYQY6R9BaLItwL5Hu+uu9qF9+1ttE6RJu9BXGgMf6NMQBvQtfW5ii3qprvx4Tr7/qXKq7fFDJ6AeXne77ugScm9lfK935IcdpBAqfRNsUho/ye4TcQXMltPYkZEKZ6JN4+aT9Aq7o2xW3zep16QcZYvMRhdB+VR/MV5UfvqN11Tdf9XWvYElDHEot8sKIItA95vdp76EnxzSDorbZfUmR/dJaHGXvdwcBnPZMTfirznAnFD5/tDYVMMXoVYk3DexkHDqj41dYGNCP1I2EBIxecdeZRNcftxl7vZpjHY5aadCux9hE6/Gh8ysoyb2O99qN+5pxy5f5kbXwfO65ncTWtw9/wvIgAb2xN/KK8zIsR5/ow3Kb8StUwiR2coTkljhyTfyjvSZT9RlmV83jDVI/4+SMXcKy/xTugqHPKJM5D8IOaeVMrUueV9EH+ne3UHIPCitB6WL7PpkkEfyTXqt7/Qc7rWZ+dL62NClVHfqwmYN3X7b14v5EDV3Vqz/jvz/Vpwpw1+G5vyujuc2k8Nd/zCvmOGQIawNal/NRxMPZWbD7Y2y+oE7cyH9Lbmg/mAeohOaAGKcsXmXjEaWWUeU2ZD5RrIo+iBrvdLQ+ELn7LUr+ljGMH5Dd5KdvHv9cn7203h0mjEHyWOUU/a1fCDkWPKZSJlWkIfjOa8qu+9VT9UphByyPHV0PRWm0+u8Rn4H+VIm7h0md/KgDSEg02aG88w6EcIjZYPwJO7aDt0+ve6ATqvr5DIsZXJc+ZN2r0XUKXGSrsvRaXS8qu+KzmOWh/CKq3vLFve/gDzxnlXp7rG6d7iAeIqPbqBxaPJMYyQEHWviXB+ACRmIuoWs++TwjH90JcJhDjrMmkZ0iiUf7jVfJijLiriH6C7zEq73npOM20F7Qfwh5EzGcZJe482nxNAZaMMyt32Sc+DIviLjeA2bcX0ufMC8bdI+XAvzeEETbybiiozTPZzM4j/CBaQz3hRR37Ze1HvWdQ/sfTB3h08Z/GCWvlM/mxuSnFoJudwh4yDi0v9TFm5h/mrBP3n9cEIO6E9Ade02J0Q//QU9OUZD12JgrOa2l5sHCQvKBgwoCRsmNGbdTVjZnIEe4kYd2XcmkM0hdbZYibjGUbi/hs47dwYegij3niTUaUKTqoQXQq/Jn5BFEDyyKx3Xq4TDSkK28JiCI4JkogVJC5gC8Vf7CchnTX9xq7Ks6Xf+QYXvcg67/J6ItT0bm7zUJk2YrWgBcOTXSBiERrczmHG3aaQ/eJICAadd/iDjKAt95G8BeEySZsVHaOnO2N6ihdZqfhrmPNiOn1YyNtBCeoQs9oIU+K8ji3Jw5H4U7gjnwwwibpijBKxhWqFoJWG4HWD1/1rY9vvbQNmW8n0L1CV1WtHuBzhKAxyF3SBpj7ItbkfY+s90Rp7DbYlTfjMudhRelGvuKOZsLFdCLptgNsnEa/cVbCoftJHko/2QQWz+IYogHkLISf5j1pgxCYdb2U3IMWc1NyHlSIO4JuQYY5Sz8gA2l90bedwXt1E3pYEyYkVB8iynFaToSDahhOc0leaqMEgc5W9FW/be1GBHORnKqBSO3riyjq4EnTd0urNWtlLDaxkQc3411vnJTNrkozKahFDZTwk50ESc2qnsnIwzMMut7/26KuCEXBNyIeHYnLH5ow9ZvyDA1NZqgybkePWRNQ3ZlTpKgVY9aL+uW+pPO7TClbv+2J3TcE3ImUzT5scn3wSTaYWQgXJTmD5NF5JEbYMbfa96dTq9UQBNyGUDpXoKmEPKaX1GuXb/pb3tvvQhZXXZqUPVq3Wn1DEYfrqzLg5CTuh+m8BefUk/+C5U+AByTv2sMU2b+1QiUPn8yqrvW/iUN/pE2xWOfurXVA21xzAXOA3F3GkC0OYqM/cGds8j1Y2+HpskI3UfbbHgyO1rUEP6zjraMilzVXl3ORi3uqdsaWvs3bZzzndc5r78FM5zXv4tGwhvUq/cW05hxt3kLxsWh4n7il4HHYc8IOTYyMvNYYgjdwi3zfwSfKLtHhLtgJBjDCmtLvNsA/WRxjZzhDCOQ9nueHiQdDklB9EHGddzmXTRKdB9rN9ojGDvvNDJo4+1bsTcif4eQm7O7XMI0bSi50qh/+3dn4B5qmxrXoH7hvD6k3l9HUl/S6qdossy3Wa8IG521xyaJ+S+RsiFeKHPsEPcYG8yCRnXci5m9W/fNa8NmU0WKQ1vtNXH9D/j1EROpd86FfYm5FKeEHIhfQibO3aADko8zyOHSdgVne7qF3v7x6/TGqiwHrPUU/WxTiwZCYGBvdMDg4wrdDt1ekdhZxjS24I45OF1X20C4p4yb9OnLWhjwhZBakAgxm1f3k4HP/ql43VayXcbL21Bn/RDgdQtZc7deVYduAP2GJYjjAHWROUDJhmH/Mt64DWh3cZpuoQfcWwmPckP1ofWfQDj3OtEiLQNnyB4bJVu1OtJu23cZSa8iTjZO828vYd8kjt+MoPoJJMPGPtV7zXZ44Laf3rfVyTcBnHnhybyuir7QekIkpFgknAraN8gpNoK+W/i7Px0PyTjKo7HAH2nsUf9mJPcB9Gm9m95gd3uuJV52uPf4W3X3bqoYN2TcWEkf+xjH7xCbRu+R9B99G2Rr/ThPB3Hg6JwRNYNhnw8QJipE/wT199GyHEdVdZV495mIX5MHhaJ+k6KGjMNWo1bDGfYbgZ70J1CQ8eeQcIE3XS60ANq2jP4UDLAdvJ8P9ZyZTJu3VCat26ZsHts0m33GoQWZD1ZdvCGgsErhPyJksMExmzFp4TCU9Ck21NwFP978aPSHUQe9R9tUAJR/s6n2xkwuTfotlwwwm/dT4RGof3oD/LNa0CByTiBtPrJUYQQY7vTWM3HiDB7KjLm1/nAGJrE3NfBYjvMKPBnMRfjH41ejHgKZyz2GU6KBMrExu081rgj3cVtuJ/Le+O2bUMw5+9s/97YN/ZxtljSP4N92Q2XbUlHbmudEmfXf2zA7D7RxOdR/COscRv2o0+E1R2lLyAMCuEcV5jZKHgjKSRt+Slsu68gbV5LhGzx97/kBqH2SXUHg5ATxom4cuMO0QAZB5kQogYiRuuH0nDZncesR+yqT7thH2Fm3VifrNhZaYwCyJoWhV8ynTktuWAyDijvbATKT2DscLcyWhutKKUxx55NWIO1tE/lfZQ8+ijlL6Rc0rQ8UV7uC8qpskOqfVIbc/JtA7tPcwi4IuPk5lOIivdRyGk5tUu1B+QbBCskwR3fncIshACjvxSP9le5kJte3yQLW+GOPpAn2q5b1Tn1Lb2i9A0TctINqBPzqkm4FU3INSkX8o3y4KY2IZzcBiknDDt34qrtWBtoR/rRhBzrsNaZtS8x+3SiwtGv6ASUl7J2XVL+rsvOnbugP2ob9afyd19VuUIcNbCviHuHhZBjPpigVnv7BxqAyo6bCTrcpSBzb6LUdrvh33E7TN1VLqeh+94f98yltOdaZtvLjbZlEzDbY0G1w4l9dduj/SqcLL6jO65EmuewytBzeLZZlzflG3O8zUbmuud7pel0nQ51o7/i13IKM2kPQo68y32ANOXuBxWys4nn9U7kwMjLYSQnIcUw34WEY57l+25FpBVpZhlJfRhDikc6mGn3ro/JcOVBeyQOabMph6Tj1BSvrfIaYsi/zOekw3xAF0OmWN4bSa/1slWHat0dQi4bqIkQTlt7I249V34eNmTd2NM8HUdkX+rT9lnXNUyj4x+lc9xGMktOMqdYfyYhl31X2j+b6JAs6a8m5Lx+4cZ40bhociprlOya036oxN3hGupzpQlw77E3yRwBs0DeLiPlWfJtgspzQPc1rkmpSq/zBilnxt4It8QLYme8dpicegt6LJMudfUJOQH5Pk4Cyt8PC5d4a16uQ6W9d6d9sa9xVjNI3iHkGuTXRF7CaN5qnjWRFkR3SP+RX8LnThlob61JtWa1O/fV3WFHWWiLlLnN/n6Y0h3jpMyey0WIZC/DWh4dY+jA5CX4IIkQ/Qr5i/yPu4G5wjYpB0gj6y+ypgm0fjhZ+kGN++YVgLkDwst9Ra8NmBmD0z33zJ2FAMRd9synkHQOw/7yAPP7crUXrX3ggNxyCEf1EiYZB6rNuLd5RbsXCO+2Xt2XsCPNYT6FxwFATrsOnEbbci1Nvg3g7zBFyDkMOg9u09zpbPKkrsqLu8cLumqFnRwKZWBM0YeRXQNlTx8H7q+9fGwmyvYyF7hW88++/lZCjmtfedc4PhPDn8E/J8BsWCbOZDrdEXbLgGgyDgxibnTwMbIBXjpfiNLABJpA0Z32dUKt7kf+fx6pSw8+yrst5x7eABxBkzkE1HE+Xe5tHSdwH6hF2wJEcY3hJjjOUR5fx0ir0UJq5z7jdPlWtz+Hw/RRDJ+IoUg2EBSHWPpjkHHzFR/sPCFms4mATJ8qntLMGPhziDDb4WQu1Diq+fDXgIBf7FqQN8B/72b3JU4h5UoZx2nD1dwot7Rvt1n8Rr8Atwnu2zYCm3CC4+7c924m17Hbjf4Lpv8B1nEmEG47tzSulcZmzh2Mdbt1not7l2t1G+Hab8USjrgnbaYwXb9R91HnCdLGjTRX97h1vrFv3YJ2Tz/OcPTNHAP4Yxe0sfRTNgEl1ptH3Tkhwh3FeQ/cIVSAN9RyC0Egua9x+Zm7lLomJEy+6d5mE3JCTv6oLHI3EaN0TRoY05wyoVDiJmAvN/sXUFCswEHISWlk7WMNQ5m9V74hzCByVGfl782PymiyDj+FZV6TDuuhtMKsp1YmS1EsRRTgB1hXSXvIBYihRrspTc9PlZMPzEOohZCb+LxgkHMAM+0rEM9xbVednGbaBPKNjfs9hAGvv2GWnxVr6i8FEWKsT115jKjO1JP69NNQK8q46R6lGf+t3sErq4wpp0+5SEtoGRKQZ9wB5XBYxg7+HkMlL9kE2C9lbRkamRIdpPsLZdbt3e2LvHf/zT6gHt1H3V/BrMdq1x/baQuUf+dPX1EmtzHjL+ix2P25huOO3fNB5QzxHEyyLaR0fqSBtil33XMyLnAchd3MG91Xt07bZvwEt+lSNgO7QNmpG+u+6yudcdsmRzhqtz3kXpsuWXxHsWfuMjfdZsofMpbyMF65U84eF+2eeZ2yboFbZFSj3Vs2tAxDTnFHjiFjPP4IU+4DuCHrlL/lm9LzmqmxSXot7whDWKerecV33cD9HYQ/c+1efu2vONSTdGXG3muv7QpDnbHTJs5XgJAjnaQbQq5P4GU+q56K53UCOaa+DqmR8pHHXB80roSW+xBCIdv3/fY1rH3+D+FJ43MLiLRjMq3x1+s380ha2WeVniE9tNch1ga/ZqZ+YF1psgWMzTP9RJ+hO/CgpNYO7si6kDcT2Jscom8B6fU4yhjsMZs45N17QcxNlHV6KVPZy63NIZGQvxlvxO88G/hRjyaPmrhqe/LiHrPLZ3/S01wpdL1cRtc96a/xnL7zqHqTNvXWnTQdV3c/aLS7wijcjcswCTfnv9Qj5cGeuAmzLedaR/xpp+4//JNW2qzrg73r5XScnsJWeY4wy1NhnU7c6Av6sfuzXyX1Gsh4Im+FNxlnGaD+Knu7Dzvlb3MBs9fgSofy9lrsvazGtn/pdBBzW32BMjWn4HL6lP3UnTCvduB6VJ16HXE8wWEqziDnVIZze9dJzm3BfjHtQRtW/bTmNrJP+hvg9Jkj2HXHbPuBm+A9D3VSfVgz6d8Byw7cQpTFHD/64xyS18xjuJfZ+5DSq9xP5oPUZ+iAkG2yNwmXsoUv+ioZZ7D8933iP+H64YQcKJ+g3ELEBR7YHshBT5QBd8DsnD0hl04sdAfrbnd3eg3CxYyikcmRSZONcO69WW6385gT7KnocqOwnJbvPEIQMDHY3JZZk4o7ys0h2XSIquOmHhPt57RGO1TaFhrlVu7HeZzHSKvRwmjnnvCUaRv/r2KbfjAIhSOoj9psJXLvzv0E9BMnPDgNx4epi4jz6TjypO/Vr7W4ZExnPPwVZA7U+G94fO2R8Z943Pc4TXvUe4OM5UG0LG4Tx+HW9l+xHV9tZoFb3IX+WfH+5a+09eJuAd3pxT7ClrlxlGbHXd2O4+q+Cxf3U7dzaa72c27EjRllAByFQ37GTQYh96573HMn3GFd2l7m1G9x/xoqHHmC6Rb73n3IGsqMXXfqaTlkey2yGjNe6GsDyobRG2eUMJRLFMRS8huEG4Sc7CshN4gB5p6UPRNHMvvEnO74TUJO5WEOkJ9wuCGXnQ1sl6vJp4RBQY+/Nw7KnzXNyhr1U1uYkEMWaE5mw8O61spzKb/yZz7HPQo3ZhRB1tUohFEKfS8lskFejqs0ko7uDey4K12XX2U9IuRWMm4QcoXPigcIN07J4UZ9KSubf/mFZKDPUPYBbZi+bELOhA8yQvA6rfZRpVyvVsaGsqy7dQfXedE5uBNe46aJKQgPn3hEnslsGeg85YZZZTD5IjBu8g05lWHjrvpUeI8/xpDSZNx2n3mDI/Rrx7SxnzBL9ncY2pxxQB1cVmP21xbbegGTjSqD50HBpNYCj8cFXf6EVx+pjD3e/1AZVSnfQ77dyswnFiR35N7Em3/opMJ2eNwSHneFp25OW+OCtB2ONEg748HlVRm82aI8Ct9uLjftrH6mD13f78L59mu7/jht1jbPT49DykNZIle6/Tw2u8yyj3Ams3pMyx3UeN64V5y9H3KKewg5zXs2NviX+4qO15thk2kqE+V2OvjLre0QbxBxDw+PGo95XbXJOIenLq6n4jh9jQfGtdqDvsCNOuKG3J0yVn7L6bvO4wF75U85WmcgDxMThtpQ6UUPwJ/8kD3Rg03IIfs9l5+CtV9/Avrfkfve7RsIWfZz64CcnISc1h6buU9Cjs31IHKEsVZpXide8Pmz5KLmNXKsCZ0emyFlJghD2iZtxvisMah+t7vMHhtVHsLj12VZMcrnfEIGRe4mHTDT1diuMAnHmE38tq95dPwmu6a75kPJ7ZbxqXfCkU7yjFvnO8qxS2+mn7ziP8NsCDniV7kg57ATljDt3u1P/pQPN6dT6eGWB3ydVsJ2+Eb7dbrEBbYv5QOkNepHvavuEIu4Q454na75nPG3kGGSA9kfsMeI/hGonZVmr69eG2yPOQTcYia/4YaMqTW90g6iV3rMU6Y/miiMHhYdogAP0fc2Cx1uyB7VC/81fhN/bfeDV/wN5hFzLrCu6/1g3QWT3W6L1H0Ce/rI7fMnMeKjl4DF7wSetxPoLpSfvhukXMkN8zBCE3NNzlm2FzBPO3I/GOkvdocdaWZdyF4Aso12ir3Rh7cg4rj3twL3MnALqQFoz6VW/SdcP4mQ69qm5nGfZFwGeMAg9kQRPGmNdETAJAbpmA2qwwc80dX5mpxx604PIeBJsaAnyjmsYQ0m0hnMcoIWOg2VYQifLWYZoxx1XBSYlRDCbHJJ5YAQOCknA7bNbRfWcAZuR+7fi0r/FNt2+e68lrTO5/EU7PLelavJotW+9t3Wb/bDOZggMgnXZFz1k9xzLJn+bsW18+r8cvf4HVjHOmPor2PU5xC79ut2K8S+LjZZcM66sTA1Ko1B5Cxu23DtXuHqvo873bbus8xJb7rNMKDzPXE7CTfTGW6F1c3uiv9tN5SV1R63b6dHvDVu2xV3V+aTcCgMDrets+uxxG2/0/QaM92ZTrslj/Y/tXd+GVtdN/Lq8ZZ8Ux/Leo3X3kD2prmBgo2y2GDjirvJFOQq4QVeCevvW21P8mhDTPgy49cn4wYhJ/e5KRfYXMqeMiXPtVwpZ5vjj7KKjM+apjnue14lRalFEVkJOez9BN7Kr+xR/GW2wsQcpq0YM7Rv1k+39bKm9rqK7LCyg/xgM4UcktlkkdJxG1Nu2k/gdNtngXubGybbDtxAE3l2p80ht4RHbeQfBhFHv02EDAiQr/y4gOVs1VGVcv1oLxSwVW+I4ot50TmA3D5r7HSfhJBDlifd5Fd9LDTJlrDpf2CyjrHS8YdbwncZacfuM2926Kdq70+MdaH7FaDjUH7Kupb9a9CfhFedybfLux2bGe/cV+A2CTnM6ieVsU+CTuJMbnKPWwi5ni/4maiTOwghl/Dt7jTKjXgddsw5ocvgTZbvqccoq8z0Nf3s+v6N0J9qw5yQM9mlPEHmbI2DLsfS12nHlDUn6TK3e/73vAedHu6dR9wZ/6usauJf857w5Q5GuI6nNDb2CjdPEHfa+CMrQsj1nDPIgzqqTi6PwruejGv1HXV1msorbo8O53QJTz53yCz5fZK+LjySD36CZZziDJldZQOtd1j/Ul6t5/SmDV2/5/V5nPbp34Kjf0f+q1u7P8Xtz2BNp/+t/k+F/kEAmjwAtf5yx4227012jyuQvVhkV+uzf/xBfOQdfcZ4YFwEvY61nGO96r6l/512pZ/xkDz7lE3WxDykclkUxuGVtomrymfmlXxMCtkt7m0HWS8Txv5L/Ole5Sq/rv+A00ldTGwpzdN6p55dnrilDdoOCD+IOMdP3tNtKccwV3yltQ0ruM4pw4x32l7BNgxt0zpA2nvrb7lY5Q4hpLpUWbpevrs9FLfahHKmPxkr+zm7m8+s3x5n0f+QER5Dwsm+GDNuyquJuj4pZ7c2L25NaM10sl6vupIMhstSoDzWN6psU8+YwP55idM62LAvYTtt52kzc3AL6xGMfdc7dQiJNu3dNm6fr+Br/pv4pL24TSATwBovbed+sowvNB/T9hW4D79OUyjZb3R+w20bz8Sb2sfyQXnF3n20xel4ewKKofqnr7+dkOPaV1Yu8fC1+s1B3Qo2A7YnwACNvyCEBYJ7YtOB1Ym509kTxO0BtQGLzpH7V0E59qgBtcv3HELATIQYmveNO0oMygwLqbGbyPavsg3/Dnsa5zzOhV/dv43ZTsF3k3HG9+XbysMR9vl3ewbY9yi/pe1P4H7aYiXjtqCfMiazONC3R2Por2E/F07D9LhSeQ/rLXSbDazjoLFz7wWGe6P8NkRMu9uNxWnvNu9fw5c/5omrNY8jdF4z3e3CuHVr+ym25aq8N27B6oa52zFuFa/aJmGrLAdunc5qPw2TuNtwZ+p7Jm7iH4Wb2KQ3yL2ylxv9MuwLiDvCOgz2jKH4l+zX+BtuWnSR9cwXFPgoYiFwopjhLmUQJbGAndddOR21khYryWIofl7ZgyhoQCKEiGCT3IQcm3JvzElLeZBvXqlNGbblkmz3vcJQxi4X+apu69rl11MJy5xUvg2/uipFxcSO0Rsc0OtHz1e1m9suoN28prZyorbsdXKkX/m5XwTkgeuhsvYvkjahdgq12wrCN+y2DU9anDpLW5RS75M26T/aysSW6sa6lw27ykkfqF6qhP5L+aV+1E3mdmvdYeoVk3AJIZe+M7lQyBoLkNcab7Sh3LvfGDsQJOt4GcSdzGCExV3jmH6wbHf/CErf3+uTv3UCt3k2Pty7Xi7rE6E/VTfmhdKjDLSt7xmDA2rjjV1ImacdUjKnEdXutL0w5kT5hZye/oRt9/zAA1CcNUyhye01HZ+K6vLUfUVvnmhP9/NGZ3w69OekbdsNMD6YP5YZDZeBcUrZaIvZ112+jOMq64iTeJhHWkfAX+FWeUVdf2ceo7OSdoVtf8xJexuv88KvNz/Mp/gTHvnEDy80sYFf0oEA4Z74qlONaUP95Pzkh51+ILzTJX2lCx4fkTuQ5J+Th9OutBibureeY6KCtvS4R75rzjDHhQ7rjZfmxJzLPa9XbPvzLPZjpv+ds69u678j/9Wt3Vez/2mI8W8N9704/MfQ1f1PwOSB2he502uxiQPdfaJF/cB9jCH1pcMYpbv8ERDfJ3o0VpqYAS3bstbQ7xprcvPa1elW2oyZuU/jznqYTfUoh9HjLvFDKhFfY0t5NJJP0h7ocIy/LseuvI+ud8ioWbZZ3ibDCNPyu9NZ06J8HabdmQ+dnvOquB1+rc+30OnMNmk3yjbbeVOHymtNo+Njx9/tv9Rrjdt20OVf8+80Oq4fGpb5PCF3DkVwabwN/ajKZihdwJizWXn0QzWvKeSptsga1/Yy41+grZIO8ie6E2M8emnkjCxVnqmX5jTcBO4zTMo+Mf1XbNwULvfpRjmsR3QdhbR76pJ+TvknztiXuTGwd1/jre4r2k93ysKa6XIKQ6eUW78q6nm8R/XliqR/aga0QeIkvdZpm4QLYo7MSDja/nhsnYHl9Bb/5PVzCDlQ197Pg7AGb2M2eEENHkTpTadVhxVaIRlwJ0fIgHXQdTqnmErCOfRmJmWIcNgjeWXyr5NjDWPyZkm3NwjTn3LiHv/e0PcCSXkzYFOWrm+jB/U+3ql9jzXOPtze79vojUrjKMyPQBNKGxzkv5btGNU/50A7D6TP8gqj0HcpL9rxOT/6theI7rvtmPo21j4+wjoOjsNljDEusZ/UudqGPp/m2Hvzvh0Tq72wC5N04h4iZs5nzCFf4h7Cp8OkfBt3YcYtRdHht2balPgj/YrnOjusFkLnW/OI8MN95gdwJwzzuNPDnTiZ25mjHX6tJ+3ci6nd/5CMUzm8oWLzqzS6LKTVClbSSPmmeaZHGo5HegrjhVrxN3WreIDwkU2zDk6PejEWlnKMsLv6BjG7LTdtNt3Bmnf7kdbwl7mRtKpv7Ed4CJhJxtFevfEdCle5txLK3ZtCNn+sA7qbmBAgZSbBIrPsfoWOPjBin4QcJILKQ9vYT3mSP+lVOYK2tzJYc7zQZXS5VCbXt8BP8tP+6buMQbeD2hQz7k3GYbaCWeOt53a3p5WXWvtIg/RXYs75Ec6ocUs96ReBtFwP1e9JhJzCDGBf/H9XOUHbzxJytYn3eF77hrLR7ioTddAgN1oZRm/AHoU2ymzrFLgDxhxjgDybWGlkvVXbrZB791nIuLgZFaYV/07HZvyqD2jTnofpy7Tz6sadPkLXGWV9IhR41I3yOP+Cy05bVh96PNLucl/HZ9eBsJkTE9ngrG5V/8Vt67+4k3bNp326E2qDyttlVdiUK2VzWQ2NJ7Wn+1l1PmmHBXu/p0B/fGfOtGxprG01yrS4b9H+gdNQ2+9hf9cr4TL+A+wZf+pPwlWc9qd8lmOKS/pxm8Ddsk6YpAebZoVXPIi5bP7jl/rOOpN2xvacG9w9hkibcaa0swknHmsUYxg5wnca04bxU1ldFvKlvkrL8Sl/zF7PNA+ytkeGtdxCRmUun8NpXz4J/W+1r/7fcm8c+T/Frf+tbt/C+s92ZgJDt+xfQ8dZsO6tLPN9Rwf4LPnEWiN4vNQYUn9nDQGs56zzDfqJtFrmRcZ5r1XyLX2eMWCyptKd5BJx0veJR//nwRFjaSWRiO8x7DG4kknJr/d57T/jTPMe7U6+bQcuk8Y25c5caveZz5rGiq+5d7zpPs1d1xWeTw6ftuhy2E3ykXvSne3uMlfayS9zf5tu0OaEI701zVnPDt/uq5uheHavcsRMeZAPjLHtvN2/qr3/nqJ/jIRx2eN1EC6REciLlinAcotxoPwtr3X32rzYv43IJtYcxrv11Y3cCdY5NFBlTT07XMJO3URot8We+3Rr3dD8xlJPt6vnS9B1X809F07s38JTwy/h0GO6/lOnpMyFI7euj9Hptn32K8iD10pbcZuQA51vZEWPDfJCJvU4oj3nmDqL/reY/8nrhxByXGul9acdN+4TGah7zIaf6E6eJF0GrzukUWG6oyaqw4mvhQR4oSmz4bR35rNg4CzwQDqHr8QbiH/KlIVwbx8T1mG5r1jqXm2R+DPu/210W65tunNzu85+aPMe41SFkf7DHsICxCxHjXsEs/pH46OFWvfNOcy+3Aqq85h9PnEU7hTO0/VnbCke+eKn+9p+XSbCZ46Wn+vLfE085hlhvNAI3oRakMtd4XEjHm6t8JNeu6f9kl4WooTp9PZxfdpKSDkqrvK0AiGsZWERwB0lcE0PpQb3pFeLZKVF2tS7lUuX0X0qd4U/cndcykTa9leeXQe5u27l7jbZpUf9OqzTrfQ6HmVl/o94o3z3VY6uA5v+mMk/Y6/a2+lRvizsKUeUArev27jKsYPLaf9u3+SBe8dNubfxCLuJt+Tn/tLd9VrSc/mqbiCEF5huKPsNNrj07yDksCvMyQk5Q+XYASLuD5UNMq7vxLVyV+mfBWHIs8rVZe060Ae9vvW6R7vj7vlV8y/zkLmkeCrn8MevQNsAzLQhYN7Hv9ZH3MmrlMGkO9PeKlY1llUPt1VDG/BJtKlf7R77gOztdwTSMSkmfOR0jeKM/lJcFGjLU+pEv1CvqhvjQI1luO1QzKzMRncI4t93mxW2xwD3keYGybPvVu7X/Hdof7e9x1jMo/1V3vSVwtOumrd2kz1uaXtAXUZZnwj9qbqFrF7rRVk8RgujrIs75n1dmpz0+qXyNfZ2fzLA9Yzf6h/7LEufJgyW9lzKYlm0wP5Kh/bEz32vvlWFR/037YDyvHNbw3wNHZc5krmZ+dkYZfwqKDftmDGGW8+flgVJa9aNO7IJWdfjP/41/pzOnB/cnQ9+AuWc82Ytc+rQfsAb+hX4j/CpQ7c7/TURN8ri/Okf2ZFDnU6TFp8+Irs/VtoqO/HkbpJF9pZHo09Jv8ZL67xjzigsczt91PN6zu+/hP63N+9xzh2s//buq/0I/e+c3zn31S+jdhvmO4DMzHqQNQF5hYzETPsD+tV96X6OLmFYF5qwvXQPyzTHT/+v6LXLZqXLmBzjUnaPW4Xh7jW7xgJ5O9wahvEn98Ym7fYXEi/+a5x2b7/VPO1rmmmLUeYRNvm5nSqN9uuyrO5B57H4LWmu+cz8EmfiXLnjtrcHsc80T5F4uW/bcxduhJ35ddg+/W24DzOveeC4J+Sehsz7kHOtu0RXQmY7baD8tkDmLKBsBa8z5TbMhQ7jcKSjtJFNPUe2sijlWcuU+VRweYOjeIOIayz2TmOt52jXUcelrRfMNvh+fDU++orua5g2u5xHKN2z5fsWlQ73Q3+1veK6HdwGpJX2nu2TNlr5j9ne6xhax9S38U9fP4WQGxUd9n1D9QCuRi+k0bfoxneHF9yJLQB2iNKwogaS/I5wSMys7gviT1rfg6N0GXzHcNg2217Y2deBuWkD1dl5VRr/d9FtTXtO8x6jbw7chjv3QtzTt96cWGHpewg57vivAn9NE9BXe7d27zH7baS/13H+VJAX7cSYQth6kRXaHTQ5AHCPMhc/mwmDvxZr7u1OWMfDXWl7gRPWsJ1ep+O70u4wlLHdUQSxb9ytHE5/+riVDMIcxiu3fT4dds3PdZC/6975Lenhvi1HzLhZoRTol016lSdh5OH72iYOa3S6iUcbohDt4yXuJPI6vgamw7isCuO2Ln/cOp7bY3ELZn81mAMoNCl/tYfcXTbiKD5pdHqgy9DpUkfCs7j25g0FFbMXXadH+Pi5jQvZ/ILYrdguwG3dKI9NrQAhYLJAd0NjOhtQ7CoTsJvKoTnrOU59yI+0z4GynHF3Gaqcrh9t4jUwax5z3G2GrKFtlS/ArTc52Gnn3hhFLskdP8peZaWNxxoBiFP94zZ1+srP6Stt0ig393u1l9tqhyOS7Rgh6IKt355wcH+RH/1SbZ1+0R3IDYVVjWWkDtSldYi0I2b8+24zbVt1CnFVMrvTLrjdyr2VdbtX+NM48XfbE1532ni2r9yJQ1+or+y2ovwJP8q63L8G/UGRcpv0fOsygyaLjtz2fqmHoPL0+sU8HXD5GnmNZ4sKc4DMe407j73cacfue5dDea+bIdqx2xU79XM+KymxtsOB29fsKzpN9KXIjCoH5du3FX6LG2Eabt+K57g1nnveu16MPfqb8eA+k/xWmDH+nY/CCKvM6rnhfKpdWk7afeQd+5rmBqRX8OZabskz47jH9ErItYx02oLzkduMT97IENbFKpPurHEts7lTX+B6Ob+eU/jFf8g//Bg37qOe1z3P/wL637fcvoU/E2fF1+L2vyO/vwnIzKwhWQvWdSF9EJ2k+7h1jMi2mseCf9hBsmJdi7yW1Bjx/AXuc9ndx9GDBjFU90kSZXx2HOsWG2h86U7Y1X3VSf2qpMJ1mms40t7bCTPyH2XpMJQhSPlmuA6zcReyTmcst/++jkHZd+6d/zQHSZc2TfuOOjiPTm97n/lWWLvPMF0+7m7DSht9oNPutp3hKMM2f9tH3NSdO+0w1+nTObyeiDvFOvcDE3NA6W24AvJArgLnm/E3gUyKnB7mJ6PSKDk1MOZEr3NVli7Pai+kLQhbdVrvbaZ+rg/hqU/t5VUG2hX52PKy3fYYZf47sW/Tsq/5bdqny3iCijtwFCboNp56bLfLrm3az2NCcDuu42gdV9/GP339MEKur1nRqQSdx26yVSOnE45AZ3SHbbHv4D0IMxabP4kxAFmcTnAc5/vAIJzmlDkDcw7OXVs0uk24d31Hu54DYbZogdOLcRbkJ4D8fhR+dPqHONevs8/XNpLGqeFewlp+Q5hZeHW/LP1zcj/G0Vj+05CAX9FjhHw2wlbu1KPdW8mi/utihBn3oZjJnPrP01ncnZ7mutNrtwq7EkmYSYOFP+ULkSTP5EMelR5u+DE2+o6fy6p70ls2sVVfC235dVj8XRe5d/0cT3nPsla8Kp+VSLk7vNwyBlJ+3Np/1FHA7DyJV2EpD3YwytxYyknZKQvtmrIlXqeX8B0v901+LmfitZvdFW4tL1jL7PpUuzqe2zHpgXYHh/G6DNUntGPXBbifFcayrfx6I7eF4i/uVrYXZAOr/u342HVn49mbzt6IsjH0KTjd414bU8pPO+lOuLkxn1jz+xpSVimu2EnbbcL4yVo3xjJ50Y7IC5mD6e6x7Tbdyp11c9t9EdCfBcXr/p15zLQNmd33lFlYX9vkNd7fZT5F+01sSDjs7abwg3QAcpv9pbQoC/UY5tQHhdX6AzpC6QdRYvf6Q8I0aKseQz6BVGkasocYmPB4Ud4ZG6f+jR47HheFlDNt3O1Jf632kHNAaei+1mtT7q9Af0qPiiyjbtls1L0wyiczc8ThdmHYdDgc4wCz7l67NF9l+Aq6rEd+Z0C/qbyes/Q3fVJt2fN4lLHc3EbELb0xTbW0w868AYGrbTtOh/UdX92bKGA8dv9v2mi0W7tPe9fFwHxkd7ik7bHjNogsaBAef4PwD2CZG3Jb22WUt9Lrcu/T3aDiAdKg3dfxHJl3Ctez4qQMVX7SE2JO3p5r9p/lsxyyLE9aw23Ir8yJyDrmy/G8/lP46j9Gx/Kvw+/j7+0db3Vfcc7P/87E/Zbf3u0cvhF2fRWwZZWh9YG2h5BjHeoTYGCGR14dAf/0bxNGvXa1mfjsUUJuhRhiHA6z86pxxBiq+J3GHGszfe5GuTX8Pbg2Vz0wjzRHHWf+KzbzpcqTe6W5hBtxCKt759Ppt3uHiXvQcffY+3c80vWDHc1J7COPJY7NHa/hcuzijLJsyxxM/85rH855OWy7CbpjbjCnPW524y/m7RzfkigN3BpH9qA5Atx7LHuN1Xge8nGDlpsqO+UvxH3vxnjZum1BOlXPKsMA9oLLVXOgzcESruINv6UebtOaFxu3I1CuA3fXxcC/sQ1z7LZi79/2btNzbf4EUK8G6ejeumvzG9Mc+0rGue0Kow+MOVa+BqRv8M9eP5yQ45oV5jpukInZmD3Z9pidcg5L555BK9CZEFmgvhfbyTXxPWG/CdXHOPJrdBjX/XxbdDpH5ftROCnr34A/nS71H8gY+FOQArK5Cygn2cgEkBDcCYPAaUG59se3QLrDbmH3d2InEA3yTNtgH4uAkPbbLQ6El7vnK3eBsvZi5QVLduYYYcdCVukRfpOew1b/ljnpdX4znstXcffx1rJaaagwuDu9isfdYQW7Fdawnd6an+OV33AjD7ef2q5gs/2rPWTutu92SLzkib2VHLs7/kyPcMOfOOVH2K4n7l02/A7LUH6JE3eXwX20pKV7pxF0f63xZhnshn/l4bFE+454CyocG7dRjoqXNuo0QfJayzvdFZ80dvDmtvMsezagKpfvE/vX7gBE3HhFT2ZvepXOijW/vd8GLmvqyp02mWvcHJOu+wFo+x7fAW5Kp8rtMnb5ba52N5ibwXRLniP9xc1tqnJmk670gOxG2+1XbivaffUbbonrfhG6X7rt6CuXnXuZ2412Qm8ArRe0215/0J8B6tRtz3ii752mQTvFbdh173GTdtwBf4fNfQX+rUuctCtrAH3W9kpv1GtX7sa+bqN+1Q6ZI+mrUZa2Uw/dZ39iX9zK3fFRrMuNNHqjbTKfMgpz7MUet/RDh7HbYh5ujD3aRPk7z6W/ua9lSX91WbZ9n6Za2mFn1p9pXtBxtmG55ZXVnpeYR3kWdNvtzZR5M//LreO1X9JPnTv9jZ+Q8TfbaONPno5X8rLcxhhe0GVb4884VX6lNeJg3iGyL8De6aUOkVXIYqfr/IRd223yEBxGwNwyzHIMSF6l7bEzhrZ99mTwbzX7n/p5c+9/i/0o/prGxk68XVqLP9fwb/ejuCd+9e/EXeFXtz8Lpz3XgJ63dvP6TL9231b/CiO84+zQbrq77wuYvZaU3f0rNLm1x3aMEl9jQfF7rHn8Ma4qvRUpJ+Yu+zZc21smx+20HE6n72Ue7gvsds7d5tl2A+XXeWPufFfMOEUCLm5dh64TmPFO0x1uSxrYid9o9yP76L9Kd4aZ4TYknNs3/WwwJjw+/sJ8NrbxJ+HSfsf2cAUau9XvAyrrt0B9vmY/dFfakXU9X9ayFbpMh2j/Aum4LSlz+sLycdRjweLmvqiwp/5LeRuS8Sd2h9+5n0On23n8SYx2qPHT7dhu417+DbcV/T3aeY6Vp2BeUzpv8XOvn0fILZXfN8oWs2HH4Nxh7ZBjHHf6BhqoQzkgP+4D2J+ChB8D50dA9dkMziN0GNf9CKmzBYbCb+v643FS3p8B1fvbqDb5XgxFMtiTcQ3c+6nWEJIK/6ewCti/BVWeFqwLqBN+LdyjcMtP7hu3xd1x1ni9kOveeeLei3nHS9hya/elXJ1WK/pJr9ztt427QYVf83Raug83px2Q70nYwuo2482wrai0+5p33I7jreFxW8NPv5iHYrf4O86Bu9Neymv/vZvijbCL20lahSP/4dbulZaxz3/x38Tp8A5bZoWbCmWlsYkTtPtQYAu98XRatrPpZYOpseo7mO5bUq43pZrbjG3GI+kpnc63N83egLf7al/dKQN1sF3pS/aw5qBEoLSizFJfzyNkhuUGZsmowlijukyUtbB1W9a0HYZcRHYZM33g+Vj1cLtQVu6yr6TahnBr2P8cOp7qWOj26TZsueP2r/q0G2WXQNX/6AfoAO221x/0Z4A6dds7rU3f017YC5V3wqVN7bYAP9qlw9hecJi1HdUXTcJhn4Rc9a2w1usI+7qN+rne24ccmzKV24rR7qs7bY/fiEu4sq9jiXJTB7uvbnH3eG431a/NCUO8lHPMl5FH0lzLsgI/9Czq62vfDmewttce+hM4uS0h53FS91GGBWvZjKU+G3OlQbprnVe0X/szBv+gPd1WM679R5pbN7dhg36p/hhtCjqs4o9xDpa4ln2rvd0YAzJv0ttA7vafZcbd5ep8nFf8AfZBxuHnu+aIwoDM7eO++yoO/6mP9/9G2PLbp/Mt9L+zfhlX49/GnzzPlOlHw/nUGsDclLlheUUfFca6K4zwe1i/zR1/j5EFHhM2q1/pX+VBuk0Y7dfr4ca4Ir7LtE1zj6EXVBy7lfsME/+uY9uPQZzZBmtZV3TY0/hb7MsAZhop5zadXZpLnqTTbYJfuyct5hztnPq1W6e3hhvpLGnty4i/4bbYlWkFfkL3sccBcH8HIUoy9vruffzGvc0r2n2L5gAacd+Hn2l4/FIOlyf1Qu7MOmasTvPfhcg18wRVLv0ZZtx7bo22GvXalbn6YZTznJuA21HYoMv2DTjOgTtAr9nYK4+/iG6LrrPr327DfUWvFWqvblOj+/5pmNeUzlv83OunEHLz6goeN06wNu7EHKznse2w8+jB3p1+lN+ToDz/PGpBO4uEm4PytL5fR8cT9vWV/3E5jtz+92FT978Z27xq82ECDoEbtLJiwd/CsIXMnwJxJ1qI/RAs5V3tG0G/cztyz73CSDHwor34tzLf7lu3U4wwGyxxz+A4bdyEXX5fLYfc4r+LZ/Mu3on/AdZ4G7ev4Mgft5HWkt4adph3/vt4e7e27yE/t0XZUfy4H7Zf+bV/h2ll9CSvtg+3rb3z2mOkB5R+bz6tNMiN+7kN6SC1aqPYBFegucwcVNwmNTrNzrvrtbpNv2C4YSfNWkOQKT3XtrJm2k/l8q6cZe+6EVaJG+u66vSUt9fASnsDxd22lyAz8Ca9MNzbvEfFGbA7bS7IPtpRcBsJa990PWlTyuu6oDt0XWiLdiv3DTqswnXfJO3UcQvcGrIvYZvgGFA90i6L24DCVjvSlzkxIPeyx6w7KHf6xGU9V48Frm9DYbGTb4+vLlPbhzt5VRsEiz9tr/scV6nvGsbxN+6zf865rbB/9fOcDwdhBrCXm/y+2kar+5H/ipOwOOdXe0/K1vnvy/MkdPiWX6dh9nIRjPG2iwtGvJ3b2obAsop+IB3clE6PiynLZvjGkCMH2Icd5XCZyr6UjfySD2VozDbB3GPF46WQOSI3y8Wa5wfQnxM3/vU1TX3FP72uf0v4mPb/du67fOIvrO5H6HD8s311C7g2YdZ4bf8aHG4JO/5VGms6/NOdvUHaeCLtP+XUWHvVr5t1B712IeKC+HfcIzAGPM+U7madLvN+7fY42ZUJDD2gx5ww4hJvE26Gab9T+xaJnzwJs5at8ziHxO38t25rOMNpzXyD+I286j7zXtI68SOvzKM1rX3YuHU5T/us4+zd47dL1+nMPso87r3nxBh/G8jPYy/mYB+mkbBObxO2zWvcvX0bbl+2lFmg7Zb2sLxaMOy0jYB9jzV8y7rErfSVT/SWtYxlrrJkrk17l22mvbqt5T0TdhfuR2KU93tR5cS8qfdoh0bXJfWx/6afgzmuvo5FQgYnbv/M9ZMJub6OG+kY3cDcj3D+JN23UR2/pHWKp/j9QFC+TRl3GHV5CvZC4SeCfFecc/+PBW23g8ovwwnw89iysFkE5o/CPv3V7jJ8G1PYncMqgM+57yH/XpxqgRpxVvf227ut+LPx/gm4nju3J8BKzp/AGm8qXNNtjyhXx34nWNI5ibPPQ/avputyZUzsyzDM7ucolqu93fbxOu7efYzrYT/G2MQeYfhpTpMe6VTane43oTw27US+pImcEFou90/nxy3mxjkZ5PKv9gJhlZDXWe7retX57UEc7l3W0UYybzbp2Bs799E+C865N7pdkp/KsvSH3da67PSGdrN/w25cCkOdKs1Nuk5765b8Tt1WjDYhnO0F+1cfVf8xXh2m2vUUhF3Ly9X21a2uff1kJp3T9tN9157DfcEaz/XzeJz17HHb9es42LuumDdp2P18Xkmv4PBrult03pQrdV4w2uFr6OvID3CL7thlG/U1VnPb2y1l7jijfo3VrcMUum747eVVt+k6L85CaaTNBeI22m31e4rbEdZ0Haf7d7bJWq/U4RS4R4YrzIG/6637Oid8X/v5q33+9Espl+np1z6Xtq/ue7c91uvIvg+3up1AbXHofhb1j3hu4y0so0YfZU57bKq/9mHPITJiQdvdr8F+DT9Cxjbhk2aPmz02cezWYfc4jbcNv5qP3I7jfDv/dj/138R1/Bl+prf6n4H8NmkNv5nXmvY0d3+U29I/M6xwJs3k1f1a4wd4LNQ4+xtgIs5ja4d2fwKOxuqKbdqqz6hXAftZROb9aSj9yNTKu8oR+4qEPXGrNDbuI+0l3E/BUoYDnNZpiyGXVvNiPwlv/+Nxc4QjqSiP+C33f/r6DyfkuuG/jn1nbXE0eFbs09vnv9r32Mf9AaB8o4xHecbttN5HOKrvTwB5/i/Avr2m316B3J6IW4Gf21lCkYVsCs0fiDWPFshPwLrIPg3rAr3DunhjbnubV2zCV7pHYfBb7av72Xhf8TvCufBfy2f1W90Xv7Tvzq/9925/J5T+pn8P/M+WfY+DdKaSWO6HdTxT/xFHkH0okka7T799nA4//Qp7d6HboDe3Y8No99izycQNc7utqLmODKi0muzofL4JwjbKHhk815Axd5Efq71gGWTZAqrMjVXmLMBdf06Q9I/zsJnyqZxpv5gH+baaG4T9LijdNiuPbifn5Ty3oFwqeODyT6zuhq+6E0Zx3d6dnusZzPS/7rai/TvMsNu/+2fXtrR3Y3Ef/dPl9bW37641vMz0Y48rj13Sdpm6Pdc2Xe01FrvdKc+CGTZ+xEk7kkfVEbdKI+nMNpj5JS7mbdgOP/0nFjvloZ2qXdznT0W35ZHdZm5HhNyKLl/KNMItdTnEGgaz05rptf9eXq1tN+I3Kp3VnjgFzI47zd9ExU2eW5wLu6LHhrHzm8i4jwzflbn8O0zLxe6nkzne5g2+71KqZfpr174E5+z7K+7bUnTYffjVvf32bsdI+lu7/tV495qxIHKk+0gYY2z2zz7OHum/oPt5dYt7/HqtPkLnS/iRLvaKu8LhbZ5pT/OaZ/utiFvSOArzrfhLmQ/8wHHap6Rku69hOtzqN+1Cmdc0VnOncS6teV/R4Vf76n7gT/9ofPTcPUaPEaHve/N/DNLvja5zj8FgyvJGt8n0a/upf5unW6Uz8j0q1xEOwo502k3mTdpPQJfnKN4597UMT0Tk/mJnnPS9zKv/DHc0xr4OS0HuZeY+/Fb8w9c/RMhtr26Yp2PptBV01lPg8Kfp6s934SiNnw39OXGb6LoWDuu++F/wJKghD1BtqTZehdRm3P0A7IXV34NV0B5gFdh/El7k1jzLbSx+a1na7bv8omSe+BeO8mk3313X6Xc23uJ2Eq/cj0DYkdZiX92+FyNu579rnxP/xW8Phx11mWVrxG+GHe72O5N+u+/Si3/Cn7pPnPhVGU7chTE/2k3h5rzBfGQ/guZ2hRtp/RWQJnICedGbJNlpl1XGdN327kaXS3EbcV/QfigfOzjvw3QrX5XTeXD/AXD6gPza3uUuzLpT5r6q7KNeXKv/9iLcufSPQbhvhf2Kf7Vjj/PZtumfdQOyrcOfuDpN2ok6jnKVfbjlvroN8+I26xF7x13TxHyS74LhX3H28bdh209pnbiVudou7VTAbjesi32B4zTWuBtwS1lXudF1b7PL3vanYh+n7dS16nsor6hv+Z+g48s84hHnAMkncdZ23obpNAubfCZO423t59wGuk4GaZbbDvHHXH1zrs8u10lrrPavtVLLodznPFnbP1A/1VhY+wioM0/cGpv4ZbbfcBeUbo/9I4x8l7gnaQzMfL4PyWOT71m30/DTfZvmGncb9tgPzLRmuH2ctm9QfmsabV9xNKc7PHeHWe5rWWJurGH2fvTRHFNfR4dd41Qfn8U+7hqn7avb3m/v/h2gbru6HmPfNqv9qaj8lnyHfXXb+y/o8uzt3+P2Z/D97dx90/FW+x7f8l+wk4a46U/JuVP7f9r1v5OQYwA8BZsBsMfsmD+Lk3L9R2Kp82iTA78LngQ14lngvwrYEW8/Lv9mHAnIv451oVjQi/zfAadZ+Z34LeU48QOnfhulou1fwT78CboMMnda3Ge8xV74mt+38D1hz2HN/6z/EzDCHaSzpoG57cO81L/DGUu51niNdjvy2/snrYyBjXthzI12U7g5ZzAf2Y/QYc6MkadCaU0oPcuGyOCuR8uLeZpq3tvP6PDlrj8DM1y5tYKymA/XhYLzqzLvibS/gk1blFvyLLeuz1oOzC53X132rgvX6r+9CJd0tmkPHNT/2ziTFqj0Ok/6cW3r9GewrcP3XopX7UC+Iz+wtDH24b+4bcKU26wH5kbcHAe76uB8cdunsaZDfSvuxDbsJv1N/Hnvdpvt1G22tBvtONoy5rT5zv0E3GZdhuyo/EeZvoWjsKS5d9+lu5dZlGMtzwYd91xZO79G+5+EK+z9VzjMUv69fRPuFN2nK9by2a36NaCvOkzs1TkH+L97rbXft8ZTW6fbuufHxOyfgerj2U+BOnDnVmmOPq5+3KHdSXcd+3ts8nWc2BN/pj8wyhCsDz1OkbS2r2gueS/hYt/iNNyK6f89GOnv3fb2XV5bfD3/GWaPc2G32Pot8Wnrpe3/HtCffwEq16G78RfTJ+21/ht02+zaqNrwqRjl36Qx8z7CPszefOS/uq32P4uTtvom9n2+2idm+sf+JxiSMFKx3fVnhlns/2nXfwQhd+5aG/DvRjqsr7bv3b9xkc5fwEmZFuz9/gnoz9+Oo3z+t0B/6PRgZ0+YcwLnZ2DN+28AQnCHVQD/DKx5/lNlAM571yZH4f6TsJb1XL8exftPxFFZUx+N+yM/cFDf4bZAHofuRsXRn206hZHXzu3IvWE/p380d/f2PXZxlrT0Z8qmQ2yvbVorKt1/AqOO064/VeK6bD+tz9HltE7S/hq+Fa79v57WGAMn4bZuf+1S/KO0u76NI7cjVHz9GeZN3OEnrPH2kP8It6bT2IQ9cFvdRzpP7/PvvUj7W3P2qfieNDrPEYc6dn33fo1qq0O/QvutYb5mb7d2t3kpx8DSV/t4X8Wa1tKn+jMwwmD/Qf18ubiWdt6h+7Yx+ngftuTOak+ahF0x8xpY0v0atvHXNFcs6X4DR3kcEXcz3Wk/DnPs93fgXLpHebbbkd8e27CzjufC2bzzm/7b9r0AzLY7RLcd98Y+zMCS3ibcPs+/G1/LYy3HEY7ifB1Tdhzb9zi65BN//cN2iDNx/xOv/2hC7v/edW7g/NkBVQOyB6UH5gV/Dut14I9QKJxt5/b7Aei8L/gx0J8Tt/9N0J8Tt/8/Q39O6txufxZrWn8VStDYuLdb/dv768+Ih/nY73uu0zT29p+BfX6bMvyl6zTtJ6Ha989iLb/zphxrW5P+33Z1WjN/sOb/VOjPJp2NX+ezcz+C/iT8aj+DfdyG/iSNgR93HeX/s6E/A0f+/3+B/tDiW2z8LtePvbrd99dpX7lPRtg278F1EK+wd/8z0J8Tt8bRhevAQZwTHJT/gm/j21f3AlfH0b3MM52E2bufQ8JvzQPlNsNytXtfp+nM8A0uuQ37Ebh036WFfU3za9CfE7c/C/15Mkb4pdxrGm1/Ki7X33NdCLn/+KsnzfdeHU9gwjRW978VXEfu/6H47rZYr52f0hqC6Snpdri/GauAvOCC/8vQn5M50W5/BWt6fwXzWt2C/jfMazyH66vsKxzvOy7FWdM+yesnYJ/fxv5Xrn1aT8VRuz4BnU/nOfJOL8ZO2sbfcSW/eXXacd+X42vQnw1O3LkW929BgUd47uewj9fQn6Qx8OOuo/x/NvRn4Mj//09If04Md/tdrh97dbufXmsfjT4ZYdu8B9dpvJ+Fb10u5UG8Ff9k+f/XIi1LE9d11BfVtnWf4NJd6cx7rsO8zsBxhb19i77arPtB+E7jCCNM/1vcJrgWe8ctrOkdQX+eFO5b0J8NTtyqbHv7Pn7b2221H+Fy/T3XhZC7XJfrcl2uy3W5LtflulyX63Jdrst1uS7X5bpcl+snXhdC7nJdrst1uS7X5bpcl+tyXa7Ldbku1+W6XJfrcl2un3hdCLnLdbku1+W6XJfrcl2uy3W5LtflulyX63Jdrst1uX7idSHkLtflulyX63Jdrst1uS7X5bpcl+tyXa7Ldbku1+X6ideFkLtcl+tyXa7Ldbku1+W6XJfrcl2uy3W5LtflulyX6ydeF0Lucl2uy3W5LtflulyX63Jdrst1uS7X5bpcl+tyXa6feF0Iuct1uS7X5bpcl+tyXa7Ldbku1+W6XJfrcl2uy3W5fuJ1IeQu1+W6XJfrcl2uy3W5LtflulyX63Jdrst1uS7X5fqJ14WQu1yX63Jdrst1uS7X5bpcl+tyXa7Ldbku1+W6XJfrJ14XQu5yXa7Ldbku1+W6XJfrcl2uy3W5LtflulyX63Jdrp94XQi5y3W5LtflulyX63Jdrst1uS7X5bpcl+tyXa7Ldbl+4nUh5C7X5bpcl+tyXa7Ldbku1+W6XJfrcl2uy3W5Ltfl+onXhZC7XJfrcl2uy3W5LtflulyX63Jdrst1uS7X5bpcl+unXV++/H+Si646iWOK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https://encrypted-tbn3.gstatic.com/images?q=tbn:ANd9GcSFOGnT6Fo7uGgUZ6smh9iNmbGRf13xzm9kBPb1kThFQG-gDIIlq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09600"/>
            <a:ext cx="2028825" cy="2257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Western notation</a:t>
            </a:r>
            <a:endParaRPr lang="en-US" dirty="0"/>
          </a:p>
        </p:txBody>
      </p:sp>
      <p:pic>
        <p:nvPicPr>
          <p:cNvPr id="67586" name="Picture 2" descr="http://guitardemystified.files.wordpress.com/2009/05/the-rest-of-the-key-signatures1.jpg?w=500&amp;h=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98" y="1981200"/>
            <a:ext cx="4361503" cy="3524251"/>
          </a:xfrm>
          <a:prstGeom prst="rect">
            <a:avLst/>
          </a:prstGeom>
          <a:noFill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590800"/>
            <a:ext cx="4779179" cy="184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http://image.absoluteastronomy.com/images/encyclopediaimages/c/co/common_time_signatures.gif"/>
          <p:cNvPicPr>
            <a:picLocks noChangeAspect="1" noChangeArrowheads="1"/>
          </p:cNvPicPr>
          <p:nvPr/>
        </p:nvPicPr>
        <p:blipFill>
          <a:blip r:embed="rId5" cstate="print"/>
          <a:srcRect l="16000"/>
          <a:stretch>
            <a:fillRect/>
          </a:stretch>
        </p:blipFill>
        <p:spPr bwMode="auto">
          <a:xfrm>
            <a:off x="5715000" y="1600200"/>
            <a:ext cx="2000250" cy="819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vs. Square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368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Modern</a:t>
                      </a:r>
                      <a:r>
                        <a:rPr lang="en-US" baseline="0" dirty="0" smtClean="0"/>
                        <a:t> Notation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Chant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dirty="0" smtClean="0"/>
                        <a:t>5 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lines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dirty="0" smtClean="0"/>
                        <a:t>30+</a:t>
                      </a:r>
                      <a:r>
                        <a:rPr lang="en-US" baseline="0" dirty="0" smtClean="0"/>
                        <a:t> key signatures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no key signature (eight modes)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dirty="0" smtClean="0"/>
                        <a:t># b x</a:t>
                      </a:r>
                      <a:r>
                        <a:rPr lang="en-US" baseline="0" dirty="0" smtClean="0"/>
                        <a:t> 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Whole, half, quarter,</a:t>
                      </a:r>
                      <a:r>
                        <a:rPr lang="en-US" baseline="0" dirty="0" smtClean="0"/>
                        <a:t>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, 16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, 32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, etc.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 in length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Accents, multiple</a:t>
                      </a:r>
                      <a:r>
                        <a:rPr lang="en-US" sz="1600" baseline="0" dirty="0" smtClean="0"/>
                        <a:t> rests, slurs, ties, phrases, 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Breath markings, holds</a:t>
                      </a:r>
                      <a:endParaRPr lang="en-US" sz="1600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dirty="0" smtClean="0"/>
                        <a:t>Rhythmic focus, driven by notes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 focus, text</a:t>
                      </a:r>
                      <a:r>
                        <a:rPr lang="en-US" baseline="0" dirty="0" smtClean="0"/>
                        <a:t> painting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Frequent</a:t>
                      </a:r>
                      <a:r>
                        <a:rPr lang="en-US" baseline="0" dirty="0" smtClean="0"/>
                        <a:t>, large skips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Mostly stepwise motion</a:t>
                      </a:r>
                      <a:endParaRPr lang="en-US" dirty="0"/>
                    </a:p>
                  </a:txBody>
                  <a:tcPr/>
                </a:tc>
              </a:tr>
              <a:tr h="408940">
                <a:tc>
                  <a:txBody>
                    <a:bodyPr/>
                    <a:lstStyle/>
                    <a:p>
                      <a:r>
                        <a:rPr lang="en-US" dirty="0" smtClean="0"/>
                        <a:t>Hard</a:t>
                      </a:r>
                      <a:r>
                        <a:rPr lang="en-US" baseline="0" dirty="0" smtClean="0"/>
                        <a:t> to transpose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Sung on any pitch!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5383">
            <a:off x="320706" y="5258054"/>
            <a:ext cx="38481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9455">
            <a:off x="4813364" y="5120817"/>
            <a:ext cx="3733800" cy="6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http://www.sfcatholic.org/dwc/Files/Liturgy/Roman%20Missal/haugen_revis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67400"/>
            <a:ext cx="4724400" cy="503936"/>
          </a:xfrm>
          <a:prstGeom prst="rect">
            <a:avLst/>
          </a:prstGeom>
          <a:noFill/>
        </p:spPr>
      </p:pic>
      <p:pic>
        <p:nvPicPr>
          <p:cNvPr id="65543" name="Picture 7" descr="http://www.sfcatholic.org/dwc/Files/Liturgy/Roman%20Missal/agnu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5943600"/>
            <a:ext cx="3467100" cy="361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how do I read it?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574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modern music is from Gregorian chant,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is chant so foreign to us?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All chant is based on a few note types!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Neume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3" cstate="print"/>
          <a:srcRect l="19781" t="31111" r="20833" b="26667"/>
          <a:stretch>
            <a:fillRect/>
          </a:stretch>
        </p:blipFill>
        <p:spPr bwMode="auto">
          <a:xfrm>
            <a:off x="838200" y="2362200"/>
            <a:ext cx="3124200" cy="1905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rrowheads="1"/>
          </p:cNvPicPr>
          <p:nvPr/>
        </p:nvPicPr>
        <p:blipFill>
          <a:blip r:embed="rId4" cstate="print"/>
          <a:srcRect l="20000" t="19634" r="20000" b="23333"/>
          <a:stretch>
            <a:fillRect/>
          </a:stretch>
        </p:blipFill>
        <p:spPr bwMode="auto">
          <a:xfrm>
            <a:off x="4724400" y="1828800"/>
            <a:ext cx="3733800" cy="2667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rrowheads="1"/>
          </p:cNvPicPr>
          <p:nvPr/>
        </p:nvPicPr>
        <p:blipFill>
          <a:blip r:embed="rId3" cstate="print"/>
          <a:srcRect l="20000" t="20750" r="19167" b="23333"/>
          <a:stretch>
            <a:fillRect/>
          </a:stretch>
        </p:blipFill>
        <p:spPr bwMode="auto">
          <a:xfrm>
            <a:off x="1828800" y="381000"/>
            <a:ext cx="5562600" cy="5715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0" y="762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Podatus</a:t>
            </a:r>
            <a:r>
              <a:rPr lang="en-US" dirty="0" smtClean="0"/>
              <a:t> (2 </a:t>
            </a:r>
            <a:r>
              <a:rPr lang="en-US" dirty="0" err="1" smtClean="0"/>
              <a:t>neumes</a:t>
            </a:r>
            <a:r>
              <a:rPr lang="en-US" dirty="0" smtClean="0"/>
              <a:t> stacked on top)</a:t>
            </a:r>
            <a:endParaRPr lang="en-US" dirty="0"/>
          </a:p>
          <a:p>
            <a:pPr algn="ct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sing bottom note first</a:t>
            </a:r>
            <a:endParaRPr lang="en-US" i="1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rrowheads="1"/>
          </p:cNvPicPr>
          <p:nvPr/>
        </p:nvPicPr>
        <p:blipFill>
          <a:blip r:embed="rId3" cstate="print"/>
          <a:srcRect l="20000" t="18039" r="19167" b="23333"/>
          <a:stretch>
            <a:fillRect/>
          </a:stretch>
        </p:blipFill>
        <p:spPr bwMode="auto">
          <a:xfrm>
            <a:off x="1752600" y="381000"/>
            <a:ext cx="5562600" cy="5410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86200" y="685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 to right</a:t>
            </a:r>
            <a:endParaRPr 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rrowheads="1"/>
          </p:cNvPicPr>
          <p:nvPr/>
        </p:nvPicPr>
        <p:blipFill>
          <a:blip r:embed="rId3" cstate="print"/>
          <a:srcRect l="12500" t="16667" r="10833" b="25556"/>
          <a:stretch>
            <a:fillRect/>
          </a:stretch>
        </p:blipFill>
        <p:spPr bwMode="auto">
          <a:xfrm>
            <a:off x="1143000" y="152400"/>
            <a:ext cx="7010400" cy="6477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rrowheads="1"/>
          </p:cNvPicPr>
          <p:nvPr/>
        </p:nvPicPr>
        <p:blipFill>
          <a:blip r:embed="rId3" cstate="print"/>
          <a:srcRect l="20000" t="23734" r="18333" b="24444"/>
          <a:stretch>
            <a:fillRect/>
          </a:stretch>
        </p:blipFill>
        <p:spPr bwMode="auto">
          <a:xfrm>
            <a:off x="1905000" y="533400"/>
            <a:ext cx="5638800" cy="5029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19400" y="533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of line:  marks next note</a:t>
            </a:r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Practice!</a:t>
            </a:r>
            <a:endParaRPr lang="en-US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71600"/>
            <a:ext cx="61531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1"/>
          <p:cNvPicPr>
            <a:picLocks noChangeArrowheads="1"/>
          </p:cNvPicPr>
          <p:nvPr/>
        </p:nvPicPr>
        <p:blipFill>
          <a:blip r:embed="rId3" cstate="print"/>
          <a:srcRect t="20000" b="14444"/>
          <a:stretch>
            <a:fillRect/>
          </a:stretch>
        </p:blipFill>
        <p:spPr bwMode="auto">
          <a:xfrm>
            <a:off x="762000" y="914400"/>
            <a:ext cx="7086600" cy="5486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Sacred Music of the Church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Thousands of years of combined knowledge</a:t>
            </a:r>
          </a:p>
          <a:p>
            <a:pPr lvl="1"/>
            <a:r>
              <a:rPr lang="en-US" dirty="0" smtClean="0"/>
              <a:t>Ancient Jewish and Greek roots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Ancient Tradition, Magisterium, and Scripture</a:t>
            </a:r>
          </a:p>
          <a:p>
            <a:endParaRPr lang="en-US" dirty="0"/>
          </a:p>
          <a:p>
            <a:r>
              <a:rPr lang="en-US" dirty="0" smtClean="0"/>
              <a:t>Aural chant later developed into notation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rrowheads="1"/>
          </p:cNvPicPr>
          <p:nvPr/>
        </p:nvPicPr>
        <p:blipFill>
          <a:blip r:embed="rId3" cstate="print"/>
          <a:srcRect t="16667" b="26667"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rrowheads="1"/>
          </p:cNvPicPr>
          <p:nvPr/>
        </p:nvPicPr>
        <p:blipFill>
          <a:blip r:embed="rId3" cstate="print"/>
          <a:srcRect t="16667" b="25555"/>
          <a:stretch>
            <a:fillRect/>
          </a:stretch>
        </p:blipFill>
        <p:spPr bwMode="auto">
          <a:xfrm>
            <a:off x="0" y="152400"/>
            <a:ext cx="9144000" cy="6324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rrowheads="1"/>
          </p:cNvPicPr>
          <p:nvPr/>
        </p:nvPicPr>
        <p:blipFill>
          <a:blip r:embed="rId3" cstate="print"/>
          <a:srcRect t="16667" b="22222"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rrowheads="1"/>
          </p:cNvPicPr>
          <p:nvPr/>
        </p:nvPicPr>
        <p:blipFill>
          <a:blip r:embed="rId3" cstate="print"/>
          <a:srcRect t="16667" b="20000"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rrowheads="1"/>
          </p:cNvPicPr>
          <p:nvPr/>
        </p:nvPicPr>
        <p:blipFill>
          <a:blip r:embed="rId3" cstate="print"/>
          <a:srcRect t="16667" b="16667"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rrowheads="1"/>
          </p:cNvPicPr>
          <p:nvPr/>
        </p:nvPicPr>
        <p:blipFill>
          <a:blip r:embed="rId3" cstate="print"/>
          <a:srcRect t="16667" b="16667"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rrowheads="1"/>
          </p:cNvPicPr>
          <p:nvPr/>
        </p:nvPicPr>
        <p:blipFill>
          <a:blip r:embed="rId3" cstate="print"/>
          <a:srcRect t="16667" b="24444"/>
          <a:stretch>
            <a:fillRect/>
          </a:stretch>
        </p:blipFill>
        <p:spPr bwMode="auto">
          <a:xfrm>
            <a:off x="0" y="304800"/>
            <a:ext cx="9144000" cy="57912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rrowheads="1"/>
          </p:cNvPicPr>
          <p:nvPr/>
        </p:nvPicPr>
        <p:blipFill>
          <a:blip r:embed="rId3" cstate="print"/>
          <a:srcRect t="46667" b="12222"/>
          <a:stretch>
            <a:fillRect/>
          </a:stretch>
        </p:blipFill>
        <p:spPr bwMode="auto">
          <a:xfrm>
            <a:off x="0" y="609600"/>
            <a:ext cx="9144000" cy="5105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705600" y="1600200"/>
            <a:ext cx="533400" cy="609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86200" y="457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Groups of falling notes, often diamond shaped, but not faster.</a:t>
            </a:r>
            <a:endParaRPr lang="en-US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8" name="Picture 6" descr="http://198.62.75.1/www2/cantgreg/partituras/sanctus_XVII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816512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Chant is more accurate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038600"/>
            <a:ext cx="4495800" cy="161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4600"/>
            <a:ext cx="4286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2413" y="4886325"/>
            <a:ext cx="47015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124200"/>
            <a:ext cx="3895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Ancient Psalmody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Monastic Hours</a:t>
            </a:r>
          </a:p>
          <a:p>
            <a:endParaRPr lang="en-US" dirty="0"/>
          </a:p>
          <a:p>
            <a:r>
              <a:rPr lang="en-US" dirty="0" smtClean="0"/>
              <a:t>St. Benedict (480-547)</a:t>
            </a:r>
          </a:p>
          <a:p>
            <a:endParaRPr lang="en-US" dirty="0"/>
          </a:p>
          <a:p>
            <a:r>
              <a:rPr lang="en-US" dirty="0" smtClean="0"/>
              <a:t>St. </a:t>
            </a:r>
            <a:r>
              <a:rPr lang="en-US" dirty="0" err="1" smtClean="0"/>
              <a:t>Venantius</a:t>
            </a:r>
            <a:r>
              <a:rPr lang="en-US" dirty="0" smtClean="0"/>
              <a:t> </a:t>
            </a:r>
            <a:r>
              <a:rPr lang="en-US" dirty="0" err="1" smtClean="0"/>
              <a:t>Fortunatus</a:t>
            </a:r>
            <a:r>
              <a:rPr lang="en-US" dirty="0" smtClean="0"/>
              <a:t> (c.530-600) </a:t>
            </a:r>
            <a:endParaRPr lang="en-US" dirty="0"/>
          </a:p>
        </p:txBody>
      </p:sp>
      <p:pic>
        <p:nvPicPr>
          <p:cNvPr id="50178" name="Picture 2" descr="File:Fortunatus 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038600"/>
            <a:ext cx="1752600" cy="2628900"/>
          </a:xfrm>
          <a:prstGeom prst="rect">
            <a:avLst/>
          </a:prstGeom>
          <a:noFill/>
        </p:spPr>
      </p:pic>
      <p:pic>
        <p:nvPicPr>
          <p:cNvPr id="50180" name="Picture 4" descr="http://www.wf-f.org/WFFResource/StBenedic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057400"/>
            <a:ext cx="2209800" cy="2665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600200"/>
            <a:ext cx="6629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Chant is our “Treasure of inestimable value”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Has “Pride of place” at Mass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Chant is: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Vocal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Text focused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Smooth and flowing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Mostly non-rhythmic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Universal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be in Latin or vernacular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Holiness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Beauty of form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Reverence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Integral to Mass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 Intro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Q&amp;A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Intermediate Chant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Notation and Phrasing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104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rrowheads="1"/>
          </p:cNvPicPr>
          <p:nvPr/>
        </p:nvPicPr>
        <p:blipFill>
          <a:blip r:embed="rId3" cstate="print"/>
          <a:srcRect l="20000" t="20750" r="19167" b="23333"/>
          <a:stretch>
            <a:fillRect/>
          </a:stretch>
        </p:blipFill>
        <p:spPr bwMode="auto">
          <a:xfrm>
            <a:off x="1828800" y="381000"/>
            <a:ext cx="5562600" cy="5715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0" y="762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Podatus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Lower note is slightly louder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0379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rrowheads="1"/>
          </p:cNvPicPr>
          <p:nvPr/>
        </p:nvPicPr>
        <p:blipFill>
          <a:blip r:embed="rId3" cstate="print"/>
          <a:srcRect t="16667" b="23333"/>
          <a:stretch>
            <a:fillRect/>
          </a:stretch>
        </p:blipFill>
        <p:spPr bwMode="auto">
          <a:xfrm>
            <a:off x="0" y="381000"/>
            <a:ext cx="9144000" cy="6019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81400" y="706582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Salicus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7532339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rrowheads="1"/>
          </p:cNvPicPr>
          <p:nvPr/>
        </p:nvPicPr>
        <p:blipFill>
          <a:blip r:embed="rId3" cstate="print"/>
          <a:srcRect l="11667" t="16667" r="8333" b="22222"/>
          <a:stretch>
            <a:fillRect/>
          </a:stretch>
        </p:blipFill>
        <p:spPr bwMode="auto">
          <a:xfrm>
            <a:off x="1066800" y="457200"/>
            <a:ext cx="7315200" cy="5943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52800" y="838200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</a:rPr>
              <a:t>Quilisma</a:t>
            </a:r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Slight hold on first note.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5559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rrowheads="1"/>
          </p:cNvPicPr>
          <p:nvPr/>
        </p:nvPicPr>
        <p:blipFill>
          <a:blip r:embed="rId3" cstate="print"/>
          <a:srcRect l="10833" t="16667" r="10833" b="23333"/>
          <a:stretch>
            <a:fillRect/>
          </a:stretch>
        </p:blipFill>
        <p:spPr bwMode="auto">
          <a:xfrm>
            <a:off x="990600" y="381000"/>
            <a:ext cx="7162800" cy="5867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52800" y="609600"/>
            <a:ext cx="266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Liquescent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Phonate the consonant!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9992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Pressus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286000"/>
            <a:ext cx="6010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050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Distropha</a:t>
            </a:r>
            <a:r>
              <a:rPr lang="en-US" dirty="0" smtClean="0"/>
              <a:t> and </a:t>
            </a:r>
            <a:r>
              <a:rPr lang="en-US" dirty="0" err="1" smtClean="0"/>
              <a:t>Tristropha</a:t>
            </a:r>
            <a:endParaRPr lang="en-US" dirty="0"/>
          </a:p>
        </p:txBody>
      </p:sp>
      <p:pic>
        <p:nvPicPr>
          <p:cNvPr id="2050" name="Picture 2" descr="http://www.gregorianbooks.com/img/greg/in.in_medio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05200"/>
            <a:ext cx="468966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terletras.com/canticum/images/distroph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64" y="1716741"/>
            <a:ext cx="1893231" cy="85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ngelfire.com/co/canticum/images/tristroph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16742"/>
            <a:ext cx="2076450" cy="8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381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Chant is music too!  </a:t>
            </a:r>
            <a:r>
              <a:rPr lang="en-US" dirty="0" smtClean="0"/>
              <a:t>Sing with beauty.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Rests, commas, half and full phrases</a:t>
            </a:r>
          </a:p>
          <a:p>
            <a:endParaRPr lang="en-US" dirty="0"/>
          </a:p>
          <a:p>
            <a:r>
              <a:rPr lang="en-US" dirty="0" smtClean="0"/>
              <a:t>Antiphon/Psalm</a:t>
            </a:r>
          </a:p>
          <a:p>
            <a:endParaRPr lang="en-US" dirty="0"/>
          </a:p>
          <a:p>
            <a:r>
              <a:rPr lang="en-US" dirty="0" smtClean="0"/>
              <a:t>Entire piece as whole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9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2971800" cy="3992562"/>
          </a:xfrm>
        </p:spPr>
        <p:txBody>
          <a:bodyPr>
            <a:normAutofit/>
          </a:bodyPr>
          <a:lstStyle/>
          <a:p>
            <a:r>
              <a:rPr lang="en-US" dirty="0" smtClean="0"/>
              <a:t>Pope St. Gregory the Great </a:t>
            </a:r>
            <a:br>
              <a:rPr lang="en-US" dirty="0" smtClean="0"/>
            </a:br>
            <a:r>
              <a:rPr lang="en-US" dirty="0" smtClean="0"/>
              <a:t>(c.540-604)</a:t>
            </a:r>
            <a:endParaRPr lang="en-US" dirty="0"/>
          </a:p>
        </p:txBody>
      </p:sp>
      <p:pic>
        <p:nvPicPr>
          <p:cNvPr id="2050" name="Picture 2" descr="http://www.wga.hu/art/s/saraceni/gregory.jpg"/>
          <p:cNvPicPr>
            <a:picLocks noChangeAspect="1" noChangeArrowheads="1"/>
          </p:cNvPicPr>
          <p:nvPr/>
        </p:nvPicPr>
        <p:blipFill>
          <a:blip r:embed="rId3" cstate="print"/>
          <a:srcRect t="3395" b="4938"/>
          <a:stretch>
            <a:fillRect/>
          </a:stretch>
        </p:blipFill>
        <p:spPr bwMode="auto">
          <a:xfrm>
            <a:off x="3886200" y="163286"/>
            <a:ext cx="5029200" cy="6466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Chant receives endorsement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Charlemagne, King of Franks, Roman Emperor</a:t>
            </a:r>
            <a:br>
              <a:rPr lang="en-US" dirty="0" smtClean="0"/>
            </a:br>
            <a:r>
              <a:rPr lang="en-US" dirty="0" smtClean="0"/>
              <a:t>(c.742-814)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Built empire</a:t>
            </a:r>
            <a:br>
              <a:rPr lang="en-US" dirty="0" smtClean="0"/>
            </a:br>
            <a:r>
              <a:rPr lang="en-US" dirty="0" smtClean="0"/>
              <a:t>Cultural flourish</a:t>
            </a:r>
            <a:br>
              <a:rPr lang="en-US" dirty="0" smtClean="0"/>
            </a:br>
            <a:r>
              <a:rPr lang="en-US" dirty="0" smtClean="0"/>
              <a:t>Chant is widespread</a:t>
            </a:r>
            <a:endParaRPr lang="en-US" dirty="0"/>
          </a:p>
        </p:txBody>
      </p:sp>
      <p:pic>
        <p:nvPicPr>
          <p:cNvPr id="46082" name="Picture 2" descr="http://www.searchingthescriptures.net/main_pages/articles/instrumental_music_in_church/artwork/charlemag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362200"/>
            <a:ext cx="3038475" cy="4248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Guido </a:t>
            </a:r>
            <a:r>
              <a:rPr lang="en-US" dirty="0" err="1" smtClean="0"/>
              <a:t>d’Arezzo</a:t>
            </a:r>
            <a:r>
              <a:rPr lang="en-US" dirty="0" smtClean="0"/>
              <a:t>, OSB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762000"/>
            <a:ext cx="8229600" cy="4525963"/>
          </a:xfrm>
        </p:spPr>
        <p:txBody>
          <a:bodyPr/>
          <a:lstStyle/>
          <a:p>
            <a:r>
              <a:rPr lang="en-US" sz="2400" dirty="0" smtClean="0"/>
              <a:t>C.991-1033</a:t>
            </a:r>
          </a:p>
          <a:p>
            <a:r>
              <a:rPr lang="en-US" sz="1800" dirty="0" smtClean="0"/>
              <a:t>Noted monks having difficultly memorizing chants</a:t>
            </a:r>
          </a:p>
          <a:p>
            <a:r>
              <a:rPr lang="en-US" sz="1800" dirty="0" smtClean="0"/>
              <a:t>Developed sight singing method, NOTATION!</a:t>
            </a:r>
            <a:endParaRPr lang="en-US" sz="1800" dirty="0"/>
          </a:p>
        </p:txBody>
      </p:sp>
      <p:pic>
        <p:nvPicPr>
          <p:cNvPr id="1026" name="Picture 2" descr="http://upload.wikimedia.org/wikipedia/commons/thumb/8/8d/Guidonian_hand.jpg/220px-Guidonian_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65244"/>
            <a:ext cx="3086100" cy="47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tumblr.com/tumblr_m4gx8d9dw41qeig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2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Monastic cultivation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438400"/>
            <a:ext cx="2209800" cy="4525963"/>
          </a:xfrm>
        </p:spPr>
        <p:txBody>
          <a:bodyPr/>
          <a:lstStyle/>
          <a:p>
            <a:r>
              <a:rPr lang="en-US" dirty="0" smtClean="0"/>
              <a:t>St. Francis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00800" y="1676400"/>
            <a:ext cx="2438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St. Thomas Aquinas</a:t>
            </a:r>
          </a:p>
        </p:txBody>
      </p:sp>
      <p:pic>
        <p:nvPicPr>
          <p:cNvPr id="48130" name="Picture 2" descr="St Francis of Assisi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657600"/>
            <a:ext cx="2857500" cy="2381250"/>
          </a:xfrm>
          <a:prstGeom prst="rect">
            <a:avLst/>
          </a:prstGeom>
          <a:noFill/>
        </p:spPr>
      </p:pic>
      <p:pic>
        <p:nvPicPr>
          <p:cNvPr id="48134" name="Picture 6" descr="http://img.aquinasandmore.com/saintthomasaquin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819400"/>
            <a:ext cx="2857500" cy="2857500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676400"/>
            <a:ext cx="266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Eastern Monasticism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Chant as foundation of Western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Perotin</a:t>
            </a:r>
            <a:r>
              <a:rPr lang="en-US" dirty="0" smtClean="0"/>
              <a:t>, c. 1198 – added parts to chant</a:t>
            </a:r>
            <a:endParaRPr lang="en-US" dirty="0"/>
          </a:p>
        </p:txBody>
      </p:sp>
      <p:pic>
        <p:nvPicPr>
          <p:cNvPr id="44034" name="Picture 2" descr="http://toddtarantino.com/hum/viderunt-la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8153400" cy="336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9392</TotalTime>
  <Words>622</Words>
  <Application>Microsoft Macintosh PowerPoint</Application>
  <PresentationFormat>On-screen Show (4:3)</PresentationFormat>
  <Paragraphs>186</Paragraphs>
  <Slides>49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Adobe Heiti Std R</vt:lpstr>
      <vt:lpstr>Calibri</vt:lpstr>
      <vt:lpstr>Castellar</vt:lpstr>
      <vt:lpstr>Lovers Quarrel</vt:lpstr>
      <vt:lpstr>Arial</vt:lpstr>
      <vt:lpstr>Office Theme</vt:lpstr>
      <vt:lpstr>PowerPoint Presentation</vt:lpstr>
      <vt:lpstr>Gregorian chant</vt:lpstr>
      <vt:lpstr>What is it?</vt:lpstr>
      <vt:lpstr>Origin</vt:lpstr>
      <vt:lpstr>Pope St. Gregory the Great  (c.540-604)</vt:lpstr>
      <vt:lpstr>Chant receives endorsement</vt:lpstr>
      <vt:lpstr>Guido d’Arezzo, OSB</vt:lpstr>
      <vt:lpstr>Monastic cultivation</vt:lpstr>
      <vt:lpstr>Chant as foundation of Western music</vt:lpstr>
      <vt:lpstr>13th Century and following</vt:lpstr>
      <vt:lpstr>Reformation, Council of Trent</vt:lpstr>
      <vt:lpstr>1900-present</vt:lpstr>
      <vt:lpstr>Pope St. Pius X</vt:lpstr>
      <vt:lpstr>Ven. Pope Pius XII</vt:lpstr>
      <vt:lpstr>Pope Paul VI</vt:lpstr>
      <vt:lpstr>Ven. Pope John Paul II</vt:lpstr>
      <vt:lpstr>Pope Benedict XVI</vt:lpstr>
      <vt:lpstr>Lord, you have the words of eternal life.</vt:lpstr>
      <vt:lpstr>Chant Notation</vt:lpstr>
      <vt:lpstr>Modern Western notation</vt:lpstr>
      <vt:lpstr>Round vs. Square</vt:lpstr>
      <vt:lpstr>Ok, how do I read it?</vt:lpstr>
      <vt:lpstr>All chant is based on a few note types!</vt:lpstr>
      <vt:lpstr>PowerPoint Presentation</vt:lpstr>
      <vt:lpstr>PowerPoint Presentation</vt:lpstr>
      <vt:lpstr>PowerPoint Presentation</vt:lpstr>
      <vt:lpstr>PowerPoint Presentation</vt:lpstr>
      <vt:lpstr>Practice!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Review</vt:lpstr>
      <vt:lpstr>In Conclusion</vt:lpstr>
      <vt:lpstr>End Intro  Q&amp;A</vt:lpstr>
      <vt:lpstr>Intermediate Chant  Notation and Phrasing</vt:lpstr>
      <vt:lpstr>PowerPoint Presentation</vt:lpstr>
      <vt:lpstr>PowerPoint Presentation</vt:lpstr>
      <vt:lpstr>PowerPoint Presentation</vt:lpstr>
      <vt:lpstr>PowerPoint Presentation</vt:lpstr>
      <vt:lpstr>Pressus</vt:lpstr>
      <vt:lpstr>Distropha and Tristropha</vt:lpstr>
      <vt:lpstr>Phrasing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Nathan Knutson</cp:lastModifiedBy>
  <cp:revision>46</cp:revision>
  <dcterms:created xsi:type="dcterms:W3CDTF">2011-04-08T16:31:25Z</dcterms:created>
  <dcterms:modified xsi:type="dcterms:W3CDTF">2017-03-23T13:56:52Z</dcterms:modified>
</cp:coreProperties>
</file>